
<file path=[Content_Types].xml><?xml version="1.0" encoding="utf-8"?>
<Types xmlns="http://schemas.openxmlformats.org/package/2006/content-types">
  <Default Extension="png" ContentType="image/png"/>
  <Default Extension="mp3" ContentType="audio/unknown"/>
  <Default Extension="jpeg" ContentType="image/jpeg"/>
  <Default Extension="rels" ContentType="application/vnd.openxmlformats-package.relationships+xml"/>
  <Default Extension="xml" ContentType="application/xml"/>
  <Default Extension="jpg" ContentType="image/jpeg"/>
  <Default Extension="mp4" ContentType="video/unknown"/>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48" r:id="rId1"/>
  </p:sldMasterIdLst>
  <p:notesMasterIdLst>
    <p:notesMasterId r:id="rId27"/>
  </p:notesMasterIdLst>
  <p:sldIdLst>
    <p:sldId id="258" r:id="rId2"/>
    <p:sldId id="284" r:id="rId3"/>
    <p:sldId id="256" r:id="rId4"/>
    <p:sldId id="257" r:id="rId5"/>
    <p:sldId id="269" r:id="rId6"/>
    <p:sldId id="264" r:id="rId7"/>
    <p:sldId id="285" r:id="rId8"/>
    <p:sldId id="286" r:id="rId9"/>
    <p:sldId id="287" r:id="rId10"/>
    <p:sldId id="288" r:id="rId11"/>
    <p:sldId id="289" r:id="rId12"/>
    <p:sldId id="290" r:id="rId13"/>
    <p:sldId id="291" r:id="rId14"/>
    <p:sldId id="259" r:id="rId15"/>
    <p:sldId id="292" r:id="rId16"/>
    <p:sldId id="293" r:id="rId17"/>
    <p:sldId id="294" r:id="rId18"/>
    <p:sldId id="295" r:id="rId19"/>
    <p:sldId id="296" r:id="rId20"/>
    <p:sldId id="297" r:id="rId21"/>
    <p:sldId id="261" r:id="rId22"/>
    <p:sldId id="298" r:id="rId23"/>
    <p:sldId id="299" r:id="rId24"/>
    <p:sldId id="271" r:id="rId25"/>
    <p:sldId id="283" r:id="rId26"/>
  </p:sldIdLst>
  <p:sldSz cx="9144000" cy="5145088"/>
  <p:notesSz cx="6858000" cy="9144000"/>
  <p:custDataLst>
    <p:tags r:id="rId28"/>
  </p:custDataLst>
  <p:defaultTextStyle>
    <a:defPPr>
      <a:defRPr lang="zh-CN"/>
    </a:defPPr>
    <a:lvl1pPr marL="0" algn="l" defTabSz="685732" rtl="0" eaLnBrk="1" latinLnBrk="0" hangingPunct="1">
      <a:defRPr sz="1350" kern="1200">
        <a:solidFill>
          <a:schemeClr val="tx1"/>
        </a:solidFill>
        <a:latin typeface="+mn-lt"/>
        <a:ea typeface="+mn-ea"/>
        <a:cs typeface="+mn-cs"/>
      </a:defRPr>
    </a:lvl1pPr>
    <a:lvl2pPr marL="342866" algn="l" defTabSz="685732" rtl="0" eaLnBrk="1" latinLnBrk="0" hangingPunct="1">
      <a:defRPr sz="1350" kern="1200">
        <a:solidFill>
          <a:schemeClr val="tx1"/>
        </a:solidFill>
        <a:latin typeface="+mn-lt"/>
        <a:ea typeface="+mn-ea"/>
        <a:cs typeface="+mn-cs"/>
      </a:defRPr>
    </a:lvl2pPr>
    <a:lvl3pPr marL="685732" algn="l" defTabSz="685732" rtl="0" eaLnBrk="1" latinLnBrk="0" hangingPunct="1">
      <a:defRPr sz="1350" kern="1200">
        <a:solidFill>
          <a:schemeClr val="tx1"/>
        </a:solidFill>
        <a:latin typeface="+mn-lt"/>
        <a:ea typeface="+mn-ea"/>
        <a:cs typeface="+mn-cs"/>
      </a:defRPr>
    </a:lvl3pPr>
    <a:lvl4pPr marL="1028597" algn="l" defTabSz="685732" rtl="0" eaLnBrk="1" latinLnBrk="0" hangingPunct="1">
      <a:defRPr sz="1350" kern="1200">
        <a:solidFill>
          <a:schemeClr val="tx1"/>
        </a:solidFill>
        <a:latin typeface="+mn-lt"/>
        <a:ea typeface="+mn-ea"/>
        <a:cs typeface="+mn-cs"/>
      </a:defRPr>
    </a:lvl4pPr>
    <a:lvl5pPr marL="1371463" algn="l" defTabSz="685732" rtl="0" eaLnBrk="1" latinLnBrk="0" hangingPunct="1">
      <a:defRPr sz="1350" kern="1200">
        <a:solidFill>
          <a:schemeClr val="tx1"/>
        </a:solidFill>
        <a:latin typeface="+mn-lt"/>
        <a:ea typeface="+mn-ea"/>
        <a:cs typeface="+mn-cs"/>
      </a:defRPr>
    </a:lvl5pPr>
    <a:lvl6pPr marL="1714328" algn="l" defTabSz="685732" rtl="0" eaLnBrk="1" latinLnBrk="0" hangingPunct="1">
      <a:defRPr sz="1350" kern="1200">
        <a:solidFill>
          <a:schemeClr val="tx1"/>
        </a:solidFill>
        <a:latin typeface="+mn-lt"/>
        <a:ea typeface="+mn-ea"/>
        <a:cs typeface="+mn-cs"/>
      </a:defRPr>
    </a:lvl6pPr>
    <a:lvl7pPr marL="2057195" algn="l" defTabSz="685732" rtl="0" eaLnBrk="1" latinLnBrk="0" hangingPunct="1">
      <a:defRPr sz="1350" kern="1200">
        <a:solidFill>
          <a:schemeClr val="tx1"/>
        </a:solidFill>
        <a:latin typeface="+mn-lt"/>
        <a:ea typeface="+mn-ea"/>
        <a:cs typeface="+mn-cs"/>
      </a:defRPr>
    </a:lvl7pPr>
    <a:lvl8pPr marL="2400060" algn="l" defTabSz="685732" rtl="0" eaLnBrk="1" latinLnBrk="0" hangingPunct="1">
      <a:defRPr sz="1350" kern="1200">
        <a:solidFill>
          <a:schemeClr val="tx1"/>
        </a:solidFill>
        <a:latin typeface="+mn-lt"/>
        <a:ea typeface="+mn-ea"/>
        <a:cs typeface="+mn-cs"/>
      </a:defRPr>
    </a:lvl8pPr>
    <a:lvl9pPr marL="2742926" algn="l" defTabSz="685732" rtl="0" eaLnBrk="1" latinLnBrk="0" hangingPunct="1">
      <a:defRPr sz="135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3AD00"/>
    <a:srgbClr val="7A801D"/>
    <a:srgbClr val="030303"/>
    <a:srgbClr val="514379"/>
    <a:srgbClr val="011E41"/>
    <a:srgbClr val="240C0F"/>
    <a:srgbClr val="E40077"/>
    <a:srgbClr val="C41C6F"/>
    <a:srgbClr val="FF7FA6"/>
    <a:srgbClr val="FDFDF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216" autoAdjust="0"/>
    <p:restoredTop sz="96296"/>
  </p:normalViewPr>
  <p:slideViewPr>
    <p:cSldViewPr snapToGrid="0">
      <p:cViewPr>
        <p:scale>
          <a:sx n="72" d="100"/>
          <a:sy n="72" d="100"/>
        </p:scale>
        <p:origin x="-1296" y="-438"/>
      </p:cViewPr>
      <p:guideLst>
        <p:guide orient="horz" pos="1620"/>
        <p:guide pos="2880"/>
      </p:guideLst>
    </p:cSldViewPr>
  </p:slideViewPr>
  <p:notesTextViewPr>
    <p:cViewPr>
      <p:scale>
        <a:sx n="1" d="1"/>
        <a:sy n="1" d="1"/>
      </p:scale>
      <p:origin x="0" y="0"/>
    </p:cViewPr>
  </p:notesTextViewPr>
  <p:sorterViewPr>
    <p:cViewPr>
      <p:scale>
        <a:sx n="75" d="100"/>
        <a:sy n="75"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gs" Target="tags/tag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15A5268-FB0C-450E-96E9-03F931237804}" type="datetimeFigureOut">
              <a:rPr lang="zh-CN" altLang="en-US" smtClean="0"/>
              <a:t>2024/2/19</a:t>
            </a:fld>
            <a:endParaRPr lang="zh-CN" altLang="en-US"/>
          </a:p>
        </p:txBody>
      </p:sp>
      <p:sp>
        <p:nvSpPr>
          <p:cNvPr id="4" name="幻灯片图像占位符 3"/>
          <p:cNvSpPr>
            <a:spLocks noGrp="1" noRot="1" noChangeAspect="1"/>
          </p:cNvSpPr>
          <p:nvPr>
            <p:ph type="sldImg" idx="2"/>
          </p:nvPr>
        </p:nvSpPr>
        <p:spPr>
          <a:xfrm>
            <a:off x="687388" y="1143000"/>
            <a:ext cx="5483225"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256156D-592E-4B4D-8772-D689FB057AF4}" type="slidenum">
              <a:rPr lang="zh-CN" altLang="en-US" smtClean="0"/>
              <a:t>‹#›</a:t>
            </a:fld>
            <a:endParaRPr lang="zh-CN" altLang="en-US"/>
          </a:p>
        </p:txBody>
      </p:sp>
    </p:spTree>
    <p:extLst>
      <p:ext uri="{BB962C8B-B14F-4D97-AF65-F5344CB8AC3E}">
        <p14:creationId xmlns:p14="http://schemas.microsoft.com/office/powerpoint/2010/main" val="1478167688"/>
      </p:ext>
    </p:extLst>
  </p:cSld>
  <p:clrMap bg1="lt1" tx1="dk1" bg2="lt2" tx2="dk2" accent1="accent1" accent2="accent2" accent3="accent3" accent4="accent4" accent5="accent5" accent6="accent6" hlink="hlink" folHlink="folHlink"/>
  <p:notesStyle>
    <a:lvl1pPr marL="0" algn="l" defTabSz="914309" rtl="0" eaLnBrk="1" latinLnBrk="0" hangingPunct="1">
      <a:defRPr sz="1200" kern="1200">
        <a:solidFill>
          <a:schemeClr val="tx1"/>
        </a:solidFill>
        <a:latin typeface="+mn-lt"/>
        <a:ea typeface="+mn-ea"/>
        <a:cs typeface="+mn-cs"/>
      </a:defRPr>
    </a:lvl1pPr>
    <a:lvl2pPr marL="457154" algn="l" defTabSz="914309" rtl="0" eaLnBrk="1" latinLnBrk="0" hangingPunct="1">
      <a:defRPr sz="1200" kern="1200">
        <a:solidFill>
          <a:schemeClr val="tx1"/>
        </a:solidFill>
        <a:latin typeface="+mn-lt"/>
        <a:ea typeface="+mn-ea"/>
        <a:cs typeface="+mn-cs"/>
      </a:defRPr>
    </a:lvl2pPr>
    <a:lvl3pPr marL="914309" algn="l" defTabSz="914309" rtl="0" eaLnBrk="1" latinLnBrk="0" hangingPunct="1">
      <a:defRPr sz="1200" kern="1200">
        <a:solidFill>
          <a:schemeClr val="tx1"/>
        </a:solidFill>
        <a:latin typeface="+mn-lt"/>
        <a:ea typeface="+mn-ea"/>
        <a:cs typeface="+mn-cs"/>
      </a:defRPr>
    </a:lvl3pPr>
    <a:lvl4pPr marL="1371463" algn="l" defTabSz="914309" rtl="0" eaLnBrk="1" latinLnBrk="0" hangingPunct="1">
      <a:defRPr sz="1200" kern="1200">
        <a:solidFill>
          <a:schemeClr val="tx1"/>
        </a:solidFill>
        <a:latin typeface="+mn-lt"/>
        <a:ea typeface="+mn-ea"/>
        <a:cs typeface="+mn-cs"/>
      </a:defRPr>
    </a:lvl4pPr>
    <a:lvl5pPr marL="1828617" algn="l" defTabSz="914309" rtl="0" eaLnBrk="1" latinLnBrk="0" hangingPunct="1">
      <a:defRPr sz="1200" kern="1200">
        <a:solidFill>
          <a:schemeClr val="tx1"/>
        </a:solidFill>
        <a:latin typeface="+mn-lt"/>
        <a:ea typeface="+mn-ea"/>
        <a:cs typeface="+mn-cs"/>
      </a:defRPr>
    </a:lvl5pPr>
    <a:lvl6pPr marL="2285771" algn="l" defTabSz="914309" rtl="0" eaLnBrk="1" latinLnBrk="0" hangingPunct="1">
      <a:defRPr sz="1200" kern="1200">
        <a:solidFill>
          <a:schemeClr val="tx1"/>
        </a:solidFill>
        <a:latin typeface="+mn-lt"/>
        <a:ea typeface="+mn-ea"/>
        <a:cs typeface="+mn-cs"/>
      </a:defRPr>
    </a:lvl6pPr>
    <a:lvl7pPr marL="2742926" algn="l" defTabSz="914309" rtl="0" eaLnBrk="1" latinLnBrk="0" hangingPunct="1">
      <a:defRPr sz="1200" kern="1200">
        <a:solidFill>
          <a:schemeClr val="tx1"/>
        </a:solidFill>
        <a:latin typeface="+mn-lt"/>
        <a:ea typeface="+mn-ea"/>
        <a:cs typeface="+mn-cs"/>
      </a:defRPr>
    </a:lvl7pPr>
    <a:lvl8pPr marL="3200080" algn="l" defTabSz="914309" rtl="0" eaLnBrk="1" latinLnBrk="0" hangingPunct="1">
      <a:defRPr sz="1200" kern="1200">
        <a:solidFill>
          <a:schemeClr val="tx1"/>
        </a:solidFill>
        <a:latin typeface="+mn-lt"/>
        <a:ea typeface="+mn-ea"/>
        <a:cs typeface="+mn-cs"/>
      </a:defRPr>
    </a:lvl8pPr>
    <a:lvl9pPr marL="3657234" algn="l" defTabSz="914309"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309" rtl="0" eaLnBrk="1" fontAlgn="auto" latinLnBrk="0" hangingPunct="1">
              <a:lnSpc>
                <a:spcPct val="100000"/>
              </a:lnSpc>
              <a:spcBef>
                <a:spcPts val="0"/>
              </a:spcBef>
              <a:spcAft>
                <a:spcPts val="0"/>
              </a:spcAft>
              <a:buClrTx/>
              <a:buSzTx/>
              <a:buFontTx/>
              <a:buNone/>
              <a:tabLst/>
              <a:defRPr/>
            </a:pPr>
            <a:r>
              <a:rPr lang="en-US" altLang="zh-CN" b="1" dirty="0"/>
              <a:t>Kim Dung </a:t>
            </a:r>
            <a:r>
              <a:rPr lang="en-US" altLang="zh-CN" b="1" dirty="0">
                <a:solidFill>
                  <a:srgbClr val="E76784"/>
                </a:solidFill>
              </a:rPr>
              <a:t>0336032445</a:t>
            </a:r>
            <a:r>
              <a:rPr lang="en-US" altLang="zh-CN" dirty="0"/>
              <a:t> https://</a:t>
            </a:r>
            <a:r>
              <a:rPr lang="en-US" altLang="zh-CN" dirty="0" err="1"/>
              <a:t>www.facebook.com</a:t>
            </a:r>
            <a:r>
              <a:rPr lang="en-US" altLang="zh-CN" dirty="0"/>
              <a:t>/phamkimdung25/ </a:t>
            </a:r>
            <a:endParaRPr lang="x-none" dirty="0"/>
          </a:p>
          <a:p>
            <a:endParaRPr lang="zh-CN" altLang="en-US" dirty="0"/>
          </a:p>
        </p:txBody>
      </p:sp>
      <p:sp>
        <p:nvSpPr>
          <p:cNvPr id="4" name="灯片编号占位符 3"/>
          <p:cNvSpPr>
            <a:spLocks noGrp="1"/>
          </p:cNvSpPr>
          <p:nvPr>
            <p:ph type="sldNum" sz="quarter" idx="10"/>
          </p:nvPr>
        </p:nvSpPr>
        <p:spPr/>
        <p:txBody>
          <a:bodyPr/>
          <a:lstStyle/>
          <a:p>
            <a:fld id="{E256156D-592E-4B4D-8772-D689FB057AF4}" type="slidenum">
              <a:rPr lang="zh-CN" altLang="en-US" smtClean="0"/>
              <a:t>1</a:t>
            </a:fld>
            <a:endParaRPr lang="zh-CN" altLang="en-US"/>
          </a:p>
        </p:txBody>
      </p:sp>
    </p:spTree>
    <p:extLst>
      <p:ext uri="{BB962C8B-B14F-4D97-AF65-F5344CB8AC3E}">
        <p14:creationId xmlns:p14="http://schemas.microsoft.com/office/powerpoint/2010/main" val="370900608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E256156D-592E-4B4D-8772-D689FB057AF4}" type="slidenum">
              <a:rPr lang="zh-CN" altLang="en-US" smtClean="0"/>
              <a:t>11</a:t>
            </a:fld>
            <a:endParaRPr lang="zh-CN" altLang="en-US"/>
          </a:p>
        </p:txBody>
      </p:sp>
    </p:spTree>
    <p:extLst>
      <p:ext uri="{BB962C8B-B14F-4D97-AF65-F5344CB8AC3E}">
        <p14:creationId xmlns:p14="http://schemas.microsoft.com/office/powerpoint/2010/main" val="379458625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E256156D-592E-4B4D-8772-D689FB057AF4}" type="slidenum">
              <a:rPr lang="zh-CN" altLang="en-US" smtClean="0"/>
              <a:t>12</a:t>
            </a:fld>
            <a:endParaRPr lang="zh-CN" altLang="en-US"/>
          </a:p>
        </p:txBody>
      </p:sp>
    </p:spTree>
    <p:extLst>
      <p:ext uri="{BB962C8B-B14F-4D97-AF65-F5344CB8AC3E}">
        <p14:creationId xmlns:p14="http://schemas.microsoft.com/office/powerpoint/2010/main" val="137654521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E256156D-592E-4B4D-8772-D689FB057AF4}" type="slidenum">
              <a:rPr lang="zh-CN" altLang="en-US" smtClean="0"/>
              <a:t>13</a:t>
            </a:fld>
            <a:endParaRPr lang="zh-CN" altLang="en-US"/>
          </a:p>
        </p:txBody>
      </p:sp>
    </p:spTree>
    <p:extLst>
      <p:ext uri="{BB962C8B-B14F-4D97-AF65-F5344CB8AC3E}">
        <p14:creationId xmlns:p14="http://schemas.microsoft.com/office/powerpoint/2010/main" val="387603428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E256156D-592E-4B4D-8772-D689FB057AF4}" type="slidenum">
              <a:rPr lang="zh-CN" altLang="en-US" smtClean="0"/>
              <a:t>14</a:t>
            </a:fld>
            <a:endParaRPr lang="zh-CN" altLang="en-US"/>
          </a:p>
        </p:txBody>
      </p:sp>
    </p:spTree>
    <p:extLst>
      <p:ext uri="{BB962C8B-B14F-4D97-AF65-F5344CB8AC3E}">
        <p14:creationId xmlns:p14="http://schemas.microsoft.com/office/powerpoint/2010/main" val="209052338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E256156D-592E-4B4D-8772-D689FB057AF4}" type="slidenum">
              <a:rPr lang="zh-CN" altLang="en-US" smtClean="0"/>
              <a:t>15</a:t>
            </a:fld>
            <a:endParaRPr lang="zh-CN" altLang="en-US"/>
          </a:p>
        </p:txBody>
      </p:sp>
    </p:spTree>
    <p:extLst>
      <p:ext uri="{BB962C8B-B14F-4D97-AF65-F5344CB8AC3E}">
        <p14:creationId xmlns:p14="http://schemas.microsoft.com/office/powerpoint/2010/main" val="78608507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E256156D-592E-4B4D-8772-D689FB057AF4}" type="slidenum">
              <a:rPr lang="zh-CN" altLang="en-US" smtClean="0"/>
              <a:t>16</a:t>
            </a:fld>
            <a:endParaRPr lang="zh-CN" altLang="en-US"/>
          </a:p>
        </p:txBody>
      </p:sp>
    </p:spTree>
    <p:extLst>
      <p:ext uri="{BB962C8B-B14F-4D97-AF65-F5344CB8AC3E}">
        <p14:creationId xmlns:p14="http://schemas.microsoft.com/office/powerpoint/2010/main" val="70325835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E256156D-592E-4B4D-8772-D689FB057AF4}" type="slidenum">
              <a:rPr lang="zh-CN" altLang="en-US" smtClean="0"/>
              <a:t>17</a:t>
            </a:fld>
            <a:endParaRPr lang="zh-CN" altLang="en-US"/>
          </a:p>
        </p:txBody>
      </p:sp>
    </p:spTree>
    <p:extLst>
      <p:ext uri="{BB962C8B-B14F-4D97-AF65-F5344CB8AC3E}">
        <p14:creationId xmlns:p14="http://schemas.microsoft.com/office/powerpoint/2010/main" val="71660518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E256156D-592E-4B4D-8772-D689FB057AF4}" type="slidenum">
              <a:rPr lang="zh-CN" altLang="en-US" smtClean="0"/>
              <a:t>18</a:t>
            </a:fld>
            <a:endParaRPr lang="zh-CN" altLang="en-US"/>
          </a:p>
        </p:txBody>
      </p:sp>
    </p:spTree>
    <p:extLst>
      <p:ext uri="{BB962C8B-B14F-4D97-AF65-F5344CB8AC3E}">
        <p14:creationId xmlns:p14="http://schemas.microsoft.com/office/powerpoint/2010/main" val="318767972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E256156D-592E-4B4D-8772-D689FB057AF4}" type="slidenum">
              <a:rPr lang="zh-CN" altLang="en-US" smtClean="0"/>
              <a:t>19</a:t>
            </a:fld>
            <a:endParaRPr lang="zh-CN" altLang="en-US"/>
          </a:p>
        </p:txBody>
      </p:sp>
    </p:spTree>
    <p:extLst>
      <p:ext uri="{BB962C8B-B14F-4D97-AF65-F5344CB8AC3E}">
        <p14:creationId xmlns:p14="http://schemas.microsoft.com/office/powerpoint/2010/main" val="233456615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E256156D-592E-4B4D-8772-D689FB057AF4}" type="slidenum">
              <a:rPr lang="zh-CN" altLang="en-US" smtClean="0"/>
              <a:t>20</a:t>
            </a:fld>
            <a:endParaRPr lang="zh-CN" altLang="en-US"/>
          </a:p>
        </p:txBody>
      </p:sp>
    </p:spTree>
    <p:extLst>
      <p:ext uri="{BB962C8B-B14F-4D97-AF65-F5344CB8AC3E}">
        <p14:creationId xmlns:p14="http://schemas.microsoft.com/office/powerpoint/2010/main" val="35950037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309" rtl="0" eaLnBrk="1" fontAlgn="auto" latinLnBrk="0" hangingPunct="1">
              <a:lnSpc>
                <a:spcPct val="100000"/>
              </a:lnSpc>
              <a:spcBef>
                <a:spcPts val="0"/>
              </a:spcBef>
              <a:spcAft>
                <a:spcPts val="0"/>
              </a:spcAft>
              <a:buClrTx/>
              <a:buSzTx/>
              <a:buFontTx/>
              <a:buNone/>
              <a:tabLst/>
              <a:defRPr/>
            </a:pPr>
            <a:r>
              <a:rPr lang="en-US" altLang="zh-CN" b="1" dirty="0"/>
              <a:t>Kim Dung </a:t>
            </a:r>
            <a:r>
              <a:rPr lang="en-US" altLang="zh-CN" b="1" dirty="0">
                <a:solidFill>
                  <a:srgbClr val="E76784"/>
                </a:solidFill>
              </a:rPr>
              <a:t>0336032445</a:t>
            </a:r>
            <a:r>
              <a:rPr lang="en-US" altLang="zh-CN" dirty="0"/>
              <a:t> https://</a:t>
            </a:r>
            <a:r>
              <a:rPr lang="en-US" altLang="zh-CN" dirty="0" err="1"/>
              <a:t>www.facebook.com</a:t>
            </a:r>
            <a:r>
              <a:rPr lang="en-US" altLang="zh-CN" dirty="0"/>
              <a:t>/phamkimdung25/ </a:t>
            </a:r>
            <a:endParaRPr lang="x-none" dirty="0"/>
          </a:p>
          <a:p>
            <a:endParaRPr lang="zh-CN" altLang="en-US" dirty="0"/>
          </a:p>
        </p:txBody>
      </p:sp>
      <p:sp>
        <p:nvSpPr>
          <p:cNvPr id="4" name="灯片编号占位符 3"/>
          <p:cNvSpPr>
            <a:spLocks noGrp="1"/>
          </p:cNvSpPr>
          <p:nvPr>
            <p:ph type="sldNum" sz="quarter" idx="10"/>
          </p:nvPr>
        </p:nvSpPr>
        <p:spPr/>
        <p:txBody>
          <a:bodyPr/>
          <a:lstStyle/>
          <a:p>
            <a:fld id="{E256156D-592E-4B4D-8772-D689FB057AF4}" type="slidenum">
              <a:rPr lang="zh-CN" altLang="en-US" smtClean="0"/>
              <a:t>3</a:t>
            </a:fld>
            <a:endParaRPr lang="zh-CN" altLang="en-US"/>
          </a:p>
        </p:txBody>
      </p:sp>
    </p:spTree>
    <p:extLst>
      <p:ext uri="{BB962C8B-B14F-4D97-AF65-F5344CB8AC3E}">
        <p14:creationId xmlns:p14="http://schemas.microsoft.com/office/powerpoint/2010/main" val="241506303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309" rtl="0" eaLnBrk="1" fontAlgn="auto" latinLnBrk="0" hangingPunct="1">
              <a:lnSpc>
                <a:spcPct val="100000"/>
              </a:lnSpc>
              <a:spcBef>
                <a:spcPts val="0"/>
              </a:spcBef>
              <a:spcAft>
                <a:spcPts val="0"/>
              </a:spcAft>
              <a:buClrTx/>
              <a:buSzTx/>
              <a:buFontTx/>
              <a:buNone/>
              <a:tabLst/>
              <a:defRPr/>
            </a:pPr>
            <a:r>
              <a:rPr lang="en-US" altLang="zh-CN" b="1" dirty="0"/>
              <a:t>Kim Dung </a:t>
            </a:r>
            <a:r>
              <a:rPr lang="en-US" altLang="zh-CN" b="1" dirty="0">
                <a:solidFill>
                  <a:srgbClr val="E76784"/>
                </a:solidFill>
              </a:rPr>
              <a:t>0336032445</a:t>
            </a:r>
            <a:r>
              <a:rPr lang="en-US" altLang="zh-CN" dirty="0"/>
              <a:t> https://</a:t>
            </a:r>
            <a:r>
              <a:rPr lang="en-US" altLang="zh-CN" dirty="0" err="1"/>
              <a:t>www.facebook.com</a:t>
            </a:r>
            <a:r>
              <a:rPr lang="en-US" altLang="zh-CN" dirty="0"/>
              <a:t>/phamkimdung25/ </a:t>
            </a:r>
            <a:endParaRPr lang="x-none" dirty="0"/>
          </a:p>
          <a:p>
            <a:endParaRPr lang="zh-CN" altLang="en-US" dirty="0"/>
          </a:p>
        </p:txBody>
      </p:sp>
      <p:sp>
        <p:nvSpPr>
          <p:cNvPr id="4" name="灯片编号占位符 3"/>
          <p:cNvSpPr>
            <a:spLocks noGrp="1"/>
          </p:cNvSpPr>
          <p:nvPr>
            <p:ph type="sldNum" sz="quarter" idx="10"/>
          </p:nvPr>
        </p:nvSpPr>
        <p:spPr/>
        <p:txBody>
          <a:bodyPr/>
          <a:lstStyle/>
          <a:p>
            <a:fld id="{E256156D-592E-4B4D-8772-D689FB057AF4}" type="slidenum">
              <a:rPr lang="zh-CN" altLang="en-US" smtClean="0"/>
              <a:t>21</a:t>
            </a:fld>
            <a:endParaRPr lang="zh-CN" altLang="en-US"/>
          </a:p>
        </p:txBody>
      </p:sp>
    </p:spTree>
    <p:extLst>
      <p:ext uri="{BB962C8B-B14F-4D97-AF65-F5344CB8AC3E}">
        <p14:creationId xmlns:p14="http://schemas.microsoft.com/office/powerpoint/2010/main" val="174756821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E256156D-592E-4B4D-8772-D689FB057AF4}" type="slidenum">
              <a:rPr lang="zh-CN" altLang="en-US" smtClean="0"/>
              <a:t>22</a:t>
            </a:fld>
            <a:endParaRPr lang="zh-CN" altLang="en-US"/>
          </a:p>
        </p:txBody>
      </p:sp>
    </p:spTree>
    <p:extLst>
      <p:ext uri="{BB962C8B-B14F-4D97-AF65-F5344CB8AC3E}">
        <p14:creationId xmlns:p14="http://schemas.microsoft.com/office/powerpoint/2010/main" val="402151480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E256156D-592E-4B4D-8772-D689FB057AF4}" type="slidenum">
              <a:rPr lang="zh-CN" altLang="en-US" smtClean="0"/>
              <a:t>23</a:t>
            </a:fld>
            <a:endParaRPr lang="zh-CN" altLang="en-US"/>
          </a:p>
        </p:txBody>
      </p:sp>
    </p:spTree>
    <p:extLst>
      <p:ext uri="{BB962C8B-B14F-4D97-AF65-F5344CB8AC3E}">
        <p14:creationId xmlns:p14="http://schemas.microsoft.com/office/powerpoint/2010/main" val="76307902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E256156D-592E-4B4D-8772-D689FB057AF4}" type="slidenum">
              <a:rPr lang="zh-CN" altLang="en-US" smtClean="0"/>
              <a:t>24</a:t>
            </a:fld>
            <a:endParaRPr lang="zh-CN" altLang="en-US"/>
          </a:p>
        </p:txBody>
      </p:sp>
    </p:spTree>
    <p:extLst>
      <p:ext uri="{BB962C8B-B14F-4D97-AF65-F5344CB8AC3E}">
        <p14:creationId xmlns:p14="http://schemas.microsoft.com/office/powerpoint/2010/main" val="301930418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E256156D-592E-4B4D-8772-D689FB057AF4}" type="slidenum">
              <a:rPr lang="zh-CN" altLang="en-US" smtClean="0"/>
              <a:t>25</a:t>
            </a:fld>
            <a:endParaRPr lang="zh-CN" altLang="en-US"/>
          </a:p>
        </p:txBody>
      </p:sp>
    </p:spTree>
    <p:extLst>
      <p:ext uri="{BB962C8B-B14F-4D97-AF65-F5344CB8AC3E}">
        <p14:creationId xmlns:p14="http://schemas.microsoft.com/office/powerpoint/2010/main" val="390318807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309" rtl="0" eaLnBrk="1" fontAlgn="auto" latinLnBrk="0" hangingPunct="1">
              <a:lnSpc>
                <a:spcPct val="100000"/>
              </a:lnSpc>
              <a:spcBef>
                <a:spcPts val="0"/>
              </a:spcBef>
              <a:spcAft>
                <a:spcPts val="0"/>
              </a:spcAft>
              <a:buClrTx/>
              <a:buSzTx/>
              <a:buFontTx/>
              <a:buNone/>
              <a:tabLst/>
              <a:defRPr/>
            </a:pPr>
            <a:r>
              <a:rPr lang="en-US" altLang="zh-CN" b="1" dirty="0"/>
              <a:t>Kim Dung </a:t>
            </a:r>
            <a:r>
              <a:rPr lang="en-US" altLang="zh-CN" b="1" dirty="0">
                <a:solidFill>
                  <a:srgbClr val="E76784"/>
                </a:solidFill>
              </a:rPr>
              <a:t>0336032445</a:t>
            </a:r>
            <a:r>
              <a:rPr lang="en-US" altLang="zh-CN" dirty="0"/>
              <a:t> https://</a:t>
            </a:r>
            <a:r>
              <a:rPr lang="en-US" altLang="zh-CN" dirty="0" err="1"/>
              <a:t>www.facebook.com</a:t>
            </a:r>
            <a:r>
              <a:rPr lang="en-US" altLang="zh-CN" dirty="0"/>
              <a:t>/phamkimdung25/ </a:t>
            </a:r>
            <a:endParaRPr lang="x-none" dirty="0"/>
          </a:p>
          <a:p>
            <a:endParaRPr lang="zh-CN" altLang="en-US" dirty="0"/>
          </a:p>
        </p:txBody>
      </p:sp>
      <p:sp>
        <p:nvSpPr>
          <p:cNvPr id="4" name="灯片编号占位符 3"/>
          <p:cNvSpPr>
            <a:spLocks noGrp="1"/>
          </p:cNvSpPr>
          <p:nvPr>
            <p:ph type="sldNum" sz="quarter" idx="10"/>
          </p:nvPr>
        </p:nvSpPr>
        <p:spPr/>
        <p:txBody>
          <a:bodyPr/>
          <a:lstStyle/>
          <a:p>
            <a:fld id="{E256156D-592E-4B4D-8772-D689FB057AF4}" type="slidenum">
              <a:rPr lang="zh-CN" altLang="en-US" smtClean="0"/>
              <a:t>4</a:t>
            </a:fld>
            <a:endParaRPr lang="zh-CN" altLang="en-US"/>
          </a:p>
        </p:txBody>
      </p:sp>
    </p:spTree>
    <p:extLst>
      <p:ext uri="{BB962C8B-B14F-4D97-AF65-F5344CB8AC3E}">
        <p14:creationId xmlns:p14="http://schemas.microsoft.com/office/powerpoint/2010/main" val="9301022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309" rtl="0" eaLnBrk="1" fontAlgn="auto" latinLnBrk="0" hangingPunct="1">
              <a:lnSpc>
                <a:spcPct val="100000"/>
              </a:lnSpc>
              <a:spcBef>
                <a:spcPts val="0"/>
              </a:spcBef>
              <a:spcAft>
                <a:spcPts val="0"/>
              </a:spcAft>
              <a:buClrTx/>
              <a:buSzTx/>
              <a:buFontTx/>
              <a:buNone/>
              <a:tabLst/>
              <a:defRPr/>
            </a:pPr>
            <a:r>
              <a:rPr lang="en-US" altLang="zh-CN" b="1" dirty="0"/>
              <a:t>Kim Dung </a:t>
            </a:r>
            <a:r>
              <a:rPr lang="en-US" altLang="zh-CN" b="1" dirty="0">
                <a:solidFill>
                  <a:srgbClr val="E76784"/>
                </a:solidFill>
              </a:rPr>
              <a:t>0336032445</a:t>
            </a:r>
            <a:r>
              <a:rPr lang="en-US" altLang="zh-CN" dirty="0"/>
              <a:t> https://</a:t>
            </a:r>
            <a:r>
              <a:rPr lang="en-US" altLang="zh-CN" dirty="0" err="1"/>
              <a:t>www.facebook.com</a:t>
            </a:r>
            <a:r>
              <a:rPr lang="en-US" altLang="zh-CN" dirty="0"/>
              <a:t>/phamkimdung25/ </a:t>
            </a:r>
            <a:endParaRPr lang="x-none" dirty="0"/>
          </a:p>
          <a:p>
            <a:endParaRPr lang="zh-CN" altLang="en-US" dirty="0"/>
          </a:p>
        </p:txBody>
      </p:sp>
      <p:sp>
        <p:nvSpPr>
          <p:cNvPr id="4" name="灯片编号占位符 3"/>
          <p:cNvSpPr>
            <a:spLocks noGrp="1"/>
          </p:cNvSpPr>
          <p:nvPr>
            <p:ph type="sldNum" sz="quarter" idx="10"/>
          </p:nvPr>
        </p:nvSpPr>
        <p:spPr/>
        <p:txBody>
          <a:bodyPr/>
          <a:lstStyle/>
          <a:p>
            <a:fld id="{E256156D-592E-4B4D-8772-D689FB057AF4}" type="slidenum">
              <a:rPr lang="zh-CN" altLang="en-US" smtClean="0"/>
              <a:t>5</a:t>
            </a:fld>
            <a:endParaRPr lang="zh-CN" altLang="en-US"/>
          </a:p>
        </p:txBody>
      </p:sp>
    </p:spTree>
    <p:extLst>
      <p:ext uri="{BB962C8B-B14F-4D97-AF65-F5344CB8AC3E}">
        <p14:creationId xmlns:p14="http://schemas.microsoft.com/office/powerpoint/2010/main" val="185446274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E256156D-592E-4B4D-8772-D689FB057AF4}" type="slidenum">
              <a:rPr lang="zh-CN" altLang="en-US" smtClean="0"/>
              <a:t>6</a:t>
            </a:fld>
            <a:endParaRPr lang="zh-CN" altLang="en-US"/>
          </a:p>
        </p:txBody>
      </p:sp>
    </p:spTree>
    <p:extLst>
      <p:ext uri="{BB962C8B-B14F-4D97-AF65-F5344CB8AC3E}">
        <p14:creationId xmlns:p14="http://schemas.microsoft.com/office/powerpoint/2010/main" val="216988617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E256156D-592E-4B4D-8772-D689FB057AF4}" type="slidenum">
              <a:rPr lang="zh-CN" altLang="en-US" smtClean="0"/>
              <a:t>7</a:t>
            </a:fld>
            <a:endParaRPr lang="zh-CN" altLang="en-US"/>
          </a:p>
        </p:txBody>
      </p:sp>
    </p:spTree>
    <p:extLst>
      <p:ext uri="{BB962C8B-B14F-4D97-AF65-F5344CB8AC3E}">
        <p14:creationId xmlns:p14="http://schemas.microsoft.com/office/powerpoint/2010/main" val="319001393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309" rtl="0" eaLnBrk="1" fontAlgn="auto" latinLnBrk="0" hangingPunct="1">
              <a:lnSpc>
                <a:spcPct val="100000"/>
              </a:lnSpc>
              <a:spcBef>
                <a:spcPts val="0"/>
              </a:spcBef>
              <a:spcAft>
                <a:spcPts val="0"/>
              </a:spcAft>
              <a:buClrTx/>
              <a:buSzTx/>
              <a:buFontTx/>
              <a:buNone/>
              <a:tabLst/>
              <a:defRPr/>
            </a:pPr>
            <a:r>
              <a:rPr lang="en-US" altLang="zh-CN" b="1" dirty="0"/>
              <a:t>Kim Dung </a:t>
            </a:r>
            <a:r>
              <a:rPr lang="en-US" altLang="zh-CN" b="1" dirty="0">
                <a:solidFill>
                  <a:srgbClr val="E76784"/>
                </a:solidFill>
              </a:rPr>
              <a:t>0336032445</a:t>
            </a:r>
            <a:r>
              <a:rPr lang="en-US" altLang="zh-CN" dirty="0"/>
              <a:t> https://</a:t>
            </a:r>
            <a:r>
              <a:rPr lang="en-US" altLang="zh-CN" dirty="0" err="1"/>
              <a:t>www.facebook.com</a:t>
            </a:r>
            <a:r>
              <a:rPr lang="en-US" altLang="zh-CN" dirty="0"/>
              <a:t>/phamkimdung25/ </a:t>
            </a:r>
            <a:endParaRPr lang="x-none" dirty="0"/>
          </a:p>
          <a:p>
            <a:endParaRPr lang="zh-CN" altLang="en-US" dirty="0"/>
          </a:p>
        </p:txBody>
      </p:sp>
      <p:sp>
        <p:nvSpPr>
          <p:cNvPr id="4" name="灯片编号占位符 3"/>
          <p:cNvSpPr>
            <a:spLocks noGrp="1"/>
          </p:cNvSpPr>
          <p:nvPr>
            <p:ph type="sldNum" sz="quarter" idx="10"/>
          </p:nvPr>
        </p:nvSpPr>
        <p:spPr/>
        <p:txBody>
          <a:bodyPr/>
          <a:lstStyle/>
          <a:p>
            <a:fld id="{E256156D-592E-4B4D-8772-D689FB057AF4}" type="slidenum">
              <a:rPr lang="zh-CN" altLang="en-US" smtClean="0"/>
              <a:t>8</a:t>
            </a:fld>
            <a:endParaRPr lang="zh-CN" altLang="en-US"/>
          </a:p>
        </p:txBody>
      </p:sp>
    </p:spTree>
    <p:extLst>
      <p:ext uri="{BB962C8B-B14F-4D97-AF65-F5344CB8AC3E}">
        <p14:creationId xmlns:p14="http://schemas.microsoft.com/office/powerpoint/2010/main" val="159543149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E256156D-592E-4B4D-8772-D689FB057AF4}" type="slidenum">
              <a:rPr lang="zh-CN" altLang="en-US" smtClean="0"/>
              <a:t>9</a:t>
            </a:fld>
            <a:endParaRPr lang="zh-CN" altLang="en-US"/>
          </a:p>
        </p:txBody>
      </p:sp>
    </p:spTree>
    <p:extLst>
      <p:ext uri="{BB962C8B-B14F-4D97-AF65-F5344CB8AC3E}">
        <p14:creationId xmlns:p14="http://schemas.microsoft.com/office/powerpoint/2010/main" val="231314593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E256156D-592E-4B4D-8772-D689FB057AF4}" type="slidenum">
              <a:rPr lang="zh-CN" altLang="en-US" smtClean="0"/>
              <a:t>10</a:t>
            </a:fld>
            <a:endParaRPr lang="zh-CN" altLang="en-US"/>
          </a:p>
        </p:txBody>
      </p:sp>
    </p:spTree>
    <p:extLst>
      <p:ext uri="{BB962C8B-B14F-4D97-AF65-F5344CB8AC3E}">
        <p14:creationId xmlns:p14="http://schemas.microsoft.com/office/powerpoint/2010/main" val="277237512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1598315"/>
            <a:ext cx="7772400" cy="1102859"/>
          </a:xfrm>
          <a:prstGeom prst="rect">
            <a:avLst/>
          </a:prstGeom>
        </p:spPr>
        <p:txBody>
          <a:bodyPr/>
          <a:lstStyle/>
          <a:p>
            <a:r>
              <a:rPr lang="zh-CN" altLang="en-US"/>
              <a:t>单击此处编辑母版标题样式</a:t>
            </a:r>
          </a:p>
        </p:txBody>
      </p:sp>
      <p:sp>
        <p:nvSpPr>
          <p:cNvPr id="3" name="副标题 2"/>
          <p:cNvSpPr>
            <a:spLocks noGrp="1"/>
          </p:cNvSpPr>
          <p:nvPr>
            <p:ph type="subTitle" idx="1"/>
          </p:nvPr>
        </p:nvSpPr>
        <p:spPr>
          <a:xfrm>
            <a:off x="1371600" y="2915550"/>
            <a:ext cx="6400800" cy="1314856"/>
          </a:xfrm>
          <a:prstGeom prst="rect">
            <a:avLst/>
          </a:prstGeom>
        </p:spPr>
        <p:txBody>
          <a:bodyPr/>
          <a:lstStyle>
            <a:lvl1pPr marL="0" indent="0" algn="ctr">
              <a:buNone/>
              <a:defRPr>
                <a:solidFill>
                  <a:schemeClr val="tx1">
                    <a:tint val="75000"/>
                  </a:schemeClr>
                </a:solidFill>
              </a:defRPr>
            </a:lvl1pPr>
            <a:lvl2pPr marL="456979" indent="0" algn="ctr">
              <a:buNone/>
              <a:defRPr>
                <a:solidFill>
                  <a:schemeClr val="tx1">
                    <a:tint val="75000"/>
                  </a:schemeClr>
                </a:solidFill>
              </a:defRPr>
            </a:lvl2pPr>
            <a:lvl3pPr marL="913959" indent="0" algn="ctr">
              <a:buNone/>
              <a:defRPr>
                <a:solidFill>
                  <a:schemeClr val="tx1">
                    <a:tint val="75000"/>
                  </a:schemeClr>
                </a:solidFill>
              </a:defRPr>
            </a:lvl3pPr>
            <a:lvl4pPr marL="1370937" indent="0" algn="ctr">
              <a:buNone/>
              <a:defRPr>
                <a:solidFill>
                  <a:schemeClr val="tx1">
                    <a:tint val="75000"/>
                  </a:schemeClr>
                </a:solidFill>
              </a:defRPr>
            </a:lvl4pPr>
            <a:lvl5pPr marL="1827916" indent="0" algn="ctr">
              <a:buNone/>
              <a:defRPr>
                <a:solidFill>
                  <a:schemeClr val="tx1">
                    <a:tint val="75000"/>
                  </a:schemeClr>
                </a:solidFill>
              </a:defRPr>
            </a:lvl5pPr>
            <a:lvl6pPr marL="2284895" indent="0" algn="ctr">
              <a:buNone/>
              <a:defRPr>
                <a:solidFill>
                  <a:schemeClr val="tx1">
                    <a:tint val="75000"/>
                  </a:schemeClr>
                </a:solidFill>
              </a:defRPr>
            </a:lvl6pPr>
            <a:lvl7pPr marL="2741875" indent="0" algn="ctr">
              <a:buNone/>
              <a:defRPr>
                <a:solidFill>
                  <a:schemeClr val="tx1">
                    <a:tint val="75000"/>
                  </a:schemeClr>
                </a:solidFill>
              </a:defRPr>
            </a:lvl7pPr>
            <a:lvl8pPr marL="3198854" indent="0" algn="ctr">
              <a:buNone/>
              <a:defRPr>
                <a:solidFill>
                  <a:schemeClr val="tx1">
                    <a:tint val="75000"/>
                  </a:schemeClr>
                </a:solidFill>
              </a:defRPr>
            </a:lvl8pPr>
            <a:lvl9pPr marL="3655833" indent="0" algn="ctr">
              <a:buNone/>
              <a:defRPr>
                <a:solidFill>
                  <a:schemeClr val="tx1">
                    <a:tint val="75000"/>
                  </a:schemeClr>
                </a:solidFill>
              </a:defRPr>
            </a:lvl9pPr>
          </a:lstStyle>
          <a:p>
            <a:r>
              <a:rPr lang="zh-CN" altLang="en-US"/>
              <a:t>单击此处编辑母版副标题样式</a:t>
            </a:r>
          </a:p>
        </p:txBody>
      </p:sp>
      <p:sp>
        <p:nvSpPr>
          <p:cNvPr id="4" name="日期占位符 3"/>
          <p:cNvSpPr>
            <a:spLocks noGrp="1"/>
          </p:cNvSpPr>
          <p:nvPr>
            <p:ph type="dt" sz="half" idx="10"/>
          </p:nvPr>
        </p:nvSpPr>
        <p:spPr>
          <a:xfrm>
            <a:off x="457200" y="4768736"/>
            <a:ext cx="2133600" cy="273928"/>
          </a:xfrm>
          <a:prstGeom prst="rect">
            <a:avLst/>
          </a:prstGeom>
        </p:spPr>
        <p:txBody>
          <a:bodyPr/>
          <a:lstStyle/>
          <a:p>
            <a:fld id="{B95FC270-55C9-4A20-A67A-3DE973D1FE95}" type="datetimeFigureOut">
              <a:rPr lang="zh-CN" altLang="en-US" smtClean="0">
                <a:solidFill>
                  <a:srgbClr val="000000">
                    <a:tint val="75000"/>
                  </a:srgbClr>
                </a:solidFill>
              </a:rPr>
              <a:pPr/>
              <a:t>2024/2/19</a:t>
            </a:fld>
            <a:endParaRPr lang="zh-CN" altLang="en-US">
              <a:solidFill>
                <a:srgbClr val="000000">
                  <a:tint val="75000"/>
                </a:srgbClr>
              </a:solidFill>
            </a:endParaRPr>
          </a:p>
        </p:txBody>
      </p:sp>
      <p:sp>
        <p:nvSpPr>
          <p:cNvPr id="5" name="页脚占位符 4"/>
          <p:cNvSpPr>
            <a:spLocks noGrp="1"/>
          </p:cNvSpPr>
          <p:nvPr>
            <p:ph type="ftr" sz="quarter" idx="11"/>
          </p:nvPr>
        </p:nvSpPr>
        <p:spPr>
          <a:xfrm>
            <a:off x="3124201" y="4768736"/>
            <a:ext cx="2895600" cy="273928"/>
          </a:xfrm>
          <a:prstGeom prst="rect">
            <a:avLst/>
          </a:prstGeom>
        </p:spPr>
        <p:txBody>
          <a:bodyPr/>
          <a:lstStyle/>
          <a:p>
            <a:endParaRPr lang="zh-CN" altLang="en-US">
              <a:solidFill>
                <a:srgbClr val="000000">
                  <a:tint val="75000"/>
                </a:srgbClr>
              </a:solidFill>
            </a:endParaRPr>
          </a:p>
        </p:txBody>
      </p:sp>
      <p:sp>
        <p:nvSpPr>
          <p:cNvPr id="6" name="灯片编号占位符 5"/>
          <p:cNvSpPr>
            <a:spLocks noGrp="1"/>
          </p:cNvSpPr>
          <p:nvPr>
            <p:ph type="sldNum" sz="quarter" idx="12"/>
          </p:nvPr>
        </p:nvSpPr>
        <p:spPr>
          <a:xfrm>
            <a:off x="6553200" y="4768736"/>
            <a:ext cx="2133600" cy="273928"/>
          </a:xfrm>
          <a:prstGeom prst="rect">
            <a:avLst/>
          </a:prstGeom>
        </p:spPr>
        <p:txBody>
          <a:bodyPr/>
          <a:lstStyle/>
          <a:p>
            <a:fld id="{8961FD41-A0E4-414C-A973-C8EC8DF1BF61}" type="slidenum">
              <a:rPr lang="zh-CN" altLang="en-US" smtClean="0">
                <a:solidFill>
                  <a:srgbClr val="000000">
                    <a:tint val="75000"/>
                  </a:srgbClr>
                </a:solidFill>
              </a:rPr>
              <a:pPr/>
              <a:t>‹#›</a:t>
            </a:fld>
            <a:endParaRPr lang="zh-CN" altLang="en-US">
              <a:solidFill>
                <a:srgbClr val="000000">
                  <a:tint val="75000"/>
                </a:srgbClr>
              </a:solidFill>
            </a:endParaRPr>
          </a:p>
        </p:txBody>
      </p:sp>
    </p:spTree>
    <p:extLst>
      <p:ext uri="{BB962C8B-B14F-4D97-AF65-F5344CB8AC3E}">
        <p14:creationId xmlns:p14="http://schemas.microsoft.com/office/powerpoint/2010/main" val="1190530042"/>
      </p:ext>
    </p:extLst>
  </p:cSld>
  <p:clrMapOvr>
    <a:masterClrMapping/>
  </p:clrMapOvr>
  <p:transition spd="med" advTm="0">
    <p:pull/>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3_标题和内容">
    <p:spTree>
      <p:nvGrpSpPr>
        <p:cNvPr id="1" name=""/>
        <p:cNvGrpSpPr/>
        <p:nvPr/>
      </p:nvGrpSpPr>
      <p:grpSpPr>
        <a:xfrm>
          <a:off x="0" y="0"/>
          <a:ext cx="0" cy="0"/>
          <a:chOff x="0" y="0"/>
          <a:chExt cx="0" cy="0"/>
        </a:xfrm>
      </p:grpSpPr>
      <p:pic>
        <p:nvPicPr>
          <p:cNvPr id="7" name="图片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147533" y="-67909"/>
            <a:ext cx="798125" cy="744470"/>
          </a:xfrm>
          <a:prstGeom prst="rect">
            <a:avLst/>
          </a:prstGeom>
        </p:spPr>
      </p:pic>
    </p:spTree>
    <p:extLst>
      <p:ext uri="{BB962C8B-B14F-4D97-AF65-F5344CB8AC3E}">
        <p14:creationId xmlns:p14="http://schemas.microsoft.com/office/powerpoint/2010/main" val="4172375867"/>
      </p:ext>
    </p:extLst>
  </p:cSld>
  <p:clrMapOvr>
    <a:masterClrMapping/>
  </p:clrMapOvr>
  <p:transition spd="med" advTm="0">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32"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strVal val="4*#ppt_w"/>
                                          </p:val>
                                        </p:tav>
                                        <p:tav tm="100000">
                                          <p:val>
                                            <p:strVal val="#ppt_w"/>
                                          </p:val>
                                        </p:tav>
                                      </p:tavLst>
                                    </p:anim>
                                    <p:anim calcmode="lin" valueType="num">
                                      <p:cBhvr>
                                        <p:cTn id="8" dur="500" fill="hold"/>
                                        <p:tgtEl>
                                          <p:spTgt spid="7"/>
                                        </p:tgtEl>
                                        <p:attrNameLst>
                                          <p:attrName>ppt_h</p:attrName>
                                        </p:attrNameLst>
                                      </p:cBhvr>
                                      <p:tavLst>
                                        <p:tav tm="0">
                                          <p:val>
                                            <p:strVal val="4*#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4_标题和内容">
    <p:spTree>
      <p:nvGrpSpPr>
        <p:cNvPr id="1" name=""/>
        <p:cNvGrpSpPr/>
        <p:nvPr/>
      </p:nvGrpSpPr>
      <p:grpSpPr>
        <a:xfrm>
          <a:off x="0" y="0"/>
          <a:ext cx="0" cy="0"/>
          <a:chOff x="0" y="0"/>
          <a:chExt cx="0" cy="0"/>
        </a:xfrm>
      </p:grpSpPr>
      <p:pic>
        <p:nvPicPr>
          <p:cNvPr id="7" name="图片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147533" y="-67909"/>
            <a:ext cx="798125" cy="744470"/>
          </a:xfrm>
          <a:prstGeom prst="rect">
            <a:avLst/>
          </a:prstGeom>
        </p:spPr>
      </p:pic>
    </p:spTree>
    <p:extLst>
      <p:ext uri="{BB962C8B-B14F-4D97-AF65-F5344CB8AC3E}">
        <p14:creationId xmlns:p14="http://schemas.microsoft.com/office/powerpoint/2010/main" val="620569710"/>
      </p:ext>
    </p:extLst>
  </p:cSld>
  <p:clrMapOvr>
    <a:masterClrMapping/>
  </p:clrMapOvr>
  <p:transition spd="med" advTm="0">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32"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strVal val="4*#ppt_w"/>
                                          </p:val>
                                        </p:tav>
                                        <p:tav tm="100000">
                                          <p:val>
                                            <p:strVal val="#ppt_w"/>
                                          </p:val>
                                        </p:tav>
                                      </p:tavLst>
                                    </p:anim>
                                    <p:anim calcmode="lin" valueType="num">
                                      <p:cBhvr>
                                        <p:cTn id="8" dur="500" fill="hold"/>
                                        <p:tgtEl>
                                          <p:spTgt spid="7"/>
                                        </p:tgtEl>
                                        <p:attrNameLst>
                                          <p:attrName>ppt_h</p:attrName>
                                        </p:attrNameLst>
                                      </p:cBhvr>
                                      <p:tavLst>
                                        <p:tav tm="0">
                                          <p:val>
                                            <p:strVal val="4*#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457201" y="206043"/>
            <a:ext cx="8229600" cy="857515"/>
          </a:xfrm>
          <a:prstGeom prst="rect">
            <a:avLst/>
          </a:prstGeom>
        </p:spPr>
        <p:txBody>
          <a:bodyPr/>
          <a:lstStyle/>
          <a:p>
            <a:r>
              <a:rPr lang="zh-CN" altLang="en-US"/>
              <a:t>单击此处编辑母版标题样式</a:t>
            </a:r>
          </a:p>
        </p:txBody>
      </p:sp>
      <p:sp>
        <p:nvSpPr>
          <p:cNvPr id="3" name="内容占位符 2"/>
          <p:cNvSpPr>
            <a:spLocks noGrp="1"/>
          </p:cNvSpPr>
          <p:nvPr>
            <p:ph idx="1"/>
          </p:nvPr>
        </p:nvSpPr>
        <p:spPr>
          <a:xfrm>
            <a:off x="457201" y="1200520"/>
            <a:ext cx="8229600" cy="3395521"/>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457201" y="4768736"/>
            <a:ext cx="2133600" cy="273928"/>
          </a:xfrm>
          <a:prstGeom prst="rect">
            <a:avLst/>
          </a:prstGeom>
        </p:spPr>
        <p:txBody>
          <a:bodyPr/>
          <a:lstStyle/>
          <a:p>
            <a:fld id="{8B35F0B1-53A2-4F58-A419-9B6A1424FB57}" type="datetimeFigureOut">
              <a:rPr lang="zh-CN" altLang="en-US" smtClean="0">
                <a:solidFill>
                  <a:srgbClr val="000000"/>
                </a:solidFill>
              </a:rPr>
              <a:pPr/>
              <a:t>2024/2/19</a:t>
            </a:fld>
            <a:endParaRPr lang="zh-CN" altLang="en-US">
              <a:solidFill>
                <a:srgbClr val="000000"/>
              </a:solidFill>
            </a:endParaRPr>
          </a:p>
        </p:txBody>
      </p:sp>
      <p:sp>
        <p:nvSpPr>
          <p:cNvPr id="5" name="页脚占位符 4"/>
          <p:cNvSpPr>
            <a:spLocks noGrp="1"/>
          </p:cNvSpPr>
          <p:nvPr>
            <p:ph type="ftr" sz="quarter" idx="11"/>
          </p:nvPr>
        </p:nvSpPr>
        <p:spPr>
          <a:xfrm>
            <a:off x="3124201" y="4768736"/>
            <a:ext cx="2895599" cy="273928"/>
          </a:xfrm>
          <a:prstGeom prst="rect">
            <a:avLst/>
          </a:prstGeom>
        </p:spPr>
        <p:txBody>
          <a:bodyPr/>
          <a:lstStyle/>
          <a:p>
            <a:endParaRPr lang="zh-CN" altLang="en-US">
              <a:solidFill>
                <a:srgbClr val="000000"/>
              </a:solidFill>
            </a:endParaRPr>
          </a:p>
        </p:txBody>
      </p:sp>
      <p:sp>
        <p:nvSpPr>
          <p:cNvPr id="6" name="灯片编号占位符 5"/>
          <p:cNvSpPr>
            <a:spLocks noGrp="1"/>
          </p:cNvSpPr>
          <p:nvPr>
            <p:ph type="sldNum" sz="quarter" idx="12"/>
          </p:nvPr>
        </p:nvSpPr>
        <p:spPr>
          <a:xfrm>
            <a:off x="6553200" y="4768736"/>
            <a:ext cx="2133600" cy="273928"/>
          </a:xfrm>
          <a:prstGeom prst="rect">
            <a:avLst/>
          </a:prstGeom>
        </p:spPr>
        <p:txBody>
          <a:bodyPr/>
          <a:lstStyle/>
          <a:p>
            <a:fld id="{18EBF4EF-A2BF-4103-B2B4-2A3D5169DA7D}" type="slidenum">
              <a:rPr lang="zh-CN" altLang="en-US" smtClean="0">
                <a:solidFill>
                  <a:srgbClr val="000000"/>
                </a:solidFill>
              </a:rPr>
              <a:pPr/>
              <a:t>‹#›</a:t>
            </a:fld>
            <a:endParaRPr lang="zh-CN" altLang="en-US">
              <a:solidFill>
                <a:srgbClr val="000000"/>
              </a:solidFill>
            </a:endParaRPr>
          </a:p>
        </p:txBody>
      </p:sp>
    </p:spTree>
    <p:extLst>
      <p:ext uri="{BB962C8B-B14F-4D97-AF65-F5344CB8AC3E}">
        <p14:creationId xmlns:p14="http://schemas.microsoft.com/office/powerpoint/2010/main" val="2695278244"/>
      </p:ext>
    </p:extLst>
  </p:cSld>
  <p:clrMapOvr>
    <a:masterClrMapping/>
  </p:clrMapOvr>
  <p:transition spd="med" advTm="0">
    <p:pull/>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5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1728653518"/>
      </p:ext>
    </p:extLst>
  </p:cSld>
  <p:clrMapOvr>
    <a:masterClrMapping/>
  </p:clrMapOvr>
  <p:transition spd="med" advTm="0">
    <p:pull/>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3306196"/>
            <a:ext cx="7772400" cy="1021872"/>
          </a:xfrm>
          <a:prstGeom prst="rect">
            <a:avLst/>
          </a:prstGeom>
        </p:spPr>
        <p:txBody>
          <a:bodyPr anchor="t"/>
          <a:lstStyle>
            <a:lvl1pPr algn="l">
              <a:defRPr sz="3999" b="1" cap="all"/>
            </a:lvl1pPr>
          </a:lstStyle>
          <a:p>
            <a:r>
              <a:rPr lang="zh-CN" altLang="en-US"/>
              <a:t>单击此处编辑母版标题样式</a:t>
            </a:r>
          </a:p>
        </p:txBody>
      </p:sp>
      <p:sp>
        <p:nvSpPr>
          <p:cNvPr id="3" name="文本占位符 2"/>
          <p:cNvSpPr>
            <a:spLocks noGrp="1"/>
          </p:cNvSpPr>
          <p:nvPr>
            <p:ph type="body" idx="1"/>
          </p:nvPr>
        </p:nvSpPr>
        <p:spPr>
          <a:xfrm>
            <a:off x="722313" y="2180708"/>
            <a:ext cx="7772400" cy="1125488"/>
          </a:xfrm>
          <a:prstGeom prst="rect">
            <a:avLst/>
          </a:prstGeom>
        </p:spPr>
        <p:txBody>
          <a:bodyPr anchor="b"/>
          <a:lstStyle>
            <a:lvl1pPr marL="0" indent="0">
              <a:buNone/>
              <a:defRPr sz="1998">
                <a:solidFill>
                  <a:schemeClr val="tx1">
                    <a:tint val="75000"/>
                  </a:schemeClr>
                </a:solidFill>
              </a:defRPr>
            </a:lvl1pPr>
            <a:lvl2pPr marL="456979" indent="0">
              <a:buNone/>
              <a:defRPr sz="1799">
                <a:solidFill>
                  <a:schemeClr val="tx1">
                    <a:tint val="75000"/>
                  </a:schemeClr>
                </a:solidFill>
              </a:defRPr>
            </a:lvl2pPr>
            <a:lvl3pPr marL="913959" indent="0">
              <a:buNone/>
              <a:defRPr sz="1600">
                <a:solidFill>
                  <a:schemeClr val="tx1">
                    <a:tint val="75000"/>
                  </a:schemeClr>
                </a:solidFill>
              </a:defRPr>
            </a:lvl3pPr>
            <a:lvl4pPr marL="1370937" indent="0">
              <a:buNone/>
              <a:defRPr sz="1399">
                <a:solidFill>
                  <a:schemeClr val="tx1">
                    <a:tint val="75000"/>
                  </a:schemeClr>
                </a:solidFill>
              </a:defRPr>
            </a:lvl4pPr>
            <a:lvl5pPr marL="1827916" indent="0">
              <a:buNone/>
              <a:defRPr sz="1399">
                <a:solidFill>
                  <a:schemeClr val="tx1">
                    <a:tint val="75000"/>
                  </a:schemeClr>
                </a:solidFill>
              </a:defRPr>
            </a:lvl5pPr>
            <a:lvl6pPr marL="2284895" indent="0">
              <a:buNone/>
              <a:defRPr sz="1399">
                <a:solidFill>
                  <a:schemeClr val="tx1">
                    <a:tint val="75000"/>
                  </a:schemeClr>
                </a:solidFill>
              </a:defRPr>
            </a:lvl6pPr>
            <a:lvl7pPr marL="2741875" indent="0">
              <a:buNone/>
              <a:defRPr sz="1399">
                <a:solidFill>
                  <a:schemeClr val="tx1">
                    <a:tint val="75000"/>
                  </a:schemeClr>
                </a:solidFill>
              </a:defRPr>
            </a:lvl7pPr>
            <a:lvl8pPr marL="3198854" indent="0">
              <a:buNone/>
              <a:defRPr sz="1399">
                <a:solidFill>
                  <a:schemeClr val="tx1">
                    <a:tint val="75000"/>
                  </a:schemeClr>
                </a:solidFill>
              </a:defRPr>
            </a:lvl8pPr>
            <a:lvl9pPr marL="3655833" indent="0">
              <a:buNone/>
              <a:defRPr sz="1399">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a:xfrm>
            <a:off x="457200" y="4768736"/>
            <a:ext cx="2133600" cy="273928"/>
          </a:xfrm>
          <a:prstGeom prst="rect">
            <a:avLst/>
          </a:prstGeom>
        </p:spPr>
        <p:txBody>
          <a:bodyPr/>
          <a:lstStyle/>
          <a:p>
            <a:fld id="{B95FC270-55C9-4A20-A67A-3DE973D1FE95}" type="datetimeFigureOut">
              <a:rPr lang="zh-CN" altLang="en-US" smtClean="0">
                <a:solidFill>
                  <a:srgbClr val="000000">
                    <a:tint val="75000"/>
                  </a:srgbClr>
                </a:solidFill>
              </a:rPr>
              <a:pPr/>
              <a:t>2024/2/19</a:t>
            </a:fld>
            <a:endParaRPr lang="zh-CN" altLang="en-US">
              <a:solidFill>
                <a:srgbClr val="000000">
                  <a:tint val="75000"/>
                </a:srgbClr>
              </a:solidFill>
            </a:endParaRPr>
          </a:p>
        </p:txBody>
      </p:sp>
      <p:sp>
        <p:nvSpPr>
          <p:cNvPr id="5" name="页脚占位符 4"/>
          <p:cNvSpPr>
            <a:spLocks noGrp="1"/>
          </p:cNvSpPr>
          <p:nvPr>
            <p:ph type="ftr" sz="quarter" idx="11"/>
          </p:nvPr>
        </p:nvSpPr>
        <p:spPr>
          <a:xfrm>
            <a:off x="3124201" y="4768736"/>
            <a:ext cx="2895600" cy="273928"/>
          </a:xfrm>
          <a:prstGeom prst="rect">
            <a:avLst/>
          </a:prstGeom>
        </p:spPr>
        <p:txBody>
          <a:bodyPr/>
          <a:lstStyle/>
          <a:p>
            <a:endParaRPr lang="zh-CN" altLang="en-US">
              <a:solidFill>
                <a:srgbClr val="000000">
                  <a:tint val="75000"/>
                </a:srgbClr>
              </a:solidFill>
            </a:endParaRPr>
          </a:p>
        </p:txBody>
      </p:sp>
      <p:sp>
        <p:nvSpPr>
          <p:cNvPr id="6" name="灯片编号占位符 5"/>
          <p:cNvSpPr>
            <a:spLocks noGrp="1"/>
          </p:cNvSpPr>
          <p:nvPr>
            <p:ph type="sldNum" sz="quarter" idx="12"/>
          </p:nvPr>
        </p:nvSpPr>
        <p:spPr>
          <a:xfrm>
            <a:off x="6553200" y="4768736"/>
            <a:ext cx="2133600" cy="273928"/>
          </a:xfrm>
          <a:prstGeom prst="rect">
            <a:avLst/>
          </a:prstGeom>
        </p:spPr>
        <p:txBody>
          <a:bodyPr/>
          <a:lstStyle/>
          <a:p>
            <a:fld id="{8961FD41-A0E4-414C-A973-C8EC8DF1BF61}" type="slidenum">
              <a:rPr lang="zh-CN" altLang="en-US" smtClean="0">
                <a:solidFill>
                  <a:srgbClr val="000000">
                    <a:tint val="75000"/>
                  </a:srgbClr>
                </a:solidFill>
              </a:rPr>
              <a:pPr/>
              <a:t>‹#›</a:t>
            </a:fld>
            <a:endParaRPr lang="zh-CN" altLang="en-US">
              <a:solidFill>
                <a:srgbClr val="000000">
                  <a:tint val="75000"/>
                </a:srgbClr>
              </a:solidFill>
            </a:endParaRPr>
          </a:p>
        </p:txBody>
      </p:sp>
    </p:spTree>
    <p:extLst>
      <p:ext uri="{BB962C8B-B14F-4D97-AF65-F5344CB8AC3E}">
        <p14:creationId xmlns:p14="http://schemas.microsoft.com/office/powerpoint/2010/main" val="4129429019"/>
      </p:ext>
    </p:extLst>
  </p:cSld>
  <p:clrMapOvr>
    <a:masterClrMapping/>
  </p:clrMapOvr>
  <p:transition spd="med" advTm="0">
    <p:pull/>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457201" y="206043"/>
            <a:ext cx="8229600" cy="857515"/>
          </a:xfrm>
          <a:prstGeom prst="rect">
            <a:avLst/>
          </a:prstGeom>
        </p:spPr>
        <p:txBody>
          <a:bodyPr/>
          <a:lstStyle/>
          <a:p>
            <a:r>
              <a:rPr lang="zh-CN" altLang="en-US"/>
              <a:t>单击此处编辑母版标题样式</a:t>
            </a:r>
          </a:p>
        </p:txBody>
      </p:sp>
      <p:sp>
        <p:nvSpPr>
          <p:cNvPr id="3" name="内容占位符 2"/>
          <p:cNvSpPr>
            <a:spLocks noGrp="1"/>
          </p:cNvSpPr>
          <p:nvPr>
            <p:ph sz="half" idx="1"/>
          </p:nvPr>
        </p:nvSpPr>
        <p:spPr>
          <a:xfrm>
            <a:off x="457201" y="900392"/>
            <a:ext cx="4038600" cy="2546342"/>
          </a:xfrm>
          <a:prstGeom prst="rect">
            <a:avLst/>
          </a:prstGeom>
        </p:spPr>
        <p:txBody>
          <a:bodyPr/>
          <a:lstStyle>
            <a:lvl1pPr>
              <a:defRPr sz="2799"/>
            </a:lvl1pPr>
            <a:lvl2pPr>
              <a:defRPr sz="2399"/>
            </a:lvl2pPr>
            <a:lvl3pPr>
              <a:defRPr sz="1998"/>
            </a:lvl3pPr>
            <a:lvl4pPr>
              <a:defRPr sz="1799"/>
            </a:lvl4pPr>
            <a:lvl5pPr>
              <a:defRPr sz="1799"/>
            </a:lvl5pPr>
            <a:lvl6pPr>
              <a:defRPr sz="1799"/>
            </a:lvl6pPr>
            <a:lvl7pPr>
              <a:defRPr sz="1799"/>
            </a:lvl7pPr>
            <a:lvl8pPr>
              <a:defRPr sz="1799"/>
            </a:lvl8pPr>
            <a:lvl9pPr>
              <a:defRPr sz="1799"/>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4648200" y="900392"/>
            <a:ext cx="4038600" cy="2546342"/>
          </a:xfrm>
          <a:prstGeom prst="rect">
            <a:avLst/>
          </a:prstGeom>
        </p:spPr>
        <p:txBody>
          <a:bodyPr/>
          <a:lstStyle>
            <a:lvl1pPr>
              <a:defRPr sz="2799"/>
            </a:lvl1pPr>
            <a:lvl2pPr>
              <a:defRPr sz="2399"/>
            </a:lvl2pPr>
            <a:lvl3pPr>
              <a:defRPr sz="1998"/>
            </a:lvl3pPr>
            <a:lvl4pPr>
              <a:defRPr sz="1799"/>
            </a:lvl4pPr>
            <a:lvl5pPr>
              <a:defRPr sz="1799"/>
            </a:lvl5pPr>
            <a:lvl6pPr>
              <a:defRPr sz="1799"/>
            </a:lvl6pPr>
            <a:lvl7pPr>
              <a:defRPr sz="1799"/>
            </a:lvl7pPr>
            <a:lvl8pPr>
              <a:defRPr sz="1799"/>
            </a:lvl8pPr>
            <a:lvl9pPr>
              <a:defRPr sz="1799"/>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a:xfrm>
            <a:off x="457200" y="4768736"/>
            <a:ext cx="2133600" cy="273928"/>
          </a:xfrm>
          <a:prstGeom prst="rect">
            <a:avLst/>
          </a:prstGeom>
        </p:spPr>
        <p:txBody>
          <a:bodyPr/>
          <a:lstStyle/>
          <a:p>
            <a:fld id="{B95FC270-55C9-4A20-A67A-3DE973D1FE95}" type="datetimeFigureOut">
              <a:rPr lang="zh-CN" altLang="en-US" smtClean="0">
                <a:solidFill>
                  <a:srgbClr val="000000">
                    <a:tint val="75000"/>
                  </a:srgbClr>
                </a:solidFill>
              </a:rPr>
              <a:pPr/>
              <a:t>2024/2/19</a:t>
            </a:fld>
            <a:endParaRPr lang="zh-CN" altLang="en-US">
              <a:solidFill>
                <a:srgbClr val="000000">
                  <a:tint val="75000"/>
                </a:srgbClr>
              </a:solidFill>
            </a:endParaRPr>
          </a:p>
        </p:txBody>
      </p:sp>
      <p:sp>
        <p:nvSpPr>
          <p:cNvPr id="6" name="页脚占位符 5"/>
          <p:cNvSpPr>
            <a:spLocks noGrp="1"/>
          </p:cNvSpPr>
          <p:nvPr>
            <p:ph type="ftr" sz="quarter" idx="11"/>
          </p:nvPr>
        </p:nvSpPr>
        <p:spPr>
          <a:xfrm>
            <a:off x="3124201" y="4768736"/>
            <a:ext cx="2895600" cy="273928"/>
          </a:xfrm>
          <a:prstGeom prst="rect">
            <a:avLst/>
          </a:prstGeom>
        </p:spPr>
        <p:txBody>
          <a:bodyPr/>
          <a:lstStyle/>
          <a:p>
            <a:endParaRPr lang="zh-CN" altLang="en-US">
              <a:solidFill>
                <a:srgbClr val="000000">
                  <a:tint val="75000"/>
                </a:srgbClr>
              </a:solidFill>
            </a:endParaRPr>
          </a:p>
        </p:txBody>
      </p:sp>
      <p:sp>
        <p:nvSpPr>
          <p:cNvPr id="7" name="灯片编号占位符 6"/>
          <p:cNvSpPr>
            <a:spLocks noGrp="1"/>
          </p:cNvSpPr>
          <p:nvPr>
            <p:ph type="sldNum" sz="quarter" idx="12"/>
          </p:nvPr>
        </p:nvSpPr>
        <p:spPr>
          <a:xfrm>
            <a:off x="6553200" y="4768736"/>
            <a:ext cx="2133600" cy="273928"/>
          </a:xfrm>
          <a:prstGeom prst="rect">
            <a:avLst/>
          </a:prstGeom>
        </p:spPr>
        <p:txBody>
          <a:bodyPr/>
          <a:lstStyle/>
          <a:p>
            <a:fld id="{8961FD41-A0E4-414C-A973-C8EC8DF1BF61}" type="slidenum">
              <a:rPr lang="zh-CN" altLang="en-US" smtClean="0">
                <a:solidFill>
                  <a:srgbClr val="000000">
                    <a:tint val="75000"/>
                  </a:srgbClr>
                </a:solidFill>
              </a:rPr>
              <a:pPr/>
              <a:t>‹#›</a:t>
            </a:fld>
            <a:endParaRPr lang="zh-CN" altLang="en-US">
              <a:solidFill>
                <a:srgbClr val="000000">
                  <a:tint val="75000"/>
                </a:srgbClr>
              </a:solidFill>
            </a:endParaRPr>
          </a:p>
        </p:txBody>
      </p:sp>
    </p:spTree>
    <p:extLst>
      <p:ext uri="{BB962C8B-B14F-4D97-AF65-F5344CB8AC3E}">
        <p14:creationId xmlns:p14="http://schemas.microsoft.com/office/powerpoint/2010/main" val="899553817"/>
      </p:ext>
    </p:extLst>
  </p:cSld>
  <p:clrMapOvr>
    <a:masterClrMapping/>
  </p:clrMapOvr>
  <p:transition spd="med" advTm="0">
    <p:pull/>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457201" y="206043"/>
            <a:ext cx="8229600" cy="857515"/>
          </a:xfrm>
          <a:prstGeom prst="rect">
            <a:avLst/>
          </a:prstGeom>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457200" y="1151691"/>
            <a:ext cx="4040188" cy="479970"/>
          </a:xfrm>
          <a:prstGeom prst="rect">
            <a:avLst/>
          </a:prstGeom>
        </p:spPr>
        <p:txBody>
          <a:bodyPr anchor="b"/>
          <a:lstStyle>
            <a:lvl1pPr marL="0" indent="0">
              <a:buNone/>
              <a:defRPr sz="2399" b="1"/>
            </a:lvl1pPr>
            <a:lvl2pPr marL="456979" indent="0">
              <a:buNone/>
              <a:defRPr sz="1998" b="1"/>
            </a:lvl2pPr>
            <a:lvl3pPr marL="913959" indent="0">
              <a:buNone/>
              <a:defRPr sz="1799" b="1"/>
            </a:lvl3pPr>
            <a:lvl4pPr marL="1370937" indent="0">
              <a:buNone/>
              <a:defRPr sz="1600" b="1"/>
            </a:lvl4pPr>
            <a:lvl5pPr marL="1827916" indent="0">
              <a:buNone/>
              <a:defRPr sz="1600" b="1"/>
            </a:lvl5pPr>
            <a:lvl6pPr marL="2284895" indent="0">
              <a:buNone/>
              <a:defRPr sz="1600" b="1"/>
            </a:lvl6pPr>
            <a:lvl7pPr marL="2741875" indent="0">
              <a:buNone/>
              <a:defRPr sz="1600" b="1"/>
            </a:lvl7pPr>
            <a:lvl8pPr marL="3198854" indent="0">
              <a:buNone/>
              <a:defRPr sz="1600" b="1"/>
            </a:lvl8pPr>
            <a:lvl9pPr marL="3655833"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457200" y="1631661"/>
            <a:ext cx="4040188" cy="2964381"/>
          </a:xfrm>
          <a:prstGeom prst="rect">
            <a:avLst/>
          </a:prstGeom>
        </p:spPr>
        <p:txBody>
          <a:bodyPr/>
          <a:lstStyle>
            <a:lvl1pPr>
              <a:defRPr sz="2399"/>
            </a:lvl1pPr>
            <a:lvl2pPr>
              <a:defRPr sz="1998"/>
            </a:lvl2pPr>
            <a:lvl3pPr>
              <a:defRPr sz="1799"/>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4645029" y="1151691"/>
            <a:ext cx="4041775" cy="479970"/>
          </a:xfrm>
          <a:prstGeom prst="rect">
            <a:avLst/>
          </a:prstGeom>
        </p:spPr>
        <p:txBody>
          <a:bodyPr anchor="b"/>
          <a:lstStyle>
            <a:lvl1pPr marL="0" indent="0">
              <a:buNone/>
              <a:defRPr sz="2399" b="1"/>
            </a:lvl1pPr>
            <a:lvl2pPr marL="456979" indent="0">
              <a:buNone/>
              <a:defRPr sz="1998" b="1"/>
            </a:lvl2pPr>
            <a:lvl3pPr marL="913959" indent="0">
              <a:buNone/>
              <a:defRPr sz="1799" b="1"/>
            </a:lvl3pPr>
            <a:lvl4pPr marL="1370937" indent="0">
              <a:buNone/>
              <a:defRPr sz="1600" b="1"/>
            </a:lvl4pPr>
            <a:lvl5pPr marL="1827916" indent="0">
              <a:buNone/>
              <a:defRPr sz="1600" b="1"/>
            </a:lvl5pPr>
            <a:lvl6pPr marL="2284895" indent="0">
              <a:buNone/>
              <a:defRPr sz="1600" b="1"/>
            </a:lvl6pPr>
            <a:lvl7pPr marL="2741875" indent="0">
              <a:buNone/>
              <a:defRPr sz="1600" b="1"/>
            </a:lvl7pPr>
            <a:lvl8pPr marL="3198854" indent="0">
              <a:buNone/>
              <a:defRPr sz="1600" b="1"/>
            </a:lvl8pPr>
            <a:lvl9pPr marL="3655833"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4645029" y="1631661"/>
            <a:ext cx="4041775" cy="2964381"/>
          </a:xfrm>
          <a:prstGeom prst="rect">
            <a:avLst/>
          </a:prstGeom>
        </p:spPr>
        <p:txBody>
          <a:bodyPr/>
          <a:lstStyle>
            <a:lvl1pPr>
              <a:defRPr sz="2399"/>
            </a:lvl1pPr>
            <a:lvl2pPr>
              <a:defRPr sz="1998"/>
            </a:lvl2pPr>
            <a:lvl3pPr>
              <a:defRPr sz="1799"/>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a:xfrm>
            <a:off x="457200" y="4768736"/>
            <a:ext cx="2133600" cy="273928"/>
          </a:xfrm>
          <a:prstGeom prst="rect">
            <a:avLst/>
          </a:prstGeom>
        </p:spPr>
        <p:txBody>
          <a:bodyPr/>
          <a:lstStyle/>
          <a:p>
            <a:fld id="{B95FC270-55C9-4A20-A67A-3DE973D1FE95}" type="datetimeFigureOut">
              <a:rPr lang="zh-CN" altLang="en-US" smtClean="0">
                <a:solidFill>
                  <a:srgbClr val="000000">
                    <a:tint val="75000"/>
                  </a:srgbClr>
                </a:solidFill>
              </a:rPr>
              <a:pPr/>
              <a:t>2024/2/19</a:t>
            </a:fld>
            <a:endParaRPr lang="zh-CN" altLang="en-US">
              <a:solidFill>
                <a:srgbClr val="000000">
                  <a:tint val="75000"/>
                </a:srgbClr>
              </a:solidFill>
            </a:endParaRPr>
          </a:p>
        </p:txBody>
      </p:sp>
      <p:sp>
        <p:nvSpPr>
          <p:cNvPr id="8" name="页脚占位符 7"/>
          <p:cNvSpPr>
            <a:spLocks noGrp="1"/>
          </p:cNvSpPr>
          <p:nvPr>
            <p:ph type="ftr" sz="quarter" idx="11"/>
          </p:nvPr>
        </p:nvSpPr>
        <p:spPr>
          <a:xfrm>
            <a:off x="3124201" y="4768736"/>
            <a:ext cx="2895600" cy="273928"/>
          </a:xfrm>
          <a:prstGeom prst="rect">
            <a:avLst/>
          </a:prstGeom>
        </p:spPr>
        <p:txBody>
          <a:bodyPr/>
          <a:lstStyle/>
          <a:p>
            <a:endParaRPr lang="zh-CN" altLang="en-US">
              <a:solidFill>
                <a:srgbClr val="000000">
                  <a:tint val="75000"/>
                </a:srgbClr>
              </a:solidFill>
            </a:endParaRPr>
          </a:p>
        </p:txBody>
      </p:sp>
      <p:sp>
        <p:nvSpPr>
          <p:cNvPr id="9" name="灯片编号占位符 8"/>
          <p:cNvSpPr>
            <a:spLocks noGrp="1"/>
          </p:cNvSpPr>
          <p:nvPr>
            <p:ph type="sldNum" sz="quarter" idx="12"/>
          </p:nvPr>
        </p:nvSpPr>
        <p:spPr>
          <a:xfrm>
            <a:off x="6553200" y="4768736"/>
            <a:ext cx="2133600" cy="273928"/>
          </a:xfrm>
          <a:prstGeom prst="rect">
            <a:avLst/>
          </a:prstGeom>
        </p:spPr>
        <p:txBody>
          <a:bodyPr/>
          <a:lstStyle/>
          <a:p>
            <a:fld id="{8961FD41-A0E4-414C-A973-C8EC8DF1BF61}" type="slidenum">
              <a:rPr lang="zh-CN" altLang="en-US" smtClean="0">
                <a:solidFill>
                  <a:srgbClr val="000000">
                    <a:tint val="75000"/>
                  </a:srgbClr>
                </a:solidFill>
              </a:rPr>
              <a:pPr/>
              <a:t>‹#›</a:t>
            </a:fld>
            <a:endParaRPr lang="zh-CN" altLang="en-US">
              <a:solidFill>
                <a:srgbClr val="000000">
                  <a:tint val="75000"/>
                </a:srgbClr>
              </a:solidFill>
            </a:endParaRPr>
          </a:p>
        </p:txBody>
      </p:sp>
    </p:spTree>
    <p:extLst>
      <p:ext uri="{BB962C8B-B14F-4D97-AF65-F5344CB8AC3E}">
        <p14:creationId xmlns:p14="http://schemas.microsoft.com/office/powerpoint/2010/main" val="2551162735"/>
      </p:ext>
    </p:extLst>
  </p:cSld>
  <p:clrMapOvr>
    <a:masterClrMapping/>
  </p:clrMapOvr>
  <p:transition spd="med" advTm="0">
    <p:pull/>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1" y="206043"/>
            <a:ext cx="8229600" cy="857515"/>
          </a:xfrm>
          <a:prstGeom prst="rect">
            <a:avLst/>
          </a:prstGeom>
        </p:spPr>
        <p:txBody>
          <a:bodyPr/>
          <a:lstStyle/>
          <a:p>
            <a:r>
              <a:rPr lang="zh-CN" altLang="en-US"/>
              <a:t>单击此处编辑母版标题样式</a:t>
            </a:r>
          </a:p>
        </p:txBody>
      </p:sp>
      <p:sp>
        <p:nvSpPr>
          <p:cNvPr id="3" name="日期占位符 2"/>
          <p:cNvSpPr>
            <a:spLocks noGrp="1"/>
          </p:cNvSpPr>
          <p:nvPr>
            <p:ph type="dt" sz="half" idx="10"/>
          </p:nvPr>
        </p:nvSpPr>
        <p:spPr>
          <a:xfrm>
            <a:off x="457200" y="4768736"/>
            <a:ext cx="2133600" cy="273928"/>
          </a:xfrm>
          <a:prstGeom prst="rect">
            <a:avLst/>
          </a:prstGeom>
        </p:spPr>
        <p:txBody>
          <a:bodyPr/>
          <a:lstStyle/>
          <a:p>
            <a:fld id="{B95FC270-55C9-4A20-A67A-3DE973D1FE95}" type="datetimeFigureOut">
              <a:rPr lang="zh-CN" altLang="en-US" smtClean="0">
                <a:solidFill>
                  <a:srgbClr val="000000">
                    <a:tint val="75000"/>
                  </a:srgbClr>
                </a:solidFill>
              </a:rPr>
              <a:pPr/>
              <a:t>2024/2/19</a:t>
            </a:fld>
            <a:endParaRPr lang="zh-CN" altLang="en-US">
              <a:solidFill>
                <a:srgbClr val="000000">
                  <a:tint val="75000"/>
                </a:srgbClr>
              </a:solidFill>
            </a:endParaRPr>
          </a:p>
        </p:txBody>
      </p:sp>
      <p:sp>
        <p:nvSpPr>
          <p:cNvPr id="4" name="页脚占位符 3"/>
          <p:cNvSpPr>
            <a:spLocks noGrp="1"/>
          </p:cNvSpPr>
          <p:nvPr>
            <p:ph type="ftr" sz="quarter" idx="11"/>
          </p:nvPr>
        </p:nvSpPr>
        <p:spPr>
          <a:xfrm>
            <a:off x="3124201" y="4768736"/>
            <a:ext cx="2895600" cy="273928"/>
          </a:xfrm>
          <a:prstGeom prst="rect">
            <a:avLst/>
          </a:prstGeom>
        </p:spPr>
        <p:txBody>
          <a:bodyPr/>
          <a:lstStyle/>
          <a:p>
            <a:endParaRPr lang="zh-CN" altLang="en-US">
              <a:solidFill>
                <a:srgbClr val="000000">
                  <a:tint val="75000"/>
                </a:srgbClr>
              </a:solidFill>
            </a:endParaRPr>
          </a:p>
        </p:txBody>
      </p:sp>
      <p:sp>
        <p:nvSpPr>
          <p:cNvPr id="5" name="灯片编号占位符 4"/>
          <p:cNvSpPr>
            <a:spLocks noGrp="1"/>
          </p:cNvSpPr>
          <p:nvPr>
            <p:ph type="sldNum" sz="quarter" idx="12"/>
          </p:nvPr>
        </p:nvSpPr>
        <p:spPr>
          <a:xfrm>
            <a:off x="6553200" y="4768736"/>
            <a:ext cx="2133600" cy="273928"/>
          </a:xfrm>
          <a:prstGeom prst="rect">
            <a:avLst/>
          </a:prstGeom>
        </p:spPr>
        <p:txBody>
          <a:bodyPr/>
          <a:lstStyle/>
          <a:p>
            <a:fld id="{8961FD41-A0E4-414C-A973-C8EC8DF1BF61}" type="slidenum">
              <a:rPr lang="zh-CN" altLang="en-US" smtClean="0">
                <a:solidFill>
                  <a:srgbClr val="000000">
                    <a:tint val="75000"/>
                  </a:srgbClr>
                </a:solidFill>
              </a:rPr>
              <a:pPr/>
              <a:t>‹#›</a:t>
            </a:fld>
            <a:endParaRPr lang="zh-CN" altLang="en-US">
              <a:solidFill>
                <a:srgbClr val="000000">
                  <a:tint val="75000"/>
                </a:srgbClr>
              </a:solidFill>
            </a:endParaRPr>
          </a:p>
        </p:txBody>
      </p:sp>
    </p:spTree>
    <p:extLst>
      <p:ext uri="{BB962C8B-B14F-4D97-AF65-F5344CB8AC3E}">
        <p14:creationId xmlns:p14="http://schemas.microsoft.com/office/powerpoint/2010/main" val="3796895644"/>
      </p:ext>
    </p:extLst>
  </p:cSld>
  <p:clrMapOvr>
    <a:masterClrMapping/>
  </p:clrMapOvr>
  <p:transition spd="med" advTm="0">
    <p:pull/>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3" y="204853"/>
            <a:ext cx="3008313" cy="871807"/>
          </a:xfrm>
          <a:prstGeom prst="rect">
            <a:avLst/>
          </a:prstGeom>
        </p:spPr>
        <p:txBody>
          <a:bodyPr anchor="b"/>
          <a:lstStyle>
            <a:lvl1pPr algn="l">
              <a:defRPr sz="1998" b="1"/>
            </a:lvl1pPr>
          </a:lstStyle>
          <a:p>
            <a:r>
              <a:rPr lang="zh-CN" altLang="en-US"/>
              <a:t>单击此处编辑母版标题样式</a:t>
            </a:r>
          </a:p>
        </p:txBody>
      </p:sp>
      <p:sp>
        <p:nvSpPr>
          <p:cNvPr id="3" name="内容占位符 2"/>
          <p:cNvSpPr>
            <a:spLocks noGrp="1"/>
          </p:cNvSpPr>
          <p:nvPr>
            <p:ph idx="1"/>
          </p:nvPr>
        </p:nvSpPr>
        <p:spPr>
          <a:xfrm>
            <a:off x="3575050" y="204853"/>
            <a:ext cx="5111750" cy="4391190"/>
          </a:xfrm>
          <a:prstGeom prst="rect">
            <a:avLst/>
          </a:prstGeom>
        </p:spPr>
        <p:txBody>
          <a:bodyPr/>
          <a:lstStyle>
            <a:lvl1pPr>
              <a:defRPr sz="3198"/>
            </a:lvl1pPr>
            <a:lvl2pPr>
              <a:defRPr sz="2799"/>
            </a:lvl2pPr>
            <a:lvl3pPr>
              <a:defRPr sz="2399"/>
            </a:lvl3pPr>
            <a:lvl4pPr>
              <a:defRPr sz="1998"/>
            </a:lvl4pPr>
            <a:lvl5pPr>
              <a:defRPr sz="1998"/>
            </a:lvl5pPr>
            <a:lvl6pPr>
              <a:defRPr sz="1998"/>
            </a:lvl6pPr>
            <a:lvl7pPr>
              <a:defRPr sz="1998"/>
            </a:lvl7pPr>
            <a:lvl8pPr>
              <a:defRPr sz="1998"/>
            </a:lvl8pPr>
            <a:lvl9pPr>
              <a:defRPr sz="1998"/>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457203" y="1076659"/>
            <a:ext cx="3008313" cy="3519383"/>
          </a:xfrm>
          <a:prstGeom prst="rect">
            <a:avLst/>
          </a:prstGeom>
        </p:spPr>
        <p:txBody>
          <a:bodyPr/>
          <a:lstStyle>
            <a:lvl1pPr marL="0" indent="0">
              <a:buNone/>
              <a:defRPr sz="1399"/>
            </a:lvl1pPr>
            <a:lvl2pPr marL="456979" indent="0">
              <a:buNone/>
              <a:defRPr sz="1199"/>
            </a:lvl2pPr>
            <a:lvl3pPr marL="913959" indent="0">
              <a:buNone/>
              <a:defRPr sz="1000"/>
            </a:lvl3pPr>
            <a:lvl4pPr marL="1370937" indent="0">
              <a:buNone/>
              <a:defRPr sz="900"/>
            </a:lvl4pPr>
            <a:lvl5pPr marL="1827916" indent="0">
              <a:buNone/>
              <a:defRPr sz="900"/>
            </a:lvl5pPr>
            <a:lvl6pPr marL="2284895" indent="0">
              <a:buNone/>
              <a:defRPr sz="900"/>
            </a:lvl6pPr>
            <a:lvl7pPr marL="2741875" indent="0">
              <a:buNone/>
              <a:defRPr sz="900"/>
            </a:lvl7pPr>
            <a:lvl8pPr marL="3198854" indent="0">
              <a:buNone/>
              <a:defRPr sz="900"/>
            </a:lvl8pPr>
            <a:lvl9pPr marL="3655833" indent="0">
              <a:buNone/>
              <a:defRPr sz="900"/>
            </a:lvl9pPr>
          </a:lstStyle>
          <a:p>
            <a:pPr lvl="0"/>
            <a:r>
              <a:rPr lang="zh-CN" altLang="en-US"/>
              <a:t>单击此处编辑母版文本样式</a:t>
            </a:r>
          </a:p>
        </p:txBody>
      </p:sp>
      <p:sp>
        <p:nvSpPr>
          <p:cNvPr id="5" name="日期占位符 4"/>
          <p:cNvSpPr>
            <a:spLocks noGrp="1"/>
          </p:cNvSpPr>
          <p:nvPr>
            <p:ph type="dt" sz="half" idx="10"/>
          </p:nvPr>
        </p:nvSpPr>
        <p:spPr>
          <a:xfrm>
            <a:off x="457200" y="4768736"/>
            <a:ext cx="2133600" cy="273928"/>
          </a:xfrm>
          <a:prstGeom prst="rect">
            <a:avLst/>
          </a:prstGeom>
        </p:spPr>
        <p:txBody>
          <a:bodyPr/>
          <a:lstStyle/>
          <a:p>
            <a:fld id="{B95FC270-55C9-4A20-A67A-3DE973D1FE95}" type="datetimeFigureOut">
              <a:rPr lang="zh-CN" altLang="en-US" smtClean="0">
                <a:solidFill>
                  <a:srgbClr val="000000">
                    <a:tint val="75000"/>
                  </a:srgbClr>
                </a:solidFill>
              </a:rPr>
              <a:pPr/>
              <a:t>2024/2/19</a:t>
            </a:fld>
            <a:endParaRPr lang="zh-CN" altLang="en-US">
              <a:solidFill>
                <a:srgbClr val="000000">
                  <a:tint val="75000"/>
                </a:srgbClr>
              </a:solidFill>
            </a:endParaRPr>
          </a:p>
        </p:txBody>
      </p:sp>
      <p:sp>
        <p:nvSpPr>
          <p:cNvPr id="6" name="页脚占位符 5"/>
          <p:cNvSpPr>
            <a:spLocks noGrp="1"/>
          </p:cNvSpPr>
          <p:nvPr>
            <p:ph type="ftr" sz="quarter" idx="11"/>
          </p:nvPr>
        </p:nvSpPr>
        <p:spPr>
          <a:xfrm>
            <a:off x="3124201" y="4768736"/>
            <a:ext cx="2895600" cy="273928"/>
          </a:xfrm>
          <a:prstGeom prst="rect">
            <a:avLst/>
          </a:prstGeom>
        </p:spPr>
        <p:txBody>
          <a:bodyPr/>
          <a:lstStyle/>
          <a:p>
            <a:endParaRPr lang="zh-CN" altLang="en-US">
              <a:solidFill>
                <a:srgbClr val="000000">
                  <a:tint val="75000"/>
                </a:srgbClr>
              </a:solidFill>
            </a:endParaRPr>
          </a:p>
        </p:txBody>
      </p:sp>
      <p:sp>
        <p:nvSpPr>
          <p:cNvPr id="7" name="灯片编号占位符 6"/>
          <p:cNvSpPr>
            <a:spLocks noGrp="1"/>
          </p:cNvSpPr>
          <p:nvPr>
            <p:ph type="sldNum" sz="quarter" idx="12"/>
          </p:nvPr>
        </p:nvSpPr>
        <p:spPr>
          <a:xfrm>
            <a:off x="6553200" y="4768736"/>
            <a:ext cx="2133600" cy="273928"/>
          </a:xfrm>
          <a:prstGeom prst="rect">
            <a:avLst/>
          </a:prstGeom>
        </p:spPr>
        <p:txBody>
          <a:bodyPr/>
          <a:lstStyle/>
          <a:p>
            <a:fld id="{8961FD41-A0E4-414C-A973-C8EC8DF1BF61}" type="slidenum">
              <a:rPr lang="zh-CN" altLang="en-US" smtClean="0">
                <a:solidFill>
                  <a:srgbClr val="000000">
                    <a:tint val="75000"/>
                  </a:srgbClr>
                </a:solidFill>
              </a:rPr>
              <a:pPr/>
              <a:t>‹#›</a:t>
            </a:fld>
            <a:endParaRPr lang="zh-CN" altLang="en-US">
              <a:solidFill>
                <a:srgbClr val="000000">
                  <a:tint val="75000"/>
                </a:srgbClr>
              </a:solidFill>
            </a:endParaRPr>
          </a:p>
        </p:txBody>
      </p:sp>
    </p:spTree>
    <p:extLst>
      <p:ext uri="{BB962C8B-B14F-4D97-AF65-F5344CB8AC3E}">
        <p14:creationId xmlns:p14="http://schemas.microsoft.com/office/powerpoint/2010/main" val="1580345743"/>
      </p:ext>
    </p:extLst>
  </p:cSld>
  <p:clrMapOvr>
    <a:masterClrMapping/>
  </p:clrMapOvr>
  <p:transition spd="med" advTm="0">
    <p:pull/>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3601562"/>
            <a:ext cx="5486400" cy="425185"/>
          </a:xfrm>
          <a:prstGeom prst="rect">
            <a:avLst/>
          </a:prstGeom>
        </p:spPr>
        <p:txBody>
          <a:bodyPr anchor="b"/>
          <a:lstStyle>
            <a:lvl1pPr algn="l">
              <a:defRPr sz="1998" b="1"/>
            </a:lvl1pPr>
          </a:lstStyle>
          <a:p>
            <a:r>
              <a:rPr lang="zh-CN" altLang="en-US"/>
              <a:t>单击此处编辑母版标题样式</a:t>
            </a:r>
          </a:p>
        </p:txBody>
      </p:sp>
      <p:sp>
        <p:nvSpPr>
          <p:cNvPr id="3" name="图片占位符 2"/>
          <p:cNvSpPr>
            <a:spLocks noGrp="1"/>
          </p:cNvSpPr>
          <p:nvPr>
            <p:ph type="pic" idx="1"/>
          </p:nvPr>
        </p:nvSpPr>
        <p:spPr>
          <a:xfrm>
            <a:off x="1792288" y="459725"/>
            <a:ext cx="5486400" cy="3087053"/>
          </a:xfrm>
          <a:prstGeom prst="rect">
            <a:avLst/>
          </a:prstGeom>
        </p:spPr>
        <p:txBody>
          <a:bodyPr/>
          <a:lstStyle>
            <a:lvl1pPr marL="0" indent="0">
              <a:buNone/>
              <a:defRPr sz="3198"/>
            </a:lvl1pPr>
            <a:lvl2pPr marL="456979" indent="0">
              <a:buNone/>
              <a:defRPr sz="2799"/>
            </a:lvl2pPr>
            <a:lvl3pPr marL="913959" indent="0">
              <a:buNone/>
              <a:defRPr sz="2399"/>
            </a:lvl3pPr>
            <a:lvl4pPr marL="1370937" indent="0">
              <a:buNone/>
              <a:defRPr sz="1998"/>
            </a:lvl4pPr>
            <a:lvl5pPr marL="1827916" indent="0">
              <a:buNone/>
              <a:defRPr sz="1998"/>
            </a:lvl5pPr>
            <a:lvl6pPr marL="2284895" indent="0">
              <a:buNone/>
              <a:defRPr sz="1998"/>
            </a:lvl6pPr>
            <a:lvl7pPr marL="2741875" indent="0">
              <a:buNone/>
              <a:defRPr sz="1998"/>
            </a:lvl7pPr>
            <a:lvl8pPr marL="3198854" indent="0">
              <a:buNone/>
              <a:defRPr sz="1998"/>
            </a:lvl8pPr>
            <a:lvl9pPr marL="3655833" indent="0">
              <a:buNone/>
              <a:defRPr sz="1998"/>
            </a:lvl9pPr>
          </a:lstStyle>
          <a:p>
            <a:endParaRPr lang="zh-CN" altLang="en-US"/>
          </a:p>
        </p:txBody>
      </p:sp>
      <p:sp>
        <p:nvSpPr>
          <p:cNvPr id="4" name="文本占位符 3"/>
          <p:cNvSpPr>
            <a:spLocks noGrp="1"/>
          </p:cNvSpPr>
          <p:nvPr>
            <p:ph type="body" sz="half" idx="2"/>
          </p:nvPr>
        </p:nvSpPr>
        <p:spPr>
          <a:xfrm>
            <a:off x="1792288" y="4026747"/>
            <a:ext cx="5486400" cy="603834"/>
          </a:xfrm>
          <a:prstGeom prst="rect">
            <a:avLst/>
          </a:prstGeom>
        </p:spPr>
        <p:txBody>
          <a:bodyPr/>
          <a:lstStyle>
            <a:lvl1pPr marL="0" indent="0">
              <a:buNone/>
              <a:defRPr sz="1399"/>
            </a:lvl1pPr>
            <a:lvl2pPr marL="456979" indent="0">
              <a:buNone/>
              <a:defRPr sz="1199"/>
            </a:lvl2pPr>
            <a:lvl3pPr marL="913959" indent="0">
              <a:buNone/>
              <a:defRPr sz="1000"/>
            </a:lvl3pPr>
            <a:lvl4pPr marL="1370937" indent="0">
              <a:buNone/>
              <a:defRPr sz="900"/>
            </a:lvl4pPr>
            <a:lvl5pPr marL="1827916" indent="0">
              <a:buNone/>
              <a:defRPr sz="900"/>
            </a:lvl5pPr>
            <a:lvl6pPr marL="2284895" indent="0">
              <a:buNone/>
              <a:defRPr sz="900"/>
            </a:lvl6pPr>
            <a:lvl7pPr marL="2741875" indent="0">
              <a:buNone/>
              <a:defRPr sz="900"/>
            </a:lvl7pPr>
            <a:lvl8pPr marL="3198854" indent="0">
              <a:buNone/>
              <a:defRPr sz="900"/>
            </a:lvl8pPr>
            <a:lvl9pPr marL="3655833" indent="0">
              <a:buNone/>
              <a:defRPr sz="900"/>
            </a:lvl9pPr>
          </a:lstStyle>
          <a:p>
            <a:pPr lvl="0"/>
            <a:r>
              <a:rPr lang="zh-CN" altLang="en-US"/>
              <a:t>单击此处编辑母版文本样式</a:t>
            </a:r>
          </a:p>
        </p:txBody>
      </p:sp>
      <p:sp>
        <p:nvSpPr>
          <p:cNvPr id="5" name="日期占位符 4"/>
          <p:cNvSpPr>
            <a:spLocks noGrp="1"/>
          </p:cNvSpPr>
          <p:nvPr>
            <p:ph type="dt" sz="half" idx="10"/>
          </p:nvPr>
        </p:nvSpPr>
        <p:spPr>
          <a:xfrm>
            <a:off x="457200" y="4768736"/>
            <a:ext cx="2133600" cy="273928"/>
          </a:xfrm>
          <a:prstGeom prst="rect">
            <a:avLst/>
          </a:prstGeom>
        </p:spPr>
        <p:txBody>
          <a:bodyPr/>
          <a:lstStyle/>
          <a:p>
            <a:fld id="{B95FC270-55C9-4A20-A67A-3DE973D1FE95}" type="datetimeFigureOut">
              <a:rPr lang="zh-CN" altLang="en-US" smtClean="0">
                <a:solidFill>
                  <a:srgbClr val="000000">
                    <a:tint val="75000"/>
                  </a:srgbClr>
                </a:solidFill>
              </a:rPr>
              <a:pPr/>
              <a:t>2024/2/19</a:t>
            </a:fld>
            <a:endParaRPr lang="zh-CN" altLang="en-US">
              <a:solidFill>
                <a:srgbClr val="000000">
                  <a:tint val="75000"/>
                </a:srgbClr>
              </a:solidFill>
            </a:endParaRPr>
          </a:p>
        </p:txBody>
      </p:sp>
      <p:sp>
        <p:nvSpPr>
          <p:cNvPr id="6" name="页脚占位符 5"/>
          <p:cNvSpPr>
            <a:spLocks noGrp="1"/>
          </p:cNvSpPr>
          <p:nvPr>
            <p:ph type="ftr" sz="quarter" idx="11"/>
          </p:nvPr>
        </p:nvSpPr>
        <p:spPr>
          <a:xfrm>
            <a:off x="3124201" y="4768736"/>
            <a:ext cx="2895600" cy="273928"/>
          </a:xfrm>
          <a:prstGeom prst="rect">
            <a:avLst/>
          </a:prstGeom>
        </p:spPr>
        <p:txBody>
          <a:bodyPr/>
          <a:lstStyle/>
          <a:p>
            <a:endParaRPr lang="zh-CN" altLang="en-US">
              <a:solidFill>
                <a:srgbClr val="000000">
                  <a:tint val="75000"/>
                </a:srgbClr>
              </a:solidFill>
            </a:endParaRPr>
          </a:p>
        </p:txBody>
      </p:sp>
      <p:sp>
        <p:nvSpPr>
          <p:cNvPr id="7" name="灯片编号占位符 6"/>
          <p:cNvSpPr>
            <a:spLocks noGrp="1"/>
          </p:cNvSpPr>
          <p:nvPr>
            <p:ph type="sldNum" sz="quarter" idx="12"/>
          </p:nvPr>
        </p:nvSpPr>
        <p:spPr>
          <a:xfrm>
            <a:off x="6553200" y="4768736"/>
            <a:ext cx="2133600" cy="273928"/>
          </a:xfrm>
          <a:prstGeom prst="rect">
            <a:avLst/>
          </a:prstGeom>
        </p:spPr>
        <p:txBody>
          <a:bodyPr/>
          <a:lstStyle/>
          <a:p>
            <a:fld id="{8961FD41-A0E4-414C-A973-C8EC8DF1BF61}" type="slidenum">
              <a:rPr lang="zh-CN" altLang="en-US" smtClean="0">
                <a:solidFill>
                  <a:srgbClr val="000000">
                    <a:tint val="75000"/>
                  </a:srgbClr>
                </a:solidFill>
              </a:rPr>
              <a:pPr/>
              <a:t>‹#›</a:t>
            </a:fld>
            <a:endParaRPr lang="zh-CN" altLang="en-US">
              <a:solidFill>
                <a:srgbClr val="000000">
                  <a:tint val="75000"/>
                </a:srgbClr>
              </a:solidFill>
            </a:endParaRPr>
          </a:p>
        </p:txBody>
      </p:sp>
    </p:spTree>
    <p:extLst>
      <p:ext uri="{BB962C8B-B14F-4D97-AF65-F5344CB8AC3E}">
        <p14:creationId xmlns:p14="http://schemas.microsoft.com/office/powerpoint/2010/main" val="2429517854"/>
      </p:ext>
    </p:extLst>
  </p:cSld>
  <p:clrMapOvr>
    <a:masterClrMapping/>
  </p:clrMapOvr>
  <p:transition spd="med" advTm="0">
    <p:pull/>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a:xfrm>
            <a:off x="457201" y="206043"/>
            <a:ext cx="8229600" cy="857515"/>
          </a:xfrm>
          <a:prstGeom prst="rect">
            <a:avLst/>
          </a:prstGeom>
        </p:spPr>
        <p:txBody>
          <a:bodyPr/>
          <a:lstStyle/>
          <a:p>
            <a:r>
              <a:rPr lang="zh-CN" altLang="en-US"/>
              <a:t>单击此处编辑母版标题样式</a:t>
            </a:r>
          </a:p>
        </p:txBody>
      </p:sp>
      <p:sp>
        <p:nvSpPr>
          <p:cNvPr id="3" name="竖排文字占位符 2"/>
          <p:cNvSpPr>
            <a:spLocks noGrp="1"/>
          </p:cNvSpPr>
          <p:nvPr>
            <p:ph type="body" orient="vert" idx="1"/>
          </p:nvPr>
        </p:nvSpPr>
        <p:spPr>
          <a:xfrm>
            <a:off x="457201" y="1200523"/>
            <a:ext cx="8229600" cy="3395520"/>
          </a:xfrm>
          <a:prstGeom prst="rect">
            <a:avLst/>
          </a:prstGeo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457200" y="4768736"/>
            <a:ext cx="2133600" cy="273928"/>
          </a:xfrm>
          <a:prstGeom prst="rect">
            <a:avLst/>
          </a:prstGeom>
        </p:spPr>
        <p:txBody>
          <a:bodyPr/>
          <a:lstStyle/>
          <a:p>
            <a:fld id="{B95FC270-55C9-4A20-A67A-3DE973D1FE95}" type="datetimeFigureOut">
              <a:rPr lang="zh-CN" altLang="en-US" smtClean="0">
                <a:solidFill>
                  <a:srgbClr val="000000">
                    <a:tint val="75000"/>
                  </a:srgbClr>
                </a:solidFill>
              </a:rPr>
              <a:pPr/>
              <a:t>2024/2/19</a:t>
            </a:fld>
            <a:endParaRPr lang="zh-CN" altLang="en-US">
              <a:solidFill>
                <a:srgbClr val="000000">
                  <a:tint val="75000"/>
                </a:srgbClr>
              </a:solidFill>
            </a:endParaRPr>
          </a:p>
        </p:txBody>
      </p:sp>
      <p:sp>
        <p:nvSpPr>
          <p:cNvPr id="5" name="页脚占位符 4"/>
          <p:cNvSpPr>
            <a:spLocks noGrp="1"/>
          </p:cNvSpPr>
          <p:nvPr>
            <p:ph type="ftr" sz="quarter" idx="11"/>
          </p:nvPr>
        </p:nvSpPr>
        <p:spPr>
          <a:xfrm>
            <a:off x="3124201" y="4768736"/>
            <a:ext cx="2895600" cy="273928"/>
          </a:xfrm>
          <a:prstGeom prst="rect">
            <a:avLst/>
          </a:prstGeom>
        </p:spPr>
        <p:txBody>
          <a:bodyPr/>
          <a:lstStyle/>
          <a:p>
            <a:endParaRPr lang="zh-CN" altLang="en-US">
              <a:solidFill>
                <a:srgbClr val="000000">
                  <a:tint val="75000"/>
                </a:srgbClr>
              </a:solidFill>
            </a:endParaRPr>
          </a:p>
        </p:txBody>
      </p:sp>
      <p:sp>
        <p:nvSpPr>
          <p:cNvPr id="6" name="灯片编号占位符 5"/>
          <p:cNvSpPr>
            <a:spLocks noGrp="1"/>
          </p:cNvSpPr>
          <p:nvPr>
            <p:ph type="sldNum" sz="quarter" idx="12"/>
          </p:nvPr>
        </p:nvSpPr>
        <p:spPr>
          <a:xfrm>
            <a:off x="6553200" y="4768736"/>
            <a:ext cx="2133600" cy="273928"/>
          </a:xfrm>
          <a:prstGeom prst="rect">
            <a:avLst/>
          </a:prstGeom>
        </p:spPr>
        <p:txBody>
          <a:bodyPr/>
          <a:lstStyle/>
          <a:p>
            <a:fld id="{8961FD41-A0E4-414C-A973-C8EC8DF1BF61}" type="slidenum">
              <a:rPr lang="zh-CN" altLang="en-US" smtClean="0">
                <a:solidFill>
                  <a:srgbClr val="000000">
                    <a:tint val="75000"/>
                  </a:srgbClr>
                </a:solidFill>
              </a:rPr>
              <a:pPr/>
              <a:t>‹#›</a:t>
            </a:fld>
            <a:endParaRPr lang="zh-CN" altLang="en-US">
              <a:solidFill>
                <a:srgbClr val="000000">
                  <a:tint val="75000"/>
                </a:srgbClr>
              </a:solidFill>
            </a:endParaRPr>
          </a:p>
        </p:txBody>
      </p:sp>
    </p:spTree>
    <p:extLst>
      <p:ext uri="{BB962C8B-B14F-4D97-AF65-F5344CB8AC3E}">
        <p14:creationId xmlns:p14="http://schemas.microsoft.com/office/powerpoint/2010/main" val="225996937"/>
      </p:ext>
    </p:extLst>
  </p:cSld>
  <p:clrMapOvr>
    <a:masterClrMapping/>
  </p:clrMapOvr>
  <p:transition spd="med" advTm="0">
    <p:pull/>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154830"/>
            <a:ext cx="2057400" cy="3291904"/>
          </a:xfrm>
          <a:prstGeom prst="rect">
            <a:avLst/>
          </a:prstGeo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457201" y="154830"/>
            <a:ext cx="6019800" cy="3291904"/>
          </a:xfrm>
          <a:prstGeom prst="rect">
            <a:avLst/>
          </a:prstGeo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457200" y="4768736"/>
            <a:ext cx="2133600" cy="273928"/>
          </a:xfrm>
          <a:prstGeom prst="rect">
            <a:avLst/>
          </a:prstGeom>
        </p:spPr>
        <p:txBody>
          <a:bodyPr/>
          <a:lstStyle/>
          <a:p>
            <a:fld id="{B95FC270-55C9-4A20-A67A-3DE973D1FE95}" type="datetimeFigureOut">
              <a:rPr lang="zh-CN" altLang="en-US" smtClean="0">
                <a:solidFill>
                  <a:srgbClr val="000000">
                    <a:tint val="75000"/>
                  </a:srgbClr>
                </a:solidFill>
              </a:rPr>
              <a:pPr/>
              <a:t>2024/2/19</a:t>
            </a:fld>
            <a:endParaRPr lang="zh-CN" altLang="en-US">
              <a:solidFill>
                <a:srgbClr val="000000">
                  <a:tint val="75000"/>
                </a:srgbClr>
              </a:solidFill>
            </a:endParaRPr>
          </a:p>
        </p:txBody>
      </p:sp>
      <p:sp>
        <p:nvSpPr>
          <p:cNvPr id="5" name="页脚占位符 4"/>
          <p:cNvSpPr>
            <a:spLocks noGrp="1"/>
          </p:cNvSpPr>
          <p:nvPr>
            <p:ph type="ftr" sz="quarter" idx="11"/>
          </p:nvPr>
        </p:nvSpPr>
        <p:spPr>
          <a:xfrm>
            <a:off x="3124201" y="4768736"/>
            <a:ext cx="2895600" cy="273928"/>
          </a:xfrm>
          <a:prstGeom prst="rect">
            <a:avLst/>
          </a:prstGeom>
        </p:spPr>
        <p:txBody>
          <a:bodyPr/>
          <a:lstStyle/>
          <a:p>
            <a:endParaRPr lang="zh-CN" altLang="en-US">
              <a:solidFill>
                <a:srgbClr val="000000">
                  <a:tint val="75000"/>
                </a:srgbClr>
              </a:solidFill>
            </a:endParaRPr>
          </a:p>
        </p:txBody>
      </p:sp>
      <p:sp>
        <p:nvSpPr>
          <p:cNvPr id="6" name="灯片编号占位符 5"/>
          <p:cNvSpPr>
            <a:spLocks noGrp="1"/>
          </p:cNvSpPr>
          <p:nvPr>
            <p:ph type="sldNum" sz="quarter" idx="12"/>
          </p:nvPr>
        </p:nvSpPr>
        <p:spPr>
          <a:xfrm>
            <a:off x="6553200" y="4768736"/>
            <a:ext cx="2133600" cy="273928"/>
          </a:xfrm>
          <a:prstGeom prst="rect">
            <a:avLst/>
          </a:prstGeom>
        </p:spPr>
        <p:txBody>
          <a:bodyPr/>
          <a:lstStyle/>
          <a:p>
            <a:fld id="{8961FD41-A0E4-414C-A973-C8EC8DF1BF61}" type="slidenum">
              <a:rPr lang="zh-CN" altLang="en-US" smtClean="0">
                <a:solidFill>
                  <a:srgbClr val="000000">
                    <a:tint val="75000"/>
                  </a:srgbClr>
                </a:solidFill>
              </a:rPr>
              <a:pPr/>
              <a:t>‹#›</a:t>
            </a:fld>
            <a:endParaRPr lang="zh-CN" altLang="en-US">
              <a:solidFill>
                <a:srgbClr val="000000">
                  <a:tint val="75000"/>
                </a:srgbClr>
              </a:solidFill>
            </a:endParaRPr>
          </a:p>
        </p:txBody>
      </p:sp>
    </p:spTree>
    <p:extLst>
      <p:ext uri="{BB962C8B-B14F-4D97-AF65-F5344CB8AC3E}">
        <p14:creationId xmlns:p14="http://schemas.microsoft.com/office/powerpoint/2010/main" val="2213027954"/>
      </p:ext>
    </p:extLst>
  </p:cSld>
  <p:clrMapOvr>
    <a:masterClrMapping/>
  </p:clrMapOvr>
  <p:transition spd="med" advTm="0">
    <p:pull/>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604625347"/>
      </p:ext>
    </p:extLst>
  </p:cSld>
  <p:clrMap bg1="lt1" tx1="dk1" bg2="lt2" tx2="dk2" accent1="accent1" accent2="accent2" accent3="accent3" accent4="accent4" accent5="accent5" accent6="accent6" hlink="hlink" folHlink="folHlink"/>
  <p:sldLayoutIdLst>
    <p:sldLayoutId id="2147483949" r:id="rId1"/>
    <p:sldLayoutId id="2147483950" r:id="rId2"/>
    <p:sldLayoutId id="2147483951" r:id="rId3"/>
    <p:sldLayoutId id="2147483952" r:id="rId4"/>
    <p:sldLayoutId id="2147483953" r:id="rId5"/>
    <p:sldLayoutId id="2147483954" r:id="rId6"/>
    <p:sldLayoutId id="2147483955" r:id="rId7"/>
    <p:sldLayoutId id="2147483956" r:id="rId8"/>
    <p:sldLayoutId id="2147483957" r:id="rId9"/>
    <p:sldLayoutId id="2147483959" r:id="rId10"/>
    <p:sldLayoutId id="2147483960" r:id="rId11"/>
    <p:sldLayoutId id="2147483961" r:id="rId12"/>
    <p:sldLayoutId id="2147483962" r:id="rId13"/>
  </p:sldLayoutIdLst>
  <p:transition spd="med" advTm="0">
    <p:pull/>
  </p:transition>
  <p:txStyles>
    <p:titleStyle>
      <a:lvl1pPr algn="ctr" defTabSz="913482" rtl="0" eaLnBrk="1" latinLnBrk="0" hangingPunct="1">
        <a:spcBef>
          <a:spcPct val="0"/>
        </a:spcBef>
        <a:buNone/>
        <a:defRPr sz="4397" kern="1200">
          <a:solidFill>
            <a:schemeClr val="tx1"/>
          </a:solidFill>
          <a:latin typeface="+mj-lt"/>
          <a:ea typeface="+mj-ea"/>
          <a:cs typeface="+mj-cs"/>
        </a:defRPr>
      </a:lvl1pPr>
    </p:titleStyle>
    <p:bodyStyle>
      <a:lvl1pPr marL="342735" indent="-342735" algn="l" defTabSz="913482" rtl="0" eaLnBrk="1" latinLnBrk="0" hangingPunct="1">
        <a:spcBef>
          <a:spcPct val="20000"/>
        </a:spcBef>
        <a:buFont typeface="Arial" panose="020B0604020202020204" pitchFamily="34" charset="0"/>
        <a:buChar char="•"/>
        <a:defRPr sz="3198" kern="1200">
          <a:solidFill>
            <a:schemeClr val="tx1"/>
          </a:solidFill>
          <a:latin typeface="+mn-lt"/>
          <a:ea typeface="+mn-ea"/>
          <a:cs typeface="+mn-cs"/>
        </a:defRPr>
      </a:lvl1pPr>
      <a:lvl2pPr marL="742591" indent="-285612" algn="l" defTabSz="913482" rtl="0" eaLnBrk="1" latinLnBrk="0" hangingPunct="1">
        <a:spcBef>
          <a:spcPct val="20000"/>
        </a:spcBef>
        <a:buFont typeface="Arial" panose="020B0604020202020204" pitchFamily="34" charset="0"/>
        <a:buChar char="–"/>
        <a:defRPr sz="2799" kern="1200">
          <a:solidFill>
            <a:schemeClr val="tx1"/>
          </a:solidFill>
          <a:latin typeface="+mn-lt"/>
          <a:ea typeface="+mn-ea"/>
          <a:cs typeface="+mn-cs"/>
        </a:defRPr>
      </a:lvl2pPr>
      <a:lvl3pPr marL="1142448" indent="-228489" algn="l" defTabSz="913482" rtl="0" eaLnBrk="1" latinLnBrk="0" hangingPunct="1">
        <a:spcBef>
          <a:spcPct val="20000"/>
        </a:spcBef>
        <a:buFont typeface="Arial" panose="020B0604020202020204" pitchFamily="34" charset="0"/>
        <a:buChar char="•"/>
        <a:defRPr sz="2399" kern="1200">
          <a:solidFill>
            <a:schemeClr val="tx1"/>
          </a:solidFill>
          <a:latin typeface="+mn-lt"/>
          <a:ea typeface="+mn-ea"/>
          <a:cs typeface="+mn-cs"/>
        </a:defRPr>
      </a:lvl3pPr>
      <a:lvl4pPr marL="1599426" indent="-228489" algn="l" defTabSz="913482" rtl="0" eaLnBrk="1" latinLnBrk="0" hangingPunct="1">
        <a:spcBef>
          <a:spcPct val="20000"/>
        </a:spcBef>
        <a:buFont typeface="Arial" panose="020B0604020202020204" pitchFamily="34" charset="0"/>
        <a:buChar char="–"/>
        <a:defRPr sz="1998" kern="1200">
          <a:solidFill>
            <a:schemeClr val="tx1"/>
          </a:solidFill>
          <a:latin typeface="+mn-lt"/>
          <a:ea typeface="+mn-ea"/>
          <a:cs typeface="+mn-cs"/>
        </a:defRPr>
      </a:lvl4pPr>
      <a:lvl5pPr marL="2056405" indent="-228489" algn="l" defTabSz="913482" rtl="0" eaLnBrk="1" latinLnBrk="0" hangingPunct="1">
        <a:spcBef>
          <a:spcPct val="20000"/>
        </a:spcBef>
        <a:buFont typeface="Arial" panose="020B0604020202020204" pitchFamily="34" charset="0"/>
        <a:buChar char="»"/>
        <a:defRPr sz="1998" kern="1200">
          <a:solidFill>
            <a:schemeClr val="tx1"/>
          </a:solidFill>
          <a:latin typeface="+mn-lt"/>
          <a:ea typeface="+mn-ea"/>
          <a:cs typeface="+mn-cs"/>
        </a:defRPr>
      </a:lvl5pPr>
      <a:lvl6pPr marL="2513384" indent="-228489" algn="l" defTabSz="913482" rtl="0" eaLnBrk="1" latinLnBrk="0" hangingPunct="1">
        <a:spcBef>
          <a:spcPct val="20000"/>
        </a:spcBef>
        <a:buFont typeface="Arial" panose="020B0604020202020204" pitchFamily="34" charset="0"/>
        <a:buChar char="•"/>
        <a:defRPr sz="1998" kern="1200">
          <a:solidFill>
            <a:schemeClr val="tx1"/>
          </a:solidFill>
          <a:latin typeface="+mn-lt"/>
          <a:ea typeface="+mn-ea"/>
          <a:cs typeface="+mn-cs"/>
        </a:defRPr>
      </a:lvl6pPr>
      <a:lvl7pPr marL="2970364" indent="-228489" algn="l" defTabSz="913482" rtl="0" eaLnBrk="1" latinLnBrk="0" hangingPunct="1">
        <a:spcBef>
          <a:spcPct val="20000"/>
        </a:spcBef>
        <a:buFont typeface="Arial" panose="020B0604020202020204" pitchFamily="34" charset="0"/>
        <a:buChar char="•"/>
        <a:defRPr sz="1998" kern="1200">
          <a:solidFill>
            <a:schemeClr val="tx1"/>
          </a:solidFill>
          <a:latin typeface="+mn-lt"/>
          <a:ea typeface="+mn-ea"/>
          <a:cs typeface="+mn-cs"/>
        </a:defRPr>
      </a:lvl7pPr>
      <a:lvl8pPr marL="3427344" indent="-228489" algn="l" defTabSz="913482" rtl="0" eaLnBrk="1" latinLnBrk="0" hangingPunct="1">
        <a:spcBef>
          <a:spcPct val="20000"/>
        </a:spcBef>
        <a:buFont typeface="Arial" panose="020B0604020202020204" pitchFamily="34" charset="0"/>
        <a:buChar char="•"/>
        <a:defRPr sz="1998" kern="1200">
          <a:solidFill>
            <a:schemeClr val="tx1"/>
          </a:solidFill>
          <a:latin typeface="+mn-lt"/>
          <a:ea typeface="+mn-ea"/>
          <a:cs typeface="+mn-cs"/>
        </a:defRPr>
      </a:lvl8pPr>
      <a:lvl9pPr marL="3884322" indent="-228489" algn="l" defTabSz="913482" rtl="0" eaLnBrk="1" latinLnBrk="0" hangingPunct="1">
        <a:spcBef>
          <a:spcPct val="20000"/>
        </a:spcBef>
        <a:buFont typeface="Arial" panose="020B0604020202020204" pitchFamily="34" charset="0"/>
        <a:buChar char="•"/>
        <a:defRPr sz="1998" kern="1200">
          <a:solidFill>
            <a:schemeClr val="tx1"/>
          </a:solidFill>
          <a:latin typeface="+mn-lt"/>
          <a:ea typeface="+mn-ea"/>
          <a:cs typeface="+mn-cs"/>
        </a:defRPr>
      </a:lvl9pPr>
    </p:bodyStyle>
    <p:otherStyle>
      <a:defPPr>
        <a:defRPr lang="zh-CN"/>
      </a:defPPr>
      <a:lvl1pPr marL="0" algn="l" defTabSz="913482" rtl="0" eaLnBrk="1" latinLnBrk="0" hangingPunct="1">
        <a:defRPr sz="1799" kern="1200">
          <a:solidFill>
            <a:schemeClr val="tx1"/>
          </a:solidFill>
          <a:latin typeface="+mn-lt"/>
          <a:ea typeface="+mn-ea"/>
          <a:cs typeface="+mn-cs"/>
        </a:defRPr>
      </a:lvl1pPr>
      <a:lvl2pPr marL="456979" algn="l" defTabSz="913482" rtl="0" eaLnBrk="1" latinLnBrk="0" hangingPunct="1">
        <a:defRPr sz="1799" kern="1200">
          <a:solidFill>
            <a:schemeClr val="tx1"/>
          </a:solidFill>
          <a:latin typeface="+mn-lt"/>
          <a:ea typeface="+mn-ea"/>
          <a:cs typeface="+mn-cs"/>
        </a:defRPr>
      </a:lvl2pPr>
      <a:lvl3pPr marL="913959" algn="l" defTabSz="913482" rtl="0" eaLnBrk="1" latinLnBrk="0" hangingPunct="1">
        <a:defRPr sz="1799" kern="1200">
          <a:solidFill>
            <a:schemeClr val="tx1"/>
          </a:solidFill>
          <a:latin typeface="+mn-lt"/>
          <a:ea typeface="+mn-ea"/>
          <a:cs typeface="+mn-cs"/>
        </a:defRPr>
      </a:lvl3pPr>
      <a:lvl4pPr marL="1370937" algn="l" defTabSz="913482" rtl="0" eaLnBrk="1" latinLnBrk="0" hangingPunct="1">
        <a:defRPr sz="1799" kern="1200">
          <a:solidFill>
            <a:schemeClr val="tx1"/>
          </a:solidFill>
          <a:latin typeface="+mn-lt"/>
          <a:ea typeface="+mn-ea"/>
          <a:cs typeface="+mn-cs"/>
        </a:defRPr>
      </a:lvl4pPr>
      <a:lvl5pPr marL="1827916" algn="l" defTabSz="913482" rtl="0" eaLnBrk="1" latinLnBrk="0" hangingPunct="1">
        <a:defRPr sz="1799" kern="1200">
          <a:solidFill>
            <a:schemeClr val="tx1"/>
          </a:solidFill>
          <a:latin typeface="+mn-lt"/>
          <a:ea typeface="+mn-ea"/>
          <a:cs typeface="+mn-cs"/>
        </a:defRPr>
      </a:lvl5pPr>
      <a:lvl6pPr marL="2284895" algn="l" defTabSz="913482" rtl="0" eaLnBrk="1" latinLnBrk="0" hangingPunct="1">
        <a:defRPr sz="1799" kern="1200">
          <a:solidFill>
            <a:schemeClr val="tx1"/>
          </a:solidFill>
          <a:latin typeface="+mn-lt"/>
          <a:ea typeface="+mn-ea"/>
          <a:cs typeface="+mn-cs"/>
        </a:defRPr>
      </a:lvl6pPr>
      <a:lvl7pPr marL="2741875" algn="l" defTabSz="913482" rtl="0" eaLnBrk="1" latinLnBrk="0" hangingPunct="1">
        <a:defRPr sz="1799" kern="1200">
          <a:solidFill>
            <a:schemeClr val="tx1"/>
          </a:solidFill>
          <a:latin typeface="+mn-lt"/>
          <a:ea typeface="+mn-ea"/>
          <a:cs typeface="+mn-cs"/>
        </a:defRPr>
      </a:lvl7pPr>
      <a:lvl8pPr marL="3198854" algn="l" defTabSz="913482" rtl="0" eaLnBrk="1" latinLnBrk="0" hangingPunct="1">
        <a:defRPr sz="1799" kern="1200">
          <a:solidFill>
            <a:schemeClr val="tx1"/>
          </a:solidFill>
          <a:latin typeface="+mn-lt"/>
          <a:ea typeface="+mn-ea"/>
          <a:cs typeface="+mn-cs"/>
        </a:defRPr>
      </a:lvl8pPr>
      <a:lvl9pPr marL="3655833" algn="l" defTabSz="913482" rtl="0" eaLnBrk="1" latinLnBrk="0" hangingPunct="1">
        <a:defRPr sz="1799"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1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image" Target="../media/image12.png"/><Relationship Id="rId4" Type="http://schemas.openxmlformats.org/officeDocument/2006/relationships/image" Target="../media/image11.png"/></Relationships>
</file>

<file path=ppt/slides/_rels/slide1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12.png"/><Relationship Id="rId4" Type="http://schemas.openxmlformats.org/officeDocument/2006/relationships/image" Target="../media/image11.png"/></Relationships>
</file>

<file path=ppt/slides/_rels/slide1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1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1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1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1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18.xml.rels><?xml version="1.0" encoding="UTF-8" standalone="yes"?>
<Relationships xmlns="http://schemas.openxmlformats.org/package/2006/relationships"><Relationship Id="rId3" Type="http://schemas.openxmlformats.org/officeDocument/2006/relationships/image" Target="../media/image2.jpg"/><Relationship Id="rId7" Type="http://schemas.openxmlformats.org/officeDocument/2006/relationships/image" Target="../media/image16.pn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19.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9.xml"/><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image" Target="../media/image12.png"/></Relationships>
</file>

<file path=ppt/slides/_rels/slide2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2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2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2.xml"/><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image" Target="../media/image11.png"/></Relationships>
</file>

<file path=ppt/slides/_rels/slide2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3.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3.png"/></Relationships>
</file>

<file path=ppt/slides/_rels/slide25.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slideLayout" Target="../slideLayouts/slideLayout1.xml"/><Relationship Id="rId7" Type="http://schemas.openxmlformats.org/officeDocument/2006/relationships/image" Target="../media/image6.png"/><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image" Target="../media/image4.png"/><Relationship Id="rId5" Type="http://schemas.openxmlformats.org/officeDocument/2006/relationships/image" Target="../media/image2.jpg"/><Relationship Id="rId10" Type="http://schemas.openxmlformats.org/officeDocument/2006/relationships/image" Target="../media/image9.png"/><Relationship Id="rId4" Type="http://schemas.openxmlformats.org/officeDocument/2006/relationships/notesSlide" Target="../notesSlides/notesSlide24.xml"/><Relationship Id="rId9" Type="http://schemas.openxmlformats.org/officeDocument/2006/relationships/image" Target="../media/image8.png"/></Relationships>
</file>

<file path=ppt/slides/_rels/slide3.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slideLayout" Target="../slideLayouts/slideLayout1.xml"/><Relationship Id="rId7" Type="http://schemas.openxmlformats.org/officeDocument/2006/relationships/image" Target="../media/image6.png"/><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image" Target="../media/image4.png"/><Relationship Id="rId5" Type="http://schemas.openxmlformats.org/officeDocument/2006/relationships/image" Target="../media/image2.jpg"/><Relationship Id="rId10" Type="http://schemas.openxmlformats.org/officeDocument/2006/relationships/image" Target="../media/image9.png"/><Relationship Id="rId4" Type="http://schemas.openxmlformats.org/officeDocument/2006/relationships/notesSlide" Target="../notesSlides/notesSlide2.xml"/><Relationship Id="rId9" Type="http://schemas.openxmlformats.org/officeDocument/2006/relationships/image" Target="../media/image8.png"/></Relationships>
</file>

<file path=ppt/slides/_rels/slide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10.png"/></Relationships>
</file>

<file path=ppt/slides/_rels/slide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2.jpg"/><Relationship Id="rId7" Type="http://schemas.openxmlformats.org/officeDocument/2006/relationships/image" Target="../media/image14.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8.xml.rels><?xml version="1.0" encoding="UTF-8" standalone="yes"?>
<Relationships xmlns="http://schemas.openxmlformats.org/package/2006/relationships"><Relationship Id="rId3" Type="http://schemas.openxmlformats.org/officeDocument/2006/relationships/image" Target="../media/image2.jpg"/><Relationship Id="rId7" Type="http://schemas.openxmlformats.org/officeDocument/2006/relationships/image" Target="../media/image14.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9.xml.rels><?xml version="1.0" encoding="UTF-8" standalone="yes"?>
<Relationships xmlns="http://schemas.openxmlformats.org/package/2006/relationships"><Relationship Id="rId3" Type="http://schemas.openxmlformats.org/officeDocument/2006/relationships/image" Target="../media/image2.jpg"/><Relationship Id="rId7" Type="http://schemas.openxmlformats.org/officeDocument/2006/relationships/image" Target="../media/image14.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7000" b="-7000"/>
          </a:stretch>
        </a:blipFill>
        <a:effectLst/>
      </p:bgPr>
    </p:bg>
    <p:spTree>
      <p:nvGrpSpPr>
        <p:cNvPr id="1" name=""/>
        <p:cNvGrpSpPr/>
        <p:nvPr/>
      </p:nvGrpSpPr>
      <p:grpSpPr>
        <a:xfrm>
          <a:off x="0" y="0"/>
          <a:ext cx="0" cy="0"/>
          <a:chOff x="0" y="0"/>
          <a:chExt cx="0" cy="0"/>
        </a:xfrm>
      </p:grpSpPr>
      <p:pic>
        <p:nvPicPr>
          <p:cNvPr id="4" name="图片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999456" y="0"/>
            <a:ext cx="5145088" cy="5145088"/>
          </a:xfrm>
          <a:prstGeom prst="rect">
            <a:avLst/>
          </a:prstGeom>
        </p:spPr>
      </p:pic>
      <p:pic>
        <p:nvPicPr>
          <p:cNvPr id="5" name="图片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349998" y="857250"/>
            <a:ext cx="2794002" cy="4287838"/>
          </a:xfrm>
          <a:prstGeom prst="rect">
            <a:avLst/>
          </a:prstGeom>
        </p:spPr>
      </p:pic>
      <p:sp>
        <p:nvSpPr>
          <p:cNvPr id="6" name="矩形 5"/>
          <p:cNvSpPr/>
          <p:nvPr/>
        </p:nvSpPr>
        <p:spPr>
          <a:xfrm>
            <a:off x="2567355" y="1501762"/>
            <a:ext cx="3516922" cy="1846659"/>
          </a:xfrm>
          <a:prstGeom prst="rect">
            <a:avLst/>
          </a:prstGeom>
          <a:noFill/>
          <a:ln>
            <a:noFill/>
          </a:ln>
        </p:spPr>
        <p:txBody>
          <a:bodyPr vert="horz" wrap="square" lIns="0" tIns="0" rIns="0" bIns="0" numCol="1" anchor="t" anchorCtr="0" compatLnSpc="1">
            <a:spAutoFit/>
          </a:bodyPr>
          <a:lstStyle/>
          <a:p>
            <a:pPr algn="ctr" defTabSz="685434" fontAlgn="base">
              <a:spcBef>
                <a:spcPct val="0"/>
              </a:spcBef>
              <a:spcAft>
                <a:spcPct val="0"/>
              </a:spcAft>
              <a:defRPr/>
            </a:pPr>
            <a:r>
              <a:rPr lang="en-US" altLang="zh-CN" sz="4000" i="1" dirty="0" err="1">
                <a:solidFill>
                  <a:srgbClr val="7A801D"/>
                </a:solidFill>
                <a:latin typeface="Times New Roman" panose="02020603050405020304" pitchFamily="18" charset="0"/>
                <a:ea typeface="微软雅黑" panose="020B0503020204020204" pitchFamily="34" charset="-122"/>
                <a:cs typeface="Times New Roman" panose="02020603050405020304" pitchFamily="18" charset="0"/>
              </a:rPr>
              <a:t>Lắng</a:t>
            </a:r>
            <a:r>
              <a:rPr lang="en-US" altLang="zh-CN" sz="4000" i="1" dirty="0">
                <a:solidFill>
                  <a:srgbClr val="7A801D"/>
                </a:solidFill>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4000" i="1" dirty="0" err="1">
                <a:solidFill>
                  <a:srgbClr val="7A801D"/>
                </a:solidFill>
                <a:latin typeface="Times New Roman" panose="02020603050405020304" pitchFamily="18" charset="0"/>
                <a:ea typeface="微软雅黑" panose="020B0503020204020204" pitchFamily="34" charset="-122"/>
                <a:cs typeface="Times New Roman" panose="02020603050405020304" pitchFamily="18" charset="0"/>
              </a:rPr>
              <a:t>nghe</a:t>
            </a:r>
            <a:r>
              <a:rPr lang="en-US" altLang="zh-CN" sz="4000" i="1" dirty="0">
                <a:solidFill>
                  <a:srgbClr val="7A801D"/>
                </a:solidFill>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4000" i="1" dirty="0" err="1">
                <a:solidFill>
                  <a:srgbClr val="7A801D"/>
                </a:solidFill>
                <a:latin typeface="Times New Roman" panose="02020603050405020304" pitchFamily="18" charset="0"/>
                <a:ea typeface="微软雅黑" panose="020B0503020204020204" pitchFamily="34" charset="-122"/>
                <a:cs typeface="Times New Roman" panose="02020603050405020304" pitchFamily="18" charset="0"/>
              </a:rPr>
              <a:t>bài</a:t>
            </a:r>
            <a:r>
              <a:rPr lang="en-US" altLang="zh-CN" sz="4000" i="1" dirty="0">
                <a:solidFill>
                  <a:srgbClr val="7A801D"/>
                </a:solidFill>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4000" i="1" dirty="0" err="1">
                <a:solidFill>
                  <a:srgbClr val="7A801D"/>
                </a:solidFill>
                <a:latin typeface="Times New Roman" panose="02020603050405020304" pitchFamily="18" charset="0"/>
                <a:ea typeface="微软雅黑" panose="020B0503020204020204" pitchFamily="34" charset="-122"/>
                <a:cs typeface="Times New Roman" panose="02020603050405020304" pitchFamily="18" charset="0"/>
              </a:rPr>
              <a:t>hát</a:t>
            </a:r>
            <a:r>
              <a:rPr lang="en-US" altLang="zh-CN" sz="4000" i="1" dirty="0">
                <a:solidFill>
                  <a:srgbClr val="7A801D"/>
                </a:solidFill>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4000" i="1" dirty="0" err="1">
                <a:solidFill>
                  <a:srgbClr val="7A801D"/>
                </a:solidFill>
                <a:latin typeface="Times New Roman" panose="02020603050405020304" pitchFamily="18" charset="0"/>
                <a:ea typeface="微软雅黑" panose="020B0503020204020204" pitchFamily="34" charset="-122"/>
                <a:cs typeface="Times New Roman" panose="02020603050405020304" pitchFamily="18" charset="0"/>
              </a:rPr>
              <a:t>và</a:t>
            </a:r>
            <a:r>
              <a:rPr lang="en-US" altLang="zh-CN" sz="4000" i="1" dirty="0">
                <a:solidFill>
                  <a:srgbClr val="7A801D"/>
                </a:solidFill>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4000" i="1" dirty="0" err="1">
                <a:solidFill>
                  <a:srgbClr val="7A801D"/>
                </a:solidFill>
                <a:latin typeface="Times New Roman" panose="02020603050405020304" pitchFamily="18" charset="0"/>
                <a:ea typeface="微软雅黑" panose="020B0503020204020204" pitchFamily="34" charset="-122"/>
                <a:cs typeface="Times New Roman" panose="02020603050405020304" pitchFamily="18" charset="0"/>
              </a:rPr>
              <a:t>nêu</a:t>
            </a:r>
            <a:r>
              <a:rPr lang="en-US" altLang="zh-CN" sz="4000" i="1" dirty="0">
                <a:solidFill>
                  <a:srgbClr val="7A801D"/>
                </a:solidFill>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4000" i="1" dirty="0" err="1">
                <a:solidFill>
                  <a:srgbClr val="7A801D"/>
                </a:solidFill>
                <a:latin typeface="Times New Roman" panose="02020603050405020304" pitchFamily="18" charset="0"/>
                <a:ea typeface="微软雅黑" panose="020B0503020204020204" pitchFamily="34" charset="-122"/>
                <a:cs typeface="Times New Roman" panose="02020603050405020304" pitchFamily="18" charset="0"/>
              </a:rPr>
              <a:t>cảm</a:t>
            </a:r>
            <a:r>
              <a:rPr lang="en-US" altLang="zh-CN" sz="4000" i="1" dirty="0">
                <a:solidFill>
                  <a:srgbClr val="7A801D"/>
                </a:solidFill>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4000" i="1" dirty="0" err="1">
                <a:solidFill>
                  <a:srgbClr val="7A801D"/>
                </a:solidFill>
                <a:latin typeface="Times New Roman" panose="02020603050405020304" pitchFamily="18" charset="0"/>
                <a:ea typeface="微软雅黑" panose="020B0503020204020204" pitchFamily="34" charset="-122"/>
                <a:cs typeface="Times New Roman" panose="02020603050405020304" pitchFamily="18" charset="0"/>
              </a:rPr>
              <a:t>nhận</a:t>
            </a:r>
            <a:r>
              <a:rPr lang="en-US" altLang="zh-CN" sz="4000" i="1" dirty="0">
                <a:solidFill>
                  <a:srgbClr val="7A801D"/>
                </a:solidFill>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4000" i="1" dirty="0" err="1">
                <a:solidFill>
                  <a:srgbClr val="7A801D"/>
                </a:solidFill>
                <a:latin typeface="Times New Roman" panose="02020603050405020304" pitchFamily="18" charset="0"/>
                <a:ea typeface="微软雅黑" panose="020B0503020204020204" pitchFamily="34" charset="-122"/>
                <a:cs typeface="Times New Roman" panose="02020603050405020304" pitchFamily="18" charset="0"/>
              </a:rPr>
              <a:t>của</a:t>
            </a:r>
            <a:r>
              <a:rPr lang="en-US" altLang="zh-CN" sz="4000" i="1" dirty="0">
                <a:solidFill>
                  <a:srgbClr val="7A801D"/>
                </a:solidFill>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4000" i="1" dirty="0" err="1">
                <a:solidFill>
                  <a:srgbClr val="7A801D"/>
                </a:solidFill>
                <a:latin typeface="Times New Roman" panose="02020603050405020304" pitchFamily="18" charset="0"/>
                <a:ea typeface="微软雅黑" panose="020B0503020204020204" pitchFamily="34" charset="-122"/>
                <a:cs typeface="Times New Roman" panose="02020603050405020304" pitchFamily="18" charset="0"/>
              </a:rPr>
              <a:t>em</a:t>
            </a:r>
            <a:r>
              <a:rPr lang="en-US" altLang="zh-CN" sz="4000" i="1" dirty="0">
                <a:solidFill>
                  <a:srgbClr val="7A801D"/>
                </a:solidFill>
                <a:latin typeface="Times New Roman" panose="02020603050405020304" pitchFamily="18" charset="0"/>
                <a:ea typeface="微软雅黑" panose="020B0503020204020204" pitchFamily="34" charset="-122"/>
                <a:cs typeface="Times New Roman" panose="02020603050405020304" pitchFamily="18" charset="0"/>
              </a:rPr>
              <a:t>.</a:t>
            </a:r>
            <a:endParaRPr lang="zh-CN" altLang="en-US" sz="4000" i="1" dirty="0">
              <a:solidFill>
                <a:srgbClr val="7A801D"/>
              </a:solidFill>
              <a:latin typeface="Times New Roman" panose="02020603050405020304" pitchFamily="18" charset="0"/>
              <a:ea typeface="微软雅黑" panose="020B0503020204020204" pitchFamily="34" charset="-122"/>
              <a:cs typeface="Times New Roman" panose="02020603050405020304" pitchFamily="18" charset="0"/>
            </a:endParaRPr>
          </a:p>
        </p:txBody>
      </p:sp>
    </p:spTree>
    <p:extLst>
      <p:ext uri="{BB962C8B-B14F-4D97-AF65-F5344CB8AC3E}">
        <p14:creationId xmlns:p14="http://schemas.microsoft.com/office/powerpoint/2010/main" val="278294634"/>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par>
                          <p:cTn id="10" fill="hold">
                            <p:stCondLst>
                              <p:cond delay="500"/>
                            </p:stCondLst>
                            <p:childTnLst>
                              <p:par>
                                <p:cTn id="11" presetID="56" presetClass="entr" presetSubtype="0" fill="hold" grpId="0" nodeType="afterEffect">
                                  <p:stCondLst>
                                    <p:cond delay="0"/>
                                  </p:stCondLst>
                                  <p:iterate type="lt">
                                    <p:tmPct val="10000"/>
                                  </p:iterate>
                                  <p:childTnLst>
                                    <p:set>
                                      <p:cBhvr>
                                        <p:cTn id="12" dur="1" fill="hold">
                                          <p:stCondLst>
                                            <p:cond delay="0"/>
                                          </p:stCondLst>
                                        </p:cTn>
                                        <p:tgtEl>
                                          <p:spTgt spid="6"/>
                                        </p:tgtEl>
                                        <p:attrNameLst>
                                          <p:attrName>style.visibility</p:attrName>
                                        </p:attrNameLst>
                                      </p:cBhvr>
                                      <p:to>
                                        <p:strVal val="visible"/>
                                      </p:to>
                                    </p:set>
                                    <p:anim by="(-#ppt_w*2)" calcmode="lin" valueType="num">
                                      <p:cBhvr rctx="PPT">
                                        <p:cTn id="13" dur="300" autoRev="1" fill="hold">
                                          <p:stCondLst>
                                            <p:cond delay="0"/>
                                          </p:stCondLst>
                                        </p:cTn>
                                        <p:tgtEl>
                                          <p:spTgt spid="6"/>
                                        </p:tgtEl>
                                        <p:attrNameLst>
                                          <p:attrName>ppt_w</p:attrName>
                                        </p:attrNameLst>
                                      </p:cBhvr>
                                    </p:anim>
                                    <p:anim by="(#ppt_w*0.50)" calcmode="lin" valueType="num">
                                      <p:cBhvr>
                                        <p:cTn id="14" dur="300" decel="50000" autoRev="1" fill="hold">
                                          <p:stCondLst>
                                            <p:cond delay="0"/>
                                          </p:stCondLst>
                                        </p:cTn>
                                        <p:tgtEl>
                                          <p:spTgt spid="6"/>
                                        </p:tgtEl>
                                        <p:attrNameLst>
                                          <p:attrName>ppt_x</p:attrName>
                                        </p:attrNameLst>
                                      </p:cBhvr>
                                    </p:anim>
                                    <p:anim from="(-#ppt_h/2)" to="(#ppt_y)" calcmode="lin" valueType="num">
                                      <p:cBhvr>
                                        <p:cTn id="15" dur="600" fill="hold">
                                          <p:stCondLst>
                                            <p:cond delay="0"/>
                                          </p:stCondLst>
                                        </p:cTn>
                                        <p:tgtEl>
                                          <p:spTgt spid="6"/>
                                        </p:tgtEl>
                                        <p:attrNameLst>
                                          <p:attrName>ppt_y</p:attrName>
                                        </p:attrNameLst>
                                      </p:cBhvr>
                                    </p:anim>
                                    <p:animRot by="21600000">
                                      <p:cBhvr>
                                        <p:cTn id="16" dur="600" fill="hold">
                                          <p:stCondLst>
                                            <p:cond delay="0"/>
                                          </p:stCondLst>
                                        </p:cTn>
                                        <p:tgtEl>
                                          <p:spTgt spid="6"/>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7000" b="-7000"/>
          </a:stretch>
        </a:blipFill>
        <a:effectLst/>
      </p:bgPr>
    </p:bg>
    <p:spTree>
      <p:nvGrpSpPr>
        <p:cNvPr id="1" name=""/>
        <p:cNvGrpSpPr/>
        <p:nvPr/>
      </p:nvGrpSpPr>
      <p:grpSpPr>
        <a:xfrm>
          <a:off x="0" y="0"/>
          <a:ext cx="0" cy="0"/>
          <a:chOff x="0" y="0"/>
          <a:chExt cx="0" cy="0"/>
        </a:xfrm>
      </p:grpSpPr>
      <p:pic>
        <p:nvPicPr>
          <p:cNvPr id="4" name="图片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659588" y="2867024"/>
            <a:ext cx="1484411" cy="2278063"/>
          </a:xfrm>
          <a:prstGeom prst="rect">
            <a:avLst/>
          </a:prstGeom>
        </p:spPr>
      </p:pic>
      <p:pic>
        <p:nvPicPr>
          <p:cNvPr id="5" name="图片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524750" y="3624009"/>
            <a:ext cx="1023128" cy="1521078"/>
          </a:xfrm>
          <a:prstGeom prst="rect">
            <a:avLst/>
          </a:prstGeom>
        </p:spPr>
      </p:pic>
      <p:pic>
        <p:nvPicPr>
          <p:cNvPr id="6" name="图片 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90499" y="73004"/>
            <a:ext cx="705681" cy="630799"/>
          </a:xfrm>
          <a:prstGeom prst="rect">
            <a:avLst/>
          </a:prstGeom>
        </p:spPr>
      </p:pic>
      <p:sp>
        <p:nvSpPr>
          <p:cNvPr id="8" name="矩形 7"/>
          <p:cNvSpPr>
            <a:spLocks noChangeArrowheads="1"/>
          </p:cNvSpPr>
          <p:nvPr/>
        </p:nvSpPr>
        <p:spPr bwMode="auto">
          <a:xfrm>
            <a:off x="596122" y="3120698"/>
            <a:ext cx="7920594" cy="10066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defTabSz="914324">
              <a:lnSpc>
                <a:spcPct val="150000"/>
              </a:lnSpc>
            </a:pPr>
            <a:r>
              <a:rPr lang="en-US" altLang="zh-CN" sz="4500" b="1" dirty="0">
                <a:solidFill>
                  <a:srgbClr val="181818"/>
                </a:solidFill>
                <a:latin typeface="Times New Roman" panose="02020603050405020304" pitchFamily="18" charset="0"/>
                <a:ea typeface="微软雅黑" pitchFamily="34" charset="-122"/>
                <a:cs typeface="Times New Roman" panose="02020603050405020304" pitchFamily="18" charset="0"/>
                <a:sym typeface="微软雅黑" pitchFamily="34" charset="-122"/>
              </a:rPr>
              <a:t>II. VĂN BẢN VÀ ĐOẠN VĂN</a:t>
            </a:r>
            <a:endParaRPr lang="zh-CN" altLang="en-US" sz="4500" b="1" dirty="0">
              <a:solidFill>
                <a:srgbClr val="181818"/>
              </a:solidFill>
              <a:latin typeface="Times New Roman" panose="02020603050405020304" pitchFamily="18" charset="0"/>
              <a:ea typeface="微软雅黑" pitchFamily="34" charset="-122"/>
              <a:cs typeface="Times New Roman" panose="02020603050405020304" pitchFamily="18" charset="0"/>
              <a:sym typeface="微软雅黑" pitchFamily="34" charset="-122"/>
            </a:endParaRPr>
          </a:p>
        </p:txBody>
      </p:sp>
      <p:grpSp>
        <p:nvGrpSpPr>
          <p:cNvPr id="9" name="组合 8"/>
          <p:cNvGrpSpPr/>
          <p:nvPr/>
        </p:nvGrpSpPr>
        <p:grpSpPr>
          <a:xfrm>
            <a:off x="2196615" y="698136"/>
            <a:ext cx="4750769" cy="3307919"/>
            <a:chOff x="2197100" y="915988"/>
            <a:chExt cx="4751388" cy="3308350"/>
          </a:xfrm>
        </p:grpSpPr>
        <p:sp>
          <p:nvSpPr>
            <p:cNvPr id="10" name="AutoShape 3"/>
            <p:cNvSpPr>
              <a:spLocks noChangeAspect="1" noChangeArrowheads="1" noTextEdit="1"/>
            </p:cNvSpPr>
            <p:nvPr/>
          </p:nvSpPr>
          <p:spPr bwMode="auto">
            <a:xfrm>
              <a:off x="2197100" y="915988"/>
              <a:ext cx="4748213" cy="3308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28" tIns="45714" rIns="91428" bIns="45714" numCol="1" anchor="t" anchorCtr="0" compatLnSpc="1">
              <a:prstTxWarp prst="textNoShape">
                <a:avLst/>
              </a:prstTxWarp>
            </a:bodyPr>
            <a:lstStyle/>
            <a:p>
              <a:pPr defTabSz="914324">
                <a:defRPr/>
              </a:pPr>
              <a:endParaRPr lang="zh-CN" altLang="en-US" sz="2400" kern="0">
                <a:solidFill>
                  <a:srgbClr val="F8F8F8"/>
                </a:solidFill>
                <a:latin typeface="Book Antiqua"/>
              </a:endParaRPr>
            </a:p>
          </p:txBody>
        </p:sp>
        <p:sp>
          <p:nvSpPr>
            <p:cNvPr id="11" name="Freeform 150"/>
            <p:cNvSpPr>
              <a:spLocks/>
            </p:cNvSpPr>
            <p:nvPr/>
          </p:nvSpPr>
          <p:spPr bwMode="auto">
            <a:xfrm>
              <a:off x="3048000" y="1771651"/>
              <a:ext cx="3049588" cy="1522413"/>
            </a:xfrm>
            <a:custGeom>
              <a:avLst/>
              <a:gdLst>
                <a:gd name="T0" fmla="*/ 813 w 813"/>
                <a:gd name="T1" fmla="*/ 406 h 406"/>
                <a:gd name="T2" fmla="*/ 724 w 813"/>
                <a:gd name="T3" fmla="*/ 406 h 406"/>
                <a:gd name="T4" fmla="*/ 406 w 813"/>
                <a:gd name="T5" fmla="*/ 89 h 406"/>
                <a:gd name="T6" fmla="*/ 89 w 813"/>
                <a:gd name="T7" fmla="*/ 406 h 406"/>
                <a:gd name="T8" fmla="*/ 0 w 813"/>
                <a:gd name="T9" fmla="*/ 406 h 406"/>
                <a:gd name="T10" fmla="*/ 406 w 813"/>
                <a:gd name="T11" fmla="*/ 0 h 406"/>
                <a:gd name="T12" fmla="*/ 813 w 813"/>
                <a:gd name="T13" fmla="*/ 406 h 406"/>
              </a:gdLst>
              <a:ahLst/>
              <a:cxnLst>
                <a:cxn ang="0">
                  <a:pos x="T0" y="T1"/>
                </a:cxn>
                <a:cxn ang="0">
                  <a:pos x="T2" y="T3"/>
                </a:cxn>
                <a:cxn ang="0">
                  <a:pos x="T4" y="T5"/>
                </a:cxn>
                <a:cxn ang="0">
                  <a:pos x="T6" y="T7"/>
                </a:cxn>
                <a:cxn ang="0">
                  <a:pos x="T8" y="T9"/>
                </a:cxn>
                <a:cxn ang="0">
                  <a:pos x="T10" y="T11"/>
                </a:cxn>
                <a:cxn ang="0">
                  <a:pos x="T12" y="T13"/>
                </a:cxn>
              </a:cxnLst>
              <a:rect l="0" t="0" r="r" b="b"/>
              <a:pathLst>
                <a:path w="813" h="406">
                  <a:moveTo>
                    <a:pt x="813" y="406"/>
                  </a:moveTo>
                  <a:cubicBezTo>
                    <a:pt x="724" y="406"/>
                    <a:pt x="724" y="406"/>
                    <a:pt x="724" y="406"/>
                  </a:cubicBezTo>
                  <a:cubicBezTo>
                    <a:pt x="724" y="231"/>
                    <a:pt x="581" y="89"/>
                    <a:pt x="406" y="89"/>
                  </a:cubicBezTo>
                  <a:cubicBezTo>
                    <a:pt x="231" y="89"/>
                    <a:pt x="89" y="231"/>
                    <a:pt x="89" y="406"/>
                  </a:cubicBezTo>
                  <a:cubicBezTo>
                    <a:pt x="0" y="406"/>
                    <a:pt x="0" y="406"/>
                    <a:pt x="0" y="406"/>
                  </a:cubicBezTo>
                  <a:cubicBezTo>
                    <a:pt x="0" y="182"/>
                    <a:pt x="182" y="0"/>
                    <a:pt x="406" y="0"/>
                  </a:cubicBezTo>
                  <a:cubicBezTo>
                    <a:pt x="631" y="0"/>
                    <a:pt x="813" y="182"/>
                    <a:pt x="813" y="406"/>
                  </a:cubicBezTo>
                  <a:close/>
                </a:path>
              </a:pathLst>
            </a:custGeom>
            <a:solidFill>
              <a:srgbClr val="F3AD00"/>
            </a:solidFill>
            <a:ln>
              <a:noFill/>
            </a:ln>
          </p:spPr>
          <p:txBody>
            <a:bodyPr/>
            <a:lstStyle/>
            <a:p>
              <a:pPr defTabSz="914324">
                <a:defRPr/>
              </a:pPr>
              <a:endParaRPr lang="zh-CN" altLang="en-US" sz="1600" kern="0">
                <a:solidFill>
                  <a:srgbClr val="F8F8F8"/>
                </a:solidFill>
                <a:latin typeface="Book Antiqua"/>
              </a:endParaRPr>
            </a:p>
          </p:txBody>
        </p:sp>
        <p:sp>
          <p:nvSpPr>
            <p:cNvPr id="12" name="Freeform 151"/>
            <p:cNvSpPr>
              <a:spLocks/>
            </p:cNvSpPr>
            <p:nvPr/>
          </p:nvSpPr>
          <p:spPr bwMode="auto">
            <a:xfrm>
              <a:off x="2632075" y="1354138"/>
              <a:ext cx="3881438" cy="1939925"/>
            </a:xfrm>
            <a:custGeom>
              <a:avLst/>
              <a:gdLst>
                <a:gd name="T0" fmla="*/ 1035 w 1035"/>
                <a:gd name="T1" fmla="*/ 517 h 517"/>
                <a:gd name="T2" fmla="*/ 945 w 1035"/>
                <a:gd name="T3" fmla="*/ 517 h 517"/>
                <a:gd name="T4" fmla="*/ 517 w 1035"/>
                <a:gd name="T5" fmla="*/ 90 h 517"/>
                <a:gd name="T6" fmla="*/ 89 w 1035"/>
                <a:gd name="T7" fmla="*/ 517 h 517"/>
                <a:gd name="T8" fmla="*/ 0 w 1035"/>
                <a:gd name="T9" fmla="*/ 517 h 517"/>
                <a:gd name="T10" fmla="*/ 517 w 1035"/>
                <a:gd name="T11" fmla="*/ 0 h 517"/>
                <a:gd name="T12" fmla="*/ 1035 w 1035"/>
                <a:gd name="T13" fmla="*/ 517 h 517"/>
              </a:gdLst>
              <a:ahLst/>
              <a:cxnLst>
                <a:cxn ang="0">
                  <a:pos x="T0" y="T1"/>
                </a:cxn>
                <a:cxn ang="0">
                  <a:pos x="T2" y="T3"/>
                </a:cxn>
                <a:cxn ang="0">
                  <a:pos x="T4" y="T5"/>
                </a:cxn>
                <a:cxn ang="0">
                  <a:pos x="T6" y="T7"/>
                </a:cxn>
                <a:cxn ang="0">
                  <a:pos x="T8" y="T9"/>
                </a:cxn>
                <a:cxn ang="0">
                  <a:pos x="T10" y="T11"/>
                </a:cxn>
                <a:cxn ang="0">
                  <a:pos x="T12" y="T13"/>
                </a:cxn>
              </a:cxnLst>
              <a:rect l="0" t="0" r="r" b="b"/>
              <a:pathLst>
                <a:path w="1035" h="517">
                  <a:moveTo>
                    <a:pt x="1035" y="517"/>
                  </a:moveTo>
                  <a:cubicBezTo>
                    <a:pt x="945" y="517"/>
                    <a:pt x="945" y="517"/>
                    <a:pt x="945" y="517"/>
                  </a:cubicBezTo>
                  <a:cubicBezTo>
                    <a:pt x="945" y="282"/>
                    <a:pt x="753" y="90"/>
                    <a:pt x="517" y="90"/>
                  </a:cubicBezTo>
                  <a:cubicBezTo>
                    <a:pt x="281" y="90"/>
                    <a:pt x="89" y="282"/>
                    <a:pt x="89" y="517"/>
                  </a:cubicBezTo>
                  <a:cubicBezTo>
                    <a:pt x="0" y="517"/>
                    <a:pt x="0" y="517"/>
                    <a:pt x="0" y="517"/>
                  </a:cubicBezTo>
                  <a:cubicBezTo>
                    <a:pt x="0" y="232"/>
                    <a:pt x="232" y="0"/>
                    <a:pt x="517" y="0"/>
                  </a:cubicBezTo>
                  <a:cubicBezTo>
                    <a:pt x="803" y="0"/>
                    <a:pt x="1035" y="232"/>
                    <a:pt x="1035" y="517"/>
                  </a:cubicBezTo>
                  <a:close/>
                </a:path>
              </a:pathLst>
            </a:custGeom>
            <a:solidFill>
              <a:srgbClr val="7A801D"/>
            </a:solidFill>
            <a:ln>
              <a:noFill/>
            </a:ln>
          </p:spPr>
          <p:txBody>
            <a:bodyPr/>
            <a:lstStyle/>
            <a:p>
              <a:pPr defTabSz="914324">
                <a:defRPr/>
              </a:pPr>
              <a:endParaRPr lang="zh-CN" altLang="en-US" sz="1600" kern="0">
                <a:solidFill>
                  <a:srgbClr val="F8F8F8"/>
                </a:solidFill>
                <a:latin typeface="Book Antiqua"/>
              </a:endParaRPr>
            </a:p>
          </p:txBody>
        </p:sp>
        <p:sp>
          <p:nvSpPr>
            <p:cNvPr id="13" name="Freeform 152"/>
            <p:cNvSpPr>
              <a:spLocks/>
            </p:cNvSpPr>
            <p:nvPr/>
          </p:nvSpPr>
          <p:spPr bwMode="auto">
            <a:xfrm>
              <a:off x="2197100" y="919163"/>
              <a:ext cx="4751388" cy="2374900"/>
            </a:xfrm>
            <a:custGeom>
              <a:avLst/>
              <a:gdLst>
                <a:gd name="T0" fmla="*/ 1267 w 1267"/>
                <a:gd name="T1" fmla="*/ 633 h 633"/>
                <a:gd name="T2" fmla="*/ 1178 w 1267"/>
                <a:gd name="T3" fmla="*/ 633 h 633"/>
                <a:gd name="T4" fmla="*/ 633 w 1267"/>
                <a:gd name="T5" fmla="*/ 89 h 633"/>
                <a:gd name="T6" fmla="*/ 89 w 1267"/>
                <a:gd name="T7" fmla="*/ 633 h 633"/>
                <a:gd name="T8" fmla="*/ 0 w 1267"/>
                <a:gd name="T9" fmla="*/ 633 h 633"/>
                <a:gd name="T10" fmla="*/ 633 w 1267"/>
                <a:gd name="T11" fmla="*/ 0 h 633"/>
                <a:gd name="T12" fmla="*/ 1267 w 1267"/>
                <a:gd name="T13" fmla="*/ 633 h 633"/>
              </a:gdLst>
              <a:ahLst/>
              <a:cxnLst>
                <a:cxn ang="0">
                  <a:pos x="T0" y="T1"/>
                </a:cxn>
                <a:cxn ang="0">
                  <a:pos x="T2" y="T3"/>
                </a:cxn>
                <a:cxn ang="0">
                  <a:pos x="T4" y="T5"/>
                </a:cxn>
                <a:cxn ang="0">
                  <a:pos x="T6" y="T7"/>
                </a:cxn>
                <a:cxn ang="0">
                  <a:pos x="T8" y="T9"/>
                </a:cxn>
                <a:cxn ang="0">
                  <a:pos x="T10" y="T11"/>
                </a:cxn>
                <a:cxn ang="0">
                  <a:pos x="T12" y="T13"/>
                </a:cxn>
              </a:cxnLst>
              <a:rect l="0" t="0" r="r" b="b"/>
              <a:pathLst>
                <a:path w="1267" h="633">
                  <a:moveTo>
                    <a:pt x="1267" y="633"/>
                  </a:moveTo>
                  <a:cubicBezTo>
                    <a:pt x="1178" y="633"/>
                    <a:pt x="1178" y="633"/>
                    <a:pt x="1178" y="633"/>
                  </a:cubicBezTo>
                  <a:cubicBezTo>
                    <a:pt x="1178" y="333"/>
                    <a:pt x="934" y="89"/>
                    <a:pt x="633" y="89"/>
                  </a:cubicBezTo>
                  <a:cubicBezTo>
                    <a:pt x="333" y="89"/>
                    <a:pt x="89" y="333"/>
                    <a:pt x="89" y="633"/>
                  </a:cubicBezTo>
                  <a:cubicBezTo>
                    <a:pt x="0" y="633"/>
                    <a:pt x="0" y="633"/>
                    <a:pt x="0" y="633"/>
                  </a:cubicBezTo>
                  <a:cubicBezTo>
                    <a:pt x="0" y="284"/>
                    <a:pt x="284" y="0"/>
                    <a:pt x="633" y="0"/>
                  </a:cubicBezTo>
                  <a:cubicBezTo>
                    <a:pt x="983" y="0"/>
                    <a:pt x="1267" y="284"/>
                    <a:pt x="1267" y="633"/>
                  </a:cubicBezTo>
                  <a:close/>
                </a:path>
              </a:pathLst>
            </a:custGeom>
            <a:solidFill>
              <a:srgbClr val="F3AD00"/>
            </a:solidFill>
            <a:ln>
              <a:noFill/>
            </a:ln>
          </p:spPr>
          <p:txBody>
            <a:bodyPr/>
            <a:lstStyle/>
            <a:p>
              <a:pPr defTabSz="914324">
                <a:defRPr/>
              </a:pPr>
              <a:endParaRPr lang="zh-CN" altLang="en-US" sz="1600" kern="0">
                <a:solidFill>
                  <a:srgbClr val="F8F8F8"/>
                </a:solidFill>
                <a:latin typeface="Book Antiqua"/>
              </a:endParaRPr>
            </a:p>
          </p:txBody>
        </p:sp>
        <p:sp>
          <p:nvSpPr>
            <p:cNvPr id="14" name="Freeform 153"/>
            <p:cNvSpPr>
              <a:spLocks/>
            </p:cNvSpPr>
            <p:nvPr/>
          </p:nvSpPr>
          <p:spPr bwMode="auto">
            <a:xfrm>
              <a:off x="3468688" y="2190751"/>
              <a:ext cx="2208213" cy="1103313"/>
            </a:xfrm>
            <a:custGeom>
              <a:avLst/>
              <a:gdLst>
                <a:gd name="T0" fmla="*/ 589 w 589"/>
                <a:gd name="T1" fmla="*/ 294 h 294"/>
                <a:gd name="T2" fmla="*/ 500 w 589"/>
                <a:gd name="T3" fmla="*/ 294 h 294"/>
                <a:gd name="T4" fmla="*/ 294 w 589"/>
                <a:gd name="T5" fmla="*/ 89 h 294"/>
                <a:gd name="T6" fmla="*/ 89 w 589"/>
                <a:gd name="T7" fmla="*/ 294 h 294"/>
                <a:gd name="T8" fmla="*/ 0 w 589"/>
                <a:gd name="T9" fmla="*/ 294 h 294"/>
                <a:gd name="T10" fmla="*/ 294 w 589"/>
                <a:gd name="T11" fmla="*/ 0 h 294"/>
                <a:gd name="T12" fmla="*/ 589 w 589"/>
                <a:gd name="T13" fmla="*/ 294 h 294"/>
              </a:gdLst>
              <a:ahLst/>
              <a:cxnLst>
                <a:cxn ang="0">
                  <a:pos x="T0" y="T1"/>
                </a:cxn>
                <a:cxn ang="0">
                  <a:pos x="T2" y="T3"/>
                </a:cxn>
                <a:cxn ang="0">
                  <a:pos x="T4" y="T5"/>
                </a:cxn>
                <a:cxn ang="0">
                  <a:pos x="T6" y="T7"/>
                </a:cxn>
                <a:cxn ang="0">
                  <a:pos x="T8" y="T9"/>
                </a:cxn>
                <a:cxn ang="0">
                  <a:pos x="T10" y="T11"/>
                </a:cxn>
                <a:cxn ang="0">
                  <a:pos x="T12" y="T13"/>
                </a:cxn>
              </a:cxnLst>
              <a:rect l="0" t="0" r="r" b="b"/>
              <a:pathLst>
                <a:path w="589" h="294">
                  <a:moveTo>
                    <a:pt x="589" y="294"/>
                  </a:moveTo>
                  <a:cubicBezTo>
                    <a:pt x="500" y="294"/>
                    <a:pt x="500" y="294"/>
                    <a:pt x="500" y="294"/>
                  </a:cubicBezTo>
                  <a:cubicBezTo>
                    <a:pt x="500" y="181"/>
                    <a:pt x="408" y="89"/>
                    <a:pt x="294" y="89"/>
                  </a:cubicBezTo>
                  <a:cubicBezTo>
                    <a:pt x="181" y="89"/>
                    <a:pt x="89" y="181"/>
                    <a:pt x="89" y="294"/>
                  </a:cubicBezTo>
                  <a:cubicBezTo>
                    <a:pt x="0" y="294"/>
                    <a:pt x="0" y="294"/>
                    <a:pt x="0" y="294"/>
                  </a:cubicBezTo>
                  <a:cubicBezTo>
                    <a:pt x="0" y="132"/>
                    <a:pt x="132" y="0"/>
                    <a:pt x="294" y="0"/>
                  </a:cubicBezTo>
                  <a:cubicBezTo>
                    <a:pt x="457" y="0"/>
                    <a:pt x="589" y="132"/>
                    <a:pt x="589" y="294"/>
                  </a:cubicBezTo>
                  <a:close/>
                </a:path>
              </a:pathLst>
            </a:custGeom>
            <a:solidFill>
              <a:srgbClr val="7A801D"/>
            </a:solidFill>
            <a:ln>
              <a:noFill/>
            </a:ln>
          </p:spPr>
          <p:txBody>
            <a:bodyPr/>
            <a:lstStyle/>
            <a:p>
              <a:pPr defTabSz="914324">
                <a:defRPr/>
              </a:pPr>
              <a:endParaRPr lang="zh-CN" altLang="en-US" sz="1600" kern="0">
                <a:solidFill>
                  <a:srgbClr val="F8F8F8"/>
                </a:solidFill>
                <a:latin typeface="Book Antiqua"/>
              </a:endParaRPr>
            </a:p>
          </p:txBody>
        </p:sp>
      </p:grpSp>
    </p:spTree>
    <p:extLst>
      <p:ext uri="{BB962C8B-B14F-4D97-AF65-F5344CB8AC3E}">
        <p14:creationId xmlns:p14="http://schemas.microsoft.com/office/powerpoint/2010/main" val="3041408926"/>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53" presetClass="entr" presetSubtype="16" fill="hold" nodeType="after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p:cTn id="13" dur="500" fill="hold"/>
                                        <p:tgtEl>
                                          <p:spTgt spid="9"/>
                                        </p:tgtEl>
                                        <p:attrNameLst>
                                          <p:attrName>ppt_w</p:attrName>
                                        </p:attrNameLst>
                                      </p:cBhvr>
                                      <p:tavLst>
                                        <p:tav tm="0">
                                          <p:val>
                                            <p:fltVal val="0"/>
                                          </p:val>
                                        </p:tav>
                                        <p:tav tm="100000">
                                          <p:val>
                                            <p:strVal val="#ppt_w"/>
                                          </p:val>
                                        </p:tav>
                                      </p:tavLst>
                                    </p:anim>
                                    <p:anim calcmode="lin" valueType="num">
                                      <p:cBhvr>
                                        <p:cTn id="14" dur="500" fill="hold"/>
                                        <p:tgtEl>
                                          <p:spTgt spid="9"/>
                                        </p:tgtEl>
                                        <p:attrNameLst>
                                          <p:attrName>ppt_h</p:attrName>
                                        </p:attrNameLst>
                                      </p:cBhvr>
                                      <p:tavLst>
                                        <p:tav tm="0">
                                          <p:val>
                                            <p:fltVal val="0"/>
                                          </p:val>
                                        </p:tav>
                                        <p:tav tm="100000">
                                          <p:val>
                                            <p:strVal val="#ppt_h"/>
                                          </p:val>
                                        </p:tav>
                                      </p:tavLst>
                                    </p:anim>
                                    <p:animEffect transition="in" filter="fade">
                                      <p:cBhvr>
                                        <p:cTn id="15" dur="500"/>
                                        <p:tgtEl>
                                          <p:spTgt spid="9"/>
                                        </p:tgtEl>
                                      </p:cBhvr>
                                    </p:animEffect>
                                  </p:childTnLst>
                                </p:cTn>
                              </p:par>
                            </p:childTnLst>
                          </p:cTn>
                        </p:par>
                        <p:par>
                          <p:cTn id="16" fill="hold">
                            <p:stCondLst>
                              <p:cond delay="1500"/>
                            </p:stCondLst>
                            <p:childTnLst>
                              <p:par>
                                <p:cTn id="17" presetID="42" presetClass="entr" presetSubtype="0" fill="hold" grpId="0" nodeType="after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fade">
                                      <p:cBhvr>
                                        <p:cTn id="19" dur="1000"/>
                                        <p:tgtEl>
                                          <p:spTgt spid="8"/>
                                        </p:tgtEl>
                                      </p:cBhvr>
                                    </p:animEffect>
                                    <p:anim calcmode="lin" valueType="num">
                                      <p:cBhvr>
                                        <p:cTn id="20" dur="1000" fill="hold"/>
                                        <p:tgtEl>
                                          <p:spTgt spid="8"/>
                                        </p:tgtEl>
                                        <p:attrNameLst>
                                          <p:attrName>ppt_x</p:attrName>
                                        </p:attrNameLst>
                                      </p:cBhvr>
                                      <p:tavLst>
                                        <p:tav tm="0">
                                          <p:val>
                                            <p:strVal val="#ppt_x"/>
                                          </p:val>
                                        </p:tav>
                                        <p:tav tm="100000">
                                          <p:val>
                                            <p:strVal val="#ppt_x"/>
                                          </p:val>
                                        </p:tav>
                                      </p:tavLst>
                                    </p:anim>
                                    <p:anim calcmode="lin" valueType="num">
                                      <p:cBhvr>
                                        <p:cTn id="21"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7000" b="-7000"/>
          </a:stretch>
        </a:blipFill>
        <a:effectLst/>
      </p:bgPr>
    </p:bg>
    <p:spTree>
      <p:nvGrpSpPr>
        <p:cNvPr id="1" name=""/>
        <p:cNvGrpSpPr/>
        <p:nvPr/>
      </p:nvGrpSpPr>
      <p:grpSpPr>
        <a:xfrm>
          <a:off x="0" y="0"/>
          <a:ext cx="0" cy="0"/>
          <a:chOff x="0" y="0"/>
          <a:chExt cx="0" cy="0"/>
        </a:xfrm>
      </p:grpSpPr>
      <p:pic>
        <p:nvPicPr>
          <p:cNvPr id="4" name="图片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659588" y="2867024"/>
            <a:ext cx="1484411" cy="2278063"/>
          </a:xfrm>
          <a:prstGeom prst="rect">
            <a:avLst/>
          </a:prstGeom>
        </p:spPr>
      </p:pic>
      <p:pic>
        <p:nvPicPr>
          <p:cNvPr id="5" name="图片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524750" y="3624009"/>
            <a:ext cx="1023128" cy="1521078"/>
          </a:xfrm>
          <a:prstGeom prst="rect">
            <a:avLst/>
          </a:prstGeom>
        </p:spPr>
      </p:pic>
      <p:sp>
        <p:nvSpPr>
          <p:cNvPr id="2" name="Rectangle 1">
            <a:extLst>
              <a:ext uri="{FF2B5EF4-FFF2-40B4-BE49-F238E27FC236}">
                <a16:creationId xmlns:a16="http://schemas.microsoft.com/office/drawing/2014/main" xmlns="" id="{8EF7E9E9-5652-704F-9144-C56F8D999508}"/>
              </a:ext>
            </a:extLst>
          </p:cNvPr>
          <p:cNvSpPr/>
          <p:nvPr/>
        </p:nvSpPr>
        <p:spPr>
          <a:xfrm>
            <a:off x="123093" y="230768"/>
            <a:ext cx="6207370" cy="4772781"/>
          </a:xfrm>
          <a:prstGeom prst="rect">
            <a:avLst/>
          </a:prstGeom>
        </p:spPr>
        <p:txBody>
          <a:bodyPr wrap="square">
            <a:spAutoFit/>
          </a:bodyPr>
          <a:lstStyle/>
          <a:p>
            <a:pPr algn="just">
              <a:lnSpc>
                <a:spcPct val="115000"/>
              </a:lnSpc>
            </a:pPr>
            <a:r>
              <a:rPr lang="it-IT" sz="1900" b="1" dirty="0" err="1">
                <a:solidFill>
                  <a:srgbClr val="000000"/>
                </a:solidFill>
                <a:latin typeface="Times New Roman" panose="02020603050405020304" pitchFamily="18" charset="0"/>
                <a:ea typeface="Calibri" panose="020F0502020204030204" pitchFamily="34" charset="0"/>
              </a:rPr>
              <a:t>Các</a:t>
            </a:r>
            <a:r>
              <a:rPr lang="it-IT" sz="1900" b="1" dirty="0">
                <a:solidFill>
                  <a:srgbClr val="000000"/>
                </a:solidFill>
                <a:latin typeface="Times New Roman" panose="02020603050405020304" pitchFamily="18" charset="0"/>
                <a:ea typeface="Calibri" panose="020F0502020204030204" pitchFamily="34" charset="0"/>
              </a:rPr>
              <a:t> </a:t>
            </a:r>
            <a:r>
              <a:rPr lang="vi-VN" sz="1900" b="1" dirty="0">
                <a:solidFill>
                  <a:srgbClr val="000000"/>
                </a:solidFill>
                <a:latin typeface="Times New Roman" panose="02020603050405020304" pitchFamily="18" charset="0"/>
                <a:ea typeface="Calibri" panose="020F0502020204030204" pitchFamily="34" charset="0"/>
              </a:rPr>
              <a:t>ẩn số (một ẩn số có thể thuộc nhiều vị trí khác nhau):</a:t>
            </a:r>
            <a:r>
              <a:rPr lang="vi-VN" sz="1900" i="1" dirty="0">
                <a:solidFill>
                  <a:srgbClr val="000000"/>
                </a:solidFill>
                <a:latin typeface="Times New Roman" panose="02020603050405020304" pitchFamily="18" charset="0"/>
                <a:ea typeface="Calibri" panose="020F0502020204030204" pitchFamily="34" charset="0"/>
              </a:rPr>
              <a:t> chủ đề, vấn đề, câu, bài nói, bài viết, đoạn văn.</a:t>
            </a:r>
            <a:endParaRPr lang="x-none" sz="1900" dirty="0">
              <a:solidFill>
                <a:srgbClr val="000000"/>
              </a:solidFill>
              <a:latin typeface="Times New Roman" panose="02020603050405020304" pitchFamily="18" charset="0"/>
              <a:ea typeface="Calibri" panose="020F0502020204030204" pitchFamily="34" charset="0"/>
            </a:endParaRPr>
          </a:p>
          <a:p>
            <a:pPr algn="just">
              <a:lnSpc>
                <a:spcPct val="115000"/>
              </a:lnSpc>
            </a:pPr>
            <a:r>
              <a:rPr lang="vi-VN" sz="1900" dirty="0">
                <a:solidFill>
                  <a:srgbClr val="000000"/>
                </a:solidFill>
                <a:latin typeface="Times New Roman" panose="02020603050405020304" pitchFamily="18" charset="0"/>
                <a:ea typeface="Calibri" panose="020F0502020204030204" pitchFamily="34" charset="0"/>
              </a:rPr>
              <a:t>- Văn bản là đơn vị ngôn ngữ trình bày trọn vẹn một (1) …………. Trong giao tiếp. Thông thường, văn bản là (2) …………. (lá đơn, bức thư, bài thơ, truyện kể, thông báo, bài văn nghị luận,…) có các bộ phận thống nhất về (3)………… (xoay quanh một vấn đề nhất định), liên kết bằng những từ ngữ nhất định và được sắp xếp theo thứ tự hợp lí. </a:t>
            </a:r>
            <a:endParaRPr lang="x-none" sz="1900" dirty="0">
              <a:solidFill>
                <a:srgbClr val="000000"/>
              </a:solidFill>
              <a:latin typeface="Times New Roman" panose="02020603050405020304" pitchFamily="18" charset="0"/>
              <a:ea typeface="Calibri" panose="020F0502020204030204" pitchFamily="34" charset="0"/>
            </a:endParaRPr>
          </a:p>
          <a:p>
            <a:pPr algn="just">
              <a:lnSpc>
                <a:spcPct val="115000"/>
              </a:lnSpc>
            </a:pPr>
            <a:r>
              <a:rPr lang="vi-VN" sz="1900" dirty="0">
                <a:solidFill>
                  <a:srgbClr val="000000"/>
                </a:solidFill>
                <a:latin typeface="Times New Roman" panose="02020603050405020304" pitchFamily="18" charset="0"/>
                <a:ea typeface="Calibri" panose="020F0502020204030204" pitchFamily="34" charset="0"/>
              </a:rPr>
              <a:t>- Văn bản có thể gồm một hoặc một số (4)…………….. Mỗi đoạn văn thể hiện một (5)……… nhỏ; hết đoạn văn, phải xuống dòng. Ở dạng phổ biến (điển hình), đoạn văn gồm một số (6)…….., trong đó thường có một câu nêu (7)……….của đoạn văn (câu chủ đề), một số câu phát triển (8)……… (câu phát triển). </a:t>
            </a:r>
            <a:endParaRPr lang="x-none" sz="1900" dirty="0">
              <a:solidFill>
                <a:srgbClr val="000000"/>
              </a:solidFill>
              <a:latin typeface="Times New Roman" panose="02020603050405020304" pitchFamily="18" charset="0"/>
              <a:ea typeface="Calibri" panose="020F0502020204030204" pitchFamily="34" charset="0"/>
            </a:endParaRPr>
          </a:p>
        </p:txBody>
      </p:sp>
      <p:pic>
        <p:nvPicPr>
          <p:cNvPr id="8" name="Picture 7" descr="Logo&#10;&#10;Description automatically generated">
            <a:extLst>
              <a:ext uri="{FF2B5EF4-FFF2-40B4-BE49-F238E27FC236}">
                <a16:creationId xmlns:a16="http://schemas.microsoft.com/office/drawing/2014/main" xmlns="" id="{A3B047FE-8FC2-2548-8716-DC4D7BE77CA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365079" y="699703"/>
            <a:ext cx="2778920" cy="1917455"/>
          </a:xfrm>
          <a:prstGeom prst="rect">
            <a:avLst/>
          </a:prstGeom>
        </p:spPr>
      </p:pic>
      <p:sp>
        <p:nvSpPr>
          <p:cNvPr id="6" name="Rectangle 5">
            <a:extLst>
              <a:ext uri="{FF2B5EF4-FFF2-40B4-BE49-F238E27FC236}">
                <a16:creationId xmlns:a16="http://schemas.microsoft.com/office/drawing/2014/main" xmlns="" id="{A7F00A86-FF4C-9046-A041-85B68EC2946D}"/>
              </a:ext>
            </a:extLst>
          </p:cNvPr>
          <p:cNvSpPr/>
          <p:nvPr/>
        </p:nvSpPr>
        <p:spPr>
          <a:xfrm>
            <a:off x="2286000" y="-1595572"/>
            <a:ext cx="4572000" cy="507831"/>
          </a:xfrm>
          <a:prstGeom prst="rect">
            <a:avLst/>
          </a:prstGeom>
        </p:spPr>
        <p:txBody>
          <a:bodyPr>
            <a:spAutoFit/>
          </a:bodyPr>
          <a:lstStyle/>
          <a:p>
            <a:pPr lvl="0" defTabSz="914400">
              <a:defRPr/>
            </a:pPr>
            <a:r>
              <a:rPr lang="en-US" altLang="zh-CN" b="1" dirty="0"/>
              <a:t>Kim Dung </a:t>
            </a:r>
            <a:r>
              <a:rPr lang="en-US" altLang="zh-CN" b="1" dirty="0">
                <a:solidFill>
                  <a:srgbClr val="E76784"/>
                </a:solidFill>
              </a:rPr>
              <a:t>0336032445</a:t>
            </a:r>
            <a:r>
              <a:rPr lang="en-US" altLang="zh-CN" dirty="0"/>
              <a:t> https://</a:t>
            </a:r>
            <a:r>
              <a:rPr lang="en-US" altLang="zh-CN" dirty="0" err="1"/>
              <a:t>www.facebook.com</a:t>
            </a:r>
            <a:r>
              <a:rPr lang="en-US" altLang="zh-CN" dirty="0"/>
              <a:t>/phamkimdung25/ </a:t>
            </a:r>
            <a:endParaRPr lang="x-none" dirty="0"/>
          </a:p>
        </p:txBody>
      </p:sp>
    </p:spTree>
    <p:extLst>
      <p:ext uri="{BB962C8B-B14F-4D97-AF65-F5344CB8AC3E}">
        <p14:creationId xmlns:p14="http://schemas.microsoft.com/office/powerpoint/2010/main" val="4286548918"/>
      </p:ext>
    </p:extLst>
  </p:cSld>
  <p:clrMapOvr>
    <a:masterClrMapping/>
  </p:clrMapOvr>
  <p:transition spd="med">
    <p:pull/>
  </p:transition>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7000" b="-7000"/>
          </a:stretch>
        </a:blipFill>
        <a:effectLst/>
      </p:bgPr>
    </p:bg>
    <p:spTree>
      <p:nvGrpSpPr>
        <p:cNvPr id="1" name=""/>
        <p:cNvGrpSpPr/>
        <p:nvPr/>
      </p:nvGrpSpPr>
      <p:grpSpPr>
        <a:xfrm>
          <a:off x="0" y="0"/>
          <a:ext cx="0" cy="0"/>
          <a:chOff x="0" y="0"/>
          <a:chExt cx="0" cy="0"/>
        </a:xfrm>
      </p:grpSpPr>
      <p:pic>
        <p:nvPicPr>
          <p:cNvPr id="4" name="图片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659588" y="2867024"/>
            <a:ext cx="1484411" cy="2278063"/>
          </a:xfrm>
          <a:prstGeom prst="rect">
            <a:avLst/>
          </a:prstGeom>
        </p:spPr>
      </p:pic>
      <p:pic>
        <p:nvPicPr>
          <p:cNvPr id="5" name="图片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524750" y="3624009"/>
            <a:ext cx="1023128" cy="1521078"/>
          </a:xfrm>
          <a:prstGeom prst="rect">
            <a:avLst/>
          </a:prstGeom>
        </p:spPr>
      </p:pic>
      <p:sp>
        <p:nvSpPr>
          <p:cNvPr id="2" name="Rectangle 1">
            <a:extLst>
              <a:ext uri="{FF2B5EF4-FFF2-40B4-BE49-F238E27FC236}">
                <a16:creationId xmlns:a16="http://schemas.microsoft.com/office/drawing/2014/main" xmlns="" id="{8EF7E9E9-5652-704F-9144-C56F8D999508}"/>
              </a:ext>
            </a:extLst>
          </p:cNvPr>
          <p:cNvSpPr/>
          <p:nvPr/>
        </p:nvSpPr>
        <p:spPr>
          <a:xfrm>
            <a:off x="175846" y="29777"/>
            <a:ext cx="8792307" cy="5115311"/>
          </a:xfrm>
          <a:prstGeom prst="rect">
            <a:avLst/>
          </a:prstGeom>
        </p:spPr>
        <p:txBody>
          <a:bodyPr wrap="square">
            <a:spAutoFit/>
          </a:bodyPr>
          <a:lstStyle/>
          <a:p>
            <a:pPr algn="just">
              <a:lnSpc>
                <a:spcPct val="150000"/>
              </a:lnSpc>
            </a:pPr>
            <a:r>
              <a:rPr lang="it-IT" sz="2000" b="1" dirty="0" err="1">
                <a:solidFill>
                  <a:srgbClr val="000000"/>
                </a:solidFill>
                <a:latin typeface="Times New Roman" panose="02020603050405020304" pitchFamily="18" charset="0"/>
                <a:ea typeface="Calibri" panose="020F0502020204030204" pitchFamily="34" charset="0"/>
              </a:rPr>
              <a:t>Các</a:t>
            </a:r>
            <a:r>
              <a:rPr lang="it-IT" sz="2000" b="1" dirty="0">
                <a:solidFill>
                  <a:srgbClr val="000000"/>
                </a:solidFill>
                <a:latin typeface="Times New Roman" panose="02020603050405020304" pitchFamily="18" charset="0"/>
                <a:ea typeface="Calibri" panose="020F0502020204030204" pitchFamily="34" charset="0"/>
              </a:rPr>
              <a:t> </a:t>
            </a:r>
            <a:r>
              <a:rPr lang="vi-VN" sz="2000" b="1" dirty="0">
                <a:solidFill>
                  <a:srgbClr val="000000"/>
                </a:solidFill>
                <a:latin typeface="Times New Roman" panose="02020603050405020304" pitchFamily="18" charset="0"/>
                <a:ea typeface="Calibri" panose="020F0502020204030204" pitchFamily="34" charset="0"/>
              </a:rPr>
              <a:t>ẩn số (một ẩn số có thể thuộc nhiều vị trí khác nhau):</a:t>
            </a:r>
            <a:r>
              <a:rPr lang="vi-VN" sz="2000" i="1" dirty="0">
                <a:solidFill>
                  <a:srgbClr val="000000"/>
                </a:solidFill>
                <a:latin typeface="Times New Roman" panose="02020603050405020304" pitchFamily="18" charset="0"/>
                <a:ea typeface="Calibri" panose="020F0502020204030204" pitchFamily="34" charset="0"/>
              </a:rPr>
              <a:t> chủ đề, vấn đề, câu, bài nói, bài viết, đoạn văn.</a:t>
            </a:r>
            <a:endParaRPr lang="x-none" sz="2000" dirty="0">
              <a:solidFill>
                <a:srgbClr val="000000"/>
              </a:solidFill>
              <a:latin typeface="Times New Roman" panose="02020603050405020304" pitchFamily="18" charset="0"/>
              <a:ea typeface="Calibri" panose="020F0502020204030204" pitchFamily="34" charset="0"/>
            </a:endParaRPr>
          </a:p>
          <a:p>
            <a:pPr algn="just">
              <a:lnSpc>
                <a:spcPct val="150000"/>
              </a:lnSpc>
            </a:pPr>
            <a:r>
              <a:rPr lang="vi-VN" sz="2000" dirty="0">
                <a:solidFill>
                  <a:srgbClr val="000000"/>
                </a:solidFill>
                <a:latin typeface="Times New Roman" panose="02020603050405020304" pitchFamily="18" charset="0"/>
                <a:ea typeface="Calibri" panose="020F0502020204030204" pitchFamily="34" charset="0"/>
              </a:rPr>
              <a:t>- Văn bản là đơn vị ngôn ngữ trình bày trọn vẹn một (1) …………. Trong giao tiếp. Thông thường, văn bản là (2) ………………… (lá đơn, bức thư, bài thơ, truyện kể, thông báo, bài văn nghị luận,…) có các bộ phận thống nhất về (3)………… (xoay quanh một vấn đề nhất định), liên kết bằng những từ ngữ nhất định và được sắp xếp theo thứ tự hợp lí. </a:t>
            </a:r>
            <a:endParaRPr lang="x-none" sz="2000" dirty="0">
              <a:solidFill>
                <a:srgbClr val="000000"/>
              </a:solidFill>
              <a:latin typeface="Times New Roman" panose="02020603050405020304" pitchFamily="18" charset="0"/>
              <a:ea typeface="Calibri" panose="020F0502020204030204" pitchFamily="34" charset="0"/>
            </a:endParaRPr>
          </a:p>
          <a:p>
            <a:pPr algn="just">
              <a:lnSpc>
                <a:spcPct val="150000"/>
              </a:lnSpc>
            </a:pPr>
            <a:r>
              <a:rPr lang="vi-VN" sz="2000" dirty="0">
                <a:solidFill>
                  <a:srgbClr val="000000"/>
                </a:solidFill>
                <a:latin typeface="Times New Roman" panose="02020603050405020304" pitchFamily="18" charset="0"/>
                <a:ea typeface="Calibri" panose="020F0502020204030204" pitchFamily="34" charset="0"/>
              </a:rPr>
              <a:t>- Văn bản có thể gồm một hoặc một số (4)…………….. Mỗi đoạn văn thể hiện một (5)…………nhỏ; hết đoạn văn, phải xuống dòng. Ở dạng phổ biến (điển hình), đoạn </a:t>
            </a:r>
          </a:p>
          <a:p>
            <a:pPr algn="just">
              <a:lnSpc>
                <a:spcPct val="150000"/>
              </a:lnSpc>
            </a:pPr>
            <a:r>
              <a:rPr lang="vi-VN" sz="2000" dirty="0">
                <a:solidFill>
                  <a:srgbClr val="000000"/>
                </a:solidFill>
                <a:latin typeface="Times New Roman" panose="02020603050405020304" pitchFamily="18" charset="0"/>
                <a:ea typeface="Calibri" panose="020F0502020204030204" pitchFamily="34" charset="0"/>
              </a:rPr>
              <a:t>văn gồm một số (6)…….., trong đó thường có một câu nêu (7)…………..của đoạn </a:t>
            </a:r>
          </a:p>
          <a:p>
            <a:pPr algn="just">
              <a:lnSpc>
                <a:spcPct val="150000"/>
              </a:lnSpc>
            </a:pPr>
            <a:r>
              <a:rPr lang="vi-VN" sz="2000" dirty="0">
                <a:solidFill>
                  <a:srgbClr val="000000"/>
                </a:solidFill>
                <a:latin typeface="Times New Roman" panose="02020603050405020304" pitchFamily="18" charset="0"/>
                <a:ea typeface="Calibri" panose="020F0502020204030204" pitchFamily="34" charset="0"/>
              </a:rPr>
              <a:t>văn (câu chủ đề), một số câu phát triển (8)……………. (câu phát triển). </a:t>
            </a:r>
            <a:endParaRPr lang="x-none" sz="2000" dirty="0">
              <a:solidFill>
                <a:srgbClr val="000000"/>
              </a:solidFill>
              <a:latin typeface="Times New Roman" panose="02020603050405020304" pitchFamily="18" charset="0"/>
              <a:ea typeface="Calibri" panose="020F0502020204030204" pitchFamily="34" charset="0"/>
            </a:endParaRPr>
          </a:p>
        </p:txBody>
      </p:sp>
      <p:sp>
        <p:nvSpPr>
          <p:cNvPr id="3" name="Rectangle 2">
            <a:extLst>
              <a:ext uri="{FF2B5EF4-FFF2-40B4-BE49-F238E27FC236}">
                <a16:creationId xmlns:a16="http://schemas.microsoft.com/office/drawing/2014/main" xmlns="" id="{48F83171-A5D0-7943-AA21-D7592ECD5A2A}"/>
              </a:ext>
            </a:extLst>
          </p:cNvPr>
          <p:cNvSpPr/>
          <p:nvPr/>
        </p:nvSpPr>
        <p:spPr>
          <a:xfrm>
            <a:off x="6192663" y="852832"/>
            <a:ext cx="962123" cy="400110"/>
          </a:xfrm>
          <a:prstGeom prst="rect">
            <a:avLst/>
          </a:prstGeom>
        </p:spPr>
        <p:style>
          <a:lnRef idx="2">
            <a:schemeClr val="accent4"/>
          </a:lnRef>
          <a:fillRef idx="1">
            <a:schemeClr val="lt1"/>
          </a:fillRef>
          <a:effectRef idx="0">
            <a:schemeClr val="accent4"/>
          </a:effectRef>
          <a:fontRef idx="minor">
            <a:schemeClr val="dk1"/>
          </a:fontRef>
        </p:style>
        <p:txBody>
          <a:bodyPr wrap="none">
            <a:spAutoFit/>
          </a:bodyPr>
          <a:lstStyle/>
          <a:p>
            <a:r>
              <a:rPr lang="vi-VN" sz="2000" b="1" dirty="0">
                <a:solidFill>
                  <a:srgbClr val="FF0000"/>
                </a:solidFill>
                <a:latin typeface="Times New Roman" panose="02020603050405020304" pitchFamily="18" charset="0"/>
                <a:ea typeface="Calibri" panose="020F0502020204030204" pitchFamily="34" charset="0"/>
              </a:rPr>
              <a:t>vấn đề</a:t>
            </a:r>
            <a:r>
              <a:rPr lang="x-none" sz="2000" b="1" dirty="0">
                <a:solidFill>
                  <a:srgbClr val="FF0000"/>
                </a:solidFill>
              </a:rPr>
              <a:t> </a:t>
            </a:r>
          </a:p>
        </p:txBody>
      </p:sp>
      <p:sp>
        <p:nvSpPr>
          <p:cNvPr id="7" name="Rectangle 6">
            <a:extLst>
              <a:ext uri="{FF2B5EF4-FFF2-40B4-BE49-F238E27FC236}">
                <a16:creationId xmlns:a16="http://schemas.microsoft.com/office/drawing/2014/main" xmlns="" id="{BCF21D32-98B4-C741-A09E-C8A5CD081AE1}"/>
              </a:ext>
            </a:extLst>
          </p:cNvPr>
          <p:cNvSpPr/>
          <p:nvPr/>
        </p:nvSpPr>
        <p:spPr>
          <a:xfrm>
            <a:off x="3288323" y="1480017"/>
            <a:ext cx="1899139" cy="400110"/>
          </a:xfrm>
          <a:prstGeom prst="rect">
            <a:avLst/>
          </a:prstGeom>
        </p:spPr>
        <p:style>
          <a:lnRef idx="2">
            <a:schemeClr val="accent4"/>
          </a:lnRef>
          <a:fillRef idx="1">
            <a:schemeClr val="lt1"/>
          </a:fillRef>
          <a:effectRef idx="0">
            <a:schemeClr val="accent4"/>
          </a:effectRef>
          <a:fontRef idx="minor">
            <a:schemeClr val="dk1"/>
          </a:fontRef>
        </p:style>
        <p:txBody>
          <a:bodyPr wrap="square">
            <a:spAutoFit/>
          </a:bodyPr>
          <a:lstStyle/>
          <a:p>
            <a:r>
              <a:rPr lang="vi-VN" sz="2000" b="1" dirty="0">
                <a:solidFill>
                  <a:srgbClr val="FF0000"/>
                </a:solidFill>
                <a:latin typeface="Times New Roman" panose="02020603050405020304" pitchFamily="18" charset="0"/>
                <a:ea typeface="Calibri" panose="020F0502020204030204" pitchFamily="34" charset="0"/>
              </a:rPr>
              <a:t>bài nói, bài viết</a:t>
            </a:r>
            <a:endParaRPr lang="x-none" sz="2000" b="1" dirty="0">
              <a:solidFill>
                <a:srgbClr val="FF0000"/>
              </a:solidFill>
            </a:endParaRPr>
          </a:p>
        </p:txBody>
      </p:sp>
      <p:sp>
        <p:nvSpPr>
          <p:cNvPr id="9" name="Rectangle 8">
            <a:extLst>
              <a:ext uri="{FF2B5EF4-FFF2-40B4-BE49-F238E27FC236}">
                <a16:creationId xmlns:a16="http://schemas.microsoft.com/office/drawing/2014/main" xmlns="" id="{1E0BDBB9-4D27-1E43-B0A1-32B21875F4E7}"/>
              </a:ext>
            </a:extLst>
          </p:cNvPr>
          <p:cNvSpPr/>
          <p:nvPr/>
        </p:nvSpPr>
        <p:spPr>
          <a:xfrm>
            <a:off x="7244862" y="1875002"/>
            <a:ext cx="1023128" cy="400110"/>
          </a:xfrm>
          <a:prstGeom prst="rect">
            <a:avLst/>
          </a:prstGeom>
        </p:spPr>
        <p:style>
          <a:lnRef idx="2">
            <a:schemeClr val="accent4"/>
          </a:lnRef>
          <a:fillRef idx="1">
            <a:schemeClr val="lt1"/>
          </a:fillRef>
          <a:effectRef idx="0">
            <a:schemeClr val="accent4"/>
          </a:effectRef>
          <a:fontRef idx="minor">
            <a:schemeClr val="dk1"/>
          </a:fontRef>
        </p:style>
        <p:txBody>
          <a:bodyPr wrap="square">
            <a:spAutoFit/>
          </a:bodyPr>
          <a:lstStyle/>
          <a:p>
            <a:r>
              <a:rPr lang="vi-VN" sz="2000" b="1" dirty="0">
                <a:solidFill>
                  <a:srgbClr val="FF0000"/>
                </a:solidFill>
                <a:latin typeface="Times New Roman" panose="02020603050405020304" pitchFamily="18" charset="0"/>
                <a:ea typeface="Calibri" panose="020F0502020204030204" pitchFamily="34" charset="0"/>
              </a:rPr>
              <a:t>chủ đề</a:t>
            </a:r>
            <a:endParaRPr lang="x-none" sz="2000" b="1" dirty="0">
              <a:solidFill>
                <a:srgbClr val="FF0000"/>
              </a:solidFill>
            </a:endParaRPr>
          </a:p>
        </p:txBody>
      </p:sp>
      <p:sp>
        <p:nvSpPr>
          <p:cNvPr id="10" name="Rectangle 9">
            <a:extLst>
              <a:ext uri="{FF2B5EF4-FFF2-40B4-BE49-F238E27FC236}">
                <a16:creationId xmlns:a16="http://schemas.microsoft.com/office/drawing/2014/main" xmlns="" id="{9B413A90-A81B-C34C-A454-AAB8D9A30A33}"/>
              </a:ext>
            </a:extLst>
          </p:cNvPr>
          <p:cNvSpPr/>
          <p:nvPr/>
        </p:nvSpPr>
        <p:spPr>
          <a:xfrm>
            <a:off x="4675897" y="3282784"/>
            <a:ext cx="1355625" cy="400110"/>
          </a:xfrm>
          <a:prstGeom prst="rect">
            <a:avLst/>
          </a:prstGeom>
        </p:spPr>
        <p:style>
          <a:lnRef idx="2">
            <a:schemeClr val="accent4"/>
          </a:lnRef>
          <a:fillRef idx="1">
            <a:schemeClr val="lt1"/>
          </a:fillRef>
          <a:effectRef idx="0">
            <a:schemeClr val="accent4"/>
          </a:effectRef>
          <a:fontRef idx="minor">
            <a:schemeClr val="dk1"/>
          </a:fontRef>
        </p:style>
        <p:txBody>
          <a:bodyPr wrap="square">
            <a:spAutoFit/>
          </a:bodyPr>
          <a:lstStyle/>
          <a:p>
            <a:pPr algn="ctr"/>
            <a:r>
              <a:rPr lang="vi-VN" sz="2000" b="1" dirty="0">
                <a:solidFill>
                  <a:srgbClr val="FF0000"/>
                </a:solidFill>
                <a:latin typeface="Times New Roman" panose="02020603050405020304" pitchFamily="18" charset="0"/>
                <a:ea typeface="Calibri" panose="020F0502020204030204" pitchFamily="34" charset="0"/>
              </a:rPr>
              <a:t>đoạn văn</a:t>
            </a:r>
            <a:endParaRPr lang="x-none" sz="2000" b="1" dirty="0">
              <a:solidFill>
                <a:srgbClr val="FF0000"/>
              </a:solidFill>
            </a:endParaRPr>
          </a:p>
        </p:txBody>
      </p:sp>
      <p:sp>
        <p:nvSpPr>
          <p:cNvPr id="11" name="Rectangle 10">
            <a:extLst>
              <a:ext uri="{FF2B5EF4-FFF2-40B4-BE49-F238E27FC236}">
                <a16:creationId xmlns:a16="http://schemas.microsoft.com/office/drawing/2014/main" xmlns="" id="{967234FA-9C46-D24F-8F18-97CC2A306DB7}"/>
              </a:ext>
            </a:extLst>
          </p:cNvPr>
          <p:cNvSpPr/>
          <p:nvPr/>
        </p:nvSpPr>
        <p:spPr>
          <a:xfrm>
            <a:off x="468197" y="3806000"/>
            <a:ext cx="1023129" cy="400110"/>
          </a:xfrm>
          <a:prstGeom prst="rect">
            <a:avLst/>
          </a:prstGeom>
        </p:spPr>
        <p:style>
          <a:lnRef idx="2">
            <a:schemeClr val="accent4"/>
          </a:lnRef>
          <a:fillRef idx="1">
            <a:schemeClr val="lt1"/>
          </a:fillRef>
          <a:effectRef idx="0">
            <a:schemeClr val="accent4"/>
          </a:effectRef>
          <a:fontRef idx="minor">
            <a:schemeClr val="dk1"/>
          </a:fontRef>
        </p:style>
        <p:txBody>
          <a:bodyPr wrap="square">
            <a:spAutoFit/>
          </a:bodyPr>
          <a:lstStyle/>
          <a:p>
            <a:pPr algn="ctr"/>
            <a:r>
              <a:rPr lang="vi-VN" sz="2000" b="1" dirty="0">
                <a:solidFill>
                  <a:srgbClr val="FF0000"/>
                </a:solidFill>
                <a:latin typeface="Times New Roman" panose="02020603050405020304" pitchFamily="18" charset="0"/>
                <a:ea typeface="Calibri" panose="020F0502020204030204" pitchFamily="34" charset="0"/>
              </a:rPr>
              <a:t>chủ đề</a:t>
            </a:r>
            <a:endParaRPr lang="x-none" sz="2000" b="1" dirty="0">
              <a:solidFill>
                <a:srgbClr val="FF0000"/>
              </a:solidFill>
            </a:endParaRPr>
          </a:p>
        </p:txBody>
      </p:sp>
      <p:sp>
        <p:nvSpPr>
          <p:cNvPr id="12" name="Rectangle 11">
            <a:extLst>
              <a:ext uri="{FF2B5EF4-FFF2-40B4-BE49-F238E27FC236}">
                <a16:creationId xmlns:a16="http://schemas.microsoft.com/office/drawing/2014/main" xmlns="" id="{F7BBCD27-207D-F844-AB7A-2927B121F349}"/>
              </a:ext>
            </a:extLst>
          </p:cNvPr>
          <p:cNvSpPr/>
          <p:nvPr/>
        </p:nvSpPr>
        <p:spPr>
          <a:xfrm>
            <a:off x="2248187" y="4206110"/>
            <a:ext cx="600522" cy="400110"/>
          </a:xfrm>
          <a:prstGeom prst="rect">
            <a:avLst/>
          </a:prstGeom>
        </p:spPr>
        <p:style>
          <a:lnRef idx="2">
            <a:schemeClr val="accent4"/>
          </a:lnRef>
          <a:fillRef idx="1">
            <a:schemeClr val="lt1"/>
          </a:fillRef>
          <a:effectRef idx="0">
            <a:schemeClr val="accent4"/>
          </a:effectRef>
          <a:fontRef idx="minor">
            <a:schemeClr val="dk1"/>
          </a:fontRef>
        </p:style>
        <p:txBody>
          <a:bodyPr wrap="square">
            <a:spAutoFit/>
          </a:bodyPr>
          <a:lstStyle/>
          <a:p>
            <a:pPr algn="ctr"/>
            <a:r>
              <a:rPr lang="vi-VN" sz="2000" b="1" dirty="0">
                <a:solidFill>
                  <a:srgbClr val="FF0000"/>
                </a:solidFill>
                <a:latin typeface="Times New Roman" panose="02020603050405020304" pitchFamily="18" charset="0"/>
                <a:ea typeface="Calibri" panose="020F0502020204030204" pitchFamily="34" charset="0"/>
              </a:rPr>
              <a:t>câu</a:t>
            </a:r>
            <a:endParaRPr lang="x-none" sz="2000" b="1" dirty="0">
              <a:solidFill>
                <a:srgbClr val="FF0000"/>
              </a:solidFill>
            </a:endParaRPr>
          </a:p>
        </p:txBody>
      </p:sp>
      <p:sp>
        <p:nvSpPr>
          <p:cNvPr id="13" name="Rectangle 12">
            <a:extLst>
              <a:ext uri="{FF2B5EF4-FFF2-40B4-BE49-F238E27FC236}">
                <a16:creationId xmlns:a16="http://schemas.microsoft.com/office/drawing/2014/main" xmlns="" id="{41B958B6-F5E9-244C-87D3-7AAF2074BD0E}"/>
              </a:ext>
            </a:extLst>
          </p:cNvPr>
          <p:cNvSpPr/>
          <p:nvPr/>
        </p:nvSpPr>
        <p:spPr>
          <a:xfrm>
            <a:off x="6619453" y="4136972"/>
            <a:ext cx="1170532" cy="400110"/>
          </a:xfrm>
          <a:prstGeom prst="rect">
            <a:avLst/>
          </a:prstGeom>
        </p:spPr>
        <p:style>
          <a:lnRef idx="2">
            <a:schemeClr val="accent4"/>
          </a:lnRef>
          <a:fillRef idx="1">
            <a:schemeClr val="lt1"/>
          </a:fillRef>
          <a:effectRef idx="0">
            <a:schemeClr val="accent4"/>
          </a:effectRef>
          <a:fontRef idx="minor">
            <a:schemeClr val="dk1"/>
          </a:fontRef>
        </p:style>
        <p:txBody>
          <a:bodyPr wrap="square">
            <a:spAutoFit/>
          </a:bodyPr>
          <a:lstStyle/>
          <a:p>
            <a:pPr algn="ctr"/>
            <a:r>
              <a:rPr lang="vi-VN" sz="2000" b="1" dirty="0">
                <a:solidFill>
                  <a:srgbClr val="FF0000"/>
                </a:solidFill>
                <a:latin typeface="Times New Roman" panose="02020603050405020304" pitchFamily="18" charset="0"/>
                <a:ea typeface="Calibri" panose="020F0502020204030204" pitchFamily="34" charset="0"/>
              </a:rPr>
              <a:t>chủ đề</a:t>
            </a:r>
            <a:endParaRPr lang="x-none" sz="2000" b="1" dirty="0">
              <a:solidFill>
                <a:srgbClr val="FF0000"/>
              </a:solidFill>
            </a:endParaRPr>
          </a:p>
        </p:txBody>
      </p:sp>
      <p:sp>
        <p:nvSpPr>
          <p:cNvPr id="14" name="Rectangle 13">
            <a:extLst>
              <a:ext uri="{FF2B5EF4-FFF2-40B4-BE49-F238E27FC236}">
                <a16:creationId xmlns:a16="http://schemas.microsoft.com/office/drawing/2014/main" xmlns="" id="{05C218BF-82A4-124A-B85D-856103C6D8D1}"/>
              </a:ext>
            </a:extLst>
          </p:cNvPr>
          <p:cNvSpPr/>
          <p:nvPr/>
        </p:nvSpPr>
        <p:spPr>
          <a:xfrm>
            <a:off x="4602196" y="4655481"/>
            <a:ext cx="1170532" cy="400110"/>
          </a:xfrm>
          <a:prstGeom prst="rect">
            <a:avLst/>
          </a:prstGeom>
        </p:spPr>
        <p:style>
          <a:lnRef idx="2">
            <a:schemeClr val="accent4"/>
          </a:lnRef>
          <a:fillRef idx="1">
            <a:schemeClr val="lt1"/>
          </a:fillRef>
          <a:effectRef idx="0">
            <a:schemeClr val="accent4"/>
          </a:effectRef>
          <a:fontRef idx="minor">
            <a:schemeClr val="dk1"/>
          </a:fontRef>
        </p:style>
        <p:txBody>
          <a:bodyPr wrap="square">
            <a:spAutoFit/>
          </a:bodyPr>
          <a:lstStyle/>
          <a:p>
            <a:pPr algn="ctr"/>
            <a:r>
              <a:rPr lang="vi-VN" sz="2000" b="1" dirty="0">
                <a:solidFill>
                  <a:srgbClr val="FF0000"/>
                </a:solidFill>
                <a:latin typeface="Times New Roman" panose="02020603050405020304" pitchFamily="18" charset="0"/>
                <a:ea typeface="Calibri" panose="020F0502020204030204" pitchFamily="34" charset="0"/>
              </a:rPr>
              <a:t>chủ đề</a:t>
            </a:r>
            <a:endParaRPr lang="x-none" sz="2000" b="1" dirty="0">
              <a:solidFill>
                <a:srgbClr val="FF0000"/>
              </a:solidFill>
            </a:endParaRPr>
          </a:p>
        </p:txBody>
      </p:sp>
      <p:sp>
        <p:nvSpPr>
          <p:cNvPr id="15" name="Rectangle 14">
            <a:extLst>
              <a:ext uri="{FF2B5EF4-FFF2-40B4-BE49-F238E27FC236}">
                <a16:creationId xmlns:a16="http://schemas.microsoft.com/office/drawing/2014/main" xmlns="" id="{4FB7669A-17FC-854D-A40D-AA036DFA1879}"/>
              </a:ext>
            </a:extLst>
          </p:cNvPr>
          <p:cNvSpPr/>
          <p:nvPr/>
        </p:nvSpPr>
        <p:spPr>
          <a:xfrm>
            <a:off x="2286000" y="-1595572"/>
            <a:ext cx="4572000" cy="507831"/>
          </a:xfrm>
          <a:prstGeom prst="rect">
            <a:avLst/>
          </a:prstGeom>
        </p:spPr>
        <p:txBody>
          <a:bodyPr>
            <a:spAutoFit/>
          </a:bodyPr>
          <a:lstStyle/>
          <a:p>
            <a:pPr lvl="0" defTabSz="914400">
              <a:defRPr/>
            </a:pPr>
            <a:r>
              <a:rPr lang="en-US" altLang="zh-CN" b="1" dirty="0"/>
              <a:t>Kim Dung </a:t>
            </a:r>
            <a:r>
              <a:rPr lang="en-US" altLang="zh-CN" b="1" dirty="0">
                <a:solidFill>
                  <a:srgbClr val="E76784"/>
                </a:solidFill>
              </a:rPr>
              <a:t>0336032445</a:t>
            </a:r>
            <a:r>
              <a:rPr lang="en-US" altLang="zh-CN" dirty="0"/>
              <a:t> https://</a:t>
            </a:r>
            <a:r>
              <a:rPr lang="en-US" altLang="zh-CN" dirty="0" err="1"/>
              <a:t>www.facebook.com</a:t>
            </a:r>
            <a:r>
              <a:rPr lang="en-US" altLang="zh-CN" dirty="0"/>
              <a:t>/phamkimdung25/ </a:t>
            </a:r>
            <a:endParaRPr lang="x-none" dirty="0"/>
          </a:p>
        </p:txBody>
      </p:sp>
    </p:spTree>
    <p:extLst>
      <p:ext uri="{BB962C8B-B14F-4D97-AF65-F5344CB8AC3E}">
        <p14:creationId xmlns:p14="http://schemas.microsoft.com/office/powerpoint/2010/main" val="3952355244"/>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arn(inVertical)">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barn(inVertical)">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barn(inVertical)">
                                      <p:cBhvr>
                                        <p:cTn id="22" dur="500"/>
                                        <p:tgtEl>
                                          <p:spTgt spid="10"/>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barn(inVertical)">
                                      <p:cBhvr>
                                        <p:cTn id="27" dur="500"/>
                                        <p:tgtEl>
                                          <p:spTgt spid="11"/>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12"/>
                                        </p:tgtEl>
                                        <p:attrNameLst>
                                          <p:attrName>style.visibility</p:attrName>
                                        </p:attrNameLst>
                                      </p:cBhvr>
                                      <p:to>
                                        <p:strVal val="visible"/>
                                      </p:to>
                                    </p:set>
                                    <p:animEffect transition="in" filter="barn(inVertical)">
                                      <p:cBhvr>
                                        <p:cTn id="32" dur="500"/>
                                        <p:tgtEl>
                                          <p:spTgt spid="12"/>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13"/>
                                        </p:tgtEl>
                                        <p:attrNameLst>
                                          <p:attrName>style.visibility</p:attrName>
                                        </p:attrNameLst>
                                      </p:cBhvr>
                                      <p:to>
                                        <p:strVal val="visible"/>
                                      </p:to>
                                    </p:set>
                                    <p:animEffect transition="in" filter="barn(inVertical)">
                                      <p:cBhvr>
                                        <p:cTn id="37" dur="500"/>
                                        <p:tgtEl>
                                          <p:spTgt spid="13"/>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grpId="0" nodeType="clickEffect">
                                  <p:stCondLst>
                                    <p:cond delay="0"/>
                                  </p:stCondLst>
                                  <p:childTnLst>
                                    <p:set>
                                      <p:cBhvr>
                                        <p:cTn id="41" dur="1" fill="hold">
                                          <p:stCondLst>
                                            <p:cond delay="0"/>
                                          </p:stCondLst>
                                        </p:cTn>
                                        <p:tgtEl>
                                          <p:spTgt spid="14"/>
                                        </p:tgtEl>
                                        <p:attrNameLst>
                                          <p:attrName>style.visibility</p:attrName>
                                        </p:attrNameLst>
                                      </p:cBhvr>
                                      <p:to>
                                        <p:strVal val="visible"/>
                                      </p:to>
                                    </p:set>
                                    <p:animEffect transition="in" filter="barn(inVertical)">
                                      <p:cBhvr>
                                        <p:cTn id="42"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7" grpId="0" animBg="1"/>
      <p:bldP spid="9" grpId="0" animBg="1"/>
      <p:bldP spid="10" grpId="0" animBg="1"/>
      <p:bldP spid="11" grpId="0" animBg="1"/>
      <p:bldP spid="12" grpId="0" animBg="1"/>
      <p:bldP spid="13" grpId="0" animBg="1"/>
      <p:bldP spid="14"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7000" b="-7000"/>
          </a:stretch>
        </a:blipFill>
        <a:effectLst/>
      </p:bgPr>
    </p:bg>
    <p:spTree>
      <p:nvGrpSpPr>
        <p:cNvPr id="1" name=""/>
        <p:cNvGrpSpPr/>
        <p:nvPr/>
      </p:nvGrpSpPr>
      <p:grpSpPr>
        <a:xfrm>
          <a:off x="0" y="0"/>
          <a:ext cx="0" cy="0"/>
          <a:chOff x="0" y="0"/>
          <a:chExt cx="0" cy="0"/>
        </a:xfrm>
      </p:grpSpPr>
      <p:pic>
        <p:nvPicPr>
          <p:cNvPr id="4" name="图片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659588" y="2867024"/>
            <a:ext cx="1484411" cy="2278063"/>
          </a:xfrm>
          <a:prstGeom prst="rect">
            <a:avLst/>
          </a:prstGeom>
        </p:spPr>
      </p:pic>
      <p:pic>
        <p:nvPicPr>
          <p:cNvPr id="5" name="图片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524750" y="3624009"/>
            <a:ext cx="1023128" cy="1521078"/>
          </a:xfrm>
          <a:prstGeom prst="rect">
            <a:avLst/>
          </a:prstGeom>
        </p:spPr>
      </p:pic>
      <p:pic>
        <p:nvPicPr>
          <p:cNvPr id="6" name="图片 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90499" y="73004"/>
            <a:ext cx="705681" cy="630799"/>
          </a:xfrm>
          <a:prstGeom prst="rect">
            <a:avLst/>
          </a:prstGeom>
        </p:spPr>
      </p:pic>
      <p:sp>
        <p:nvSpPr>
          <p:cNvPr id="8" name="矩形 7"/>
          <p:cNvSpPr>
            <a:spLocks noChangeArrowheads="1"/>
          </p:cNvSpPr>
          <p:nvPr/>
        </p:nvSpPr>
        <p:spPr bwMode="auto">
          <a:xfrm>
            <a:off x="596122" y="3120698"/>
            <a:ext cx="7920594" cy="10066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defTabSz="914324">
              <a:lnSpc>
                <a:spcPct val="150000"/>
              </a:lnSpc>
            </a:pPr>
            <a:r>
              <a:rPr lang="en-US" altLang="zh-CN" sz="4500" b="1" dirty="0">
                <a:solidFill>
                  <a:srgbClr val="181818"/>
                </a:solidFill>
                <a:latin typeface="Times New Roman" panose="02020603050405020304" pitchFamily="18" charset="0"/>
                <a:ea typeface="微软雅黑" pitchFamily="34" charset="-122"/>
                <a:cs typeface="Times New Roman" panose="02020603050405020304" pitchFamily="18" charset="0"/>
                <a:sym typeface="微软雅黑" pitchFamily="34" charset="-122"/>
              </a:rPr>
              <a:t>III. LUYỆN TẬP</a:t>
            </a:r>
            <a:endParaRPr lang="zh-CN" altLang="en-US" sz="4500" b="1" dirty="0">
              <a:solidFill>
                <a:srgbClr val="181818"/>
              </a:solidFill>
              <a:latin typeface="Times New Roman" panose="02020603050405020304" pitchFamily="18" charset="0"/>
              <a:ea typeface="微软雅黑" pitchFamily="34" charset="-122"/>
              <a:cs typeface="Times New Roman" panose="02020603050405020304" pitchFamily="18" charset="0"/>
              <a:sym typeface="微软雅黑" pitchFamily="34" charset="-122"/>
            </a:endParaRPr>
          </a:p>
        </p:txBody>
      </p:sp>
      <p:grpSp>
        <p:nvGrpSpPr>
          <p:cNvPr id="9" name="组合 8"/>
          <p:cNvGrpSpPr/>
          <p:nvPr/>
        </p:nvGrpSpPr>
        <p:grpSpPr>
          <a:xfrm>
            <a:off x="2196615" y="698136"/>
            <a:ext cx="4750769" cy="3307919"/>
            <a:chOff x="2197100" y="915988"/>
            <a:chExt cx="4751388" cy="3308350"/>
          </a:xfrm>
        </p:grpSpPr>
        <p:sp>
          <p:nvSpPr>
            <p:cNvPr id="10" name="AutoShape 3"/>
            <p:cNvSpPr>
              <a:spLocks noChangeAspect="1" noChangeArrowheads="1" noTextEdit="1"/>
            </p:cNvSpPr>
            <p:nvPr/>
          </p:nvSpPr>
          <p:spPr bwMode="auto">
            <a:xfrm>
              <a:off x="2197100" y="915988"/>
              <a:ext cx="4748213" cy="3308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28" tIns="45714" rIns="91428" bIns="45714" numCol="1" anchor="t" anchorCtr="0" compatLnSpc="1">
              <a:prstTxWarp prst="textNoShape">
                <a:avLst/>
              </a:prstTxWarp>
            </a:bodyPr>
            <a:lstStyle/>
            <a:p>
              <a:pPr defTabSz="914324">
                <a:defRPr/>
              </a:pPr>
              <a:endParaRPr lang="zh-CN" altLang="en-US" sz="2400" kern="0">
                <a:solidFill>
                  <a:srgbClr val="F8F8F8"/>
                </a:solidFill>
                <a:latin typeface="Book Antiqua"/>
              </a:endParaRPr>
            </a:p>
          </p:txBody>
        </p:sp>
        <p:sp>
          <p:nvSpPr>
            <p:cNvPr id="11" name="Freeform 150"/>
            <p:cNvSpPr>
              <a:spLocks/>
            </p:cNvSpPr>
            <p:nvPr/>
          </p:nvSpPr>
          <p:spPr bwMode="auto">
            <a:xfrm>
              <a:off x="3048000" y="1771651"/>
              <a:ext cx="3049588" cy="1522413"/>
            </a:xfrm>
            <a:custGeom>
              <a:avLst/>
              <a:gdLst>
                <a:gd name="T0" fmla="*/ 813 w 813"/>
                <a:gd name="T1" fmla="*/ 406 h 406"/>
                <a:gd name="T2" fmla="*/ 724 w 813"/>
                <a:gd name="T3" fmla="*/ 406 h 406"/>
                <a:gd name="T4" fmla="*/ 406 w 813"/>
                <a:gd name="T5" fmla="*/ 89 h 406"/>
                <a:gd name="T6" fmla="*/ 89 w 813"/>
                <a:gd name="T7" fmla="*/ 406 h 406"/>
                <a:gd name="T8" fmla="*/ 0 w 813"/>
                <a:gd name="T9" fmla="*/ 406 h 406"/>
                <a:gd name="T10" fmla="*/ 406 w 813"/>
                <a:gd name="T11" fmla="*/ 0 h 406"/>
                <a:gd name="T12" fmla="*/ 813 w 813"/>
                <a:gd name="T13" fmla="*/ 406 h 406"/>
              </a:gdLst>
              <a:ahLst/>
              <a:cxnLst>
                <a:cxn ang="0">
                  <a:pos x="T0" y="T1"/>
                </a:cxn>
                <a:cxn ang="0">
                  <a:pos x="T2" y="T3"/>
                </a:cxn>
                <a:cxn ang="0">
                  <a:pos x="T4" y="T5"/>
                </a:cxn>
                <a:cxn ang="0">
                  <a:pos x="T6" y="T7"/>
                </a:cxn>
                <a:cxn ang="0">
                  <a:pos x="T8" y="T9"/>
                </a:cxn>
                <a:cxn ang="0">
                  <a:pos x="T10" y="T11"/>
                </a:cxn>
                <a:cxn ang="0">
                  <a:pos x="T12" y="T13"/>
                </a:cxn>
              </a:cxnLst>
              <a:rect l="0" t="0" r="r" b="b"/>
              <a:pathLst>
                <a:path w="813" h="406">
                  <a:moveTo>
                    <a:pt x="813" y="406"/>
                  </a:moveTo>
                  <a:cubicBezTo>
                    <a:pt x="724" y="406"/>
                    <a:pt x="724" y="406"/>
                    <a:pt x="724" y="406"/>
                  </a:cubicBezTo>
                  <a:cubicBezTo>
                    <a:pt x="724" y="231"/>
                    <a:pt x="581" y="89"/>
                    <a:pt x="406" y="89"/>
                  </a:cubicBezTo>
                  <a:cubicBezTo>
                    <a:pt x="231" y="89"/>
                    <a:pt x="89" y="231"/>
                    <a:pt x="89" y="406"/>
                  </a:cubicBezTo>
                  <a:cubicBezTo>
                    <a:pt x="0" y="406"/>
                    <a:pt x="0" y="406"/>
                    <a:pt x="0" y="406"/>
                  </a:cubicBezTo>
                  <a:cubicBezTo>
                    <a:pt x="0" y="182"/>
                    <a:pt x="182" y="0"/>
                    <a:pt x="406" y="0"/>
                  </a:cubicBezTo>
                  <a:cubicBezTo>
                    <a:pt x="631" y="0"/>
                    <a:pt x="813" y="182"/>
                    <a:pt x="813" y="406"/>
                  </a:cubicBezTo>
                  <a:close/>
                </a:path>
              </a:pathLst>
            </a:custGeom>
            <a:solidFill>
              <a:srgbClr val="F3AD00"/>
            </a:solidFill>
            <a:ln>
              <a:noFill/>
            </a:ln>
          </p:spPr>
          <p:txBody>
            <a:bodyPr/>
            <a:lstStyle/>
            <a:p>
              <a:pPr defTabSz="914324">
                <a:defRPr/>
              </a:pPr>
              <a:endParaRPr lang="zh-CN" altLang="en-US" sz="1600" kern="0">
                <a:solidFill>
                  <a:srgbClr val="F8F8F8"/>
                </a:solidFill>
                <a:latin typeface="Book Antiqua"/>
              </a:endParaRPr>
            </a:p>
          </p:txBody>
        </p:sp>
        <p:sp>
          <p:nvSpPr>
            <p:cNvPr id="12" name="Freeform 151"/>
            <p:cNvSpPr>
              <a:spLocks/>
            </p:cNvSpPr>
            <p:nvPr/>
          </p:nvSpPr>
          <p:spPr bwMode="auto">
            <a:xfrm>
              <a:off x="2632075" y="1354138"/>
              <a:ext cx="3881438" cy="1939925"/>
            </a:xfrm>
            <a:custGeom>
              <a:avLst/>
              <a:gdLst>
                <a:gd name="T0" fmla="*/ 1035 w 1035"/>
                <a:gd name="T1" fmla="*/ 517 h 517"/>
                <a:gd name="T2" fmla="*/ 945 w 1035"/>
                <a:gd name="T3" fmla="*/ 517 h 517"/>
                <a:gd name="T4" fmla="*/ 517 w 1035"/>
                <a:gd name="T5" fmla="*/ 90 h 517"/>
                <a:gd name="T6" fmla="*/ 89 w 1035"/>
                <a:gd name="T7" fmla="*/ 517 h 517"/>
                <a:gd name="T8" fmla="*/ 0 w 1035"/>
                <a:gd name="T9" fmla="*/ 517 h 517"/>
                <a:gd name="T10" fmla="*/ 517 w 1035"/>
                <a:gd name="T11" fmla="*/ 0 h 517"/>
                <a:gd name="T12" fmla="*/ 1035 w 1035"/>
                <a:gd name="T13" fmla="*/ 517 h 517"/>
              </a:gdLst>
              <a:ahLst/>
              <a:cxnLst>
                <a:cxn ang="0">
                  <a:pos x="T0" y="T1"/>
                </a:cxn>
                <a:cxn ang="0">
                  <a:pos x="T2" y="T3"/>
                </a:cxn>
                <a:cxn ang="0">
                  <a:pos x="T4" y="T5"/>
                </a:cxn>
                <a:cxn ang="0">
                  <a:pos x="T6" y="T7"/>
                </a:cxn>
                <a:cxn ang="0">
                  <a:pos x="T8" y="T9"/>
                </a:cxn>
                <a:cxn ang="0">
                  <a:pos x="T10" y="T11"/>
                </a:cxn>
                <a:cxn ang="0">
                  <a:pos x="T12" y="T13"/>
                </a:cxn>
              </a:cxnLst>
              <a:rect l="0" t="0" r="r" b="b"/>
              <a:pathLst>
                <a:path w="1035" h="517">
                  <a:moveTo>
                    <a:pt x="1035" y="517"/>
                  </a:moveTo>
                  <a:cubicBezTo>
                    <a:pt x="945" y="517"/>
                    <a:pt x="945" y="517"/>
                    <a:pt x="945" y="517"/>
                  </a:cubicBezTo>
                  <a:cubicBezTo>
                    <a:pt x="945" y="282"/>
                    <a:pt x="753" y="90"/>
                    <a:pt x="517" y="90"/>
                  </a:cubicBezTo>
                  <a:cubicBezTo>
                    <a:pt x="281" y="90"/>
                    <a:pt x="89" y="282"/>
                    <a:pt x="89" y="517"/>
                  </a:cubicBezTo>
                  <a:cubicBezTo>
                    <a:pt x="0" y="517"/>
                    <a:pt x="0" y="517"/>
                    <a:pt x="0" y="517"/>
                  </a:cubicBezTo>
                  <a:cubicBezTo>
                    <a:pt x="0" y="232"/>
                    <a:pt x="232" y="0"/>
                    <a:pt x="517" y="0"/>
                  </a:cubicBezTo>
                  <a:cubicBezTo>
                    <a:pt x="803" y="0"/>
                    <a:pt x="1035" y="232"/>
                    <a:pt x="1035" y="517"/>
                  </a:cubicBezTo>
                  <a:close/>
                </a:path>
              </a:pathLst>
            </a:custGeom>
            <a:solidFill>
              <a:srgbClr val="7A801D"/>
            </a:solidFill>
            <a:ln>
              <a:noFill/>
            </a:ln>
          </p:spPr>
          <p:txBody>
            <a:bodyPr/>
            <a:lstStyle/>
            <a:p>
              <a:pPr defTabSz="914324">
                <a:defRPr/>
              </a:pPr>
              <a:endParaRPr lang="zh-CN" altLang="en-US" sz="1600" kern="0">
                <a:solidFill>
                  <a:srgbClr val="F8F8F8"/>
                </a:solidFill>
                <a:latin typeface="Book Antiqua"/>
              </a:endParaRPr>
            </a:p>
          </p:txBody>
        </p:sp>
        <p:sp>
          <p:nvSpPr>
            <p:cNvPr id="13" name="Freeform 152"/>
            <p:cNvSpPr>
              <a:spLocks/>
            </p:cNvSpPr>
            <p:nvPr/>
          </p:nvSpPr>
          <p:spPr bwMode="auto">
            <a:xfrm>
              <a:off x="2197100" y="919163"/>
              <a:ext cx="4751388" cy="2374900"/>
            </a:xfrm>
            <a:custGeom>
              <a:avLst/>
              <a:gdLst>
                <a:gd name="T0" fmla="*/ 1267 w 1267"/>
                <a:gd name="T1" fmla="*/ 633 h 633"/>
                <a:gd name="T2" fmla="*/ 1178 w 1267"/>
                <a:gd name="T3" fmla="*/ 633 h 633"/>
                <a:gd name="T4" fmla="*/ 633 w 1267"/>
                <a:gd name="T5" fmla="*/ 89 h 633"/>
                <a:gd name="T6" fmla="*/ 89 w 1267"/>
                <a:gd name="T7" fmla="*/ 633 h 633"/>
                <a:gd name="T8" fmla="*/ 0 w 1267"/>
                <a:gd name="T9" fmla="*/ 633 h 633"/>
                <a:gd name="T10" fmla="*/ 633 w 1267"/>
                <a:gd name="T11" fmla="*/ 0 h 633"/>
                <a:gd name="T12" fmla="*/ 1267 w 1267"/>
                <a:gd name="T13" fmla="*/ 633 h 633"/>
              </a:gdLst>
              <a:ahLst/>
              <a:cxnLst>
                <a:cxn ang="0">
                  <a:pos x="T0" y="T1"/>
                </a:cxn>
                <a:cxn ang="0">
                  <a:pos x="T2" y="T3"/>
                </a:cxn>
                <a:cxn ang="0">
                  <a:pos x="T4" y="T5"/>
                </a:cxn>
                <a:cxn ang="0">
                  <a:pos x="T6" y="T7"/>
                </a:cxn>
                <a:cxn ang="0">
                  <a:pos x="T8" y="T9"/>
                </a:cxn>
                <a:cxn ang="0">
                  <a:pos x="T10" y="T11"/>
                </a:cxn>
                <a:cxn ang="0">
                  <a:pos x="T12" y="T13"/>
                </a:cxn>
              </a:cxnLst>
              <a:rect l="0" t="0" r="r" b="b"/>
              <a:pathLst>
                <a:path w="1267" h="633">
                  <a:moveTo>
                    <a:pt x="1267" y="633"/>
                  </a:moveTo>
                  <a:cubicBezTo>
                    <a:pt x="1178" y="633"/>
                    <a:pt x="1178" y="633"/>
                    <a:pt x="1178" y="633"/>
                  </a:cubicBezTo>
                  <a:cubicBezTo>
                    <a:pt x="1178" y="333"/>
                    <a:pt x="934" y="89"/>
                    <a:pt x="633" y="89"/>
                  </a:cubicBezTo>
                  <a:cubicBezTo>
                    <a:pt x="333" y="89"/>
                    <a:pt x="89" y="333"/>
                    <a:pt x="89" y="633"/>
                  </a:cubicBezTo>
                  <a:cubicBezTo>
                    <a:pt x="0" y="633"/>
                    <a:pt x="0" y="633"/>
                    <a:pt x="0" y="633"/>
                  </a:cubicBezTo>
                  <a:cubicBezTo>
                    <a:pt x="0" y="284"/>
                    <a:pt x="284" y="0"/>
                    <a:pt x="633" y="0"/>
                  </a:cubicBezTo>
                  <a:cubicBezTo>
                    <a:pt x="983" y="0"/>
                    <a:pt x="1267" y="284"/>
                    <a:pt x="1267" y="633"/>
                  </a:cubicBezTo>
                  <a:close/>
                </a:path>
              </a:pathLst>
            </a:custGeom>
            <a:solidFill>
              <a:srgbClr val="F3AD00"/>
            </a:solidFill>
            <a:ln>
              <a:noFill/>
            </a:ln>
          </p:spPr>
          <p:txBody>
            <a:bodyPr/>
            <a:lstStyle/>
            <a:p>
              <a:pPr defTabSz="914324">
                <a:defRPr/>
              </a:pPr>
              <a:endParaRPr lang="zh-CN" altLang="en-US" sz="1600" kern="0">
                <a:solidFill>
                  <a:srgbClr val="F8F8F8"/>
                </a:solidFill>
                <a:latin typeface="Book Antiqua"/>
              </a:endParaRPr>
            </a:p>
          </p:txBody>
        </p:sp>
        <p:sp>
          <p:nvSpPr>
            <p:cNvPr id="14" name="Freeform 153"/>
            <p:cNvSpPr>
              <a:spLocks/>
            </p:cNvSpPr>
            <p:nvPr/>
          </p:nvSpPr>
          <p:spPr bwMode="auto">
            <a:xfrm>
              <a:off x="3468688" y="2190751"/>
              <a:ext cx="2208213" cy="1103313"/>
            </a:xfrm>
            <a:custGeom>
              <a:avLst/>
              <a:gdLst>
                <a:gd name="T0" fmla="*/ 589 w 589"/>
                <a:gd name="T1" fmla="*/ 294 h 294"/>
                <a:gd name="T2" fmla="*/ 500 w 589"/>
                <a:gd name="T3" fmla="*/ 294 h 294"/>
                <a:gd name="T4" fmla="*/ 294 w 589"/>
                <a:gd name="T5" fmla="*/ 89 h 294"/>
                <a:gd name="T6" fmla="*/ 89 w 589"/>
                <a:gd name="T7" fmla="*/ 294 h 294"/>
                <a:gd name="T8" fmla="*/ 0 w 589"/>
                <a:gd name="T9" fmla="*/ 294 h 294"/>
                <a:gd name="T10" fmla="*/ 294 w 589"/>
                <a:gd name="T11" fmla="*/ 0 h 294"/>
                <a:gd name="T12" fmla="*/ 589 w 589"/>
                <a:gd name="T13" fmla="*/ 294 h 294"/>
              </a:gdLst>
              <a:ahLst/>
              <a:cxnLst>
                <a:cxn ang="0">
                  <a:pos x="T0" y="T1"/>
                </a:cxn>
                <a:cxn ang="0">
                  <a:pos x="T2" y="T3"/>
                </a:cxn>
                <a:cxn ang="0">
                  <a:pos x="T4" y="T5"/>
                </a:cxn>
                <a:cxn ang="0">
                  <a:pos x="T6" y="T7"/>
                </a:cxn>
                <a:cxn ang="0">
                  <a:pos x="T8" y="T9"/>
                </a:cxn>
                <a:cxn ang="0">
                  <a:pos x="T10" y="T11"/>
                </a:cxn>
                <a:cxn ang="0">
                  <a:pos x="T12" y="T13"/>
                </a:cxn>
              </a:cxnLst>
              <a:rect l="0" t="0" r="r" b="b"/>
              <a:pathLst>
                <a:path w="589" h="294">
                  <a:moveTo>
                    <a:pt x="589" y="294"/>
                  </a:moveTo>
                  <a:cubicBezTo>
                    <a:pt x="500" y="294"/>
                    <a:pt x="500" y="294"/>
                    <a:pt x="500" y="294"/>
                  </a:cubicBezTo>
                  <a:cubicBezTo>
                    <a:pt x="500" y="181"/>
                    <a:pt x="408" y="89"/>
                    <a:pt x="294" y="89"/>
                  </a:cubicBezTo>
                  <a:cubicBezTo>
                    <a:pt x="181" y="89"/>
                    <a:pt x="89" y="181"/>
                    <a:pt x="89" y="294"/>
                  </a:cubicBezTo>
                  <a:cubicBezTo>
                    <a:pt x="0" y="294"/>
                    <a:pt x="0" y="294"/>
                    <a:pt x="0" y="294"/>
                  </a:cubicBezTo>
                  <a:cubicBezTo>
                    <a:pt x="0" y="132"/>
                    <a:pt x="132" y="0"/>
                    <a:pt x="294" y="0"/>
                  </a:cubicBezTo>
                  <a:cubicBezTo>
                    <a:pt x="457" y="0"/>
                    <a:pt x="589" y="132"/>
                    <a:pt x="589" y="294"/>
                  </a:cubicBezTo>
                  <a:close/>
                </a:path>
              </a:pathLst>
            </a:custGeom>
            <a:solidFill>
              <a:srgbClr val="7A801D"/>
            </a:solidFill>
            <a:ln>
              <a:noFill/>
            </a:ln>
          </p:spPr>
          <p:txBody>
            <a:bodyPr/>
            <a:lstStyle/>
            <a:p>
              <a:pPr defTabSz="914324">
                <a:defRPr/>
              </a:pPr>
              <a:endParaRPr lang="zh-CN" altLang="en-US" sz="1600" kern="0">
                <a:solidFill>
                  <a:srgbClr val="F8F8F8"/>
                </a:solidFill>
                <a:latin typeface="Book Antiqua"/>
              </a:endParaRPr>
            </a:p>
          </p:txBody>
        </p:sp>
      </p:grpSp>
    </p:spTree>
    <p:extLst>
      <p:ext uri="{BB962C8B-B14F-4D97-AF65-F5344CB8AC3E}">
        <p14:creationId xmlns:p14="http://schemas.microsoft.com/office/powerpoint/2010/main" val="2968410873"/>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53" presetClass="entr" presetSubtype="16" fill="hold" nodeType="after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p:cTn id="13" dur="500" fill="hold"/>
                                        <p:tgtEl>
                                          <p:spTgt spid="9"/>
                                        </p:tgtEl>
                                        <p:attrNameLst>
                                          <p:attrName>ppt_w</p:attrName>
                                        </p:attrNameLst>
                                      </p:cBhvr>
                                      <p:tavLst>
                                        <p:tav tm="0">
                                          <p:val>
                                            <p:fltVal val="0"/>
                                          </p:val>
                                        </p:tav>
                                        <p:tav tm="100000">
                                          <p:val>
                                            <p:strVal val="#ppt_w"/>
                                          </p:val>
                                        </p:tav>
                                      </p:tavLst>
                                    </p:anim>
                                    <p:anim calcmode="lin" valueType="num">
                                      <p:cBhvr>
                                        <p:cTn id="14" dur="500" fill="hold"/>
                                        <p:tgtEl>
                                          <p:spTgt spid="9"/>
                                        </p:tgtEl>
                                        <p:attrNameLst>
                                          <p:attrName>ppt_h</p:attrName>
                                        </p:attrNameLst>
                                      </p:cBhvr>
                                      <p:tavLst>
                                        <p:tav tm="0">
                                          <p:val>
                                            <p:fltVal val="0"/>
                                          </p:val>
                                        </p:tav>
                                        <p:tav tm="100000">
                                          <p:val>
                                            <p:strVal val="#ppt_h"/>
                                          </p:val>
                                        </p:tav>
                                      </p:tavLst>
                                    </p:anim>
                                    <p:animEffect transition="in" filter="fade">
                                      <p:cBhvr>
                                        <p:cTn id="15" dur="500"/>
                                        <p:tgtEl>
                                          <p:spTgt spid="9"/>
                                        </p:tgtEl>
                                      </p:cBhvr>
                                    </p:animEffect>
                                  </p:childTnLst>
                                </p:cTn>
                              </p:par>
                            </p:childTnLst>
                          </p:cTn>
                        </p:par>
                        <p:par>
                          <p:cTn id="16" fill="hold">
                            <p:stCondLst>
                              <p:cond delay="1500"/>
                            </p:stCondLst>
                            <p:childTnLst>
                              <p:par>
                                <p:cTn id="17" presetID="42" presetClass="entr" presetSubtype="0" fill="hold" grpId="0" nodeType="after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fade">
                                      <p:cBhvr>
                                        <p:cTn id="19" dur="1000"/>
                                        <p:tgtEl>
                                          <p:spTgt spid="8"/>
                                        </p:tgtEl>
                                      </p:cBhvr>
                                    </p:animEffect>
                                    <p:anim calcmode="lin" valueType="num">
                                      <p:cBhvr>
                                        <p:cTn id="20" dur="1000" fill="hold"/>
                                        <p:tgtEl>
                                          <p:spTgt spid="8"/>
                                        </p:tgtEl>
                                        <p:attrNameLst>
                                          <p:attrName>ppt_x</p:attrName>
                                        </p:attrNameLst>
                                      </p:cBhvr>
                                      <p:tavLst>
                                        <p:tav tm="0">
                                          <p:val>
                                            <p:strVal val="#ppt_x"/>
                                          </p:val>
                                        </p:tav>
                                        <p:tav tm="100000">
                                          <p:val>
                                            <p:strVal val="#ppt_x"/>
                                          </p:val>
                                        </p:tav>
                                      </p:tavLst>
                                    </p:anim>
                                    <p:anim calcmode="lin" valueType="num">
                                      <p:cBhvr>
                                        <p:cTn id="21"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7000" b="-7000"/>
          </a:stretch>
        </a:blipFill>
        <a:effectLst/>
      </p:bgPr>
    </p:bg>
    <p:spTree>
      <p:nvGrpSpPr>
        <p:cNvPr id="1" name=""/>
        <p:cNvGrpSpPr/>
        <p:nvPr/>
      </p:nvGrpSpPr>
      <p:grpSpPr>
        <a:xfrm>
          <a:off x="0" y="0"/>
          <a:ext cx="0" cy="0"/>
          <a:chOff x="0" y="0"/>
          <a:chExt cx="0" cy="0"/>
        </a:xfrm>
      </p:grpSpPr>
      <p:pic>
        <p:nvPicPr>
          <p:cNvPr id="4" name="图片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659588" y="2867024"/>
            <a:ext cx="1484411" cy="2278063"/>
          </a:xfrm>
          <a:prstGeom prst="rect">
            <a:avLst/>
          </a:prstGeom>
        </p:spPr>
      </p:pic>
      <p:pic>
        <p:nvPicPr>
          <p:cNvPr id="5" name="图片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524750" y="3624009"/>
            <a:ext cx="1023128" cy="1521078"/>
          </a:xfrm>
          <a:prstGeom prst="rect">
            <a:avLst/>
          </a:prstGeom>
        </p:spPr>
      </p:pic>
      <p:pic>
        <p:nvPicPr>
          <p:cNvPr id="6" name="图片 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90499" y="73004"/>
            <a:ext cx="705681" cy="630799"/>
          </a:xfrm>
          <a:prstGeom prst="rect">
            <a:avLst/>
          </a:prstGeom>
        </p:spPr>
      </p:pic>
      <p:sp>
        <p:nvSpPr>
          <p:cNvPr id="7" name="TextBox 31"/>
          <p:cNvSpPr txBox="1"/>
          <p:nvPr/>
        </p:nvSpPr>
        <p:spPr>
          <a:xfrm>
            <a:off x="896180" y="126465"/>
            <a:ext cx="5208588" cy="584775"/>
          </a:xfrm>
          <a:prstGeom prst="rect">
            <a:avLst/>
          </a:prstGeom>
          <a:noFill/>
          <a:ln w="9525">
            <a:noFill/>
          </a:ln>
        </p:spPr>
        <p:txBody>
          <a:bodyPr>
            <a:spAutoFit/>
          </a:bodyPr>
          <a:lstStyle/>
          <a:p>
            <a:pPr lvl="0" eaLnBrk="1" hangingPunct="1"/>
            <a:r>
              <a:rPr lang="en-US" altLang="zh-CN" sz="3200" b="1" dirty="0" err="1">
                <a:solidFill>
                  <a:schemeClr val="tx1">
                    <a:lumMod val="75000"/>
                    <a:lumOff val="25000"/>
                  </a:schemeClr>
                </a:solidFill>
                <a:latin typeface="Times New Roman" panose="02020603050405020304" pitchFamily="18" charset="0"/>
                <a:ea typeface="微软雅黑" panose="020B0503020204020204" pitchFamily="34" charset="-122"/>
                <a:cs typeface="Times New Roman" panose="02020603050405020304" pitchFamily="18" charset="0"/>
              </a:rPr>
              <a:t>Bài</a:t>
            </a:r>
            <a:r>
              <a:rPr lang="en-US" altLang="zh-CN" sz="3200" b="1" dirty="0">
                <a:solidFill>
                  <a:schemeClr val="tx1">
                    <a:lumMod val="75000"/>
                    <a:lumOff val="25000"/>
                  </a:schemeClr>
                </a:solidFill>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3200" b="1" dirty="0" err="1">
                <a:solidFill>
                  <a:schemeClr val="tx1">
                    <a:lumMod val="75000"/>
                    <a:lumOff val="25000"/>
                  </a:schemeClr>
                </a:solidFill>
                <a:latin typeface="Times New Roman" panose="02020603050405020304" pitchFamily="18" charset="0"/>
                <a:ea typeface="微软雅黑" panose="020B0503020204020204" pitchFamily="34" charset="-122"/>
                <a:cs typeface="Times New Roman" panose="02020603050405020304" pitchFamily="18" charset="0"/>
              </a:rPr>
              <a:t>tập</a:t>
            </a:r>
            <a:r>
              <a:rPr lang="en-US" altLang="zh-CN" sz="3200" b="1" dirty="0">
                <a:solidFill>
                  <a:schemeClr val="tx1">
                    <a:lumMod val="75000"/>
                    <a:lumOff val="25000"/>
                  </a:schemeClr>
                </a:solidFill>
                <a:latin typeface="Times New Roman" panose="02020603050405020304" pitchFamily="18" charset="0"/>
                <a:ea typeface="微软雅黑" panose="020B0503020204020204" pitchFamily="34" charset="-122"/>
                <a:cs typeface="Times New Roman" panose="02020603050405020304" pitchFamily="18" charset="0"/>
              </a:rPr>
              <a:t> 1:</a:t>
            </a:r>
            <a:endParaRPr lang="zh-CN" altLang="en-US" sz="3200" b="1" dirty="0">
              <a:solidFill>
                <a:schemeClr val="tx1">
                  <a:lumMod val="75000"/>
                  <a:lumOff val="25000"/>
                </a:schemeClr>
              </a:solidFill>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3" name="Rectangle 2">
            <a:extLst>
              <a:ext uri="{FF2B5EF4-FFF2-40B4-BE49-F238E27FC236}">
                <a16:creationId xmlns:a16="http://schemas.microsoft.com/office/drawing/2014/main" xmlns="" id="{91199BFE-ECA1-D743-A24C-16B8FA8DCE98}"/>
              </a:ext>
            </a:extLst>
          </p:cNvPr>
          <p:cNvSpPr/>
          <p:nvPr/>
        </p:nvSpPr>
        <p:spPr>
          <a:xfrm>
            <a:off x="456322" y="728746"/>
            <a:ext cx="8231356" cy="4276555"/>
          </a:xfrm>
          <a:prstGeom prst="rect">
            <a:avLst/>
          </a:prstGeom>
        </p:spPr>
        <p:txBody>
          <a:bodyPr wrap="square">
            <a:spAutoFit/>
          </a:bodyPr>
          <a:lstStyle/>
          <a:p>
            <a:pPr>
              <a:lnSpc>
                <a:spcPct val="114000"/>
              </a:lnSpc>
            </a:pPr>
            <a:r>
              <a:rPr lang="vi-VN" sz="2400" dirty="0">
                <a:solidFill>
                  <a:srgbClr val="000000"/>
                </a:solidFill>
                <a:latin typeface="Times New Roman" panose="02020603050405020304" pitchFamily="18" charset="0"/>
                <a:ea typeface="Calibri" panose="020F0502020204030204" pitchFamily="34" charset="0"/>
              </a:rPr>
              <a:t>- Từ Hán Việt: thái độ, đối xử, động vật, tiêu chí, đánh giá, văn minh, cá nhân, cộng đồng.</a:t>
            </a:r>
            <a:endParaRPr lang="x-none" sz="2400" dirty="0">
              <a:solidFill>
                <a:srgbClr val="000000"/>
              </a:solidFill>
              <a:latin typeface="Times New Roman" panose="02020603050405020304" pitchFamily="18" charset="0"/>
              <a:ea typeface="Calibri" panose="020F0502020204030204" pitchFamily="34" charset="0"/>
            </a:endParaRPr>
          </a:p>
          <a:p>
            <a:pPr>
              <a:lnSpc>
                <a:spcPct val="114000"/>
              </a:lnSpc>
            </a:pPr>
            <a:r>
              <a:rPr lang="vi-VN" sz="2400" dirty="0">
                <a:solidFill>
                  <a:srgbClr val="000000"/>
                </a:solidFill>
                <a:latin typeface="Times New Roman" panose="02020603050405020304" pitchFamily="18" charset="0"/>
                <a:ea typeface="Calibri" panose="020F0502020204030204" pitchFamily="34" charset="0"/>
              </a:rPr>
              <a:t>- Văn minh:</a:t>
            </a:r>
            <a:endParaRPr lang="x-none" sz="2400" dirty="0">
              <a:solidFill>
                <a:srgbClr val="000000"/>
              </a:solidFill>
              <a:latin typeface="Times New Roman" panose="02020603050405020304" pitchFamily="18" charset="0"/>
              <a:ea typeface="Calibri" panose="020F0502020204030204" pitchFamily="34" charset="0"/>
            </a:endParaRPr>
          </a:p>
          <a:p>
            <a:pPr algn="just">
              <a:lnSpc>
                <a:spcPct val="114000"/>
              </a:lnSpc>
            </a:pPr>
            <a:r>
              <a:rPr lang="vi-VN" sz="2400" dirty="0">
                <a:solidFill>
                  <a:srgbClr val="000000"/>
                </a:solidFill>
                <a:latin typeface="Times New Roman" panose="02020603050405020304" pitchFamily="18" charset="0"/>
                <a:ea typeface="Calibri" panose="020F0502020204030204" pitchFamily="34" charset="0"/>
              </a:rPr>
              <a:t>+ Danh từ (nền văn minh): trình độ phát triển đạt đến một mức nhất định của xã hội loài người, có nền văn hoá vật chất và tinh thần với những đặc trưng riêng.</a:t>
            </a:r>
            <a:endParaRPr lang="x-none" sz="2400" dirty="0">
              <a:solidFill>
                <a:srgbClr val="000000"/>
              </a:solidFill>
              <a:latin typeface="Times New Roman" panose="02020603050405020304" pitchFamily="18" charset="0"/>
              <a:ea typeface="Calibri" panose="020F0502020204030204" pitchFamily="34" charset="0"/>
            </a:endParaRPr>
          </a:p>
          <a:p>
            <a:pPr algn="just">
              <a:lnSpc>
                <a:spcPct val="114000"/>
              </a:lnSpc>
            </a:pPr>
            <a:r>
              <a:rPr lang="vi-VN" sz="2400" dirty="0">
                <a:solidFill>
                  <a:srgbClr val="000000"/>
                </a:solidFill>
                <a:latin typeface="Times New Roman" panose="02020603050405020304" pitchFamily="18" charset="0"/>
                <a:ea typeface="Calibri" panose="020F0502020204030204" pitchFamily="34" charset="0"/>
              </a:rPr>
              <a:t>+ Động từ (đối xử văn minh): là quy tắc ứng xử tôn trọng lẫn nhau, cư xử ovwis nhau theo đúng phép tắc, lịch sự. </a:t>
            </a:r>
            <a:endParaRPr lang="x-none" sz="2400" dirty="0">
              <a:solidFill>
                <a:srgbClr val="000000"/>
              </a:solidFill>
              <a:latin typeface="Times New Roman" panose="02020603050405020304" pitchFamily="18" charset="0"/>
              <a:ea typeface="Calibri" panose="020F0502020204030204" pitchFamily="34" charset="0"/>
            </a:endParaRPr>
          </a:p>
          <a:p>
            <a:pPr>
              <a:lnSpc>
                <a:spcPct val="114000"/>
              </a:lnSpc>
            </a:pPr>
            <a:r>
              <a:rPr lang="vi-VN" sz="2400" dirty="0">
                <a:solidFill>
                  <a:srgbClr val="000000"/>
                </a:solidFill>
                <a:latin typeface="Times New Roman" panose="02020603050405020304" pitchFamily="18" charset="0"/>
                <a:ea typeface="Calibri" panose="020F0502020204030204" pitchFamily="34" charset="0"/>
              </a:rPr>
              <a:t>- Cách đối xử kém văn minh đối với động vật đó là đánh đập động vật, hành hạ, ngược đãi, tàn sát động vật. </a:t>
            </a:r>
            <a:endParaRPr lang="x-none" sz="2400" dirty="0"/>
          </a:p>
        </p:txBody>
      </p:sp>
    </p:spTree>
    <p:extLst>
      <p:ext uri="{BB962C8B-B14F-4D97-AF65-F5344CB8AC3E}">
        <p14:creationId xmlns:p14="http://schemas.microsoft.com/office/powerpoint/2010/main" val="2778179193"/>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1" presetClass="entr" presetSubtype="0" fill="hold" grpId="0" nodeType="afterEffect">
                                  <p:stCondLst>
                                    <p:cond delay="0"/>
                                  </p:stCondLst>
                                  <p:iterate type="lt">
                                    <p:tmPct val="10000"/>
                                  </p:iterate>
                                  <p:childTnLst>
                                    <p:set>
                                      <p:cBhvr>
                                        <p:cTn id="12" dur="1" fill="hold">
                                          <p:stCondLst>
                                            <p:cond delay="0"/>
                                          </p:stCondLst>
                                        </p:cTn>
                                        <p:tgtEl>
                                          <p:spTgt spid="7"/>
                                        </p:tgtEl>
                                        <p:attrNameLst>
                                          <p:attrName>style.visibility</p:attrName>
                                        </p:attrNameLst>
                                      </p:cBhvr>
                                      <p:to>
                                        <p:strVal val="visible"/>
                                      </p:to>
                                    </p:set>
                                    <p:anim calcmode="lin" valueType="num">
                                      <p:cBhvr>
                                        <p:cTn id="13" dur="400" fill="hold"/>
                                        <p:tgtEl>
                                          <p:spTgt spid="7"/>
                                        </p:tgtEl>
                                        <p:attrNameLst>
                                          <p:attrName>ppt_x</p:attrName>
                                        </p:attrNameLst>
                                      </p:cBhvr>
                                      <p:tavLst>
                                        <p:tav tm="0">
                                          <p:val>
                                            <p:strVal val="#ppt_x"/>
                                          </p:val>
                                        </p:tav>
                                        <p:tav tm="50000">
                                          <p:val>
                                            <p:strVal val="#ppt_x+.1"/>
                                          </p:val>
                                        </p:tav>
                                        <p:tav tm="100000">
                                          <p:val>
                                            <p:strVal val="#ppt_x"/>
                                          </p:val>
                                        </p:tav>
                                      </p:tavLst>
                                    </p:anim>
                                    <p:anim calcmode="lin" valueType="num">
                                      <p:cBhvr>
                                        <p:cTn id="14" dur="400" fill="hold"/>
                                        <p:tgtEl>
                                          <p:spTgt spid="7"/>
                                        </p:tgtEl>
                                        <p:attrNameLst>
                                          <p:attrName>ppt_y</p:attrName>
                                        </p:attrNameLst>
                                      </p:cBhvr>
                                      <p:tavLst>
                                        <p:tav tm="0">
                                          <p:val>
                                            <p:strVal val="#ppt_y"/>
                                          </p:val>
                                        </p:tav>
                                        <p:tav tm="100000">
                                          <p:val>
                                            <p:strVal val="#ppt_y"/>
                                          </p:val>
                                        </p:tav>
                                      </p:tavLst>
                                    </p:anim>
                                    <p:anim calcmode="lin" valueType="num">
                                      <p:cBhvr>
                                        <p:cTn id="15" dur="400" fill="hold"/>
                                        <p:tgtEl>
                                          <p:spTgt spid="7"/>
                                        </p:tgtEl>
                                        <p:attrNameLst>
                                          <p:attrName>ppt_h</p:attrName>
                                        </p:attrNameLst>
                                      </p:cBhvr>
                                      <p:tavLst>
                                        <p:tav tm="0">
                                          <p:val>
                                            <p:strVal val="#ppt_h/10"/>
                                          </p:val>
                                        </p:tav>
                                        <p:tav tm="50000">
                                          <p:val>
                                            <p:strVal val="#ppt_h+.01"/>
                                          </p:val>
                                        </p:tav>
                                        <p:tav tm="100000">
                                          <p:val>
                                            <p:strVal val="#ppt_h"/>
                                          </p:val>
                                        </p:tav>
                                      </p:tavLst>
                                    </p:anim>
                                    <p:anim calcmode="lin" valueType="num">
                                      <p:cBhvr>
                                        <p:cTn id="16" dur="400" fill="hold"/>
                                        <p:tgtEl>
                                          <p:spTgt spid="7"/>
                                        </p:tgtEl>
                                        <p:attrNameLst>
                                          <p:attrName>ppt_w</p:attrName>
                                        </p:attrNameLst>
                                      </p:cBhvr>
                                      <p:tavLst>
                                        <p:tav tm="0">
                                          <p:val>
                                            <p:strVal val="#ppt_w/10"/>
                                          </p:val>
                                        </p:tav>
                                        <p:tav tm="50000">
                                          <p:val>
                                            <p:strVal val="#ppt_w+.01"/>
                                          </p:val>
                                        </p:tav>
                                        <p:tav tm="100000">
                                          <p:val>
                                            <p:strVal val="#ppt_w"/>
                                          </p:val>
                                        </p:tav>
                                      </p:tavLst>
                                    </p:anim>
                                    <p:animEffect transition="in" filter="fade">
                                      <p:cBhvr>
                                        <p:cTn id="17" dur="400" tmFilter="0,0; .5, 1; 1, 1"/>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3">
                                            <p:txEl>
                                              <p:pRg st="0" end="0"/>
                                            </p:txEl>
                                          </p:spTgt>
                                        </p:tgtEl>
                                        <p:attrNameLst>
                                          <p:attrName>style.visibility</p:attrName>
                                        </p:attrNameLst>
                                      </p:cBhvr>
                                      <p:to>
                                        <p:strVal val="visible"/>
                                      </p:to>
                                    </p:set>
                                    <p:animEffect transition="in" filter="barn(inVertical)">
                                      <p:cBhvr>
                                        <p:cTn id="22" dur="500"/>
                                        <p:tgtEl>
                                          <p:spTgt spid="3">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3">
                                            <p:txEl>
                                              <p:pRg st="1" end="1"/>
                                            </p:txEl>
                                          </p:spTgt>
                                        </p:tgtEl>
                                        <p:attrNameLst>
                                          <p:attrName>style.visibility</p:attrName>
                                        </p:attrNameLst>
                                      </p:cBhvr>
                                      <p:to>
                                        <p:strVal val="visible"/>
                                      </p:to>
                                    </p:set>
                                    <p:animEffect transition="in" filter="barn(inVertical)">
                                      <p:cBhvr>
                                        <p:cTn id="27" dur="500"/>
                                        <p:tgtEl>
                                          <p:spTgt spid="3">
                                            <p:txEl>
                                              <p:pRg st="1" end="1"/>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3">
                                            <p:txEl>
                                              <p:pRg st="2" end="2"/>
                                            </p:txEl>
                                          </p:spTgt>
                                        </p:tgtEl>
                                        <p:attrNameLst>
                                          <p:attrName>style.visibility</p:attrName>
                                        </p:attrNameLst>
                                      </p:cBhvr>
                                      <p:to>
                                        <p:strVal val="visible"/>
                                      </p:to>
                                    </p:set>
                                    <p:animEffect transition="in" filter="barn(inVertical)">
                                      <p:cBhvr>
                                        <p:cTn id="32" dur="500"/>
                                        <p:tgtEl>
                                          <p:spTgt spid="3">
                                            <p:txEl>
                                              <p:pRg st="2" end="2"/>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nodeType="clickEffect">
                                  <p:stCondLst>
                                    <p:cond delay="0"/>
                                  </p:stCondLst>
                                  <p:childTnLst>
                                    <p:set>
                                      <p:cBhvr>
                                        <p:cTn id="36" dur="1" fill="hold">
                                          <p:stCondLst>
                                            <p:cond delay="0"/>
                                          </p:stCondLst>
                                        </p:cTn>
                                        <p:tgtEl>
                                          <p:spTgt spid="3">
                                            <p:txEl>
                                              <p:pRg st="3" end="3"/>
                                            </p:txEl>
                                          </p:spTgt>
                                        </p:tgtEl>
                                        <p:attrNameLst>
                                          <p:attrName>style.visibility</p:attrName>
                                        </p:attrNameLst>
                                      </p:cBhvr>
                                      <p:to>
                                        <p:strVal val="visible"/>
                                      </p:to>
                                    </p:set>
                                    <p:animEffect transition="in" filter="barn(inVertical)">
                                      <p:cBhvr>
                                        <p:cTn id="37" dur="500"/>
                                        <p:tgtEl>
                                          <p:spTgt spid="3">
                                            <p:txEl>
                                              <p:pRg st="3" end="3"/>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nodeType="clickEffect">
                                  <p:stCondLst>
                                    <p:cond delay="0"/>
                                  </p:stCondLst>
                                  <p:childTnLst>
                                    <p:set>
                                      <p:cBhvr>
                                        <p:cTn id="41" dur="1" fill="hold">
                                          <p:stCondLst>
                                            <p:cond delay="0"/>
                                          </p:stCondLst>
                                        </p:cTn>
                                        <p:tgtEl>
                                          <p:spTgt spid="3">
                                            <p:txEl>
                                              <p:pRg st="4" end="4"/>
                                            </p:txEl>
                                          </p:spTgt>
                                        </p:tgtEl>
                                        <p:attrNameLst>
                                          <p:attrName>style.visibility</p:attrName>
                                        </p:attrNameLst>
                                      </p:cBhvr>
                                      <p:to>
                                        <p:strVal val="visible"/>
                                      </p:to>
                                    </p:set>
                                    <p:animEffect transition="in" filter="barn(inVertical)">
                                      <p:cBhvr>
                                        <p:cTn id="42"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7000" b="-7000"/>
          </a:stretch>
        </a:blipFill>
        <a:effectLst/>
      </p:bgPr>
    </p:bg>
    <p:spTree>
      <p:nvGrpSpPr>
        <p:cNvPr id="1" name=""/>
        <p:cNvGrpSpPr/>
        <p:nvPr/>
      </p:nvGrpSpPr>
      <p:grpSpPr>
        <a:xfrm>
          <a:off x="0" y="0"/>
          <a:ext cx="0" cy="0"/>
          <a:chOff x="0" y="0"/>
          <a:chExt cx="0" cy="0"/>
        </a:xfrm>
      </p:grpSpPr>
      <p:pic>
        <p:nvPicPr>
          <p:cNvPr id="4" name="图片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659588" y="2867024"/>
            <a:ext cx="1484411" cy="2278063"/>
          </a:xfrm>
          <a:prstGeom prst="rect">
            <a:avLst/>
          </a:prstGeom>
        </p:spPr>
      </p:pic>
      <p:pic>
        <p:nvPicPr>
          <p:cNvPr id="5" name="图片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524750" y="3624009"/>
            <a:ext cx="1023128" cy="1521078"/>
          </a:xfrm>
          <a:prstGeom prst="rect">
            <a:avLst/>
          </a:prstGeom>
        </p:spPr>
      </p:pic>
      <p:pic>
        <p:nvPicPr>
          <p:cNvPr id="6" name="图片 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90499" y="73004"/>
            <a:ext cx="705681" cy="630799"/>
          </a:xfrm>
          <a:prstGeom prst="rect">
            <a:avLst/>
          </a:prstGeom>
        </p:spPr>
      </p:pic>
      <p:sp>
        <p:nvSpPr>
          <p:cNvPr id="7" name="TextBox 31"/>
          <p:cNvSpPr txBox="1"/>
          <p:nvPr/>
        </p:nvSpPr>
        <p:spPr>
          <a:xfrm>
            <a:off x="896180" y="126465"/>
            <a:ext cx="5208588" cy="584775"/>
          </a:xfrm>
          <a:prstGeom prst="rect">
            <a:avLst/>
          </a:prstGeom>
          <a:noFill/>
          <a:ln w="9525">
            <a:noFill/>
          </a:ln>
        </p:spPr>
        <p:txBody>
          <a:bodyPr>
            <a:spAutoFit/>
          </a:bodyPr>
          <a:lstStyle/>
          <a:p>
            <a:pPr lvl="0" eaLnBrk="1" hangingPunct="1"/>
            <a:r>
              <a:rPr lang="en-US" altLang="zh-CN" sz="3200" b="1" dirty="0" err="1">
                <a:solidFill>
                  <a:schemeClr val="tx1">
                    <a:lumMod val="75000"/>
                    <a:lumOff val="25000"/>
                  </a:schemeClr>
                </a:solidFill>
                <a:latin typeface="Times New Roman" panose="02020603050405020304" pitchFamily="18" charset="0"/>
                <a:ea typeface="微软雅黑" panose="020B0503020204020204" pitchFamily="34" charset="-122"/>
                <a:cs typeface="Times New Roman" panose="02020603050405020304" pitchFamily="18" charset="0"/>
              </a:rPr>
              <a:t>Bài</a:t>
            </a:r>
            <a:r>
              <a:rPr lang="en-US" altLang="zh-CN" sz="3200" b="1" dirty="0">
                <a:solidFill>
                  <a:schemeClr val="tx1">
                    <a:lumMod val="75000"/>
                    <a:lumOff val="25000"/>
                  </a:schemeClr>
                </a:solidFill>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3200" b="1" dirty="0" err="1">
                <a:solidFill>
                  <a:schemeClr val="tx1">
                    <a:lumMod val="75000"/>
                    <a:lumOff val="25000"/>
                  </a:schemeClr>
                </a:solidFill>
                <a:latin typeface="Times New Roman" panose="02020603050405020304" pitchFamily="18" charset="0"/>
                <a:ea typeface="微软雅黑" panose="020B0503020204020204" pitchFamily="34" charset="-122"/>
                <a:cs typeface="Times New Roman" panose="02020603050405020304" pitchFamily="18" charset="0"/>
              </a:rPr>
              <a:t>tập</a:t>
            </a:r>
            <a:r>
              <a:rPr lang="en-US" altLang="zh-CN" sz="3200" b="1" dirty="0">
                <a:solidFill>
                  <a:schemeClr val="tx1">
                    <a:lumMod val="75000"/>
                    <a:lumOff val="25000"/>
                  </a:schemeClr>
                </a:solidFill>
                <a:latin typeface="Times New Roman" panose="02020603050405020304" pitchFamily="18" charset="0"/>
                <a:ea typeface="微软雅黑" panose="020B0503020204020204" pitchFamily="34" charset="-122"/>
                <a:cs typeface="Times New Roman" panose="02020603050405020304" pitchFamily="18" charset="0"/>
              </a:rPr>
              <a:t> 2:</a:t>
            </a:r>
            <a:endParaRPr lang="zh-CN" altLang="en-US" sz="3200" b="1" dirty="0">
              <a:solidFill>
                <a:schemeClr val="tx1">
                  <a:lumMod val="75000"/>
                  <a:lumOff val="25000"/>
                </a:schemeClr>
              </a:solidFill>
              <a:latin typeface="Times New Roman" panose="02020603050405020304" pitchFamily="18" charset="0"/>
              <a:ea typeface="微软雅黑" panose="020B0503020204020204" pitchFamily="34" charset="-122"/>
              <a:cs typeface="Times New Roman" panose="02020603050405020304" pitchFamily="18" charset="0"/>
            </a:endParaRPr>
          </a:p>
        </p:txBody>
      </p:sp>
      <p:graphicFrame>
        <p:nvGraphicFramePr>
          <p:cNvPr id="2" name="Table 1">
            <a:extLst>
              <a:ext uri="{FF2B5EF4-FFF2-40B4-BE49-F238E27FC236}">
                <a16:creationId xmlns:a16="http://schemas.microsoft.com/office/drawing/2014/main" xmlns="" id="{6514F5D3-6F4E-F448-9B8A-2BD642D74FD7}"/>
              </a:ext>
            </a:extLst>
          </p:cNvPr>
          <p:cNvGraphicFramePr>
            <a:graphicFrameLocks noGrp="1"/>
          </p:cNvGraphicFramePr>
          <p:nvPr>
            <p:extLst>
              <p:ext uri="{D42A27DB-BD31-4B8C-83A1-F6EECF244321}">
                <p14:modId xmlns:p14="http://schemas.microsoft.com/office/powerpoint/2010/main" val="3769354368"/>
              </p:ext>
            </p:extLst>
          </p:nvPr>
        </p:nvGraphicFramePr>
        <p:xfrm>
          <a:off x="2983424" y="216660"/>
          <a:ext cx="5897106" cy="2103120"/>
        </p:xfrm>
        <a:graphic>
          <a:graphicData uri="http://schemas.openxmlformats.org/drawingml/2006/table">
            <a:tbl>
              <a:tblPr firstRow="1" firstCol="1" bandRow="1">
                <a:tableStyleId>{00A15C55-8517-42AA-B614-E9B94910E393}</a:tableStyleId>
              </a:tblPr>
              <a:tblGrid>
                <a:gridCol w="1542890">
                  <a:extLst>
                    <a:ext uri="{9D8B030D-6E8A-4147-A177-3AD203B41FA5}">
                      <a16:colId xmlns:a16="http://schemas.microsoft.com/office/drawing/2014/main" xmlns="" val="2912749550"/>
                    </a:ext>
                  </a:extLst>
                </a:gridCol>
                <a:gridCol w="1612672">
                  <a:extLst>
                    <a:ext uri="{9D8B030D-6E8A-4147-A177-3AD203B41FA5}">
                      <a16:colId xmlns:a16="http://schemas.microsoft.com/office/drawing/2014/main" xmlns="" val="3485507557"/>
                    </a:ext>
                  </a:extLst>
                </a:gridCol>
                <a:gridCol w="2741544">
                  <a:extLst>
                    <a:ext uri="{9D8B030D-6E8A-4147-A177-3AD203B41FA5}">
                      <a16:colId xmlns:a16="http://schemas.microsoft.com/office/drawing/2014/main" xmlns="" val="3772658739"/>
                    </a:ext>
                  </a:extLst>
                </a:gridCol>
              </a:tblGrid>
              <a:tr h="0">
                <a:tc>
                  <a:txBody>
                    <a:bodyPr/>
                    <a:lstStyle/>
                    <a:p>
                      <a:pPr algn="ctr">
                        <a:lnSpc>
                          <a:spcPct val="115000"/>
                        </a:lnSpc>
                        <a:spcBef>
                          <a:spcPts val="0"/>
                        </a:spcBef>
                        <a:spcAft>
                          <a:spcPts val="0"/>
                        </a:spcAft>
                      </a:pPr>
                      <a:r>
                        <a:rPr lang="en-US" sz="2400" dirty="0" err="1">
                          <a:effectLst/>
                          <a:latin typeface="Times New Roman" panose="02020603050405020304" pitchFamily="18" charset="0"/>
                          <a:cs typeface="Times New Roman" panose="02020603050405020304" pitchFamily="18" charset="0"/>
                        </a:rPr>
                        <a:t>Từ</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thuần</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V</a:t>
                      </a:r>
                      <a:r>
                        <a:rPr lang="en-US" sz="2400" dirty="0" err="1" smtClean="0">
                          <a:effectLst/>
                          <a:latin typeface="Times New Roman" panose="02020603050405020304" pitchFamily="18" charset="0"/>
                          <a:cs typeface="Times New Roman" panose="02020603050405020304" pitchFamily="18" charset="0"/>
                        </a:rPr>
                        <a:t>iệt</a:t>
                      </a:r>
                      <a:endParaRPr lang="x-none"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Bef>
                          <a:spcPts val="0"/>
                        </a:spcBef>
                        <a:spcAft>
                          <a:spcPts val="0"/>
                        </a:spcAft>
                      </a:pPr>
                      <a:r>
                        <a:rPr lang="en-US" sz="2400" dirty="0" err="1">
                          <a:effectLst/>
                          <a:latin typeface="Times New Roman" panose="02020603050405020304" pitchFamily="18" charset="0"/>
                          <a:cs typeface="Times New Roman" panose="02020603050405020304" pitchFamily="18" charset="0"/>
                        </a:rPr>
                        <a:t>Từ</a:t>
                      </a:r>
                      <a:r>
                        <a:rPr lang="en-US" sz="2400" dirty="0">
                          <a:effectLst/>
                          <a:latin typeface="Times New Roman" panose="02020603050405020304" pitchFamily="18" charset="0"/>
                          <a:cs typeface="Times New Roman" panose="02020603050405020304" pitchFamily="18" charset="0"/>
                        </a:rPr>
                        <a:t> </a:t>
                      </a:r>
                      <a:endParaRPr lang="x-none" sz="2400" dirty="0">
                        <a:effectLst/>
                        <a:latin typeface="Times New Roman" panose="02020603050405020304" pitchFamily="18" charset="0"/>
                        <a:cs typeface="Times New Roman" panose="02020603050405020304" pitchFamily="18" charset="0"/>
                      </a:endParaRPr>
                    </a:p>
                    <a:p>
                      <a:pPr algn="ctr">
                        <a:lnSpc>
                          <a:spcPct val="115000"/>
                        </a:lnSpc>
                        <a:spcBef>
                          <a:spcPts val="0"/>
                        </a:spcBef>
                        <a:spcAft>
                          <a:spcPts val="0"/>
                        </a:spcAft>
                      </a:pPr>
                      <a:r>
                        <a:rPr lang="en-US" sz="2400" dirty="0" err="1">
                          <a:effectLst/>
                          <a:latin typeface="Times New Roman" panose="02020603050405020304" pitchFamily="18" charset="0"/>
                          <a:cs typeface="Times New Roman" panose="02020603050405020304" pitchFamily="18" charset="0"/>
                        </a:rPr>
                        <a:t>Hán</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Việt</a:t>
                      </a:r>
                      <a:endParaRPr lang="x-none"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Bef>
                          <a:spcPts val="0"/>
                        </a:spcBef>
                        <a:spcAft>
                          <a:spcPts val="0"/>
                        </a:spcAft>
                      </a:pPr>
                      <a:r>
                        <a:rPr lang="en-US" sz="2400" dirty="0" err="1">
                          <a:effectLst/>
                          <a:latin typeface="Times New Roman" panose="02020603050405020304" pitchFamily="18" charset="0"/>
                          <a:cs typeface="Times New Roman" panose="02020603050405020304" pitchFamily="18" charset="0"/>
                        </a:rPr>
                        <a:t>Cặp</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từ</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đồng</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nghĩa</a:t>
                      </a:r>
                      <a:endParaRPr lang="x-none"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xmlns="" val="833785717"/>
                  </a:ext>
                </a:extLst>
              </a:tr>
              <a:tr h="0">
                <a:tc>
                  <a:txBody>
                    <a:bodyPr/>
                    <a:lstStyle/>
                    <a:p>
                      <a:pPr marL="342900" lvl="0" indent="-342900" rtl="0">
                        <a:lnSpc>
                          <a:spcPct val="115000"/>
                        </a:lnSpc>
                        <a:spcBef>
                          <a:spcPts val="600"/>
                        </a:spcBef>
                        <a:buSzPts val="1400"/>
                        <a:buFont typeface="Times New Roman" panose="02020603050405020304" pitchFamily="18" charset="0"/>
                        <a:buChar char="-"/>
                      </a:pPr>
                      <a:r>
                        <a:rPr lang="en-US" sz="2400">
                          <a:effectLst/>
                          <a:latin typeface="Times New Roman" panose="02020603050405020304" pitchFamily="18" charset="0"/>
                          <a:cs typeface="Times New Roman" panose="02020603050405020304" pitchFamily="18" charset="0"/>
                        </a:rPr>
                        <a:t>Đất liền</a:t>
                      </a:r>
                      <a:endParaRPr lang="x-none" sz="2400">
                        <a:effectLst/>
                        <a:latin typeface="Times New Roman" panose="02020603050405020304" pitchFamily="18" charset="0"/>
                        <a:cs typeface="Times New Roman" panose="02020603050405020304" pitchFamily="18" charset="0"/>
                      </a:endParaRPr>
                    </a:p>
                    <a:p>
                      <a:pPr marL="342900" lvl="0" indent="-342900">
                        <a:lnSpc>
                          <a:spcPct val="115000"/>
                        </a:lnSpc>
                        <a:buSzPts val="1400"/>
                        <a:buFont typeface="Times New Roman" panose="02020603050405020304" pitchFamily="18" charset="0"/>
                        <a:buChar char="-"/>
                      </a:pPr>
                      <a:r>
                        <a:rPr lang="en-US" sz="2400">
                          <a:effectLst/>
                          <a:latin typeface="Times New Roman" panose="02020603050405020304" pitchFamily="18" charset="0"/>
                          <a:cs typeface="Times New Roman" panose="02020603050405020304" pitchFamily="18" charset="0"/>
                        </a:rPr>
                        <a:t>Biển cả</a:t>
                      </a:r>
                      <a:endParaRPr lang="x-none" sz="2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342900" lvl="0" indent="-342900" rtl="0">
                        <a:lnSpc>
                          <a:spcPct val="115000"/>
                        </a:lnSpc>
                        <a:buSzPts val="1400"/>
                        <a:buFont typeface="Times New Roman" panose="02020603050405020304" pitchFamily="18" charset="0"/>
                        <a:buChar char="-"/>
                      </a:pPr>
                      <a:r>
                        <a:rPr lang="en-US" sz="2400">
                          <a:effectLst/>
                          <a:latin typeface="Times New Roman" panose="02020603050405020304" pitchFamily="18" charset="0"/>
                          <a:cs typeface="Times New Roman" panose="02020603050405020304" pitchFamily="18" charset="0"/>
                        </a:rPr>
                        <a:t>Đại dương</a:t>
                      </a:r>
                      <a:endParaRPr lang="x-none" sz="2400">
                        <a:effectLst/>
                        <a:latin typeface="Times New Roman" panose="02020603050405020304" pitchFamily="18" charset="0"/>
                        <a:cs typeface="Times New Roman" panose="02020603050405020304" pitchFamily="18" charset="0"/>
                      </a:endParaRPr>
                    </a:p>
                    <a:p>
                      <a:pPr marL="342900" lvl="0" indent="-342900">
                        <a:lnSpc>
                          <a:spcPct val="115000"/>
                        </a:lnSpc>
                        <a:buSzPts val="1400"/>
                        <a:buFont typeface="Times New Roman" panose="02020603050405020304" pitchFamily="18" charset="0"/>
                        <a:buChar char="-"/>
                      </a:pPr>
                      <a:r>
                        <a:rPr lang="en-US" sz="2400">
                          <a:effectLst/>
                          <a:latin typeface="Times New Roman" panose="02020603050405020304" pitchFamily="18" charset="0"/>
                          <a:cs typeface="Times New Roman" panose="02020603050405020304" pitchFamily="18" charset="0"/>
                        </a:rPr>
                        <a:t>Lục địa</a:t>
                      </a:r>
                      <a:endParaRPr lang="x-none" sz="2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342900" lvl="0" indent="-342900" rtl="0">
                        <a:lnSpc>
                          <a:spcPct val="115000"/>
                        </a:lnSpc>
                        <a:buSzPts val="1400"/>
                        <a:buFont typeface="Times New Roman" panose="02020603050405020304" pitchFamily="18" charset="0"/>
                        <a:buChar char="-"/>
                      </a:pPr>
                      <a:r>
                        <a:rPr lang="en-US" sz="2400" dirty="0" err="1">
                          <a:effectLst/>
                          <a:latin typeface="Times New Roman" panose="02020603050405020304" pitchFamily="18" charset="0"/>
                          <a:cs typeface="Times New Roman" panose="02020603050405020304" pitchFamily="18" charset="0"/>
                        </a:rPr>
                        <a:t>Đất</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liền</a:t>
                      </a:r>
                      <a:r>
                        <a:rPr lang="en-US" sz="2400" dirty="0">
                          <a:effectLst/>
                          <a:latin typeface="Times New Roman" panose="02020603050405020304" pitchFamily="18" charset="0"/>
                          <a:cs typeface="Times New Roman" panose="02020603050405020304" pitchFamily="18" charset="0"/>
                        </a:rPr>
                        <a:t> - </a:t>
                      </a:r>
                      <a:r>
                        <a:rPr lang="en-US" sz="2400" dirty="0" err="1">
                          <a:effectLst/>
                          <a:latin typeface="Times New Roman" panose="02020603050405020304" pitchFamily="18" charset="0"/>
                          <a:cs typeface="Times New Roman" panose="02020603050405020304" pitchFamily="18" charset="0"/>
                        </a:rPr>
                        <a:t>lục</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địa</a:t>
                      </a:r>
                      <a:endParaRPr lang="x-none" sz="2400" dirty="0">
                        <a:effectLst/>
                        <a:latin typeface="Times New Roman" panose="02020603050405020304" pitchFamily="18" charset="0"/>
                        <a:cs typeface="Times New Roman" panose="02020603050405020304" pitchFamily="18" charset="0"/>
                      </a:endParaRPr>
                    </a:p>
                    <a:p>
                      <a:pPr marL="342900" lvl="0" indent="-342900">
                        <a:lnSpc>
                          <a:spcPct val="115000"/>
                        </a:lnSpc>
                        <a:spcAft>
                          <a:spcPts val="600"/>
                        </a:spcAft>
                        <a:buSzPts val="1400"/>
                        <a:buFont typeface="Times New Roman" panose="02020603050405020304" pitchFamily="18" charset="0"/>
                        <a:buChar char="-"/>
                      </a:pPr>
                      <a:r>
                        <a:rPr lang="en-US" sz="2400" dirty="0" err="1">
                          <a:effectLst/>
                          <a:latin typeface="Times New Roman" panose="02020603050405020304" pitchFamily="18" charset="0"/>
                          <a:cs typeface="Times New Roman" panose="02020603050405020304" pitchFamily="18" charset="0"/>
                        </a:rPr>
                        <a:t>Đại</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dương</a:t>
                      </a:r>
                      <a:r>
                        <a:rPr lang="en-US" sz="2400" dirty="0">
                          <a:effectLst/>
                          <a:latin typeface="Times New Roman" panose="02020603050405020304" pitchFamily="18" charset="0"/>
                          <a:cs typeface="Times New Roman" panose="02020603050405020304" pitchFamily="18" charset="0"/>
                        </a:rPr>
                        <a:t> - </a:t>
                      </a:r>
                      <a:r>
                        <a:rPr lang="en-US" sz="2400" dirty="0" err="1">
                          <a:effectLst/>
                          <a:latin typeface="Times New Roman" panose="02020603050405020304" pitchFamily="18" charset="0"/>
                          <a:cs typeface="Times New Roman" panose="02020603050405020304" pitchFamily="18" charset="0"/>
                        </a:rPr>
                        <a:t>biển</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cả</a:t>
                      </a:r>
                      <a:endParaRPr lang="x-none"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xmlns="" val="2109618801"/>
                  </a:ext>
                </a:extLst>
              </a:tr>
            </a:tbl>
          </a:graphicData>
        </a:graphic>
      </p:graphicFrame>
      <p:sp>
        <p:nvSpPr>
          <p:cNvPr id="8" name="Rectangle 7">
            <a:extLst>
              <a:ext uri="{FF2B5EF4-FFF2-40B4-BE49-F238E27FC236}">
                <a16:creationId xmlns:a16="http://schemas.microsoft.com/office/drawing/2014/main" xmlns="" id="{8DB77FD7-AC41-7C42-94EF-8D5C01D3541F}"/>
              </a:ext>
            </a:extLst>
          </p:cNvPr>
          <p:cNvSpPr/>
          <p:nvPr/>
        </p:nvSpPr>
        <p:spPr>
          <a:xfrm>
            <a:off x="263470" y="2230123"/>
            <a:ext cx="7508928" cy="2914965"/>
          </a:xfrm>
          <a:prstGeom prst="rect">
            <a:avLst/>
          </a:prstGeom>
        </p:spPr>
        <p:txBody>
          <a:bodyPr wrap="square">
            <a:spAutoFit/>
          </a:bodyPr>
          <a:lstStyle/>
          <a:p>
            <a:pPr algn="just">
              <a:lnSpc>
                <a:spcPct val="114000"/>
              </a:lnSpc>
            </a:pPr>
            <a:r>
              <a:rPr lang="vi-VN" sz="1800" dirty="0">
                <a:solidFill>
                  <a:srgbClr val="000000"/>
                </a:solidFill>
                <a:latin typeface="Times New Roman" panose="02020603050405020304" pitchFamily="18" charset="0"/>
                <a:ea typeface="Calibri" panose="020F0502020204030204" pitchFamily="34" charset="0"/>
              </a:rPr>
              <a:t>c) Đặt câu, ví dụ:</a:t>
            </a:r>
            <a:endParaRPr lang="x-none" sz="1800" dirty="0">
              <a:solidFill>
                <a:srgbClr val="000000"/>
              </a:solidFill>
              <a:latin typeface="Times New Roman" panose="02020603050405020304" pitchFamily="18" charset="0"/>
              <a:ea typeface="Calibri" panose="020F0502020204030204" pitchFamily="34" charset="0"/>
            </a:endParaRPr>
          </a:p>
          <a:p>
            <a:pPr algn="just">
              <a:lnSpc>
                <a:spcPct val="114000"/>
              </a:lnSpc>
            </a:pPr>
            <a:r>
              <a:rPr lang="vi-VN" sz="1800" dirty="0">
                <a:solidFill>
                  <a:srgbClr val="000000"/>
                </a:solidFill>
                <a:latin typeface="Times New Roman" panose="02020603050405020304" pitchFamily="18" charset="0"/>
                <a:ea typeface="Calibri" panose="020F0502020204030204" pitchFamily="34" charset="0"/>
              </a:rPr>
              <a:t>- Bề mặt của Trái Đất được bao phủ bởi hơn 70% là nước biển là được chia thành 5 đại dương, bao gồm Bắc Băng Dương, Đại Tây Dương, Ấn Độ Dương, Thái Bình Dương và Nam Đại Dương. </a:t>
            </a:r>
            <a:endParaRPr lang="x-none" sz="1800" dirty="0">
              <a:solidFill>
                <a:srgbClr val="000000"/>
              </a:solidFill>
              <a:latin typeface="Times New Roman" panose="02020603050405020304" pitchFamily="18" charset="0"/>
              <a:ea typeface="Calibri" panose="020F0502020204030204" pitchFamily="34" charset="0"/>
            </a:endParaRPr>
          </a:p>
          <a:p>
            <a:pPr algn="just">
              <a:lnSpc>
                <a:spcPct val="114000"/>
              </a:lnSpc>
            </a:pPr>
            <a:r>
              <a:rPr lang="vi-VN" sz="1800" dirty="0">
                <a:solidFill>
                  <a:srgbClr val="000000"/>
                </a:solidFill>
                <a:latin typeface="Times New Roman" panose="02020603050405020304" pitchFamily="18" charset="0"/>
                <a:ea typeface="Calibri" panose="020F0502020204030204" pitchFamily="34" charset="0"/>
              </a:rPr>
              <a:t>- Các đại dương là “ngôi nhà” của hàng triệu sinh vật biển, là “nhà máy sản xuất” khoảng 70% oxy tự do trên Trái Đất là cũng là nguồn cung cấp thức ăn vô tận cho con người.</a:t>
            </a:r>
            <a:endParaRPr lang="x-none" sz="1800" dirty="0">
              <a:solidFill>
                <a:srgbClr val="000000"/>
              </a:solidFill>
              <a:latin typeface="Times New Roman" panose="02020603050405020304" pitchFamily="18" charset="0"/>
              <a:ea typeface="Calibri" panose="020F0502020204030204" pitchFamily="34" charset="0"/>
            </a:endParaRPr>
          </a:p>
          <a:p>
            <a:pPr>
              <a:lnSpc>
                <a:spcPct val="114000"/>
              </a:lnSpc>
            </a:pPr>
            <a:r>
              <a:rPr lang="vi-VN" sz="1800" dirty="0">
                <a:solidFill>
                  <a:srgbClr val="000000"/>
                </a:solidFill>
                <a:latin typeface="Times New Roman" panose="02020603050405020304" pitchFamily="18" charset="0"/>
                <a:ea typeface="Calibri" panose="020F0502020204030204" pitchFamily="34" charset="0"/>
              </a:rPr>
              <a:t>- Lục </a:t>
            </a:r>
            <a:r>
              <a:rPr lang="en-US" sz="1800" dirty="0" err="1" smtClean="0">
                <a:solidFill>
                  <a:srgbClr val="000000"/>
                </a:solidFill>
                <a:latin typeface="Times New Roman" panose="02020603050405020304" pitchFamily="18" charset="0"/>
                <a:ea typeface="Calibri" panose="020F0502020204030204" pitchFamily="34" charset="0"/>
              </a:rPr>
              <a:t>địa</a:t>
            </a:r>
            <a:r>
              <a:rPr lang="vi-VN" sz="1800" dirty="0" smtClean="0">
                <a:solidFill>
                  <a:srgbClr val="000000"/>
                </a:solidFill>
                <a:latin typeface="Times New Roman" panose="02020603050405020304" pitchFamily="18" charset="0"/>
                <a:ea typeface="Calibri" panose="020F0502020204030204" pitchFamily="34" charset="0"/>
              </a:rPr>
              <a:t> </a:t>
            </a:r>
            <a:r>
              <a:rPr lang="vi-VN" sz="1800" dirty="0">
                <a:solidFill>
                  <a:srgbClr val="000000"/>
                </a:solidFill>
                <a:latin typeface="Times New Roman" panose="02020603050405020304" pitchFamily="18" charset="0"/>
                <a:ea typeface="Calibri" panose="020F0502020204030204" pitchFamily="34" charset="0"/>
              </a:rPr>
              <a:t>là khối đất liền rộng hàng triệu ki lô mét vuông, có biển và đại dương bao quanh. </a:t>
            </a:r>
            <a:endParaRPr lang="x-none" sz="1800" dirty="0"/>
          </a:p>
        </p:txBody>
      </p:sp>
      <p:sp>
        <p:nvSpPr>
          <p:cNvPr id="9" name="Rectangle 8">
            <a:extLst>
              <a:ext uri="{FF2B5EF4-FFF2-40B4-BE49-F238E27FC236}">
                <a16:creationId xmlns:a16="http://schemas.microsoft.com/office/drawing/2014/main" xmlns="" id="{302653C8-726E-1B4B-8212-DCE8FD44F6AA}"/>
              </a:ext>
            </a:extLst>
          </p:cNvPr>
          <p:cNvSpPr/>
          <p:nvPr/>
        </p:nvSpPr>
        <p:spPr>
          <a:xfrm>
            <a:off x="2286000" y="-1595572"/>
            <a:ext cx="4572000" cy="507831"/>
          </a:xfrm>
          <a:prstGeom prst="rect">
            <a:avLst/>
          </a:prstGeom>
        </p:spPr>
        <p:txBody>
          <a:bodyPr>
            <a:spAutoFit/>
          </a:bodyPr>
          <a:lstStyle/>
          <a:p>
            <a:pPr lvl="0" defTabSz="914400">
              <a:defRPr/>
            </a:pPr>
            <a:r>
              <a:rPr lang="en-US" altLang="zh-CN" b="1" dirty="0"/>
              <a:t>Kim Dung </a:t>
            </a:r>
            <a:r>
              <a:rPr lang="en-US" altLang="zh-CN" b="1" dirty="0">
                <a:solidFill>
                  <a:srgbClr val="E76784"/>
                </a:solidFill>
              </a:rPr>
              <a:t>0336032445</a:t>
            </a:r>
            <a:r>
              <a:rPr lang="en-US" altLang="zh-CN" dirty="0"/>
              <a:t> https://</a:t>
            </a:r>
            <a:r>
              <a:rPr lang="en-US" altLang="zh-CN" dirty="0" err="1"/>
              <a:t>www.facebook.com</a:t>
            </a:r>
            <a:r>
              <a:rPr lang="en-US" altLang="zh-CN" dirty="0"/>
              <a:t>/phamkimdung25/ </a:t>
            </a:r>
            <a:endParaRPr lang="x-none" dirty="0"/>
          </a:p>
        </p:txBody>
      </p:sp>
    </p:spTree>
    <p:extLst>
      <p:ext uri="{BB962C8B-B14F-4D97-AF65-F5344CB8AC3E}">
        <p14:creationId xmlns:p14="http://schemas.microsoft.com/office/powerpoint/2010/main" val="1857305414"/>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1" presetClass="entr" presetSubtype="0" fill="hold" grpId="0" nodeType="afterEffect">
                                  <p:stCondLst>
                                    <p:cond delay="0"/>
                                  </p:stCondLst>
                                  <p:iterate type="lt">
                                    <p:tmPct val="10000"/>
                                  </p:iterate>
                                  <p:childTnLst>
                                    <p:set>
                                      <p:cBhvr>
                                        <p:cTn id="12" dur="1" fill="hold">
                                          <p:stCondLst>
                                            <p:cond delay="0"/>
                                          </p:stCondLst>
                                        </p:cTn>
                                        <p:tgtEl>
                                          <p:spTgt spid="7"/>
                                        </p:tgtEl>
                                        <p:attrNameLst>
                                          <p:attrName>style.visibility</p:attrName>
                                        </p:attrNameLst>
                                      </p:cBhvr>
                                      <p:to>
                                        <p:strVal val="visible"/>
                                      </p:to>
                                    </p:set>
                                    <p:anim calcmode="lin" valueType="num">
                                      <p:cBhvr>
                                        <p:cTn id="13" dur="400" fill="hold"/>
                                        <p:tgtEl>
                                          <p:spTgt spid="7"/>
                                        </p:tgtEl>
                                        <p:attrNameLst>
                                          <p:attrName>ppt_x</p:attrName>
                                        </p:attrNameLst>
                                      </p:cBhvr>
                                      <p:tavLst>
                                        <p:tav tm="0">
                                          <p:val>
                                            <p:strVal val="#ppt_x"/>
                                          </p:val>
                                        </p:tav>
                                        <p:tav tm="50000">
                                          <p:val>
                                            <p:strVal val="#ppt_x+.1"/>
                                          </p:val>
                                        </p:tav>
                                        <p:tav tm="100000">
                                          <p:val>
                                            <p:strVal val="#ppt_x"/>
                                          </p:val>
                                        </p:tav>
                                      </p:tavLst>
                                    </p:anim>
                                    <p:anim calcmode="lin" valueType="num">
                                      <p:cBhvr>
                                        <p:cTn id="14" dur="400" fill="hold"/>
                                        <p:tgtEl>
                                          <p:spTgt spid="7"/>
                                        </p:tgtEl>
                                        <p:attrNameLst>
                                          <p:attrName>ppt_y</p:attrName>
                                        </p:attrNameLst>
                                      </p:cBhvr>
                                      <p:tavLst>
                                        <p:tav tm="0">
                                          <p:val>
                                            <p:strVal val="#ppt_y"/>
                                          </p:val>
                                        </p:tav>
                                        <p:tav tm="100000">
                                          <p:val>
                                            <p:strVal val="#ppt_y"/>
                                          </p:val>
                                        </p:tav>
                                      </p:tavLst>
                                    </p:anim>
                                    <p:anim calcmode="lin" valueType="num">
                                      <p:cBhvr>
                                        <p:cTn id="15" dur="400" fill="hold"/>
                                        <p:tgtEl>
                                          <p:spTgt spid="7"/>
                                        </p:tgtEl>
                                        <p:attrNameLst>
                                          <p:attrName>ppt_h</p:attrName>
                                        </p:attrNameLst>
                                      </p:cBhvr>
                                      <p:tavLst>
                                        <p:tav tm="0">
                                          <p:val>
                                            <p:strVal val="#ppt_h/10"/>
                                          </p:val>
                                        </p:tav>
                                        <p:tav tm="50000">
                                          <p:val>
                                            <p:strVal val="#ppt_h+.01"/>
                                          </p:val>
                                        </p:tav>
                                        <p:tav tm="100000">
                                          <p:val>
                                            <p:strVal val="#ppt_h"/>
                                          </p:val>
                                        </p:tav>
                                      </p:tavLst>
                                    </p:anim>
                                    <p:anim calcmode="lin" valueType="num">
                                      <p:cBhvr>
                                        <p:cTn id="16" dur="400" fill="hold"/>
                                        <p:tgtEl>
                                          <p:spTgt spid="7"/>
                                        </p:tgtEl>
                                        <p:attrNameLst>
                                          <p:attrName>ppt_w</p:attrName>
                                        </p:attrNameLst>
                                      </p:cBhvr>
                                      <p:tavLst>
                                        <p:tav tm="0">
                                          <p:val>
                                            <p:strVal val="#ppt_w/10"/>
                                          </p:val>
                                        </p:tav>
                                        <p:tav tm="50000">
                                          <p:val>
                                            <p:strVal val="#ppt_w+.01"/>
                                          </p:val>
                                        </p:tav>
                                        <p:tav tm="100000">
                                          <p:val>
                                            <p:strVal val="#ppt_w"/>
                                          </p:val>
                                        </p:tav>
                                      </p:tavLst>
                                    </p:anim>
                                    <p:animEffect transition="in" filter="fade">
                                      <p:cBhvr>
                                        <p:cTn id="17" dur="400" tmFilter="0,0; .5, 1; 1, 1"/>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nodeType="clickEffect">
                                  <p:stCondLst>
                                    <p:cond delay="0"/>
                                  </p:stCondLst>
                                  <p:childTnLst>
                                    <p:set>
                                      <p:cBhvr>
                                        <p:cTn id="21" dur="1" fill="hold">
                                          <p:stCondLst>
                                            <p:cond delay="0"/>
                                          </p:stCondLst>
                                        </p:cTn>
                                        <p:tgtEl>
                                          <p:spTgt spid="2"/>
                                        </p:tgtEl>
                                        <p:attrNameLst>
                                          <p:attrName>style.visibility</p:attrName>
                                        </p:attrNameLst>
                                      </p:cBhvr>
                                      <p:to>
                                        <p:strVal val="visible"/>
                                      </p:to>
                                    </p:set>
                                    <p:animEffect transition="in" filter="checkerboard(across)">
                                      <p:cBhvr>
                                        <p:cTn id="22" dur="500"/>
                                        <p:tgtEl>
                                          <p:spTgt spid="2"/>
                                        </p:tgtEl>
                                      </p:cBhvr>
                                    </p:animEffect>
                                  </p:childTnLst>
                                </p:cTn>
                              </p:par>
                            </p:childTnLst>
                          </p:cTn>
                        </p:par>
                      </p:childTnLst>
                    </p:cTn>
                  </p:par>
                  <p:par>
                    <p:cTn id="23" fill="hold">
                      <p:stCondLst>
                        <p:cond delay="indefinite"/>
                      </p:stCondLst>
                      <p:childTnLst>
                        <p:par>
                          <p:cTn id="24" fill="hold">
                            <p:stCondLst>
                              <p:cond delay="0"/>
                            </p:stCondLst>
                            <p:childTnLst>
                              <p:par>
                                <p:cTn id="25" presetID="5" presetClass="entr" presetSubtype="10" fill="hold" nodeType="clickEffect">
                                  <p:stCondLst>
                                    <p:cond delay="0"/>
                                  </p:stCondLst>
                                  <p:childTnLst>
                                    <p:set>
                                      <p:cBhvr>
                                        <p:cTn id="26" dur="1" fill="hold">
                                          <p:stCondLst>
                                            <p:cond delay="0"/>
                                          </p:stCondLst>
                                        </p:cTn>
                                        <p:tgtEl>
                                          <p:spTgt spid="8">
                                            <p:txEl>
                                              <p:pRg st="0" end="0"/>
                                            </p:txEl>
                                          </p:spTgt>
                                        </p:tgtEl>
                                        <p:attrNameLst>
                                          <p:attrName>style.visibility</p:attrName>
                                        </p:attrNameLst>
                                      </p:cBhvr>
                                      <p:to>
                                        <p:strVal val="visible"/>
                                      </p:to>
                                    </p:set>
                                    <p:animEffect transition="in" filter="checkerboard(across)">
                                      <p:cBhvr>
                                        <p:cTn id="27" dur="500"/>
                                        <p:tgtEl>
                                          <p:spTgt spid="8">
                                            <p:txEl>
                                              <p:pRg st="0" end="0"/>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5" presetClass="entr" presetSubtype="10" fill="hold" nodeType="clickEffect">
                                  <p:stCondLst>
                                    <p:cond delay="0"/>
                                  </p:stCondLst>
                                  <p:childTnLst>
                                    <p:set>
                                      <p:cBhvr>
                                        <p:cTn id="31" dur="1" fill="hold">
                                          <p:stCondLst>
                                            <p:cond delay="0"/>
                                          </p:stCondLst>
                                        </p:cTn>
                                        <p:tgtEl>
                                          <p:spTgt spid="8">
                                            <p:txEl>
                                              <p:pRg st="1" end="1"/>
                                            </p:txEl>
                                          </p:spTgt>
                                        </p:tgtEl>
                                        <p:attrNameLst>
                                          <p:attrName>style.visibility</p:attrName>
                                        </p:attrNameLst>
                                      </p:cBhvr>
                                      <p:to>
                                        <p:strVal val="visible"/>
                                      </p:to>
                                    </p:set>
                                    <p:animEffect transition="in" filter="checkerboard(across)">
                                      <p:cBhvr>
                                        <p:cTn id="32" dur="500"/>
                                        <p:tgtEl>
                                          <p:spTgt spid="8">
                                            <p:txEl>
                                              <p:pRg st="1" end="1"/>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5" presetClass="entr" presetSubtype="10" fill="hold" nodeType="clickEffect">
                                  <p:stCondLst>
                                    <p:cond delay="0"/>
                                  </p:stCondLst>
                                  <p:childTnLst>
                                    <p:set>
                                      <p:cBhvr>
                                        <p:cTn id="36" dur="1" fill="hold">
                                          <p:stCondLst>
                                            <p:cond delay="0"/>
                                          </p:stCondLst>
                                        </p:cTn>
                                        <p:tgtEl>
                                          <p:spTgt spid="8">
                                            <p:txEl>
                                              <p:pRg st="2" end="2"/>
                                            </p:txEl>
                                          </p:spTgt>
                                        </p:tgtEl>
                                        <p:attrNameLst>
                                          <p:attrName>style.visibility</p:attrName>
                                        </p:attrNameLst>
                                      </p:cBhvr>
                                      <p:to>
                                        <p:strVal val="visible"/>
                                      </p:to>
                                    </p:set>
                                    <p:animEffect transition="in" filter="checkerboard(across)">
                                      <p:cBhvr>
                                        <p:cTn id="37" dur="500"/>
                                        <p:tgtEl>
                                          <p:spTgt spid="8">
                                            <p:txEl>
                                              <p:pRg st="2" end="2"/>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5" presetClass="entr" presetSubtype="10" fill="hold" nodeType="clickEffect">
                                  <p:stCondLst>
                                    <p:cond delay="0"/>
                                  </p:stCondLst>
                                  <p:childTnLst>
                                    <p:set>
                                      <p:cBhvr>
                                        <p:cTn id="41" dur="1" fill="hold">
                                          <p:stCondLst>
                                            <p:cond delay="0"/>
                                          </p:stCondLst>
                                        </p:cTn>
                                        <p:tgtEl>
                                          <p:spTgt spid="8">
                                            <p:txEl>
                                              <p:pRg st="3" end="3"/>
                                            </p:txEl>
                                          </p:spTgt>
                                        </p:tgtEl>
                                        <p:attrNameLst>
                                          <p:attrName>style.visibility</p:attrName>
                                        </p:attrNameLst>
                                      </p:cBhvr>
                                      <p:to>
                                        <p:strVal val="visible"/>
                                      </p:to>
                                    </p:set>
                                    <p:animEffect transition="in" filter="checkerboard(across)">
                                      <p:cBhvr>
                                        <p:cTn id="42" dur="500"/>
                                        <p:tgtEl>
                                          <p:spTgt spid="8">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7000" b="-7000"/>
          </a:stretch>
        </a:blipFill>
        <a:effectLst/>
      </p:bgPr>
    </p:bg>
    <p:spTree>
      <p:nvGrpSpPr>
        <p:cNvPr id="1" name=""/>
        <p:cNvGrpSpPr/>
        <p:nvPr/>
      </p:nvGrpSpPr>
      <p:grpSpPr>
        <a:xfrm>
          <a:off x="0" y="0"/>
          <a:ext cx="0" cy="0"/>
          <a:chOff x="0" y="0"/>
          <a:chExt cx="0" cy="0"/>
        </a:xfrm>
      </p:grpSpPr>
      <p:pic>
        <p:nvPicPr>
          <p:cNvPr id="4" name="图片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659588" y="2867024"/>
            <a:ext cx="1484411" cy="2278063"/>
          </a:xfrm>
          <a:prstGeom prst="rect">
            <a:avLst/>
          </a:prstGeom>
        </p:spPr>
      </p:pic>
      <p:pic>
        <p:nvPicPr>
          <p:cNvPr id="5" name="图片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524750" y="3624009"/>
            <a:ext cx="1023128" cy="1521078"/>
          </a:xfrm>
          <a:prstGeom prst="rect">
            <a:avLst/>
          </a:prstGeom>
        </p:spPr>
      </p:pic>
      <p:pic>
        <p:nvPicPr>
          <p:cNvPr id="6" name="图片 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90499" y="73004"/>
            <a:ext cx="705681" cy="630799"/>
          </a:xfrm>
          <a:prstGeom prst="rect">
            <a:avLst/>
          </a:prstGeom>
        </p:spPr>
      </p:pic>
      <p:sp>
        <p:nvSpPr>
          <p:cNvPr id="7" name="TextBox 31"/>
          <p:cNvSpPr txBox="1"/>
          <p:nvPr/>
        </p:nvSpPr>
        <p:spPr>
          <a:xfrm>
            <a:off x="896180" y="126465"/>
            <a:ext cx="5208588" cy="584775"/>
          </a:xfrm>
          <a:prstGeom prst="rect">
            <a:avLst/>
          </a:prstGeom>
          <a:noFill/>
          <a:ln w="9525">
            <a:noFill/>
          </a:ln>
        </p:spPr>
        <p:txBody>
          <a:bodyPr>
            <a:spAutoFit/>
          </a:bodyPr>
          <a:lstStyle/>
          <a:p>
            <a:pPr lvl="0" eaLnBrk="1" hangingPunct="1"/>
            <a:r>
              <a:rPr lang="en-US" altLang="zh-CN" sz="3200" b="1" dirty="0" err="1">
                <a:solidFill>
                  <a:schemeClr val="tx1">
                    <a:lumMod val="75000"/>
                    <a:lumOff val="25000"/>
                  </a:schemeClr>
                </a:solidFill>
                <a:latin typeface="Times New Roman" panose="02020603050405020304" pitchFamily="18" charset="0"/>
                <a:ea typeface="微软雅黑" panose="020B0503020204020204" pitchFamily="34" charset="-122"/>
                <a:cs typeface="Times New Roman" panose="02020603050405020304" pitchFamily="18" charset="0"/>
              </a:rPr>
              <a:t>Bài</a:t>
            </a:r>
            <a:r>
              <a:rPr lang="en-US" altLang="zh-CN" sz="3200" b="1" dirty="0">
                <a:solidFill>
                  <a:schemeClr val="tx1">
                    <a:lumMod val="75000"/>
                    <a:lumOff val="25000"/>
                  </a:schemeClr>
                </a:solidFill>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3200" b="1" dirty="0" err="1">
                <a:solidFill>
                  <a:schemeClr val="tx1">
                    <a:lumMod val="75000"/>
                    <a:lumOff val="25000"/>
                  </a:schemeClr>
                </a:solidFill>
                <a:latin typeface="Times New Roman" panose="02020603050405020304" pitchFamily="18" charset="0"/>
                <a:ea typeface="微软雅黑" panose="020B0503020204020204" pitchFamily="34" charset="-122"/>
                <a:cs typeface="Times New Roman" panose="02020603050405020304" pitchFamily="18" charset="0"/>
              </a:rPr>
              <a:t>tập</a:t>
            </a:r>
            <a:r>
              <a:rPr lang="en-US" altLang="zh-CN" sz="3200" b="1" dirty="0">
                <a:solidFill>
                  <a:schemeClr val="tx1">
                    <a:lumMod val="75000"/>
                    <a:lumOff val="25000"/>
                  </a:schemeClr>
                </a:solidFill>
                <a:latin typeface="Times New Roman" panose="02020603050405020304" pitchFamily="18" charset="0"/>
                <a:ea typeface="微软雅黑" panose="020B0503020204020204" pitchFamily="34" charset="-122"/>
                <a:cs typeface="Times New Roman" panose="02020603050405020304" pitchFamily="18" charset="0"/>
              </a:rPr>
              <a:t> 3:</a:t>
            </a:r>
            <a:endParaRPr lang="zh-CN" altLang="en-US" sz="3200" b="1" dirty="0">
              <a:solidFill>
                <a:schemeClr val="tx1">
                  <a:lumMod val="75000"/>
                  <a:lumOff val="25000"/>
                </a:schemeClr>
              </a:solidFill>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3" name="Rectangle 2">
            <a:extLst>
              <a:ext uri="{FF2B5EF4-FFF2-40B4-BE49-F238E27FC236}">
                <a16:creationId xmlns:a16="http://schemas.microsoft.com/office/drawing/2014/main" xmlns="" id="{D997D4C7-4C5F-0447-AC70-FC1271091299}"/>
              </a:ext>
            </a:extLst>
          </p:cNvPr>
          <p:cNvSpPr/>
          <p:nvPr/>
        </p:nvSpPr>
        <p:spPr>
          <a:xfrm>
            <a:off x="190499" y="816879"/>
            <a:ext cx="8619393" cy="4100290"/>
          </a:xfrm>
          <a:prstGeom prst="rect">
            <a:avLst/>
          </a:prstGeom>
        </p:spPr>
        <p:txBody>
          <a:bodyPr wrap="square">
            <a:spAutoFit/>
          </a:bodyPr>
          <a:lstStyle/>
          <a:p>
            <a:pPr algn="just">
              <a:lnSpc>
                <a:spcPct val="115000"/>
              </a:lnSpc>
            </a:pPr>
            <a:r>
              <a:rPr lang="vi-VN" sz="19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 Chủ đề của văn bản:</a:t>
            </a:r>
            <a:r>
              <a:rPr lang="vi-VN" sz="19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Sự khan hiếm nước ngọt.</a:t>
            </a:r>
            <a:endParaRPr lang="x-none" sz="19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15000"/>
              </a:lnSpc>
            </a:pPr>
            <a:r>
              <a:rPr lang="vi-VN" sz="19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b) Xác định các đoạn văn và chủ đề của mỗi đoạn:</a:t>
            </a:r>
            <a:endParaRPr lang="x-none" sz="19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15000"/>
              </a:lnSpc>
            </a:pPr>
            <a:r>
              <a:rPr lang="vi-VN" sz="19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Đoạn 1: Dẫn dắt về vấn đề khan hiếm của nước ngọt</a:t>
            </a:r>
            <a:endParaRPr lang="x-none" sz="19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15000"/>
              </a:lnSpc>
            </a:pPr>
            <a:r>
              <a:rPr lang="vi-VN" sz="19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Đoạn 2: Số nước ngọt không phải là vô tận và đang ngày càng bị ô nhiễm bởi rác thải do chính con người gây ra.</a:t>
            </a:r>
            <a:endParaRPr lang="x-none" sz="19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15000"/>
              </a:lnSpc>
            </a:pPr>
            <a:r>
              <a:rPr lang="vi-VN" sz="19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Đoạn 3: Nước ngọt rất cần thiết cho cuộc sống con người, cho các loài vật nuôi và cây trồng.</a:t>
            </a:r>
            <a:endParaRPr lang="x-none" sz="19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15000"/>
              </a:lnSpc>
            </a:pPr>
            <a:r>
              <a:rPr lang="vi-VN" sz="19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Đoạn 4: Nước ngọt phân bố không đều, có nơi lúc nào cũng ngập nước, nơi lại khan hiếm.</a:t>
            </a:r>
            <a:endParaRPr lang="x-none" sz="19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15000"/>
              </a:lnSpc>
            </a:pPr>
            <a:r>
              <a:rPr lang="vi-VN" sz="19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Đoạn 5: Khẳng định, kết luận của văn bản, lời kêu gọi mọi người cùng chung tay khai thác và bảo vệ hợp lí nguồn nước ngọt.</a:t>
            </a:r>
          </a:p>
          <a:p>
            <a:pPr algn="just">
              <a:lnSpc>
                <a:spcPct val="115000"/>
              </a:lnSpc>
            </a:pPr>
            <a:r>
              <a:rPr lang="vi-VN" sz="1900" dirty="0">
                <a:latin typeface="Times New Roman" panose="02020603050405020304" pitchFamily="18" charset="0"/>
                <a:cs typeface="Times New Roman" panose="02020603050405020304" pitchFamily="18" charset="0"/>
              </a:rPr>
              <a:t>c) Nội dung các đoạn văn là các lí lẽ và bằng chứng để làm sáng tỏ chủ đề của văn bản.</a:t>
            </a:r>
            <a:endParaRPr lang="x-none" sz="19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97425766"/>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1" presetClass="entr" presetSubtype="0" fill="hold" grpId="0" nodeType="afterEffect">
                                  <p:stCondLst>
                                    <p:cond delay="0"/>
                                  </p:stCondLst>
                                  <p:iterate type="lt">
                                    <p:tmPct val="10000"/>
                                  </p:iterate>
                                  <p:childTnLst>
                                    <p:set>
                                      <p:cBhvr>
                                        <p:cTn id="12" dur="1" fill="hold">
                                          <p:stCondLst>
                                            <p:cond delay="0"/>
                                          </p:stCondLst>
                                        </p:cTn>
                                        <p:tgtEl>
                                          <p:spTgt spid="7"/>
                                        </p:tgtEl>
                                        <p:attrNameLst>
                                          <p:attrName>style.visibility</p:attrName>
                                        </p:attrNameLst>
                                      </p:cBhvr>
                                      <p:to>
                                        <p:strVal val="visible"/>
                                      </p:to>
                                    </p:set>
                                    <p:anim calcmode="lin" valueType="num">
                                      <p:cBhvr>
                                        <p:cTn id="13" dur="400" fill="hold"/>
                                        <p:tgtEl>
                                          <p:spTgt spid="7"/>
                                        </p:tgtEl>
                                        <p:attrNameLst>
                                          <p:attrName>ppt_x</p:attrName>
                                        </p:attrNameLst>
                                      </p:cBhvr>
                                      <p:tavLst>
                                        <p:tav tm="0">
                                          <p:val>
                                            <p:strVal val="#ppt_x"/>
                                          </p:val>
                                        </p:tav>
                                        <p:tav tm="50000">
                                          <p:val>
                                            <p:strVal val="#ppt_x+.1"/>
                                          </p:val>
                                        </p:tav>
                                        <p:tav tm="100000">
                                          <p:val>
                                            <p:strVal val="#ppt_x"/>
                                          </p:val>
                                        </p:tav>
                                      </p:tavLst>
                                    </p:anim>
                                    <p:anim calcmode="lin" valueType="num">
                                      <p:cBhvr>
                                        <p:cTn id="14" dur="400" fill="hold"/>
                                        <p:tgtEl>
                                          <p:spTgt spid="7"/>
                                        </p:tgtEl>
                                        <p:attrNameLst>
                                          <p:attrName>ppt_y</p:attrName>
                                        </p:attrNameLst>
                                      </p:cBhvr>
                                      <p:tavLst>
                                        <p:tav tm="0">
                                          <p:val>
                                            <p:strVal val="#ppt_y"/>
                                          </p:val>
                                        </p:tav>
                                        <p:tav tm="100000">
                                          <p:val>
                                            <p:strVal val="#ppt_y"/>
                                          </p:val>
                                        </p:tav>
                                      </p:tavLst>
                                    </p:anim>
                                    <p:anim calcmode="lin" valueType="num">
                                      <p:cBhvr>
                                        <p:cTn id="15" dur="400" fill="hold"/>
                                        <p:tgtEl>
                                          <p:spTgt spid="7"/>
                                        </p:tgtEl>
                                        <p:attrNameLst>
                                          <p:attrName>ppt_h</p:attrName>
                                        </p:attrNameLst>
                                      </p:cBhvr>
                                      <p:tavLst>
                                        <p:tav tm="0">
                                          <p:val>
                                            <p:strVal val="#ppt_h/10"/>
                                          </p:val>
                                        </p:tav>
                                        <p:tav tm="50000">
                                          <p:val>
                                            <p:strVal val="#ppt_h+.01"/>
                                          </p:val>
                                        </p:tav>
                                        <p:tav tm="100000">
                                          <p:val>
                                            <p:strVal val="#ppt_h"/>
                                          </p:val>
                                        </p:tav>
                                      </p:tavLst>
                                    </p:anim>
                                    <p:anim calcmode="lin" valueType="num">
                                      <p:cBhvr>
                                        <p:cTn id="16" dur="400" fill="hold"/>
                                        <p:tgtEl>
                                          <p:spTgt spid="7"/>
                                        </p:tgtEl>
                                        <p:attrNameLst>
                                          <p:attrName>ppt_w</p:attrName>
                                        </p:attrNameLst>
                                      </p:cBhvr>
                                      <p:tavLst>
                                        <p:tav tm="0">
                                          <p:val>
                                            <p:strVal val="#ppt_w/10"/>
                                          </p:val>
                                        </p:tav>
                                        <p:tav tm="50000">
                                          <p:val>
                                            <p:strVal val="#ppt_w+.01"/>
                                          </p:val>
                                        </p:tav>
                                        <p:tav tm="100000">
                                          <p:val>
                                            <p:strVal val="#ppt_w"/>
                                          </p:val>
                                        </p:tav>
                                      </p:tavLst>
                                    </p:anim>
                                    <p:animEffect transition="in" filter="fade">
                                      <p:cBhvr>
                                        <p:cTn id="17" dur="400" tmFilter="0,0; .5, 1; 1, 1"/>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3">
                                            <p:txEl>
                                              <p:pRg st="0" end="0"/>
                                            </p:txEl>
                                          </p:spTgt>
                                        </p:tgtEl>
                                        <p:attrNameLst>
                                          <p:attrName>style.visibility</p:attrName>
                                        </p:attrNameLst>
                                      </p:cBhvr>
                                      <p:to>
                                        <p:strVal val="visible"/>
                                      </p:to>
                                    </p:set>
                                    <p:animEffect transition="in" filter="barn(inVertical)">
                                      <p:cBhvr>
                                        <p:cTn id="22" dur="500"/>
                                        <p:tgtEl>
                                          <p:spTgt spid="3">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3">
                                            <p:txEl>
                                              <p:pRg st="1" end="1"/>
                                            </p:txEl>
                                          </p:spTgt>
                                        </p:tgtEl>
                                        <p:attrNameLst>
                                          <p:attrName>style.visibility</p:attrName>
                                        </p:attrNameLst>
                                      </p:cBhvr>
                                      <p:to>
                                        <p:strVal val="visible"/>
                                      </p:to>
                                    </p:set>
                                    <p:animEffect transition="in" filter="barn(inVertical)">
                                      <p:cBhvr>
                                        <p:cTn id="27" dur="500"/>
                                        <p:tgtEl>
                                          <p:spTgt spid="3">
                                            <p:txEl>
                                              <p:pRg st="1" end="1"/>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3">
                                            <p:txEl>
                                              <p:pRg st="2" end="2"/>
                                            </p:txEl>
                                          </p:spTgt>
                                        </p:tgtEl>
                                        <p:attrNameLst>
                                          <p:attrName>style.visibility</p:attrName>
                                        </p:attrNameLst>
                                      </p:cBhvr>
                                      <p:to>
                                        <p:strVal val="visible"/>
                                      </p:to>
                                    </p:set>
                                    <p:animEffect transition="in" filter="barn(inVertical)">
                                      <p:cBhvr>
                                        <p:cTn id="32" dur="500"/>
                                        <p:tgtEl>
                                          <p:spTgt spid="3">
                                            <p:txEl>
                                              <p:pRg st="2" end="2"/>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nodeType="clickEffect">
                                  <p:stCondLst>
                                    <p:cond delay="0"/>
                                  </p:stCondLst>
                                  <p:childTnLst>
                                    <p:set>
                                      <p:cBhvr>
                                        <p:cTn id="36" dur="1" fill="hold">
                                          <p:stCondLst>
                                            <p:cond delay="0"/>
                                          </p:stCondLst>
                                        </p:cTn>
                                        <p:tgtEl>
                                          <p:spTgt spid="3">
                                            <p:txEl>
                                              <p:pRg st="3" end="3"/>
                                            </p:txEl>
                                          </p:spTgt>
                                        </p:tgtEl>
                                        <p:attrNameLst>
                                          <p:attrName>style.visibility</p:attrName>
                                        </p:attrNameLst>
                                      </p:cBhvr>
                                      <p:to>
                                        <p:strVal val="visible"/>
                                      </p:to>
                                    </p:set>
                                    <p:animEffect transition="in" filter="barn(inVertical)">
                                      <p:cBhvr>
                                        <p:cTn id="37" dur="500"/>
                                        <p:tgtEl>
                                          <p:spTgt spid="3">
                                            <p:txEl>
                                              <p:pRg st="3" end="3"/>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nodeType="clickEffect">
                                  <p:stCondLst>
                                    <p:cond delay="0"/>
                                  </p:stCondLst>
                                  <p:childTnLst>
                                    <p:set>
                                      <p:cBhvr>
                                        <p:cTn id="41" dur="1" fill="hold">
                                          <p:stCondLst>
                                            <p:cond delay="0"/>
                                          </p:stCondLst>
                                        </p:cTn>
                                        <p:tgtEl>
                                          <p:spTgt spid="3">
                                            <p:txEl>
                                              <p:pRg st="4" end="4"/>
                                            </p:txEl>
                                          </p:spTgt>
                                        </p:tgtEl>
                                        <p:attrNameLst>
                                          <p:attrName>style.visibility</p:attrName>
                                        </p:attrNameLst>
                                      </p:cBhvr>
                                      <p:to>
                                        <p:strVal val="visible"/>
                                      </p:to>
                                    </p:set>
                                    <p:animEffect transition="in" filter="barn(inVertical)">
                                      <p:cBhvr>
                                        <p:cTn id="42" dur="500"/>
                                        <p:tgtEl>
                                          <p:spTgt spid="3">
                                            <p:txEl>
                                              <p:pRg st="4" end="4"/>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6" presetClass="entr" presetSubtype="21" fill="hold" nodeType="clickEffect">
                                  <p:stCondLst>
                                    <p:cond delay="0"/>
                                  </p:stCondLst>
                                  <p:childTnLst>
                                    <p:set>
                                      <p:cBhvr>
                                        <p:cTn id="46" dur="1" fill="hold">
                                          <p:stCondLst>
                                            <p:cond delay="0"/>
                                          </p:stCondLst>
                                        </p:cTn>
                                        <p:tgtEl>
                                          <p:spTgt spid="3">
                                            <p:txEl>
                                              <p:pRg st="5" end="5"/>
                                            </p:txEl>
                                          </p:spTgt>
                                        </p:tgtEl>
                                        <p:attrNameLst>
                                          <p:attrName>style.visibility</p:attrName>
                                        </p:attrNameLst>
                                      </p:cBhvr>
                                      <p:to>
                                        <p:strVal val="visible"/>
                                      </p:to>
                                    </p:set>
                                    <p:animEffect transition="in" filter="barn(inVertical)">
                                      <p:cBhvr>
                                        <p:cTn id="47" dur="500"/>
                                        <p:tgtEl>
                                          <p:spTgt spid="3">
                                            <p:txEl>
                                              <p:pRg st="5" end="5"/>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6" presetClass="entr" presetSubtype="21" fill="hold" nodeType="clickEffect">
                                  <p:stCondLst>
                                    <p:cond delay="0"/>
                                  </p:stCondLst>
                                  <p:childTnLst>
                                    <p:set>
                                      <p:cBhvr>
                                        <p:cTn id="51" dur="1" fill="hold">
                                          <p:stCondLst>
                                            <p:cond delay="0"/>
                                          </p:stCondLst>
                                        </p:cTn>
                                        <p:tgtEl>
                                          <p:spTgt spid="3">
                                            <p:txEl>
                                              <p:pRg st="6" end="6"/>
                                            </p:txEl>
                                          </p:spTgt>
                                        </p:tgtEl>
                                        <p:attrNameLst>
                                          <p:attrName>style.visibility</p:attrName>
                                        </p:attrNameLst>
                                      </p:cBhvr>
                                      <p:to>
                                        <p:strVal val="visible"/>
                                      </p:to>
                                    </p:set>
                                    <p:animEffect transition="in" filter="barn(inVertical)">
                                      <p:cBhvr>
                                        <p:cTn id="52" dur="500"/>
                                        <p:tgtEl>
                                          <p:spTgt spid="3">
                                            <p:txEl>
                                              <p:pRg st="6" end="6"/>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6" presetClass="entr" presetSubtype="21" fill="hold" nodeType="clickEffect">
                                  <p:stCondLst>
                                    <p:cond delay="0"/>
                                  </p:stCondLst>
                                  <p:childTnLst>
                                    <p:set>
                                      <p:cBhvr>
                                        <p:cTn id="56" dur="1" fill="hold">
                                          <p:stCondLst>
                                            <p:cond delay="0"/>
                                          </p:stCondLst>
                                        </p:cTn>
                                        <p:tgtEl>
                                          <p:spTgt spid="3">
                                            <p:txEl>
                                              <p:pRg st="7" end="7"/>
                                            </p:txEl>
                                          </p:spTgt>
                                        </p:tgtEl>
                                        <p:attrNameLst>
                                          <p:attrName>style.visibility</p:attrName>
                                        </p:attrNameLst>
                                      </p:cBhvr>
                                      <p:to>
                                        <p:strVal val="visible"/>
                                      </p:to>
                                    </p:set>
                                    <p:animEffect transition="in" filter="barn(inVertical)">
                                      <p:cBhvr>
                                        <p:cTn id="57"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7000" b="-7000"/>
          </a:stretch>
        </a:blipFill>
        <a:effectLst/>
      </p:bgPr>
    </p:bg>
    <p:spTree>
      <p:nvGrpSpPr>
        <p:cNvPr id="1" name=""/>
        <p:cNvGrpSpPr/>
        <p:nvPr/>
      </p:nvGrpSpPr>
      <p:grpSpPr>
        <a:xfrm>
          <a:off x="0" y="0"/>
          <a:ext cx="0" cy="0"/>
          <a:chOff x="0" y="0"/>
          <a:chExt cx="0" cy="0"/>
        </a:xfrm>
      </p:grpSpPr>
      <p:pic>
        <p:nvPicPr>
          <p:cNvPr id="4" name="图片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659588" y="2867024"/>
            <a:ext cx="1484411" cy="2278063"/>
          </a:xfrm>
          <a:prstGeom prst="rect">
            <a:avLst/>
          </a:prstGeom>
        </p:spPr>
      </p:pic>
      <p:pic>
        <p:nvPicPr>
          <p:cNvPr id="5" name="图片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524750" y="3624009"/>
            <a:ext cx="1023128" cy="1521078"/>
          </a:xfrm>
          <a:prstGeom prst="rect">
            <a:avLst/>
          </a:prstGeom>
        </p:spPr>
      </p:pic>
      <p:pic>
        <p:nvPicPr>
          <p:cNvPr id="6" name="图片 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90499" y="73004"/>
            <a:ext cx="705681" cy="630799"/>
          </a:xfrm>
          <a:prstGeom prst="rect">
            <a:avLst/>
          </a:prstGeom>
        </p:spPr>
      </p:pic>
      <p:sp>
        <p:nvSpPr>
          <p:cNvPr id="7" name="TextBox 31"/>
          <p:cNvSpPr txBox="1"/>
          <p:nvPr/>
        </p:nvSpPr>
        <p:spPr>
          <a:xfrm>
            <a:off x="896180" y="126465"/>
            <a:ext cx="5208588" cy="584775"/>
          </a:xfrm>
          <a:prstGeom prst="rect">
            <a:avLst/>
          </a:prstGeom>
          <a:noFill/>
          <a:ln w="9525">
            <a:noFill/>
          </a:ln>
        </p:spPr>
        <p:txBody>
          <a:bodyPr>
            <a:spAutoFit/>
          </a:bodyPr>
          <a:lstStyle/>
          <a:p>
            <a:pPr lvl="0" eaLnBrk="1" hangingPunct="1"/>
            <a:r>
              <a:rPr lang="en-US" altLang="zh-CN" sz="3200" b="1" dirty="0" err="1">
                <a:solidFill>
                  <a:schemeClr val="tx1">
                    <a:lumMod val="75000"/>
                    <a:lumOff val="25000"/>
                  </a:schemeClr>
                </a:solidFill>
                <a:latin typeface="Times New Roman" panose="02020603050405020304" pitchFamily="18" charset="0"/>
                <a:ea typeface="微软雅黑" panose="020B0503020204020204" pitchFamily="34" charset="-122"/>
                <a:cs typeface="Times New Roman" panose="02020603050405020304" pitchFamily="18" charset="0"/>
              </a:rPr>
              <a:t>Bài</a:t>
            </a:r>
            <a:r>
              <a:rPr lang="en-US" altLang="zh-CN" sz="3200" b="1" dirty="0">
                <a:solidFill>
                  <a:schemeClr val="tx1">
                    <a:lumMod val="75000"/>
                    <a:lumOff val="25000"/>
                  </a:schemeClr>
                </a:solidFill>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3200" b="1" dirty="0" err="1">
                <a:solidFill>
                  <a:schemeClr val="tx1">
                    <a:lumMod val="75000"/>
                    <a:lumOff val="25000"/>
                  </a:schemeClr>
                </a:solidFill>
                <a:latin typeface="Times New Roman" panose="02020603050405020304" pitchFamily="18" charset="0"/>
                <a:ea typeface="微软雅黑" panose="020B0503020204020204" pitchFamily="34" charset="-122"/>
                <a:cs typeface="Times New Roman" panose="02020603050405020304" pitchFamily="18" charset="0"/>
              </a:rPr>
              <a:t>tập</a:t>
            </a:r>
            <a:r>
              <a:rPr lang="en-US" altLang="zh-CN" sz="3200" b="1" dirty="0">
                <a:solidFill>
                  <a:schemeClr val="tx1">
                    <a:lumMod val="75000"/>
                    <a:lumOff val="25000"/>
                  </a:schemeClr>
                </a:solidFill>
                <a:latin typeface="Times New Roman" panose="02020603050405020304" pitchFamily="18" charset="0"/>
                <a:ea typeface="微软雅黑" panose="020B0503020204020204" pitchFamily="34" charset="-122"/>
                <a:cs typeface="Times New Roman" panose="02020603050405020304" pitchFamily="18" charset="0"/>
              </a:rPr>
              <a:t> 3:</a:t>
            </a:r>
            <a:endParaRPr lang="zh-CN" altLang="en-US" sz="3200" b="1" dirty="0">
              <a:solidFill>
                <a:schemeClr val="tx1">
                  <a:lumMod val="75000"/>
                  <a:lumOff val="25000"/>
                </a:schemeClr>
              </a:solidFill>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2" name="Rectangle 1">
            <a:extLst>
              <a:ext uri="{FF2B5EF4-FFF2-40B4-BE49-F238E27FC236}">
                <a16:creationId xmlns:a16="http://schemas.microsoft.com/office/drawing/2014/main" xmlns="" id="{4F2BF40C-E92E-3D4F-81AC-09D316383686}"/>
              </a:ext>
            </a:extLst>
          </p:cNvPr>
          <p:cNvSpPr/>
          <p:nvPr/>
        </p:nvSpPr>
        <p:spPr>
          <a:xfrm>
            <a:off x="95249" y="651048"/>
            <a:ext cx="8953501" cy="4631909"/>
          </a:xfrm>
          <a:prstGeom prst="rect">
            <a:avLst/>
          </a:prstGeom>
        </p:spPr>
        <p:txBody>
          <a:bodyPr wrap="square">
            <a:spAutoFit/>
          </a:bodyPr>
          <a:lstStyle/>
          <a:p>
            <a:pPr algn="just">
              <a:lnSpc>
                <a:spcPct val="114000"/>
              </a:lnSpc>
            </a:pPr>
            <a:r>
              <a:rPr lang="vi-VN" sz="1950" dirty="0">
                <a:solidFill>
                  <a:srgbClr val="000000"/>
                </a:solidFill>
                <a:latin typeface="Times New Roman" panose="02020603050405020304" pitchFamily="18" charset="0"/>
                <a:ea typeface="Calibri" panose="020F0502020204030204" pitchFamily="34" charset="0"/>
              </a:rPr>
              <a:t>d) Chỉ ra và phân tích một phép liên kết câu ở một đoạn văn trong văn bản:</a:t>
            </a:r>
            <a:endParaRPr lang="x-none" sz="1950" dirty="0">
              <a:solidFill>
                <a:srgbClr val="000000"/>
              </a:solidFill>
              <a:latin typeface="Times New Roman" panose="02020603050405020304" pitchFamily="18" charset="0"/>
              <a:ea typeface="Calibri" panose="020F0502020204030204" pitchFamily="34" charset="0"/>
            </a:endParaRPr>
          </a:p>
          <a:p>
            <a:pPr algn="just">
              <a:lnSpc>
                <a:spcPct val="114000"/>
              </a:lnSpc>
            </a:pPr>
            <a:r>
              <a:rPr lang="vi-VN" sz="1950" dirty="0">
                <a:solidFill>
                  <a:srgbClr val="000000"/>
                </a:solidFill>
                <a:latin typeface="Times New Roman" panose="02020603050405020304" pitchFamily="18" charset="0"/>
                <a:ea typeface="Calibri" panose="020F0502020204030204" pitchFamily="34" charset="0"/>
              </a:rPr>
              <a:t>Ví dụ, trong đoạn văn:</a:t>
            </a:r>
            <a:r>
              <a:rPr lang="vi-VN" sz="1950" i="1" dirty="0">
                <a:solidFill>
                  <a:srgbClr val="000000"/>
                </a:solidFill>
                <a:latin typeface="Times New Roman" panose="02020603050405020304" pitchFamily="18" charset="0"/>
                <a:ea typeface="Calibri" panose="020F0502020204030204" pitchFamily="34" charset="0"/>
              </a:rPr>
              <a:t> (1) Nhìn vào bản đồ thế giới, đâu đâu ta cũng thấy mênh mông là nước. (2) Đại dương bao quanh lục địa. (3) Rồi mạng lưới sông ngòi chằng chịt. (4) Lại có những hồ nằm sâu trong đất liền lớn chẳng kém gì biển cả. (5) Cảm giác đó khiến nhiều người trong chúng ta tin rằng con người và muôn loài trên quả đất không bao giờ thiếu nước. (6) Xin được nói ngay rằng nghĩ nhưu vậy là nhầm to.</a:t>
            </a:r>
            <a:endParaRPr lang="x-none" sz="1950" dirty="0">
              <a:solidFill>
                <a:srgbClr val="000000"/>
              </a:solidFill>
              <a:latin typeface="Times New Roman" panose="02020603050405020304" pitchFamily="18" charset="0"/>
              <a:ea typeface="Calibri" panose="020F0502020204030204" pitchFamily="34" charset="0"/>
            </a:endParaRPr>
          </a:p>
          <a:p>
            <a:pPr marL="342900" lvl="0" indent="-342900" algn="just">
              <a:lnSpc>
                <a:spcPct val="114000"/>
              </a:lnSpc>
              <a:buSzPts val="1400"/>
              <a:buFont typeface="Times New Roman" panose="02020603050405020304" pitchFamily="18" charset="0"/>
              <a:buChar char="-"/>
            </a:pPr>
            <a:r>
              <a:rPr lang="vi-VN" sz="1950" dirty="0">
                <a:solidFill>
                  <a:srgbClr val="000000"/>
                </a:solidFill>
                <a:latin typeface="Times New Roman" panose="02020603050405020304" pitchFamily="18" charset="0"/>
                <a:ea typeface="Times New Roman" panose="02020603050405020304" pitchFamily="18" charset="0"/>
              </a:rPr>
              <a:t>Câu (4) liên kết với câu (3), câu (2), câu (1) bằng phép liên tưởng:</a:t>
            </a:r>
            <a:r>
              <a:rPr lang="vi-VN" sz="1950" i="1" dirty="0">
                <a:solidFill>
                  <a:srgbClr val="000000"/>
                </a:solidFill>
                <a:latin typeface="Times New Roman" panose="02020603050405020304" pitchFamily="18" charset="0"/>
                <a:ea typeface="Times New Roman" panose="02020603050405020304" pitchFamily="18" charset="0"/>
              </a:rPr>
              <a:t> nước – đại dương – sông ngòi – hồ - biển cả.</a:t>
            </a:r>
            <a:endParaRPr lang="x-none" sz="1950" dirty="0">
              <a:solidFill>
                <a:srgbClr val="000000"/>
              </a:solidFill>
              <a:latin typeface="Times New Roman" panose="02020603050405020304" pitchFamily="18" charset="0"/>
              <a:ea typeface="Times New Roman" panose="02020603050405020304" pitchFamily="18" charset="0"/>
            </a:endParaRPr>
          </a:p>
          <a:p>
            <a:pPr marL="342900" lvl="0" indent="-342900" algn="just">
              <a:lnSpc>
                <a:spcPct val="114000"/>
              </a:lnSpc>
              <a:buSzPts val="1400"/>
              <a:buFont typeface="Times New Roman" panose="02020603050405020304" pitchFamily="18" charset="0"/>
              <a:buChar char="-"/>
            </a:pPr>
            <a:r>
              <a:rPr lang="vi-VN" sz="1950" dirty="0">
                <a:solidFill>
                  <a:srgbClr val="000000"/>
                </a:solidFill>
                <a:latin typeface="Times New Roman" panose="02020603050405020304" pitchFamily="18" charset="0"/>
                <a:ea typeface="Times New Roman" panose="02020603050405020304" pitchFamily="18" charset="0"/>
              </a:rPr>
              <a:t>Câu (3) liên kết với câu (2) bằng phép nối (“rồi”).</a:t>
            </a:r>
            <a:endParaRPr lang="x-none" sz="1950" dirty="0">
              <a:solidFill>
                <a:srgbClr val="000000"/>
              </a:solidFill>
              <a:latin typeface="Times New Roman" panose="02020603050405020304" pitchFamily="18" charset="0"/>
              <a:ea typeface="Times New Roman" panose="02020603050405020304" pitchFamily="18" charset="0"/>
            </a:endParaRPr>
          </a:p>
          <a:p>
            <a:pPr marL="342900" lvl="0" indent="-342900" algn="just">
              <a:lnSpc>
                <a:spcPct val="114000"/>
              </a:lnSpc>
              <a:buSzPts val="1400"/>
              <a:buFont typeface="Times New Roman" panose="02020603050405020304" pitchFamily="18" charset="0"/>
              <a:buChar char="-"/>
            </a:pPr>
            <a:r>
              <a:rPr lang="vi-VN" sz="1950" dirty="0">
                <a:solidFill>
                  <a:srgbClr val="000000"/>
                </a:solidFill>
                <a:latin typeface="Times New Roman" panose="02020603050405020304" pitchFamily="18" charset="0"/>
                <a:ea typeface="Times New Roman" panose="02020603050405020304" pitchFamily="18" charset="0"/>
              </a:rPr>
              <a:t>Câu (4) liên kết với câu (3) bằng phép nối (“lại có”)</a:t>
            </a:r>
            <a:endParaRPr lang="x-none" sz="1950" dirty="0">
              <a:solidFill>
                <a:srgbClr val="000000"/>
              </a:solidFill>
              <a:latin typeface="Times New Roman" panose="02020603050405020304" pitchFamily="18" charset="0"/>
              <a:ea typeface="Times New Roman" panose="02020603050405020304" pitchFamily="18" charset="0"/>
            </a:endParaRPr>
          </a:p>
          <a:p>
            <a:pPr marL="342900" lvl="0" indent="-342900" algn="just">
              <a:lnSpc>
                <a:spcPct val="114000"/>
              </a:lnSpc>
              <a:buSzPts val="1400"/>
              <a:buFont typeface="Times New Roman" panose="02020603050405020304" pitchFamily="18" charset="0"/>
              <a:buChar char="-"/>
            </a:pPr>
            <a:r>
              <a:rPr lang="vi-VN" sz="1950" dirty="0">
                <a:solidFill>
                  <a:srgbClr val="000000"/>
                </a:solidFill>
                <a:latin typeface="Times New Roman" panose="02020603050405020304" pitchFamily="18" charset="0"/>
                <a:ea typeface="Times New Roman" panose="02020603050405020304" pitchFamily="18" charset="0"/>
              </a:rPr>
              <a:t>Câu (5) liên kết với câu (4) bằng phép thế (“cảm giác đó”).</a:t>
            </a:r>
            <a:endParaRPr lang="x-none" sz="1950" dirty="0">
              <a:solidFill>
                <a:srgbClr val="000000"/>
              </a:solidFill>
              <a:latin typeface="Times New Roman" panose="02020603050405020304" pitchFamily="18" charset="0"/>
              <a:ea typeface="Times New Roman" panose="02020603050405020304" pitchFamily="18" charset="0"/>
            </a:endParaRPr>
          </a:p>
          <a:p>
            <a:pPr marL="342900" lvl="0" indent="-342900" algn="just">
              <a:lnSpc>
                <a:spcPct val="114000"/>
              </a:lnSpc>
              <a:buSzPts val="1400"/>
              <a:buFont typeface="Times New Roman" panose="02020603050405020304" pitchFamily="18" charset="0"/>
              <a:buChar char="-"/>
            </a:pPr>
            <a:r>
              <a:rPr lang="vi-VN" sz="1950" dirty="0">
                <a:solidFill>
                  <a:srgbClr val="000000"/>
                </a:solidFill>
                <a:latin typeface="Times New Roman" panose="02020603050405020304" pitchFamily="18" charset="0"/>
                <a:ea typeface="Times New Roman" panose="02020603050405020304" pitchFamily="18" charset="0"/>
              </a:rPr>
              <a:t>Câu (6) liên kết với câu (5) bằng phép thế (“nghĩ như vậy”).</a:t>
            </a:r>
            <a:endParaRPr lang="x-none" sz="1950" dirty="0">
              <a:solidFill>
                <a:srgbClr val="000000"/>
              </a:solidFill>
              <a:latin typeface="Times New Roman" panose="02020603050405020304" pitchFamily="18" charset="0"/>
              <a:ea typeface="Times New Roman" panose="02020603050405020304" pitchFamily="18" charset="0"/>
            </a:endParaRPr>
          </a:p>
          <a:p>
            <a:pPr>
              <a:lnSpc>
                <a:spcPct val="114000"/>
              </a:lnSpc>
            </a:pPr>
            <a:r>
              <a:rPr lang="vi-VN" sz="1950" dirty="0">
                <a:solidFill>
                  <a:srgbClr val="000000"/>
                </a:solidFill>
                <a:latin typeface="Times New Roman" panose="02020603050405020304" pitchFamily="18" charset="0"/>
                <a:ea typeface="Calibri" panose="020F0502020204030204" pitchFamily="34" charset="0"/>
              </a:rPr>
              <a:t>Các phép liên kết giúp các câu văn có mối quan hệ chặt chẽ với nhau. </a:t>
            </a:r>
            <a:endParaRPr lang="x-none" sz="1950" dirty="0"/>
          </a:p>
        </p:txBody>
      </p:sp>
    </p:spTree>
    <p:extLst>
      <p:ext uri="{BB962C8B-B14F-4D97-AF65-F5344CB8AC3E}">
        <p14:creationId xmlns:p14="http://schemas.microsoft.com/office/powerpoint/2010/main" val="3187584786"/>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1" presetClass="entr" presetSubtype="0" fill="hold" grpId="0" nodeType="afterEffect">
                                  <p:stCondLst>
                                    <p:cond delay="0"/>
                                  </p:stCondLst>
                                  <p:iterate type="lt">
                                    <p:tmPct val="10000"/>
                                  </p:iterate>
                                  <p:childTnLst>
                                    <p:set>
                                      <p:cBhvr>
                                        <p:cTn id="12" dur="1" fill="hold">
                                          <p:stCondLst>
                                            <p:cond delay="0"/>
                                          </p:stCondLst>
                                        </p:cTn>
                                        <p:tgtEl>
                                          <p:spTgt spid="7"/>
                                        </p:tgtEl>
                                        <p:attrNameLst>
                                          <p:attrName>style.visibility</p:attrName>
                                        </p:attrNameLst>
                                      </p:cBhvr>
                                      <p:to>
                                        <p:strVal val="visible"/>
                                      </p:to>
                                    </p:set>
                                    <p:anim calcmode="lin" valueType="num">
                                      <p:cBhvr>
                                        <p:cTn id="13" dur="400" fill="hold"/>
                                        <p:tgtEl>
                                          <p:spTgt spid="7"/>
                                        </p:tgtEl>
                                        <p:attrNameLst>
                                          <p:attrName>ppt_x</p:attrName>
                                        </p:attrNameLst>
                                      </p:cBhvr>
                                      <p:tavLst>
                                        <p:tav tm="0">
                                          <p:val>
                                            <p:strVal val="#ppt_x"/>
                                          </p:val>
                                        </p:tav>
                                        <p:tav tm="50000">
                                          <p:val>
                                            <p:strVal val="#ppt_x+.1"/>
                                          </p:val>
                                        </p:tav>
                                        <p:tav tm="100000">
                                          <p:val>
                                            <p:strVal val="#ppt_x"/>
                                          </p:val>
                                        </p:tav>
                                      </p:tavLst>
                                    </p:anim>
                                    <p:anim calcmode="lin" valueType="num">
                                      <p:cBhvr>
                                        <p:cTn id="14" dur="400" fill="hold"/>
                                        <p:tgtEl>
                                          <p:spTgt spid="7"/>
                                        </p:tgtEl>
                                        <p:attrNameLst>
                                          <p:attrName>ppt_y</p:attrName>
                                        </p:attrNameLst>
                                      </p:cBhvr>
                                      <p:tavLst>
                                        <p:tav tm="0">
                                          <p:val>
                                            <p:strVal val="#ppt_y"/>
                                          </p:val>
                                        </p:tav>
                                        <p:tav tm="100000">
                                          <p:val>
                                            <p:strVal val="#ppt_y"/>
                                          </p:val>
                                        </p:tav>
                                      </p:tavLst>
                                    </p:anim>
                                    <p:anim calcmode="lin" valueType="num">
                                      <p:cBhvr>
                                        <p:cTn id="15" dur="400" fill="hold"/>
                                        <p:tgtEl>
                                          <p:spTgt spid="7"/>
                                        </p:tgtEl>
                                        <p:attrNameLst>
                                          <p:attrName>ppt_h</p:attrName>
                                        </p:attrNameLst>
                                      </p:cBhvr>
                                      <p:tavLst>
                                        <p:tav tm="0">
                                          <p:val>
                                            <p:strVal val="#ppt_h/10"/>
                                          </p:val>
                                        </p:tav>
                                        <p:tav tm="50000">
                                          <p:val>
                                            <p:strVal val="#ppt_h+.01"/>
                                          </p:val>
                                        </p:tav>
                                        <p:tav tm="100000">
                                          <p:val>
                                            <p:strVal val="#ppt_h"/>
                                          </p:val>
                                        </p:tav>
                                      </p:tavLst>
                                    </p:anim>
                                    <p:anim calcmode="lin" valueType="num">
                                      <p:cBhvr>
                                        <p:cTn id="16" dur="400" fill="hold"/>
                                        <p:tgtEl>
                                          <p:spTgt spid="7"/>
                                        </p:tgtEl>
                                        <p:attrNameLst>
                                          <p:attrName>ppt_w</p:attrName>
                                        </p:attrNameLst>
                                      </p:cBhvr>
                                      <p:tavLst>
                                        <p:tav tm="0">
                                          <p:val>
                                            <p:strVal val="#ppt_w/10"/>
                                          </p:val>
                                        </p:tav>
                                        <p:tav tm="50000">
                                          <p:val>
                                            <p:strVal val="#ppt_w+.01"/>
                                          </p:val>
                                        </p:tav>
                                        <p:tav tm="100000">
                                          <p:val>
                                            <p:strVal val="#ppt_w"/>
                                          </p:val>
                                        </p:tav>
                                      </p:tavLst>
                                    </p:anim>
                                    <p:animEffect transition="in" filter="fade">
                                      <p:cBhvr>
                                        <p:cTn id="17" dur="400" tmFilter="0,0; .5, 1; 1, 1"/>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7000" b="-7000"/>
          </a:stretch>
        </a:blipFill>
        <a:effectLst/>
      </p:bgPr>
    </p:bg>
    <p:spTree>
      <p:nvGrpSpPr>
        <p:cNvPr id="1" name=""/>
        <p:cNvGrpSpPr/>
        <p:nvPr/>
      </p:nvGrpSpPr>
      <p:grpSpPr>
        <a:xfrm>
          <a:off x="0" y="0"/>
          <a:ext cx="0" cy="0"/>
          <a:chOff x="0" y="0"/>
          <a:chExt cx="0" cy="0"/>
        </a:xfrm>
      </p:grpSpPr>
      <p:pic>
        <p:nvPicPr>
          <p:cNvPr id="4" name="图片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659588" y="2867024"/>
            <a:ext cx="1484411" cy="2278063"/>
          </a:xfrm>
          <a:prstGeom prst="rect">
            <a:avLst/>
          </a:prstGeom>
        </p:spPr>
      </p:pic>
      <p:pic>
        <p:nvPicPr>
          <p:cNvPr id="5" name="图片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524750" y="3624009"/>
            <a:ext cx="1023128" cy="1521078"/>
          </a:xfrm>
          <a:prstGeom prst="rect">
            <a:avLst/>
          </a:prstGeom>
        </p:spPr>
      </p:pic>
      <p:pic>
        <p:nvPicPr>
          <p:cNvPr id="6" name="图片 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90499" y="73004"/>
            <a:ext cx="705681" cy="630799"/>
          </a:xfrm>
          <a:prstGeom prst="rect">
            <a:avLst/>
          </a:prstGeom>
        </p:spPr>
      </p:pic>
      <p:sp>
        <p:nvSpPr>
          <p:cNvPr id="7" name="TextBox 31"/>
          <p:cNvSpPr txBox="1"/>
          <p:nvPr/>
        </p:nvSpPr>
        <p:spPr>
          <a:xfrm>
            <a:off x="896180" y="126465"/>
            <a:ext cx="5208588" cy="584775"/>
          </a:xfrm>
          <a:prstGeom prst="rect">
            <a:avLst/>
          </a:prstGeom>
          <a:noFill/>
          <a:ln w="9525">
            <a:noFill/>
          </a:ln>
        </p:spPr>
        <p:txBody>
          <a:bodyPr>
            <a:spAutoFit/>
          </a:bodyPr>
          <a:lstStyle/>
          <a:p>
            <a:pPr lvl="0" eaLnBrk="1" hangingPunct="1"/>
            <a:r>
              <a:rPr lang="en-US" altLang="zh-CN" sz="3200" b="1" dirty="0" err="1">
                <a:solidFill>
                  <a:schemeClr val="tx1">
                    <a:lumMod val="75000"/>
                    <a:lumOff val="25000"/>
                  </a:schemeClr>
                </a:solidFill>
                <a:latin typeface="Times New Roman" panose="02020603050405020304" pitchFamily="18" charset="0"/>
                <a:ea typeface="微软雅黑" panose="020B0503020204020204" pitchFamily="34" charset="-122"/>
                <a:cs typeface="Times New Roman" panose="02020603050405020304" pitchFamily="18" charset="0"/>
              </a:rPr>
              <a:t>Bài</a:t>
            </a:r>
            <a:r>
              <a:rPr lang="en-US" altLang="zh-CN" sz="3200" b="1" dirty="0">
                <a:solidFill>
                  <a:schemeClr val="tx1">
                    <a:lumMod val="75000"/>
                    <a:lumOff val="25000"/>
                  </a:schemeClr>
                </a:solidFill>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3200" b="1" dirty="0" err="1">
                <a:solidFill>
                  <a:schemeClr val="tx1">
                    <a:lumMod val="75000"/>
                    <a:lumOff val="25000"/>
                  </a:schemeClr>
                </a:solidFill>
                <a:latin typeface="Times New Roman" panose="02020603050405020304" pitchFamily="18" charset="0"/>
                <a:ea typeface="微软雅黑" panose="020B0503020204020204" pitchFamily="34" charset="-122"/>
                <a:cs typeface="Times New Roman" panose="02020603050405020304" pitchFamily="18" charset="0"/>
              </a:rPr>
              <a:t>tập</a:t>
            </a:r>
            <a:r>
              <a:rPr lang="en-US" altLang="zh-CN" sz="3200" b="1" dirty="0">
                <a:solidFill>
                  <a:schemeClr val="tx1">
                    <a:lumMod val="75000"/>
                    <a:lumOff val="25000"/>
                  </a:schemeClr>
                </a:solidFill>
                <a:latin typeface="Times New Roman" panose="02020603050405020304" pitchFamily="18" charset="0"/>
                <a:ea typeface="微软雅黑" panose="020B0503020204020204" pitchFamily="34" charset="-122"/>
                <a:cs typeface="Times New Roman" panose="02020603050405020304" pitchFamily="18" charset="0"/>
              </a:rPr>
              <a:t> 4:</a:t>
            </a:r>
            <a:endParaRPr lang="zh-CN" altLang="en-US" sz="3200" b="1" dirty="0">
              <a:solidFill>
                <a:schemeClr val="tx1">
                  <a:lumMod val="75000"/>
                  <a:lumOff val="25000"/>
                </a:schemeClr>
              </a:solidFill>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3" name="Rectangle 2">
            <a:extLst>
              <a:ext uri="{FF2B5EF4-FFF2-40B4-BE49-F238E27FC236}">
                <a16:creationId xmlns:a16="http://schemas.microsoft.com/office/drawing/2014/main" xmlns="" id="{B264BF3E-2111-4744-A513-998688CDDDF3}"/>
              </a:ext>
            </a:extLst>
          </p:cNvPr>
          <p:cNvSpPr/>
          <p:nvPr/>
        </p:nvSpPr>
        <p:spPr>
          <a:xfrm>
            <a:off x="4572000" y="617032"/>
            <a:ext cx="4572000" cy="3006977"/>
          </a:xfrm>
          <a:prstGeom prst="rect">
            <a:avLst/>
          </a:prstGeom>
        </p:spPr>
        <p:txBody>
          <a:bodyPr>
            <a:spAutoFit/>
          </a:bodyPr>
          <a:lstStyle/>
          <a:p>
            <a:pPr algn="just">
              <a:lnSpc>
                <a:spcPct val="115000"/>
              </a:lnSpc>
              <a:spcBef>
                <a:spcPts val="600"/>
              </a:spcBef>
              <a:spcAft>
                <a:spcPts val="600"/>
              </a:spcAft>
            </a:pPr>
            <a:r>
              <a:rPr lang="vi-VN" sz="3200" dirty="0">
                <a:solidFill>
                  <a:srgbClr val="000000"/>
                </a:solidFill>
                <a:latin typeface="Times New Roman" panose="02020603050405020304" pitchFamily="18" charset="0"/>
                <a:ea typeface="Calibri" panose="020F0502020204030204" pitchFamily="34" charset="0"/>
              </a:rPr>
              <a:t>HS có thể đặt nhan đề:</a:t>
            </a:r>
            <a:endParaRPr lang="x-none" sz="3200" dirty="0">
              <a:solidFill>
                <a:srgbClr val="000000"/>
              </a:solidFill>
              <a:latin typeface="Times New Roman" panose="02020603050405020304" pitchFamily="18" charset="0"/>
              <a:ea typeface="Calibri" panose="020F0502020204030204" pitchFamily="34" charset="0"/>
            </a:endParaRPr>
          </a:p>
          <a:p>
            <a:pPr lvl="0" algn="just">
              <a:lnSpc>
                <a:spcPct val="115000"/>
              </a:lnSpc>
              <a:spcBef>
                <a:spcPts val="600"/>
              </a:spcBef>
              <a:buSzPts val="1400"/>
            </a:pPr>
            <a:r>
              <a:rPr lang="vi-VN" sz="3200" dirty="0">
                <a:solidFill>
                  <a:srgbClr val="000000"/>
                </a:solidFill>
                <a:latin typeface="Times New Roman" panose="02020603050405020304" pitchFamily="18" charset="0"/>
                <a:ea typeface="Times New Roman" panose="02020603050405020304" pitchFamily="18" charset="0"/>
              </a:rPr>
              <a:t>- Ai đẹp và tốt bụng nhất?</a:t>
            </a:r>
            <a:endParaRPr lang="x-none" sz="3200" dirty="0">
              <a:solidFill>
                <a:srgbClr val="000000"/>
              </a:solidFill>
              <a:latin typeface="Times New Roman" panose="02020603050405020304" pitchFamily="18" charset="0"/>
              <a:ea typeface="Times New Roman" panose="02020603050405020304" pitchFamily="18" charset="0"/>
            </a:endParaRPr>
          </a:p>
          <a:p>
            <a:pPr lvl="0" algn="just">
              <a:lnSpc>
                <a:spcPct val="115000"/>
              </a:lnSpc>
              <a:spcAft>
                <a:spcPts val="600"/>
              </a:spcAft>
              <a:buSzPts val="1400"/>
            </a:pPr>
            <a:r>
              <a:rPr lang="vi-VN" sz="3200" dirty="0">
                <a:solidFill>
                  <a:srgbClr val="000000"/>
                </a:solidFill>
                <a:latin typeface="Times New Roman" panose="02020603050405020304" pitchFamily="18" charset="0"/>
                <a:ea typeface="Times New Roman" panose="02020603050405020304" pitchFamily="18" charset="0"/>
              </a:rPr>
              <a:t>- Mẹ!</a:t>
            </a:r>
            <a:endParaRPr lang="x-none" sz="3200" dirty="0">
              <a:solidFill>
                <a:srgbClr val="000000"/>
              </a:solidFill>
              <a:latin typeface="Times New Roman" panose="02020603050405020304" pitchFamily="18" charset="0"/>
              <a:ea typeface="Times New Roman" panose="02020603050405020304" pitchFamily="18" charset="0"/>
            </a:endParaRPr>
          </a:p>
          <a:p>
            <a:r>
              <a:rPr lang="vi-VN" sz="3200" dirty="0">
                <a:solidFill>
                  <a:srgbClr val="000000"/>
                </a:solidFill>
                <a:latin typeface="Times New Roman" panose="02020603050405020304" pitchFamily="18" charset="0"/>
                <a:ea typeface="Calibri" panose="020F0502020204030204" pitchFamily="34" charset="0"/>
              </a:rPr>
              <a:t>- Mẹ là hoa hậu</a:t>
            </a:r>
            <a:r>
              <a:rPr lang="x-none" sz="3200" dirty="0"/>
              <a:t> </a:t>
            </a:r>
          </a:p>
          <a:p>
            <a:r>
              <a:rPr lang="x-none" sz="3200" dirty="0"/>
              <a:t>…..</a:t>
            </a:r>
          </a:p>
        </p:txBody>
      </p:sp>
      <p:pic>
        <p:nvPicPr>
          <p:cNvPr id="9" name="Picture 8" descr="A picture containing text, vector graphics&#10;&#10;Description automatically generated">
            <a:extLst>
              <a:ext uri="{FF2B5EF4-FFF2-40B4-BE49-F238E27FC236}">
                <a16:creationId xmlns:a16="http://schemas.microsoft.com/office/drawing/2014/main" xmlns="" id="{C2E583E1-CE66-2B49-8A10-DFFDC69D305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73089" y="358424"/>
            <a:ext cx="5145088" cy="5145088"/>
          </a:xfrm>
          <a:prstGeom prst="rect">
            <a:avLst/>
          </a:prstGeom>
        </p:spPr>
      </p:pic>
    </p:spTree>
    <p:extLst>
      <p:ext uri="{BB962C8B-B14F-4D97-AF65-F5344CB8AC3E}">
        <p14:creationId xmlns:p14="http://schemas.microsoft.com/office/powerpoint/2010/main" val="3155067340"/>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1" presetClass="entr" presetSubtype="0" fill="hold" grpId="0" nodeType="afterEffect">
                                  <p:stCondLst>
                                    <p:cond delay="0"/>
                                  </p:stCondLst>
                                  <p:iterate type="lt">
                                    <p:tmPct val="10000"/>
                                  </p:iterate>
                                  <p:childTnLst>
                                    <p:set>
                                      <p:cBhvr>
                                        <p:cTn id="12" dur="1" fill="hold">
                                          <p:stCondLst>
                                            <p:cond delay="0"/>
                                          </p:stCondLst>
                                        </p:cTn>
                                        <p:tgtEl>
                                          <p:spTgt spid="7"/>
                                        </p:tgtEl>
                                        <p:attrNameLst>
                                          <p:attrName>style.visibility</p:attrName>
                                        </p:attrNameLst>
                                      </p:cBhvr>
                                      <p:to>
                                        <p:strVal val="visible"/>
                                      </p:to>
                                    </p:set>
                                    <p:anim calcmode="lin" valueType="num">
                                      <p:cBhvr>
                                        <p:cTn id="13" dur="400" fill="hold"/>
                                        <p:tgtEl>
                                          <p:spTgt spid="7"/>
                                        </p:tgtEl>
                                        <p:attrNameLst>
                                          <p:attrName>ppt_x</p:attrName>
                                        </p:attrNameLst>
                                      </p:cBhvr>
                                      <p:tavLst>
                                        <p:tav tm="0">
                                          <p:val>
                                            <p:strVal val="#ppt_x"/>
                                          </p:val>
                                        </p:tav>
                                        <p:tav tm="50000">
                                          <p:val>
                                            <p:strVal val="#ppt_x+.1"/>
                                          </p:val>
                                        </p:tav>
                                        <p:tav tm="100000">
                                          <p:val>
                                            <p:strVal val="#ppt_x"/>
                                          </p:val>
                                        </p:tav>
                                      </p:tavLst>
                                    </p:anim>
                                    <p:anim calcmode="lin" valueType="num">
                                      <p:cBhvr>
                                        <p:cTn id="14" dur="400" fill="hold"/>
                                        <p:tgtEl>
                                          <p:spTgt spid="7"/>
                                        </p:tgtEl>
                                        <p:attrNameLst>
                                          <p:attrName>ppt_y</p:attrName>
                                        </p:attrNameLst>
                                      </p:cBhvr>
                                      <p:tavLst>
                                        <p:tav tm="0">
                                          <p:val>
                                            <p:strVal val="#ppt_y"/>
                                          </p:val>
                                        </p:tav>
                                        <p:tav tm="100000">
                                          <p:val>
                                            <p:strVal val="#ppt_y"/>
                                          </p:val>
                                        </p:tav>
                                      </p:tavLst>
                                    </p:anim>
                                    <p:anim calcmode="lin" valueType="num">
                                      <p:cBhvr>
                                        <p:cTn id="15" dur="400" fill="hold"/>
                                        <p:tgtEl>
                                          <p:spTgt spid="7"/>
                                        </p:tgtEl>
                                        <p:attrNameLst>
                                          <p:attrName>ppt_h</p:attrName>
                                        </p:attrNameLst>
                                      </p:cBhvr>
                                      <p:tavLst>
                                        <p:tav tm="0">
                                          <p:val>
                                            <p:strVal val="#ppt_h/10"/>
                                          </p:val>
                                        </p:tav>
                                        <p:tav tm="50000">
                                          <p:val>
                                            <p:strVal val="#ppt_h+.01"/>
                                          </p:val>
                                        </p:tav>
                                        <p:tav tm="100000">
                                          <p:val>
                                            <p:strVal val="#ppt_h"/>
                                          </p:val>
                                        </p:tav>
                                      </p:tavLst>
                                    </p:anim>
                                    <p:anim calcmode="lin" valueType="num">
                                      <p:cBhvr>
                                        <p:cTn id="16" dur="400" fill="hold"/>
                                        <p:tgtEl>
                                          <p:spTgt spid="7"/>
                                        </p:tgtEl>
                                        <p:attrNameLst>
                                          <p:attrName>ppt_w</p:attrName>
                                        </p:attrNameLst>
                                      </p:cBhvr>
                                      <p:tavLst>
                                        <p:tav tm="0">
                                          <p:val>
                                            <p:strVal val="#ppt_w/10"/>
                                          </p:val>
                                        </p:tav>
                                        <p:tav tm="50000">
                                          <p:val>
                                            <p:strVal val="#ppt_w+.01"/>
                                          </p:val>
                                        </p:tav>
                                        <p:tav tm="100000">
                                          <p:val>
                                            <p:strVal val="#ppt_w"/>
                                          </p:val>
                                        </p:tav>
                                      </p:tavLst>
                                    </p:anim>
                                    <p:animEffect transition="in" filter="fade">
                                      <p:cBhvr>
                                        <p:cTn id="17" dur="400" tmFilter="0,0; .5, 1; 1, 1"/>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3"/>
                                        </p:tgtEl>
                                        <p:attrNameLst>
                                          <p:attrName>style.visibility</p:attrName>
                                        </p:attrNameLst>
                                      </p:cBhvr>
                                      <p:to>
                                        <p:strVal val="visible"/>
                                      </p:to>
                                    </p:set>
                                    <p:animEffect transition="in" filter="barn(inVertical)">
                                      <p:cBhvr>
                                        <p:cTn id="2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3" grpId="0"/>
    </p:bld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7000" b="-7000"/>
          </a:stretch>
        </a:blipFill>
        <a:effectLst/>
      </p:bgPr>
    </p:bg>
    <p:spTree>
      <p:nvGrpSpPr>
        <p:cNvPr id="1" name=""/>
        <p:cNvGrpSpPr/>
        <p:nvPr/>
      </p:nvGrpSpPr>
      <p:grpSpPr>
        <a:xfrm>
          <a:off x="0" y="0"/>
          <a:ext cx="0" cy="0"/>
          <a:chOff x="0" y="0"/>
          <a:chExt cx="0" cy="0"/>
        </a:xfrm>
      </p:grpSpPr>
      <p:pic>
        <p:nvPicPr>
          <p:cNvPr id="4" name="图片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659588" y="2867024"/>
            <a:ext cx="1484411" cy="2278063"/>
          </a:xfrm>
          <a:prstGeom prst="rect">
            <a:avLst/>
          </a:prstGeom>
        </p:spPr>
      </p:pic>
      <p:pic>
        <p:nvPicPr>
          <p:cNvPr id="5" name="图片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524750" y="3624009"/>
            <a:ext cx="1023128" cy="1521078"/>
          </a:xfrm>
          <a:prstGeom prst="rect">
            <a:avLst/>
          </a:prstGeom>
        </p:spPr>
      </p:pic>
      <p:pic>
        <p:nvPicPr>
          <p:cNvPr id="6" name="图片 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90499" y="73004"/>
            <a:ext cx="705681" cy="630799"/>
          </a:xfrm>
          <a:prstGeom prst="rect">
            <a:avLst/>
          </a:prstGeom>
        </p:spPr>
      </p:pic>
      <p:sp>
        <p:nvSpPr>
          <p:cNvPr id="7" name="TextBox 31"/>
          <p:cNvSpPr txBox="1"/>
          <p:nvPr/>
        </p:nvSpPr>
        <p:spPr>
          <a:xfrm>
            <a:off x="896180" y="126465"/>
            <a:ext cx="5208588" cy="584775"/>
          </a:xfrm>
          <a:prstGeom prst="rect">
            <a:avLst/>
          </a:prstGeom>
          <a:noFill/>
          <a:ln w="9525">
            <a:noFill/>
          </a:ln>
        </p:spPr>
        <p:txBody>
          <a:bodyPr>
            <a:spAutoFit/>
          </a:bodyPr>
          <a:lstStyle/>
          <a:p>
            <a:pPr lvl="0" eaLnBrk="1" hangingPunct="1"/>
            <a:r>
              <a:rPr lang="en-US" altLang="zh-CN" sz="3200" b="1" dirty="0" err="1">
                <a:solidFill>
                  <a:schemeClr val="tx1">
                    <a:lumMod val="75000"/>
                    <a:lumOff val="25000"/>
                  </a:schemeClr>
                </a:solidFill>
                <a:latin typeface="Times New Roman" panose="02020603050405020304" pitchFamily="18" charset="0"/>
                <a:ea typeface="微软雅黑" panose="020B0503020204020204" pitchFamily="34" charset="-122"/>
                <a:cs typeface="Times New Roman" panose="02020603050405020304" pitchFamily="18" charset="0"/>
              </a:rPr>
              <a:t>Bài</a:t>
            </a:r>
            <a:r>
              <a:rPr lang="en-US" altLang="zh-CN" sz="3200" b="1" dirty="0">
                <a:solidFill>
                  <a:schemeClr val="tx1">
                    <a:lumMod val="75000"/>
                    <a:lumOff val="25000"/>
                  </a:schemeClr>
                </a:solidFill>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3200" b="1" dirty="0" err="1">
                <a:solidFill>
                  <a:schemeClr val="tx1">
                    <a:lumMod val="75000"/>
                    <a:lumOff val="25000"/>
                  </a:schemeClr>
                </a:solidFill>
                <a:latin typeface="Times New Roman" panose="02020603050405020304" pitchFamily="18" charset="0"/>
                <a:ea typeface="微软雅黑" panose="020B0503020204020204" pitchFamily="34" charset="-122"/>
                <a:cs typeface="Times New Roman" panose="02020603050405020304" pitchFamily="18" charset="0"/>
              </a:rPr>
              <a:t>tập</a:t>
            </a:r>
            <a:r>
              <a:rPr lang="en-US" altLang="zh-CN" sz="3200" b="1" dirty="0">
                <a:solidFill>
                  <a:schemeClr val="tx1">
                    <a:lumMod val="75000"/>
                    <a:lumOff val="25000"/>
                  </a:schemeClr>
                </a:solidFill>
                <a:latin typeface="Times New Roman" panose="02020603050405020304" pitchFamily="18" charset="0"/>
                <a:ea typeface="微软雅黑" panose="020B0503020204020204" pitchFamily="34" charset="-122"/>
                <a:cs typeface="Times New Roman" panose="02020603050405020304" pitchFamily="18" charset="0"/>
              </a:rPr>
              <a:t> 5:</a:t>
            </a:r>
            <a:endParaRPr lang="zh-CN" altLang="en-US" sz="3200" b="1" dirty="0">
              <a:solidFill>
                <a:schemeClr val="tx1">
                  <a:lumMod val="75000"/>
                  <a:lumOff val="25000"/>
                </a:schemeClr>
              </a:solidFill>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2" name="Rectangle 1">
            <a:extLst>
              <a:ext uri="{FF2B5EF4-FFF2-40B4-BE49-F238E27FC236}">
                <a16:creationId xmlns:a16="http://schemas.microsoft.com/office/drawing/2014/main" xmlns="" id="{02F6A155-F91D-7046-AD87-B9D3F7C1142D}"/>
              </a:ext>
            </a:extLst>
          </p:cNvPr>
          <p:cNvSpPr/>
          <p:nvPr/>
        </p:nvSpPr>
        <p:spPr>
          <a:xfrm>
            <a:off x="190499" y="757264"/>
            <a:ext cx="8636978" cy="4122154"/>
          </a:xfrm>
          <a:prstGeom prst="rect">
            <a:avLst/>
          </a:prstGeom>
        </p:spPr>
        <p:txBody>
          <a:bodyPr wrap="square">
            <a:spAutoFit/>
          </a:bodyPr>
          <a:lstStyle/>
          <a:p>
            <a:pPr>
              <a:lnSpc>
                <a:spcPct val="114000"/>
              </a:lnSpc>
            </a:pPr>
            <a:r>
              <a:rPr lang="vi-VN" sz="29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Câu chủ đề của mỗi đoạn văn là:</a:t>
            </a:r>
            <a:endParaRPr lang="x-none" sz="29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endParaRPr>
          </a:p>
          <a:p>
            <a:pPr>
              <a:lnSpc>
                <a:spcPct val="114000"/>
              </a:lnSpc>
            </a:pPr>
            <a:r>
              <a:rPr lang="vi-VN" sz="29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 Chăm sóc vật nuôi sẽ giúp trẻ có một cơ hội tuyệt vời để tìm hiểu về hậu quả. </a:t>
            </a:r>
            <a:endParaRPr lang="x-none" sz="29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endParaRPr>
          </a:p>
          <a:p>
            <a:pPr>
              <a:lnSpc>
                <a:spcPct val="114000"/>
              </a:lnSpc>
            </a:pPr>
            <a:r>
              <a:rPr lang="vi-VN" sz="29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b) Những loài động vật bé nhỏ đã nuôi dưỡng biết bao tâm hồn trẻ thơ, vẽ nên những bức tranh kí ức về thời thơ ấu tươi đẹp. </a:t>
            </a:r>
            <a:endParaRPr lang="x-none" sz="29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endParaRPr>
          </a:p>
          <a:p>
            <a:pPr>
              <a:lnSpc>
                <a:spcPct val="114000"/>
              </a:lnSpc>
            </a:pPr>
            <a:r>
              <a:rPr lang="vi-VN" sz="29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c) Vì vậy, khó mà tưởng tượng được rằng nếu không có động vật thì cuộc sống của con người sẽ ra sao.</a:t>
            </a:r>
            <a:r>
              <a:rPr lang="x-none" sz="2900"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4184791170"/>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1" presetClass="entr" presetSubtype="0" fill="hold" grpId="0" nodeType="afterEffect">
                                  <p:stCondLst>
                                    <p:cond delay="0"/>
                                  </p:stCondLst>
                                  <p:iterate type="lt">
                                    <p:tmPct val="10000"/>
                                  </p:iterate>
                                  <p:childTnLst>
                                    <p:set>
                                      <p:cBhvr>
                                        <p:cTn id="12" dur="1" fill="hold">
                                          <p:stCondLst>
                                            <p:cond delay="0"/>
                                          </p:stCondLst>
                                        </p:cTn>
                                        <p:tgtEl>
                                          <p:spTgt spid="7"/>
                                        </p:tgtEl>
                                        <p:attrNameLst>
                                          <p:attrName>style.visibility</p:attrName>
                                        </p:attrNameLst>
                                      </p:cBhvr>
                                      <p:to>
                                        <p:strVal val="visible"/>
                                      </p:to>
                                    </p:set>
                                    <p:anim calcmode="lin" valueType="num">
                                      <p:cBhvr>
                                        <p:cTn id="13" dur="400" fill="hold"/>
                                        <p:tgtEl>
                                          <p:spTgt spid="7"/>
                                        </p:tgtEl>
                                        <p:attrNameLst>
                                          <p:attrName>ppt_x</p:attrName>
                                        </p:attrNameLst>
                                      </p:cBhvr>
                                      <p:tavLst>
                                        <p:tav tm="0">
                                          <p:val>
                                            <p:strVal val="#ppt_x"/>
                                          </p:val>
                                        </p:tav>
                                        <p:tav tm="50000">
                                          <p:val>
                                            <p:strVal val="#ppt_x+.1"/>
                                          </p:val>
                                        </p:tav>
                                        <p:tav tm="100000">
                                          <p:val>
                                            <p:strVal val="#ppt_x"/>
                                          </p:val>
                                        </p:tav>
                                      </p:tavLst>
                                    </p:anim>
                                    <p:anim calcmode="lin" valueType="num">
                                      <p:cBhvr>
                                        <p:cTn id="14" dur="400" fill="hold"/>
                                        <p:tgtEl>
                                          <p:spTgt spid="7"/>
                                        </p:tgtEl>
                                        <p:attrNameLst>
                                          <p:attrName>ppt_y</p:attrName>
                                        </p:attrNameLst>
                                      </p:cBhvr>
                                      <p:tavLst>
                                        <p:tav tm="0">
                                          <p:val>
                                            <p:strVal val="#ppt_y"/>
                                          </p:val>
                                        </p:tav>
                                        <p:tav tm="100000">
                                          <p:val>
                                            <p:strVal val="#ppt_y"/>
                                          </p:val>
                                        </p:tav>
                                      </p:tavLst>
                                    </p:anim>
                                    <p:anim calcmode="lin" valueType="num">
                                      <p:cBhvr>
                                        <p:cTn id="15" dur="400" fill="hold"/>
                                        <p:tgtEl>
                                          <p:spTgt spid="7"/>
                                        </p:tgtEl>
                                        <p:attrNameLst>
                                          <p:attrName>ppt_h</p:attrName>
                                        </p:attrNameLst>
                                      </p:cBhvr>
                                      <p:tavLst>
                                        <p:tav tm="0">
                                          <p:val>
                                            <p:strVal val="#ppt_h/10"/>
                                          </p:val>
                                        </p:tav>
                                        <p:tav tm="50000">
                                          <p:val>
                                            <p:strVal val="#ppt_h+.01"/>
                                          </p:val>
                                        </p:tav>
                                        <p:tav tm="100000">
                                          <p:val>
                                            <p:strVal val="#ppt_h"/>
                                          </p:val>
                                        </p:tav>
                                      </p:tavLst>
                                    </p:anim>
                                    <p:anim calcmode="lin" valueType="num">
                                      <p:cBhvr>
                                        <p:cTn id="16" dur="400" fill="hold"/>
                                        <p:tgtEl>
                                          <p:spTgt spid="7"/>
                                        </p:tgtEl>
                                        <p:attrNameLst>
                                          <p:attrName>ppt_w</p:attrName>
                                        </p:attrNameLst>
                                      </p:cBhvr>
                                      <p:tavLst>
                                        <p:tav tm="0">
                                          <p:val>
                                            <p:strVal val="#ppt_w/10"/>
                                          </p:val>
                                        </p:tav>
                                        <p:tav tm="50000">
                                          <p:val>
                                            <p:strVal val="#ppt_w+.01"/>
                                          </p:val>
                                        </p:tav>
                                        <p:tav tm="100000">
                                          <p:val>
                                            <p:strVal val="#ppt_w"/>
                                          </p:val>
                                        </p:tav>
                                      </p:tavLst>
                                    </p:anim>
                                    <p:animEffect transition="in" filter="fade">
                                      <p:cBhvr>
                                        <p:cTn id="17" dur="400" tmFilter="0,0; .5, 1; 1, 1"/>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2">
                                            <p:txEl>
                                              <p:pRg st="0" end="0"/>
                                            </p:txEl>
                                          </p:spTgt>
                                        </p:tgtEl>
                                        <p:attrNameLst>
                                          <p:attrName>style.visibility</p:attrName>
                                        </p:attrNameLst>
                                      </p:cBhvr>
                                      <p:to>
                                        <p:strVal val="visible"/>
                                      </p:to>
                                    </p:set>
                                    <p:animEffect transition="in" filter="barn(inVertical)">
                                      <p:cBhvr>
                                        <p:cTn id="22" dur="500"/>
                                        <p:tgtEl>
                                          <p:spTgt spid="2">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2">
                                            <p:txEl>
                                              <p:pRg st="1" end="1"/>
                                            </p:txEl>
                                          </p:spTgt>
                                        </p:tgtEl>
                                        <p:attrNameLst>
                                          <p:attrName>style.visibility</p:attrName>
                                        </p:attrNameLst>
                                      </p:cBhvr>
                                      <p:to>
                                        <p:strVal val="visible"/>
                                      </p:to>
                                    </p:set>
                                    <p:animEffect transition="in" filter="barn(inVertical)">
                                      <p:cBhvr>
                                        <p:cTn id="27" dur="500"/>
                                        <p:tgtEl>
                                          <p:spTgt spid="2">
                                            <p:txEl>
                                              <p:pRg st="1" end="1"/>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2">
                                            <p:txEl>
                                              <p:pRg st="2" end="2"/>
                                            </p:txEl>
                                          </p:spTgt>
                                        </p:tgtEl>
                                        <p:attrNameLst>
                                          <p:attrName>style.visibility</p:attrName>
                                        </p:attrNameLst>
                                      </p:cBhvr>
                                      <p:to>
                                        <p:strVal val="visible"/>
                                      </p:to>
                                    </p:set>
                                    <p:animEffect transition="in" filter="barn(inVertical)">
                                      <p:cBhvr>
                                        <p:cTn id="32" dur="500"/>
                                        <p:tgtEl>
                                          <p:spTgt spid="2">
                                            <p:txEl>
                                              <p:pRg st="2" end="2"/>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nodeType="clickEffect">
                                  <p:stCondLst>
                                    <p:cond delay="0"/>
                                  </p:stCondLst>
                                  <p:childTnLst>
                                    <p:set>
                                      <p:cBhvr>
                                        <p:cTn id="36" dur="1" fill="hold">
                                          <p:stCondLst>
                                            <p:cond delay="0"/>
                                          </p:stCondLst>
                                        </p:cTn>
                                        <p:tgtEl>
                                          <p:spTgt spid="2">
                                            <p:txEl>
                                              <p:pRg st="3" end="3"/>
                                            </p:txEl>
                                          </p:spTgt>
                                        </p:tgtEl>
                                        <p:attrNameLst>
                                          <p:attrName>style.visibility</p:attrName>
                                        </p:attrNameLst>
                                      </p:cBhvr>
                                      <p:to>
                                        <p:strVal val="visible"/>
                                      </p:to>
                                    </p:set>
                                    <p:animEffect transition="in" filter="barn(inVertical)">
                                      <p:cBhvr>
                                        <p:cTn id="37" dur="500"/>
                                        <p:tgtEl>
                                          <p:spTgt spid="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THƯƠNG CA TIẾNG VIỆT - AN NGỌC - Official MV 4K.mp4" descr="THƯƠNG CA TIẾNG VIỆT - AN NGỌC - Official MV 4K.mp4">
            <a:hlinkClick r:id="" action="ppaction://media"/>
            <a:extLst>
              <a:ext uri="{FF2B5EF4-FFF2-40B4-BE49-F238E27FC236}">
                <a16:creationId xmlns:a16="http://schemas.microsoft.com/office/drawing/2014/main" xmlns="" id="{C78FC591-E64B-1B40-8B44-547FAF66969C}"/>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3175"/>
            <a:ext cx="9144000" cy="5138738"/>
          </a:xfrm>
          <a:prstGeom prst="rect">
            <a:avLst/>
          </a:prstGeom>
        </p:spPr>
      </p:pic>
    </p:spTree>
    <p:extLst>
      <p:ext uri="{BB962C8B-B14F-4D97-AF65-F5344CB8AC3E}">
        <p14:creationId xmlns:p14="http://schemas.microsoft.com/office/powerpoint/2010/main" val="3589496394"/>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36922"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659588" y="2867024"/>
            <a:ext cx="1484411" cy="2278063"/>
          </a:xfrm>
          <a:prstGeom prst="rect">
            <a:avLst/>
          </a:prstGeom>
        </p:spPr>
      </p:pic>
      <p:pic>
        <p:nvPicPr>
          <p:cNvPr id="5" name="图片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524750" y="3624009"/>
            <a:ext cx="1023128" cy="1521078"/>
          </a:xfrm>
          <a:prstGeom prst="rect">
            <a:avLst/>
          </a:prstGeom>
        </p:spPr>
      </p:pic>
      <p:pic>
        <p:nvPicPr>
          <p:cNvPr id="6" name="图片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90499" y="73004"/>
            <a:ext cx="705681" cy="630799"/>
          </a:xfrm>
          <a:prstGeom prst="rect">
            <a:avLst/>
          </a:prstGeom>
        </p:spPr>
      </p:pic>
      <p:sp>
        <p:nvSpPr>
          <p:cNvPr id="8" name="矩形 7"/>
          <p:cNvSpPr>
            <a:spLocks noChangeArrowheads="1"/>
          </p:cNvSpPr>
          <p:nvPr/>
        </p:nvSpPr>
        <p:spPr bwMode="auto">
          <a:xfrm>
            <a:off x="596122" y="3120698"/>
            <a:ext cx="7920594" cy="10066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defTabSz="914324">
              <a:lnSpc>
                <a:spcPct val="150000"/>
              </a:lnSpc>
            </a:pPr>
            <a:r>
              <a:rPr lang="en-US" altLang="zh-CN" sz="4500" b="1" dirty="0">
                <a:solidFill>
                  <a:srgbClr val="181818"/>
                </a:solidFill>
                <a:latin typeface="Times New Roman" panose="02020603050405020304" pitchFamily="18" charset="0"/>
                <a:ea typeface="微软雅黑" pitchFamily="34" charset="-122"/>
                <a:cs typeface="Times New Roman" panose="02020603050405020304" pitchFamily="18" charset="0"/>
                <a:sym typeface="微软雅黑" pitchFamily="34" charset="-122"/>
              </a:rPr>
              <a:t>VẬN DỤNG</a:t>
            </a:r>
            <a:endParaRPr lang="zh-CN" altLang="en-US" sz="4500" b="1" dirty="0">
              <a:solidFill>
                <a:srgbClr val="181818"/>
              </a:solidFill>
              <a:latin typeface="Times New Roman" panose="02020603050405020304" pitchFamily="18" charset="0"/>
              <a:ea typeface="微软雅黑" pitchFamily="34" charset="-122"/>
              <a:cs typeface="Times New Roman" panose="02020603050405020304" pitchFamily="18" charset="0"/>
              <a:sym typeface="微软雅黑" pitchFamily="34" charset="-122"/>
            </a:endParaRPr>
          </a:p>
        </p:txBody>
      </p:sp>
      <p:grpSp>
        <p:nvGrpSpPr>
          <p:cNvPr id="9" name="组合 8"/>
          <p:cNvGrpSpPr/>
          <p:nvPr/>
        </p:nvGrpSpPr>
        <p:grpSpPr>
          <a:xfrm>
            <a:off x="2196615" y="698136"/>
            <a:ext cx="4750769" cy="3307919"/>
            <a:chOff x="2197100" y="915988"/>
            <a:chExt cx="4751388" cy="3308350"/>
          </a:xfrm>
        </p:grpSpPr>
        <p:sp>
          <p:nvSpPr>
            <p:cNvPr id="10" name="AutoShape 3"/>
            <p:cNvSpPr>
              <a:spLocks noChangeAspect="1" noChangeArrowheads="1" noTextEdit="1"/>
            </p:cNvSpPr>
            <p:nvPr/>
          </p:nvSpPr>
          <p:spPr bwMode="auto">
            <a:xfrm>
              <a:off x="2197100" y="915988"/>
              <a:ext cx="4748213" cy="3308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28" tIns="45714" rIns="91428" bIns="45714" numCol="1" anchor="t" anchorCtr="0" compatLnSpc="1">
              <a:prstTxWarp prst="textNoShape">
                <a:avLst/>
              </a:prstTxWarp>
            </a:bodyPr>
            <a:lstStyle/>
            <a:p>
              <a:pPr defTabSz="914324">
                <a:defRPr/>
              </a:pPr>
              <a:endParaRPr lang="zh-CN" altLang="en-US" sz="2400" kern="0">
                <a:solidFill>
                  <a:srgbClr val="F8F8F8"/>
                </a:solidFill>
                <a:latin typeface="Book Antiqua"/>
              </a:endParaRPr>
            </a:p>
          </p:txBody>
        </p:sp>
        <p:sp>
          <p:nvSpPr>
            <p:cNvPr id="11" name="Freeform 150"/>
            <p:cNvSpPr>
              <a:spLocks/>
            </p:cNvSpPr>
            <p:nvPr/>
          </p:nvSpPr>
          <p:spPr bwMode="auto">
            <a:xfrm>
              <a:off x="3048000" y="1771651"/>
              <a:ext cx="3049588" cy="1522413"/>
            </a:xfrm>
            <a:custGeom>
              <a:avLst/>
              <a:gdLst>
                <a:gd name="T0" fmla="*/ 813 w 813"/>
                <a:gd name="T1" fmla="*/ 406 h 406"/>
                <a:gd name="T2" fmla="*/ 724 w 813"/>
                <a:gd name="T3" fmla="*/ 406 h 406"/>
                <a:gd name="T4" fmla="*/ 406 w 813"/>
                <a:gd name="T5" fmla="*/ 89 h 406"/>
                <a:gd name="T6" fmla="*/ 89 w 813"/>
                <a:gd name="T7" fmla="*/ 406 h 406"/>
                <a:gd name="T8" fmla="*/ 0 w 813"/>
                <a:gd name="T9" fmla="*/ 406 h 406"/>
                <a:gd name="T10" fmla="*/ 406 w 813"/>
                <a:gd name="T11" fmla="*/ 0 h 406"/>
                <a:gd name="T12" fmla="*/ 813 w 813"/>
                <a:gd name="T13" fmla="*/ 406 h 406"/>
              </a:gdLst>
              <a:ahLst/>
              <a:cxnLst>
                <a:cxn ang="0">
                  <a:pos x="T0" y="T1"/>
                </a:cxn>
                <a:cxn ang="0">
                  <a:pos x="T2" y="T3"/>
                </a:cxn>
                <a:cxn ang="0">
                  <a:pos x="T4" y="T5"/>
                </a:cxn>
                <a:cxn ang="0">
                  <a:pos x="T6" y="T7"/>
                </a:cxn>
                <a:cxn ang="0">
                  <a:pos x="T8" y="T9"/>
                </a:cxn>
                <a:cxn ang="0">
                  <a:pos x="T10" y="T11"/>
                </a:cxn>
                <a:cxn ang="0">
                  <a:pos x="T12" y="T13"/>
                </a:cxn>
              </a:cxnLst>
              <a:rect l="0" t="0" r="r" b="b"/>
              <a:pathLst>
                <a:path w="813" h="406">
                  <a:moveTo>
                    <a:pt x="813" y="406"/>
                  </a:moveTo>
                  <a:cubicBezTo>
                    <a:pt x="724" y="406"/>
                    <a:pt x="724" y="406"/>
                    <a:pt x="724" y="406"/>
                  </a:cubicBezTo>
                  <a:cubicBezTo>
                    <a:pt x="724" y="231"/>
                    <a:pt x="581" y="89"/>
                    <a:pt x="406" y="89"/>
                  </a:cubicBezTo>
                  <a:cubicBezTo>
                    <a:pt x="231" y="89"/>
                    <a:pt x="89" y="231"/>
                    <a:pt x="89" y="406"/>
                  </a:cubicBezTo>
                  <a:cubicBezTo>
                    <a:pt x="0" y="406"/>
                    <a:pt x="0" y="406"/>
                    <a:pt x="0" y="406"/>
                  </a:cubicBezTo>
                  <a:cubicBezTo>
                    <a:pt x="0" y="182"/>
                    <a:pt x="182" y="0"/>
                    <a:pt x="406" y="0"/>
                  </a:cubicBezTo>
                  <a:cubicBezTo>
                    <a:pt x="631" y="0"/>
                    <a:pt x="813" y="182"/>
                    <a:pt x="813" y="406"/>
                  </a:cubicBezTo>
                  <a:close/>
                </a:path>
              </a:pathLst>
            </a:custGeom>
            <a:solidFill>
              <a:srgbClr val="F3AD00"/>
            </a:solidFill>
            <a:ln>
              <a:noFill/>
            </a:ln>
          </p:spPr>
          <p:txBody>
            <a:bodyPr/>
            <a:lstStyle/>
            <a:p>
              <a:pPr defTabSz="914324">
                <a:defRPr/>
              </a:pPr>
              <a:endParaRPr lang="zh-CN" altLang="en-US" sz="1600" kern="0">
                <a:solidFill>
                  <a:srgbClr val="F8F8F8"/>
                </a:solidFill>
                <a:latin typeface="Book Antiqua"/>
              </a:endParaRPr>
            </a:p>
          </p:txBody>
        </p:sp>
        <p:sp>
          <p:nvSpPr>
            <p:cNvPr id="12" name="Freeform 151"/>
            <p:cNvSpPr>
              <a:spLocks/>
            </p:cNvSpPr>
            <p:nvPr/>
          </p:nvSpPr>
          <p:spPr bwMode="auto">
            <a:xfrm>
              <a:off x="2632075" y="1354138"/>
              <a:ext cx="3881438" cy="1939925"/>
            </a:xfrm>
            <a:custGeom>
              <a:avLst/>
              <a:gdLst>
                <a:gd name="T0" fmla="*/ 1035 w 1035"/>
                <a:gd name="T1" fmla="*/ 517 h 517"/>
                <a:gd name="T2" fmla="*/ 945 w 1035"/>
                <a:gd name="T3" fmla="*/ 517 h 517"/>
                <a:gd name="T4" fmla="*/ 517 w 1035"/>
                <a:gd name="T5" fmla="*/ 90 h 517"/>
                <a:gd name="T6" fmla="*/ 89 w 1035"/>
                <a:gd name="T7" fmla="*/ 517 h 517"/>
                <a:gd name="T8" fmla="*/ 0 w 1035"/>
                <a:gd name="T9" fmla="*/ 517 h 517"/>
                <a:gd name="T10" fmla="*/ 517 w 1035"/>
                <a:gd name="T11" fmla="*/ 0 h 517"/>
                <a:gd name="T12" fmla="*/ 1035 w 1035"/>
                <a:gd name="T13" fmla="*/ 517 h 517"/>
              </a:gdLst>
              <a:ahLst/>
              <a:cxnLst>
                <a:cxn ang="0">
                  <a:pos x="T0" y="T1"/>
                </a:cxn>
                <a:cxn ang="0">
                  <a:pos x="T2" y="T3"/>
                </a:cxn>
                <a:cxn ang="0">
                  <a:pos x="T4" y="T5"/>
                </a:cxn>
                <a:cxn ang="0">
                  <a:pos x="T6" y="T7"/>
                </a:cxn>
                <a:cxn ang="0">
                  <a:pos x="T8" y="T9"/>
                </a:cxn>
                <a:cxn ang="0">
                  <a:pos x="T10" y="T11"/>
                </a:cxn>
                <a:cxn ang="0">
                  <a:pos x="T12" y="T13"/>
                </a:cxn>
              </a:cxnLst>
              <a:rect l="0" t="0" r="r" b="b"/>
              <a:pathLst>
                <a:path w="1035" h="517">
                  <a:moveTo>
                    <a:pt x="1035" y="517"/>
                  </a:moveTo>
                  <a:cubicBezTo>
                    <a:pt x="945" y="517"/>
                    <a:pt x="945" y="517"/>
                    <a:pt x="945" y="517"/>
                  </a:cubicBezTo>
                  <a:cubicBezTo>
                    <a:pt x="945" y="282"/>
                    <a:pt x="753" y="90"/>
                    <a:pt x="517" y="90"/>
                  </a:cubicBezTo>
                  <a:cubicBezTo>
                    <a:pt x="281" y="90"/>
                    <a:pt x="89" y="282"/>
                    <a:pt x="89" y="517"/>
                  </a:cubicBezTo>
                  <a:cubicBezTo>
                    <a:pt x="0" y="517"/>
                    <a:pt x="0" y="517"/>
                    <a:pt x="0" y="517"/>
                  </a:cubicBezTo>
                  <a:cubicBezTo>
                    <a:pt x="0" y="232"/>
                    <a:pt x="232" y="0"/>
                    <a:pt x="517" y="0"/>
                  </a:cubicBezTo>
                  <a:cubicBezTo>
                    <a:pt x="803" y="0"/>
                    <a:pt x="1035" y="232"/>
                    <a:pt x="1035" y="517"/>
                  </a:cubicBezTo>
                  <a:close/>
                </a:path>
              </a:pathLst>
            </a:custGeom>
            <a:solidFill>
              <a:srgbClr val="7A801D"/>
            </a:solidFill>
            <a:ln>
              <a:noFill/>
            </a:ln>
          </p:spPr>
          <p:txBody>
            <a:bodyPr/>
            <a:lstStyle/>
            <a:p>
              <a:pPr defTabSz="914324">
                <a:defRPr/>
              </a:pPr>
              <a:endParaRPr lang="zh-CN" altLang="en-US" sz="1600" kern="0">
                <a:solidFill>
                  <a:srgbClr val="F8F8F8"/>
                </a:solidFill>
                <a:latin typeface="Book Antiqua"/>
              </a:endParaRPr>
            </a:p>
          </p:txBody>
        </p:sp>
        <p:sp>
          <p:nvSpPr>
            <p:cNvPr id="13" name="Freeform 152"/>
            <p:cNvSpPr>
              <a:spLocks/>
            </p:cNvSpPr>
            <p:nvPr/>
          </p:nvSpPr>
          <p:spPr bwMode="auto">
            <a:xfrm>
              <a:off x="2197100" y="919163"/>
              <a:ext cx="4751388" cy="2374900"/>
            </a:xfrm>
            <a:custGeom>
              <a:avLst/>
              <a:gdLst>
                <a:gd name="T0" fmla="*/ 1267 w 1267"/>
                <a:gd name="T1" fmla="*/ 633 h 633"/>
                <a:gd name="T2" fmla="*/ 1178 w 1267"/>
                <a:gd name="T3" fmla="*/ 633 h 633"/>
                <a:gd name="T4" fmla="*/ 633 w 1267"/>
                <a:gd name="T5" fmla="*/ 89 h 633"/>
                <a:gd name="T6" fmla="*/ 89 w 1267"/>
                <a:gd name="T7" fmla="*/ 633 h 633"/>
                <a:gd name="T8" fmla="*/ 0 w 1267"/>
                <a:gd name="T9" fmla="*/ 633 h 633"/>
                <a:gd name="T10" fmla="*/ 633 w 1267"/>
                <a:gd name="T11" fmla="*/ 0 h 633"/>
                <a:gd name="T12" fmla="*/ 1267 w 1267"/>
                <a:gd name="T13" fmla="*/ 633 h 633"/>
              </a:gdLst>
              <a:ahLst/>
              <a:cxnLst>
                <a:cxn ang="0">
                  <a:pos x="T0" y="T1"/>
                </a:cxn>
                <a:cxn ang="0">
                  <a:pos x="T2" y="T3"/>
                </a:cxn>
                <a:cxn ang="0">
                  <a:pos x="T4" y="T5"/>
                </a:cxn>
                <a:cxn ang="0">
                  <a:pos x="T6" y="T7"/>
                </a:cxn>
                <a:cxn ang="0">
                  <a:pos x="T8" y="T9"/>
                </a:cxn>
                <a:cxn ang="0">
                  <a:pos x="T10" y="T11"/>
                </a:cxn>
                <a:cxn ang="0">
                  <a:pos x="T12" y="T13"/>
                </a:cxn>
              </a:cxnLst>
              <a:rect l="0" t="0" r="r" b="b"/>
              <a:pathLst>
                <a:path w="1267" h="633">
                  <a:moveTo>
                    <a:pt x="1267" y="633"/>
                  </a:moveTo>
                  <a:cubicBezTo>
                    <a:pt x="1178" y="633"/>
                    <a:pt x="1178" y="633"/>
                    <a:pt x="1178" y="633"/>
                  </a:cubicBezTo>
                  <a:cubicBezTo>
                    <a:pt x="1178" y="333"/>
                    <a:pt x="934" y="89"/>
                    <a:pt x="633" y="89"/>
                  </a:cubicBezTo>
                  <a:cubicBezTo>
                    <a:pt x="333" y="89"/>
                    <a:pt x="89" y="333"/>
                    <a:pt x="89" y="633"/>
                  </a:cubicBezTo>
                  <a:cubicBezTo>
                    <a:pt x="0" y="633"/>
                    <a:pt x="0" y="633"/>
                    <a:pt x="0" y="633"/>
                  </a:cubicBezTo>
                  <a:cubicBezTo>
                    <a:pt x="0" y="284"/>
                    <a:pt x="284" y="0"/>
                    <a:pt x="633" y="0"/>
                  </a:cubicBezTo>
                  <a:cubicBezTo>
                    <a:pt x="983" y="0"/>
                    <a:pt x="1267" y="284"/>
                    <a:pt x="1267" y="633"/>
                  </a:cubicBezTo>
                  <a:close/>
                </a:path>
              </a:pathLst>
            </a:custGeom>
            <a:solidFill>
              <a:srgbClr val="F3AD00"/>
            </a:solidFill>
            <a:ln>
              <a:noFill/>
            </a:ln>
          </p:spPr>
          <p:txBody>
            <a:bodyPr/>
            <a:lstStyle/>
            <a:p>
              <a:pPr defTabSz="914324">
                <a:defRPr/>
              </a:pPr>
              <a:endParaRPr lang="zh-CN" altLang="en-US" sz="1600" kern="0">
                <a:solidFill>
                  <a:srgbClr val="F8F8F8"/>
                </a:solidFill>
                <a:latin typeface="Book Antiqua"/>
              </a:endParaRPr>
            </a:p>
          </p:txBody>
        </p:sp>
        <p:sp>
          <p:nvSpPr>
            <p:cNvPr id="14" name="Freeform 153"/>
            <p:cNvSpPr>
              <a:spLocks/>
            </p:cNvSpPr>
            <p:nvPr/>
          </p:nvSpPr>
          <p:spPr bwMode="auto">
            <a:xfrm>
              <a:off x="3468688" y="2190751"/>
              <a:ext cx="2208213" cy="1103313"/>
            </a:xfrm>
            <a:custGeom>
              <a:avLst/>
              <a:gdLst>
                <a:gd name="T0" fmla="*/ 589 w 589"/>
                <a:gd name="T1" fmla="*/ 294 h 294"/>
                <a:gd name="T2" fmla="*/ 500 w 589"/>
                <a:gd name="T3" fmla="*/ 294 h 294"/>
                <a:gd name="T4" fmla="*/ 294 w 589"/>
                <a:gd name="T5" fmla="*/ 89 h 294"/>
                <a:gd name="T6" fmla="*/ 89 w 589"/>
                <a:gd name="T7" fmla="*/ 294 h 294"/>
                <a:gd name="T8" fmla="*/ 0 w 589"/>
                <a:gd name="T9" fmla="*/ 294 h 294"/>
                <a:gd name="T10" fmla="*/ 294 w 589"/>
                <a:gd name="T11" fmla="*/ 0 h 294"/>
                <a:gd name="T12" fmla="*/ 589 w 589"/>
                <a:gd name="T13" fmla="*/ 294 h 294"/>
              </a:gdLst>
              <a:ahLst/>
              <a:cxnLst>
                <a:cxn ang="0">
                  <a:pos x="T0" y="T1"/>
                </a:cxn>
                <a:cxn ang="0">
                  <a:pos x="T2" y="T3"/>
                </a:cxn>
                <a:cxn ang="0">
                  <a:pos x="T4" y="T5"/>
                </a:cxn>
                <a:cxn ang="0">
                  <a:pos x="T6" y="T7"/>
                </a:cxn>
                <a:cxn ang="0">
                  <a:pos x="T8" y="T9"/>
                </a:cxn>
                <a:cxn ang="0">
                  <a:pos x="T10" y="T11"/>
                </a:cxn>
                <a:cxn ang="0">
                  <a:pos x="T12" y="T13"/>
                </a:cxn>
              </a:cxnLst>
              <a:rect l="0" t="0" r="r" b="b"/>
              <a:pathLst>
                <a:path w="589" h="294">
                  <a:moveTo>
                    <a:pt x="589" y="294"/>
                  </a:moveTo>
                  <a:cubicBezTo>
                    <a:pt x="500" y="294"/>
                    <a:pt x="500" y="294"/>
                    <a:pt x="500" y="294"/>
                  </a:cubicBezTo>
                  <a:cubicBezTo>
                    <a:pt x="500" y="181"/>
                    <a:pt x="408" y="89"/>
                    <a:pt x="294" y="89"/>
                  </a:cubicBezTo>
                  <a:cubicBezTo>
                    <a:pt x="181" y="89"/>
                    <a:pt x="89" y="181"/>
                    <a:pt x="89" y="294"/>
                  </a:cubicBezTo>
                  <a:cubicBezTo>
                    <a:pt x="0" y="294"/>
                    <a:pt x="0" y="294"/>
                    <a:pt x="0" y="294"/>
                  </a:cubicBezTo>
                  <a:cubicBezTo>
                    <a:pt x="0" y="132"/>
                    <a:pt x="132" y="0"/>
                    <a:pt x="294" y="0"/>
                  </a:cubicBezTo>
                  <a:cubicBezTo>
                    <a:pt x="457" y="0"/>
                    <a:pt x="589" y="132"/>
                    <a:pt x="589" y="294"/>
                  </a:cubicBezTo>
                  <a:close/>
                </a:path>
              </a:pathLst>
            </a:custGeom>
            <a:solidFill>
              <a:srgbClr val="7A801D"/>
            </a:solidFill>
            <a:ln>
              <a:noFill/>
            </a:ln>
          </p:spPr>
          <p:txBody>
            <a:bodyPr/>
            <a:lstStyle/>
            <a:p>
              <a:pPr defTabSz="914324">
                <a:defRPr/>
              </a:pPr>
              <a:endParaRPr lang="zh-CN" altLang="en-US" sz="1600" kern="0">
                <a:solidFill>
                  <a:srgbClr val="F8F8F8"/>
                </a:solidFill>
                <a:latin typeface="Book Antiqua"/>
              </a:endParaRPr>
            </a:p>
          </p:txBody>
        </p:sp>
      </p:grpSp>
    </p:spTree>
    <p:extLst>
      <p:ext uri="{BB962C8B-B14F-4D97-AF65-F5344CB8AC3E}">
        <p14:creationId xmlns:p14="http://schemas.microsoft.com/office/powerpoint/2010/main" val="563372137"/>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53" presetClass="entr" presetSubtype="16" fill="hold" nodeType="after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p:cTn id="13" dur="500" fill="hold"/>
                                        <p:tgtEl>
                                          <p:spTgt spid="9"/>
                                        </p:tgtEl>
                                        <p:attrNameLst>
                                          <p:attrName>ppt_w</p:attrName>
                                        </p:attrNameLst>
                                      </p:cBhvr>
                                      <p:tavLst>
                                        <p:tav tm="0">
                                          <p:val>
                                            <p:fltVal val="0"/>
                                          </p:val>
                                        </p:tav>
                                        <p:tav tm="100000">
                                          <p:val>
                                            <p:strVal val="#ppt_w"/>
                                          </p:val>
                                        </p:tav>
                                      </p:tavLst>
                                    </p:anim>
                                    <p:anim calcmode="lin" valueType="num">
                                      <p:cBhvr>
                                        <p:cTn id="14" dur="500" fill="hold"/>
                                        <p:tgtEl>
                                          <p:spTgt spid="9"/>
                                        </p:tgtEl>
                                        <p:attrNameLst>
                                          <p:attrName>ppt_h</p:attrName>
                                        </p:attrNameLst>
                                      </p:cBhvr>
                                      <p:tavLst>
                                        <p:tav tm="0">
                                          <p:val>
                                            <p:fltVal val="0"/>
                                          </p:val>
                                        </p:tav>
                                        <p:tav tm="100000">
                                          <p:val>
                                            <p:strVal val="#ppt_h"/>
                                          </p:val>
                                        </p:tav>
                                      </p:tavLst>
                                    </p:anim>
                                    <p:animEffect transition="in" filter="fade">
                                      <p:cBhvr>
                                        <p:cTn id="15" dur="500"/>
                                        <p:tgtEl>
                                          <p:spTgt spid="9"/>
                                        </p:tgtEl>
                                      </p:cBhvr>
                                    </p:animEffect>
                                  </p:childTnLst>
                                </p:cTn>
                              </p:par>
                            </p:childTnLst>
                          </p:cTn>
                        </p:par>
                        <p:par>
                          <p:cTn id="16" fill="hold">
                            <p:stCondLst>
                              <p:cond delay="1500"/>
                            </p:stCondLst>
                            <p:childTnLst>
                              <p:par>
                                <p:cTn id="17" presetID="42" presetClass="entr" presetSubtype="0" fill="hold" grpId="0" nodeType="after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fade">
                                      <p:cBhvr>
                                        <p:cTn id="19" dur="1000"/>
                                        <p:tgtEl>
                                          <p:spTgt spid="8"/>
                                        </p:tgtEl>
                                      </p:cBhvr>
                                    </p:animEffect>
                                    <p:anim calcmode="lin" valueType="num">
                                      <p:cBhvr>
                                        <p:cTn id="20" dur="1000" fill="hold"/>
                                        <p:tgtEl>
                                          <p:spTgt spid="8"/>
                                        </p:tgtEl>
                                        <p:attrNameLst>
                                          <p:attrName>ppt_x</p:attrName>
                                        </p:attrNameLst>
                                      </p:cBhvr>
                                      <p:tavLst>
                                        <p:tav tm="0">
                                          <p:val>
                                            <p:strVal val="#ppt_x"/>
                                          </p:val>
                                        </p:tav>
                                        <p:tav tm="100000">
                                          <p:val>
                                            <p:strVal val="#ppt_x"/>
                                          </p:val>
                                        </p:tav>
                                      </p:tavLst>
                                    </p:anim>
                                    <p:anim calcmode="lin" valueType="num">
                                      <p:cBhvr>
                                        <p:cTn id="21"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7000" b="-7000"/>
          </a:stretch>
        </a:blipFill>
        <a:effectLst/>
      </p:bgPr>
    </p:bg>
    <p:spTree>
      <p:nvGrpSpPr>
        <p:cNvPr id="1" name=""/>
        <p:cNvGrpSpPr/>
        <p:nvPr/>
      </p:nvGrpSpPr>
      <p:grpSpPr>
        <a:xfrm>
          <a:off x="0" y="0"/>
          <a:ext cx="0" cy="0"/>
          <a:chOff x="0" y="0"/>
          <a:chExt cx="0" cy="0"/>
        </a:xfrm>
      </p:grpSpPr>
      <p:pic>
        <p:nvPicPr>
          <p:cNvPr id="4" name="图片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659588" y="2867024"/>
            <a:ext cx="1484411" cy="2278063"/>
          </a:xfrm>
          <a:prstGeom prst="rect">
            <a:avLst/>
          </a:prstGeom>
        </p:spPr>
      </p:pic>
      <p:pic>
        <p:nvPicPr>
          <p:cNvPr id="5" name="图片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524750" y="3624009"/>
            <a:ext cx="1023128" cy="1521078"/>
          </a:xfrm>
          <a:prstGeom prst="rect">
            <a:avLst/>
          </a:prstGeom>
        </p:spPr>
      </p:pic>
      <p:pic>
        <p:nvPicPr>
          <p:cNvPr id="6" name="图片 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90499" y="73004"/>
            <a:ext cx="705681" cy="630799"/>
          </a:xfrm>
          <a:prstGeom prst="rect">
            <a:avLst/>
          </a:prstGeom>
        </p:spPr>
      </p:pic>
      <p:sp>
        <p:nvSpPr>
          <p:cNvPr id="7" name="TextBox 31"/>
          <p:cNvSpPr txBox="1"/>
          <p:nvPr/>
        </p:nvSpPr>
        <p:spPr>
          <a:xfrm>
            <a:off x="896180" y="126465"/>
            <a:ext cx="5208588" cy="523875"/>
          </a:xfrm>
          <a:prstGeom prst="rect">
            <a:avLst/>
          </a:prstGeom>
          <a:noFill/>
          <a:ln w="9525">
            <a:noFill/>
          </a:ln>
        </p:spPr>
        <p:txBody>
          <a:bodyPr>
            <a:spAutoFit/>
          </a:bodyPr>
          <a:lstStyle/>
          <a:p>
            <a:pPr lvl="0" eaLnBrk="1" hangingPunct="1"/>
            <a:r>
              <a:rPr lang="en-US" altLang="zh-CN" sz="2800" b="1" dirty="0">
                <a:solidFill>
                  <a:schemeClr val="tx1">
                    <a:lumMod val="75000"/>
                    <a:lumOff val="25000"/>
                  </a:schemeClr>
                </a:solidFill>
                <a:latin typeface="Times New Roman" panose="02020603050405020304" pitchFamily="18" charset="0"/>
                <a:ea typeface="微软雅黑" panose="020B0503020204020204" pitchFamily="34" charset="-122"/>
                <a:cs typeface="Times New Roman" panose="02020603050405020304" pitchFamily="18" charset="0"/>
              </a:rPr>
              <a:t>BÀI 6 (TR.55)</a:t>
            </a:r>
            <a:endParaRPr lang="zh-CN" altLang="en-US" sz="2800" b="1" dirty="0">
              <a:solidFill>
                <a:schemeClr val="tx1">
                  <a:lumMod val="75000"/>
                  <a:lumOff val="25000"/>
                </a:schemeClr>
              </a:solidFill>
              <a:latin typeface="Times New Roman" panose="02020603050405020304" pitchFamily="18" charset="0"/>
              <a:ea typeface="微软雅黑" panose="020B0503020204020204" pitchFamily="34" charset="-122"/>
              <a:cs typeface="Times New Roman" panose="02020603050405020304" pitchFamily="18" charset="0"/>
            </a:endParaRPr>
          </a:p>
        </p:txBody>
      </p:sp>
      <p:grpSp>
        <p:nvGrpSpPr>
          <p:cNvPr id="10" name="组合 9"/>
          <p:cNvGrpSpPr/>
          <p:nvPr/>
        </p:nvGrpSpPr>
        <p:grpSpPr>
          <a:xfrm>
            <a:off x="342345" y="1185326"/>
            <a:ext cx="2812684" cy="1231739"/>
            <a:chOff x="2419350" y="1270000"/>
            <a:chExt cx="2813050" cy="1231900"/>
          </a:xfrm>
          <a:solidFill>
            <a:srgbClr val="076655"/>
          </a:solidFill>
        </p:grpSpPr>
        <p:sp>
          <p:nvSpPr>
            <p:cNvPr id="11" name="流程图: 联系 1"/>
            <p:cNvSpPr/>
            <p:nvPr/>
          </p:nvSpPr>
          <p:spPr>
            <a:xfrm>
              <a:off x="2419350" y="1270000"/>
              <a:ext cx="2813050" cy="1231900"/>
            </a:xfrm>
            <a:custGeom>
              <a:avLst/>
              <a:gdLst/>
              <a:ahLst/>
              <a:cxnLst/>
              <a:rect l="l" t="t" r="r" b="b"/>
              <a:pathLst>
                <a:path w="2813050" h="1231900">
                  <a:moveTo>
                    <a:pt x="1485900" y="0"/>
                  </a:moveTo>
                  <a:cubicBezTo>
                    <a:pt x="2218865" y="0"/>
                    <a:pt x="2813050" y="275770"/>
                    <a:pt x="2813050" y="615950"/>
                  </a:cubicBezTo>
                  <a:cubicBezTo>
                    <a:pt x="2813050" y="956130"/>
                    <a:pt x="2218865" y="1231900"/>
                    <a:pt x="1485900" y="1231900"/>
                  </a:cubicBezTo>
                  <a:cubicBezTo>
                    <a:pt x="1044349" y="1231900"/>
                    <a:pt x="653163" y="1131821"/>
                    <a:pt x="412401" y="977088"/>
                  </a:cubicBezTo>
                  <a:lnTo>
                    <a:pt x="0" y="927100"/>
                  </a:lnTo>
                  <a:lnTo>
                    <a:pt x="196320" y="759232"/>
                  </a:lnTo>
                  <a:cubicBezTo>
                    <a:pt x="171354" y="713674"/>
                    <a:pt x="158750" y="665495"/>
                    <a:pt x="158750" y="615950"/>
                  </a:cubicBezTo>
                  <a:cubicBezTo>
                    <a:pt x="158750" y="275770"/>
                    <a:pt x="752935" y="0"/>
                    <a:pt x="1485900" y="0"/>
                  </a:cubicBezTo>
                  <a:close/>
                </a:path>
              </a:pathLst>
            </a:custGeom>
            <a:solidFill>
              <a:srgbClr val="F3AD00"/>
            </a:solidFill>
            <a:ln w="25400" cap="flat" cmpd="sng" algn="ctr">
              <a:noFill/>
              <a:prstDash val="solid"/>
            </a:ln>
            <a:effectLst/>
          </p:spPr>
          <p:txBody>
            <a:bodyPr rtlCol="0" anchor="ctr"/>
            <a:lstStyle/>
            <a:p>
              <a:pPr algn="ctr" defTabSz="914324">
                <a:defRPr/>
              </a:pPr>
              <a:endParaRPr lang="zh-CN" altLang="en-US" sz="2400" b="1" kern="0">
                <a:solidFill>
                  <a:srgbClr val="5DB620"/>
                </a:solidFill>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12" name="TextBox 15"/>
            <p:cNvSpPr txBox="1"/>
            <p:nvPr/>
          </p:nvSpPr>
          <p:spPr>
            <a:xfrm>
              <a:off x="2825750" y="1606550"/>
              <a:ext cx="2095500" cy="461725"/>
            </a:xfrm>
            <a:prstGeom prst="rect">
              <a:avLst/>
            </a:prstGeom>
            <a:solidFill>
              <a:srgbClr val="F3AD00"/>
            </a:solidFill>
          </p:spPr>
          <p:txBody>
            <a:bodyPr wrap="square" rtlCol="0">
              <a:spAutoFit/>
            </a:bodyPr>
            <a:lstStyle/>
            <a:p>
              <a:pPr algn="ctr" defTabSz="914324">
                <a:defRPr/>
              </a:pPr>
              <a:r>
                <a:rPr lang="en-US" altLang="zh-CN" sz="2400" b="1" kern="0" dirty="0">
                  <a:solidFill>
                    <a:srgbClr val="F8F8F8"/>
                  </a:solidFill>
                  <a:latin typeface="Times New Roman" panose="02020603050405020304" pitchFamily="18" charset="0"/>
                  <a:ea typeface="微软雅黑" panose="020B0503020204020204" pitchFamily="34" charset="-122"/>
                  <a:cs typeface="Times New Roman" panose="02020603050405020304" pitchFamily="18" charset="0"/>
                </a:rPr>
                <a:t>ĐỀ 1</a:t>
              </a:r>
              <a:endParaRPr lang="zh-CN" altLang="en-US" sz="2400" b="1" kern="0" dirty="0">
                <a:solidFill>
                  <a:srgbClr val="F8F8F8"/>
                </a:solidFill>
                <a:latin typeface="Times New Roman" panose="02020603050405020304" pitchFamily="18" charset="0"/>
                <a:ea typeface="微软雅黑" panose="020B0503020204020204" pitchFamily="34" charset="-122"/>
                <a:cs typeface="Times New Roman" panose="02020603050405020304" pitchFamily="18" charset="0"/>
              </a:endParaRPr>
            </a:p>
          </p:txBody>
        </p:sp>
      </p:grpSp>
      <p:grpSp>
        <p:nvGrpSpPr>
          <p:cNvPr id="13" name="组合 12"/>
          <p:cNvGrpSpPr/>
          <p:nvPr/>
        </p:nvGrpSpPr>
        <p:grpSpPr>
          <a:xfrm>
            <a:off x="335996" y="3039285"/>
            <a:ext cx="2812684" cy="1231739"/>
            <a:chOff x="2413000" y="3124200"/>
            <a:chExt cx="2813050" cy="1231900"/>
          </a:xfrm>
          <a:solidFill>
            <a:srgbClr val="7A801D"/>
          </a:solidFill>
        </p:grpSpPr>
        <p:sp>
          <p:nvSpPr>
            <p:cNvPr id="14" name="流程图: 联系 1"/>
            <p:cNvSpPr/>
            <p:nvPr/>
          </p:nvSpPr>
          <p:spPr>
            <a:xfrm flipV="1">
              <a:off x="2413000" y="3124200"/>
              <a:ext cx="2813050" cy="1231900"/>
            </a:xfrm>
            <a:custGeom>
              <a:avLst/>
              <a:gdLst/>
              <a:ahLst/>
              <a:cxnLst/>
              <a:rect l="l" t="t" r="r" b="b"/>
              <a:pathLst>
                <a:path w="2813050" h="1231900">
                  <a:moveTo>
                    <a:pt x="1485900" y="0"/>
                  </a:moveTo>
                  <a:cubicBezTo>
                    <a:pt x="2218865" y="0"/>
                    <a:pt x="2813050" y="275770"/>
                    <a:pt x="2813050" y="615950"/>
                  </a:cubicBezTo>
                  <a:cubicBezTo>
                    <a:pt x="2813050" y="956130"/>
                    <a:pt x="2218865" y="1231900"/>
                    <a:pt x="1485900" y="1231900"/>
                  </a:cubicBezTo>
                  <a:cubicBezTo>
                    <a:pt x="1044349" y="1231900"/>
                    <a:pt x="653163" y="1131821"/>
                    <a:pt x="412401" y="977088"/>
                  </a:cubicBezTo>
                  <a:lnTo>
                    <a:pt x="0" y="927100"/>
                  </a:lnTo>
                  <a:lnTo>
                    <a:pt x="196320" y="759232"/>
                  </a:lnTo>
                  <a:cubicBezTo>
                    <a:pt x="171354" y="713674"/>
                    <a:pt x="158750" y="665495"/>
                    <a:pt x="158750" y="615950"/>
                  </a:cubicBezTo>
                  <a:cubicBezTo>
                    <a:pt x="158750" y="275770"/>
                    <a:pt x="752935" y="0"/>
                    <a:pt x="1485900" y="0"/>
                  </a:cubicBezTo>
                  <a:close/>
                </a:path>
              </a:pathLst>
            </a:custGeom>
            <a:grpFill/>
            <a:ln w="25400" cap="flat" cmpd="sng" algn="ctr">
              <a:noFill/>
              <a:prstDash val="solid"/>
            </a:ln>
            <a:effectLst/>
          </p:spPr>
          <p:txBody>
            <a:bodyPr rtlCol="0" anchor="ctr"/>
            <a:lstStyle/>
            <a:p>
              <a:pPr algn="ctr" defTabSz="914324">
                <a:defRPr/>
              </a:pPr>
              <a:endParaRPr lang="zh-CN" altLang="en-US" sz="2400" b="1" kern="0">
                <a:solidFill>
                  <a:srgbClr val="5DB620"/>
                </a:solidFill>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15" name="TextBox 18"/>
            <p:cNvSpPr txBox="1"/>
            <p:nvPr/>
          </p:nvSpPr>
          <p:spPr>
            <a:xfrm>
              <a:off x="2838450" y="3488690"/>
              <a:ext cx="2095500" cy="461725"/>
            </a:xfrm>
            <a:prstGeom prst="rect">
              <a:avLst/>
            </a:prstGeom>
            <a:grpFill/>
          </p:spPr>
          <p:txBody>
            <a:bodyPr wrap="square" rtlCol="0">
              <a:spAutoFit/>
            </a:bodyPr>
            <a:lstStyle/>
            <a:p>
              <a:pPr algn="ctr" defTabSz="914324">
                <a:defRPr/>
              </a:pPr>
              <a:r>
                <a:rPr lang="en-US" altLang="zh-CN" sz="2400" b="1" kern="0" dirty="0">
                  <a:solidFill>
                    <a:srgbClr val="F8F8F8"/>
                  </a:solidFill>
                  <a:latin typeface="Times New Roman" panose="02020603050405020304" pitchFamily="18" charset="0"/>
                  <a:ea typeface="微软雅黑" panose="020B0503020204020204" pitchFamily="34" charset="-122"/>
                  <a:cs typeface="Times New Roman" panose="02020603050405020304" pitchFamily="18" charset="0"/>
                </a:rPr>
                <a:t>ĐỀ 2</a:t>
              </a:r>
              <a:endParaRPr lang="zh-CN" altLang="en-US" sz="2400" b="1" kern="0" dirty="0">
                <a:solidFill>
                  <a:srgbClr val="F8F8F8"/>
                </a:solidFill>
                <a:latin typeface="Times New Roman" panose="02020603050405020304" pitchFamily="18" charset="0"/>
                <a:ea typeface="微软雅黑" panose="020B0503020204020204" pitchFamily="34" charset="-122"/>
                <a:cs typeface="Times New Roman" panose="02020603050405020304" pitchFamily="18" charset="0"/>
              </a:endParaRPr>
            </a:p>
          </p:txBody>
        </p:sp>
      </p:grpSp>
      <p:sp>
        <p:nvSpPr>
          <p:cNvPr id="2" name="Rounded Rectangle 1">
            <a:extLst>
              <a:ext uri="{FF2B5EF4-FFF2-40B4-BE49-F238E27FC236}">
                <a16:creationId xmlns:a16="http://schemas.microsoft.com/office/drawing/2014/main" xmlns="" id="{CB95A4F7-E3DC-A145-A792-C1A4D1D7CF2D}"/>
              </a:ext>
            </a:extLst>
          </p:cNvPr>
          <p:cNvSpPr/>
          <p:nvPr/>
        </p:nvSpPr>
        <p:spPr>
          <a:xfrm>
            <a:off x="3361568" y="1029847"/>
            <a:ext cx="5606586" cy="1387218"/>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x-none" sz="2600" dirty="0">
                <a:latin typeface="Times New Roman" panose="02020603050405020304" pitchFamily="18" charset="0"/>
                <a:cs typeface="Times New Roman" panose="02020603050405020304" pitchFamily="18" charset="0"/>
              </a:rPr>
              <a:t>Viết một đoạn văn (khoảng 5 – 7 dòng) với câu chủ đề:</a:t>
            </a:r>
            <a:r>
              <a:rPr lang="x-none" sz="2600" i="1" dirty="0">
                <a:latin typeface="Times New Roman" panose="02020603050405020304" pitchFamily="18" charset="0"/>
                <a:cs typeface="Times New Roman" panose="02020603050405020304" pitchFamily="18" charset="0"/>
              </a:rPr>
              <a:t> Chúng ta cần đối xử thân thiện với động vật.</a:t>
            </a:r>
            <a:endParaRPr lang="x-none" sz="2600" dirty="0">
              <a:latin typeface="Times New Roman" panose="02020603050405020304" pitchFamily="18" charset="0"/>
              <a:cs typeface="Times New Roman" panose="02020603050405020304" pitchFamily="18" charset="0"/>
            </a:endParaRPr>
          </a:p>
        </p:txBody>
      </p:sp>
      <p:sp>
        <p:nvSpPr>
          <p:cNvPr id="16" name="Rounded Rectangle 15">
            <a:extLst>
              <a:ext uri="{FF2B5EF4-FFF2-40B4-BE49-F238E27FC236}">
                <a16:creationId xmlns:a16="http://schemas.microsoft.com/office/drawing/2014/main" xmlns="" id="{DD3A50D5-D391-714F-B114-8D849A64E109}"/>
              </a:ext>
            </a:extLst>
          </p:cNvPr>
          <p:cNvSpPr/>
          <p:nvPr/>
        </p:nvSpPr>
        <p:spPr>
          <a:xfrm>
            <a:off x="3361568" y="2997330"/>
            <a:ext cx="5606586" cy="1387218"/>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x-none" sz="2600" dirty="0">
                <a:latin typeface="Times New Roman" panose="02020603050405020304" pitchFamily="18" charset="0"/>
                <a:cs typeface="Times New Roman" panose="02020603050405020304" pitchFamily="18" charset="0"/>
              </a:rPr>
              <a:t>Viết một đoạn văn (khoảng 5 – 7 dòng) với câu chủ đề:</a:t>
            </a:r>
            <a:r>
              <a:rPr lang="x-none" sz="2600" i="1" dirty="0">
                <a:latin typeface="Times New Roman" panose="02020603050405020304" pitchFamily="18" charset="0"/>
                <a:cs typeface="Times New Roman" panose="02020603050405020304" pitchFamily="18" charset="0"/>
              </a:rPr>
              <a:t> Chúng ta cần sử dụng nước ngọt một cách hợp lí, tiết kiệm</a:t>
            </a:r>
            <a:endParaRPr lang="x-none" sz="2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49325573"/>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1" presetClass="entr" presetSubtype="0" fill="hold" grpId="0" nodeType="afterEffect">
                                  <p:stCondLst>
                                    <p:cond delay="0"/>
                                  </p:stCondLst>
                                  <p:iterate type="lt">
                                    <p:tmPct val="10000"/>
                                  </p:iterate>
                                  <p:childTnLst>
                                    <p:set>
                                      <p:cBhvr>
                                        <p:cTn id="12" dur="1" fill="hold">
                                          <p:stCondLst>
                                            <p:cond delay="0"/>
                                          </p:stCondLst>
                                        </p:cTn>
                                        <p:tgtEl>
                                          <p:spTgt spid="7"/>
                                        </p:tgtEl>
                                        <p:attrNameLst>
                                          <p:attrName>style.visibility</p:attrName>
                                        </p:attrNameLst>
                                      </p:cBhvr>
                                      <p:to>
                                        <p:strVal val="visible"/>
                                      </p:to>
                                    </p:set>
                                    <p:anim calcmode="lin" valueType="num">
                                      <p:cBhvr>
                                        <p:cTn id="13" dur="400" fill="hold"/>
                                        <p:tgtEl>
                                          <p:spTgt spid="7"/>
                                        </p:tgtEl>
                                        <p:attrNameLst>
                                          <p:attrName>ppt_x</p:attrName>
                                        </p:attrNameLst>
                                      </p:cBhvr>
                                      <p:tavLst>
                                        <p:tav tm="0">
                                          <p:val>
                                            <p:strVal val="#ppt_x"/>
                                          </p:val>
                                        </p:tav>
                                        <p:tav tm="50000">
                                          <p:val>
                                            <p:strVal val="#ppt_x+.1"/>
                                          </p:val>
                                        </p:tav>
                                        <p:tav tm="100000">
                                          <p:val>
                                            <p:strVal val="#ppt_x"/>
                                          </p:val>
                                        </p:tav>
                                      </p:tavLst>
                                    </p:anim>
                                    <p:anim calcmode="lin" valueType="num">
                                      <p:cBhvr>
                                        <p:cTn id="14" dur="400" fill="hold"/>
                                        <p:tgtEl>
                                          <p:spTgt spid="7"/>
                                        </p:tgtEl>
                                        <p:attrNameLst>
                                          <p:attrName>ppt_y</p:attrName>
                                        </p:attrNameLst>
                                      </p:cBhvr>
                                      <p:tavLst>
                                        <p:tav tm="0">
                                          <p:val>
                                            <p:strVal val="#ppt_y"/>
                                          </p:val>
                                        </p:tav>
                                        <p:tav tm="100000">
                                          <p:val>
                                            <p:strVal val="#ppt_y"/>
                                          </p:val>
                                        </p:tav>
                                      </p:tavLst>
                                    </p:anim>
                                    <p:anim calcmode="lin" valueType="num">
                                      <p:cBhvr>
                                        <p:cTn id="15" dur="400" fill="hold"/>
                                        <p:tgtEl>
                                          <p:spTgt spid="7"/>
                                        </p:tgtEl>
                                        <p:attrNameLst>
                                          <p:attrName>ppt_h</p:attrName>
                                        </p:attrNameLst>
                                      </p:cBhvr>
                                      <p:tavLst>
                                        <p:tav tm="0">
                                          <p:val>
                                            <p:strVal val="#ppt_h/10"/>
                                          </p:val>
                                        </p:tav>
                                        <p:tav tm="50000">
                                          <p:val>
                                            <p:strVal val="#ppt_h+.01"/>
                                          </p:val>
                                        </p:tav>
                                        <p:tav tm="100000">
                                          <p:val>
                                            <p:strVal val="#ppt_h"/>
                                          </p:val>
                                        </p:tav>
                                      </p:tavLst>
                                    </p:anim>
                                    <p:anim calcmode="lin" valueType="num">
                                      <p:cBhvr>
                                        <p:cTn id="16" dur="400" fill="hold"/>
                                        <p:tgtEl>
                                          <p:spTgt spid="7"/>
                                        </p:tgtEl>
                                        <p:attrNameLst>
                                          <p:attrName>ppt_w</p:attrName>
                                        </p:attrNameLst>
                                      </p:cBhvr>
                                      <p:tavLst>
                                        <p:tav tm="0">
                                          <p:val>
                                            <p:strVal val="#ppt_w/10"/>
                                          </p:val>
                                        </p:tav>
                                        <p:tav tm="50000">
                                          <p:val>
                                            <p:strVal val="#ppt_w+.01"/>
                                          </p:val>
                                        </p:tav>
                                        <p:tav tm="100000">
                                          <p:val>
                                            <p:strVal val="#ppt_w"/>
                                          </p:val>
                                        </p:tav>
                                      </p:tavLst>
                                    </p:anim>
                                    <p:animEffect transition="in" filter="fade">
                                      <p:cBhvr>
                                        <p:cTn id="17" dur="400" tmFilter="0,0; .5, 1; 1, 1"/>
                                        <p:tgtEl>
                                          <p:spTgt spid="7"/>
                                        </p:tgtEl>
                                      </p:cBhvr>
                                    </p:animEffect>
                                  </p:childTnLst>
                                </p:cTn>
                              </p:par>
                            </p:childTnLst>
                          </p:cTn>
                        </p:par>
                        <p:par>
                          <p:cTn id="18" fill="hold">
                            <p:stCondLst>
                              <p:cond delay="1800"/>
                            </p:stCondLst>
                            <p:childTnLst>
                              <p:par>
                                <p:cTn id="19" presetID="42" presetClass="entr" presetSubtype="0" fill="hold" nodeType="after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1000"/>
                                        <p:tgtEl>
                                          <p:spTgt spid="10"/>
                                        </p:tgtEl>
                                      </p:cBhvr>
                                    </p:animEffect>
                                    <p:anim calcmode="lin" valueType="num">
                                      <p:cBhvr>
                                        <p:cTn id="22" dur="1000" fill="hold"/>
                                        <p:tgtEl>
                                          <p:spTgt spid="10"/>
                                        </p:tgtEl>
                                        <p:attrNameLst>
                                          <p:attrName>ppt_x</p:attrName>
                                        </p:attrNameLst>
                                      </p:cBhvr>
                                      <p:tavLst>
                                        <p:tav tm="0">
                                          <p:val>
                                            <p:strVal val="#ppt_x"/>
                                          </p:val>
                                        </p:tav>
                                        <p:tav tm="100000">
                                          <p:val>
                                            <p:strVal val="#ppt_x"/>
                                          </p:val>
                                        </p:tav>
                                      </p:tavLst>
                                    </p:anim>
                                    <p:anim calcmode="lin" valueType="num">
                                      <p:cBhvr>
                                        <p:cTn id="23" dur="1000" fill="hold"/>
                                        <p:tgtEl>
                                          <p:spTgt spid="10"/>
                                        </p:tgtEl>
                                        <p:attrNameLst>
                                          <p:attrName>ppt_y</p:attrName>
                                        </p:attrNameLst>
                                      </p:cBhvr>
                                      <p:tavLst>
                                        <p:tav tm="0">
                                          <p:val>
                                            <p:strVal val="#ppt_y+.1"/>
                                          </p:val>
                                        </p:tav>
                                        <p:tav tm="100000">
                                          <p:val>
                                            <p:strVal val="#ppt_y"/>
                                          </p:val>
                                        </p:tav>
                                      </p:tavLst>
                                    </p:anim>
                                  </p:childTnLst>
                                </p:cTn>
                              </p:par>
                            </p:childTnLst>
                          </p:cTn>
                        </p:par>
                        <p:par>
                          <p:cTn id="24" fill="hold">
                            <p:stCondLst>
                              <p:cond delay="2800"/>
                            </p:stCondLst>
                            <p:childTnLst>
                              <p:par>
                                <p:cTn id="25" presetID="42" presetClass="entr" presetSubtype="0" fill="hold" nodeType="after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fade">
                                      <p:cBhvr>
                                        <p:cTn id="27" dur="1000"/>
                                        <p:tgtEl>
                                          <p:spTgt spid="13"/>
                                        </p:tgtEl>
                                      </p:cBhvr>
                                    </p:animEffect>
                                    <p:anim calcmode="lin" valueType="num">
                                      <p:cBhvr>
                                        <p:cTn id="28" dur="1000" fill="hold"/>
                                        <p:tgtEl>
                                          <p:spTgt spid="13"/>
                                        </p:tgtEl>
                                        <p:attrNameLst>
                                          <p:attrName>ppt_x</p:attrName>
                                        </p:attrNameLst>
                                      </p:cBhvr>
                                      <p:tavLst>
                                        <p:tav tm="0">
                                          <p:val>
                                            <p:strVal val="#ppt_x"/>
                                          </p:val>
                                        </p:tav>
                                        <p:tav tm="100000">
                                          <p:val>
                                            <p:strVal val="#ppt_x"/>
                                          </p:val>
                                        </p:tav>
                                      </p:tavLst>
                                    </p:anim>
                                    <p:anim calcmode="lin" valueType="num">
                                      <p:cBhvr>
                                        <p:cTn id="29"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7000" b="-7000"/>
          </a:stretch>
        </a:blipFill>
        <a:effectLst/>
      </p:bgPr>
    </p:bg>
    <p:spTree>
      <p:nvGrpSpPr>
        <p:cNvPr id="1" name=""/>
        <p:cNvGrpSpPr/>
        <p:nvPr/>
      </p:nvGrpSpPr>
      <p:grpSpPr>
        <a:xfrm>
          <a:off x="0" y="0"/>
          <a:ext cx="0" cy="0"/>
          <a:chOff x="0" y="0"/>
          <a:chExt cx="0" cy="0"/>
        </a:xfrm>
      </p:grpSpPr>
      <p:pic>
        <p:nvPicPr>
          <p:cNvPr id="4" name="图片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659588" y="2867024"/>
            <a:ext cx="1484411" cy="2278063"/>
          </a:xfrm>
          <a:prstGeom prst="rect">
            <a:avLst/>
          </a:prstGeom>
        </p:spPr>
      </p:pic>
      <p:pic>
        <p:nvPicPr>
          <p:cNvPr id="5" name="图片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524750" y="3624009"/>
            <a:ext cx="1023128" cy="1521078"/>
          </a:xfrm>
          <a:prstGeom prst="rect">
            <a:avLst/>
          </a:prstGeom>
        </p:spPr>
      </p:pic>
      <p:pic>
        <p:nvPicPr>
          <p:cNvPr id="6" name="图片 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90499" y="73004"/>
            <a:ext cx="705681" cy="630799"/>
          </a:xfrm>
          <a:prstGeom prst="rect">
            <a:avLst/>
          </a:prstGeom>
        </p:spPr>
      </p:pic>
      <p:sp>
        <p:nvSpPr>
          <p:cNvPr id="3" name="Rectangle 2">
            <a:extLst>
              <a:ext uri="{FF2B5EF4-FFF2-40B4-BE49-F238E27FC236}">
                <a16:creationId xmlns:a16="http://schemas.microsoft.com/office/drawing/2014/main" xmlns="" id="{6CA58FD8-6A81-D641-A498-49A71EC51D05}"/>
              </a:ext>
            </a:extLst>
          </p:cNvPr>
          <p:cNvSpPr/>
          <p:nvPr/>
        </p:nvSpPr>
        <p:spPr>
          <a:xfrm>
            <a:off x="334109" y="388403"/>
            <a:ext cx="8493368" cy="4481163"/>
          </a:xfrm>
          <a:prstGeom prst="rect">
            <a:avLst/>
          </a:prstGeom>
        </p:spPr>
        <p:txBody>
          <a:bodyPr wrap="square">
            <a:spAutoFit/>
          </a:bodyPr>
          <a:lstStyle/>
          <a:p>
            <a:pPr algn="just">
              <a:lnSpc>
                <a:spcPct val="115000"/>
              </a:lnSpc>
              <a:spcBef>
                <a:spcPts val="600"/>
              </a:spcBef>
              <a:spcAft>
                <a:spcPts val="600"/>
              </a:spcAft>
            </a:pPr>
            <a:r>
              <a:rPr lang="vi-VN" sz="2500" b="1" dirty="0">
                <a:solidFill>
                  <a:srgbClr val="000000"/>
                </a:solidFill>
                <a:latin typeface="Times New Roman" panose="02020603050405020304" pitchFamily="18" charset="0"/>
                <a:ea typeface="Calibri" panose="020F0502020204030204" pitchFamily="34" charset="0"/>
              </a:rPr>
              <a:t>	Chúng ta cần đối xử thân thiện với động vật.</a:t>
            </a:r>
            <a:r>
              <a:rPr lang="vi-VN" sz="2500" dirty="0">
                <a:solidFill>
                  <a:srgbClr val="000000"/>
                </a:solidFill>
                <a:latin typeface="Times New Roman" panose="02020603050405020304" pitchFamily="18" charset="0"/>
                <a:ea typeface="Calibri" panose="020F0502020204030204" pitchFamily="34" charset="0"/>
              </a:rPr>
              <a:t> Bởi vì, động vật có những vai trò rất quan trọng đối với đời sống con người: động vật làm phong phú thêm cho thế giới tự nhiên; cung cấp nguyên liệu phục vụ cho đời sống con người; được dùng làm công cụ thí nghiệm; hỗ trợ con người trong lao động, giải trí, thể thao, bảo vệ an ninh,… Hơn thế nữa, động vật còn có khả năng giao tiếp với con người một cách nhạy cảm, trực quan và thông minh. Động vật cũng biết quan tâm và yêu thương. Chúng không bao giờ quên đi ai đó đã thể hiện lòng tốt đối với chúng hoặc có hành động làm chúng tổn thương. </a:t>
            </a:r>
            <a:endParaRPr lang="x-none" sz="2500" dirty="0">
              <a:solidFill>
                <a:srgbClr val="000000"/>
              </a:solidFill>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2518735386"/>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7000" b="-7000"/>
          </a:stretch>
        </a:blipFill>
        <a:effectLst/>
      </p:bgPr>
    </p:bg>
    <p:spTree>
      <p:nvGrpSpPr>
        <p:cNvPr id="1" name=""/>
        <p:cNvGrpSpPr/>
        <p:nvPr/>
      </p:nvGrpSpPr>
      <p:grpSpPr>
        <a:xfrm>
          <a:off x="0" y="0"/>
          <a:ext cx="0" cy="0"/>
          <a:chOff x="0" y="0"/>
          <a:chExt cx="0" cy="0"/>
        </a:xfrm>
      </p:grpSpPr>
      <p:pic>
        <p:nvPicPr>
          <p:cNvPr id="4" name="图片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659588" y="2867024"/>
            <a:ext cx="1484411" cy="2278063"/>
          </a:xfrm>
          <a:prstGeom prst="rect">
            <a:avLst/>
          </a:prstGeom>
        </p:spPr>
      </p:pic>
      <p:pic>
        <p:nvPicPr>
          <p:cNvPr id="6" name="图片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90499" y="73004"/>
            <a:ext cx="705681" cy="630799"/>
          </a:xfrm>
          <a:prstGeom prst="rect">
            <a:avLst/>
          </a:prstGeom>
        </p:spPr>
      </p:pic>
      <p:sp>
        <p:nvSpPr>
          <p:cNvPr id="2" name="Rectangle 1">
            <a:extLst>
              <a:ext uri="{FF2B5EF4-FFF2-40B4-BE49-F238E27FC236}">
                <a16:creationId xmlns:a16="http://schemas.microsoft.com/office/drawing/2014/main" xmlns="" id="{4D179209-055D-B04D-BF83-65AB20664CFC}"/>
              </a:ext>
            </a:extLst>
          </p:cNvPr>
          <p:cNvSpPr/>
          <p:nvPr/>
        </p:nvSpPr>
        <p:spPr>
          <a:xfrm>
            <a:off x="137716" y="388403"/>
            <a:ext cx="8619422" cy="4093428"/>
          </a:xfrm>
          <a:prstGeom prst="rect">
            <a:avLst/>
          </a:prstGeom>
        </p:spPr>
        <p:txBody>
          <a:bodyPr wrap="square">
            <a:spAutoFit/>
          </a:bodyPr>
          <a:lstStyle/>
          <a:p>
            <a:pPr algn="just"/>
            <a:r>
              <a:rPr lang="vi-VN" sz="2600" dirty="0">
                <a:solidFill>
                  <a:srgbClr val="000000"/>
                </a:solidFill>
                <a:latin typeface="Times New Roman" panose="02020603050405020304" pitchFamily="18" charset="0"/>
                <a:ea typeface="Calibri" panose="020F0502020204030204" pitchFamily="34" charset="0"/>
              </a:rPr>
              <a:t>	Nhân loại đang phải đối mặt với nhiều vấn đề bất ổn về an ninh, chính trị, kinh tế,… Một trong những vấn đề cần phải quan tâm hơn hết đó là khan hiếm nước ngọt. Đây thực sự là một thách thức với nhân loại. Nguyên nhân dẫn tới khan hiếm nước ngọt có rất nhiều: do tăng trưởng kinh tế và dân số nhanh, tốc độ đô thị hoá quá chóng mặt, nhu cầu nước dùng cho nông nghiệp tăng cao, ô nhiễm môi trường, thất thoát và lãng phí nước,… Khan hiếm nước ngọt không chỉ là vấn đề riêng của một quốc gia mà là bài toán cấp bách với cả thế giới. Vì thế,</a:t>
            </a:r>
            <a:r>
              <a:rPr lang="vi-VN" sz="2600" b="1" dirty="0">
                <a:solidFill>
                  <a:srgbClr val="000000"/>
                </a:solidFill>
                <a:latin typeface="Times New Roman" panose="02020603050405020304" pitchFamily="18" charset="0"/>
                <a:ea typeface="Calibri" panose="020F0502020204030204" pitchFamily="34" charset="0"/>
              </a:rPr>
              <a:t> chúng ta cần sử dụng nước ngọt một cách hợp lí, tiết kiệm.</a:t>
            </a:r>
            <a:r>
              <a:rPr lang="vi-VN" sz="2600" dirty="0">
                <a:solidFill>
                  <a:srgbClr val="000000"/>
                </a:solidFill>
                <a:latin typeface="Times New Roman" panose="02020603050405020304" pitchFamily="18" charset="0"/>
                <a:ea typeface="Calibri" panose="020F0502020204030204" pitchFamily="34" charset="0"/>
              </a:rPr>
              <a:t> </a:t>
            </a:r>
            <a:endParaRPr lang="x-none" sz="2600" dirty="0"/>
          </a:p>
        </p:txBody>
      </p:sp>
    </p:spTree>
    <p:extLst>
      <p:ext uri="{BB962C8B-B14F-4D97-AF65-F5344CB8AC3E}">
        <p14:creationId xmlns:p14="http://schemas.microsoft.com/office/powerpoint/2010/main" val="36417459"/>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7000" b="-7000"/>
          </a:stretch>
        </a:blipFill>
        <a:effectLst/>
      </p:bgPr>
    </p:bg>
    <p:spTree>
      <p:nvGrpSpPr>
        <p:cNvPr id="1" name=""/>
        <p:cNvGrpSpPr/>
        <p:nvPr/>
      </p:nvGrpSpPr>
      <p:grpSpPr>
        <a:xfrm>
          <a:off x="0" y="0"/>
          <a:ext cx="0" cy="0"/>
          <a:chOff x="0" y="0"/>
          <a:chExt cx="0" cy="0"/>
        </a:xfrm>
      </p:grpSpPr>
      <p:pic>
        <p:nvPicPr>
          <p:cNvPr id="4" name="图片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999456" y="0"/>
            <a:ext cx="5145088" cy="5145088"/>
          </a:xfrm>
          <a:prstGeom prst="rect">
            <a:avLst/>
          </a:prstGeom>
        </p:spPr>
      </p:pic>
      <p:pic>
        <p:nvPicPr>
          <p:cNvPr id="5" name="图片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349998" y="857250"/>
            <a:ext cx="2794002" cy="4287838"/>
          </a:xfrm>
          <a:prstGeom prst="rect">
            <a:avLst/>
          </a:prstGeom>
        </p:spPr>
      </p:pic>
      <p:sp>
        <p:nvSpPr>
          <p:cNvPr id="6" name="矩形 5"/>
          <p:cNvSpPr/>
          <p:nvPr/>
        </p:nvSpPr>
        <p:spPr>
          <a:xfrm>
            <a:off x="2657121" y="1536612"/>
            <a:ext cx="3386842" cy="492443"/>
          </a:xfrm>
          <a:prstGeom prst="rect">
            <a:avLst/>
          </a:prstGeom>
          <a:noFill/>
          <a:ln>
            <a:noFill/>
          </a:ln>
        </p:spPr>
        <p:txBody>
          <a:bodyPr vert="horz" wrap="square" lIns="0" tIns="0" rIns="0" bIns="0" numCol="1" anchor="t" anchorCtr="0" compatLnSpc="1">
            <a:spAutoFit/>
          </a:bodyPr>
          <a:lstStyle/>
          <a:p>
            <a:pPr defTabSz="685434" fontAlgn="base">
              <a:spcBef>
                <a:spcPct val="0"/>
              </a:spcBef>
              <a:spcAft>
                <a:spcPct val="0"/>
              </a:spcAft>
              <a:defRPr/>
            </a:pPr>
            <a:r>
              <a:rPr lang="en-US" altLang="zh-CN" sz="3200" b="1" dirty="0" err="1">
                <a:solidFill>
                  <a:srgbClr val="7A801D"/>
                </a:solidFill>
                <a:latin typeface="Times New Roman" panose="02020603050405020304" pitchFamily="18" charset="0"/>
                <a:ea typeface="微软雅黑" panose="020B0503020204020204" pitchFamily="34" charset="-122"/>
                <a:cs typeface="Times New Roman" panose="02020603050405020304" pitchFamily="18" charset="0"/>
              </a:rPr>
              <a:t>Hướng</a:t>
            </a:r>
            <a:r>
              <a:rPr lang="en-US" altLang="zh-CN" sz="3200" b="1" dirty="0">
                <a:solidFill>
                  <a:srgbClr val="7A801D"/>
                </a:solidFill>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3200" b="1" dirty="0" err="1">
                <a:solidFill>
                  <a:srgbClr val="7A801D"/>
                </a:solidFill>
                <a:latin typeface="Times New Roman" panose="02020603050405020304" pitchFamily="18" charset="0"/>
                <a:ea typeface="微软雅黑" panose="020B0503020204020204" pitchFamily="34" charset="-122"/>
                <a:cs typeface="Times New Roman" panose="02020603050405020304" pitchFamily="18" charset="0"/>
              </a:rPr>
              <a:t>dẫn</a:t>
            </a:r>
            <a:r>
              <a:rPr lang="en-US" altLang="zh-CN" sz="3200" b="1" dirty="0">
                <a:solidFill>
                  <a:srgbClr val="7A801D"/>
                </a:solidFill>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3200" b="1" dirty="0" err="1">
                <a:solidFill>
                  <a:srgbClr val="7A801D"/>
                </a:solidFill>
                <a:latin typeface="Times New Roman" panose="02020603050405020304" pitchFamily="18" charset="0"/>
                <a:ea typeface="微软雅黑" panose="020B0503020204020204" pitchFamily="34" charset="-122"/>
                <a:cs typeface="Times New Roman" panose="02020603050405020304" pitchFamily="18" charset="0"/>
              </a:rPr>
              <a:t>về</a:t>
            </a:r>
            <a:r>
              <a:rPr lang="en-US" altLang="zh-CN" sz="3200" b="1" dirty="0">
                <a:solidFill>
                  <a:srgbClr val="7A801D"/>
                </a:solidFill>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3200" b="1" dirty="0" err="1">
                <a:solidFill>
                  <a:srgbClr val="7A801D"/>
                </a:solidFill>
                <a:latin typeface="Times New Roman" panose="02020603050405020304" pitchFamily="18" charset="0"/>
                <a:ea typeface="微软雅黑" panose="020B0503020204020204" pitchFamily="34" charset="-122"/>
                <a:cs typeface="Times New Roman" panose="02020603050405020304" pitchFamily="18" charset="0"/>
              </a:rPr>
              <a:t>nhà</a:t>
            </a:r>
            <a:endParaRPr lang="zh-CN" altLang="en-US" sz="3200" b="1" dirty="0">
              <a:solidFill>
                <a:srgbClr val="7A801D"/>
              </a:solidFill>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7" name="TextBox 25"/>
          <p:cNvSpPr txBox="1"/>
          <p:nvPr/>
        </p:nvSpPr>
        <p:spPr>
          <a:xfrm>
            <a:off x="3227663" y="2211812"/>
            <a:ext cx="3467794" cy="400110"/>
          </a:xfrm>
          <a:prstGeom prst="rect">
            <a:avLst/>
          </a:prstGeom>
          <a:noFill/>
        </p:spPr>
        <p:txBody>
          <a:bodyPr wrap="square" rtlCol="0">
            <a:spAutoFit/>
          </a:bodyPr>
          <a:lstStyle/>
          <a:p>
            <a:pPr defTabSz="685434" fontAlgn="base">
              <a:spcBef>
                <a:spcPct val="0"/>
              </a:spcBef>
              <a:spcAft>
                <a:spcPct val="0"/>
              </a:spcAft>
              <a:defRPr/>
            </a:pPr>
            <a:r>
              <a:rPr lang="en-US" altLang="zh-CN" sz="2000" dirty="0" err="1">
                <a:solidFill>
                  <a:schemeClr val="tx1">
                    <a:lumMod val="75000"/>
                    <a:lumOff val="25000"/>
                  </a:schemeClr>
                </a:solidFill>
                <a:latin typeface="Times New Roman" panose="02020603050405020304" pitchFamily="18" charset="0"/>
                <a:ea typeface="微软雅黑" panose="020B0503020204020204" pitchFamily="34" charset="-122"/>
                <a:cs typeface="Times New Roman" panose="02020603050405020304" pitchFamily="18" charset="0"/>
              </a:rPr>
              <a:t>Đọc</a:t>
            </a:r>
            <a:r>
              <a:rPr lang="en-US" altLang="zh-CN" sz="2000" dirty="0">
                <a:solidFill>
                  <a:schemeClr val="tx1">
                    <a:lumMod val="75000"/>
                    <a:lumOff val="25000"/>
                  </a:schemeClr>
                </a:solidFill>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000" dirty="0" err="1">
                <a:solidFill>
                  <a:schemeClr val="tx1">
                    <a:lumMod val="75000"/>
                    <a:lumOff val="25000"/>
                  </a:schemeClr>
                </a:solidFill>
                <a:latin typeface="Times New Roman" panose="02020603050405020304" pitchFamily="18" charset="0"/>
                <a:ea typeface="微软雅黑" panose="020B0503020204020204" pitchFamily="34" charset="-122"/>
                <a:cs typeface="Times New Roman" panose="02020603050405020304" pitchFamily="18" charset="0"/>
              </a:rPr>
              <a:t>thêm</a:t>
            </a:r>
            <a:r>
              <a:rPr lang="en-US" altLang="zh-CN" sz="2000" dirty="0">
                <a:solidFill>
                  <a:schemeClr val="tx1">
                    <a:lumMod val="75000"/>
                    <a:lumOff val="25000"/>
                  </a:schemeClr>
                </a:solidFill>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000" dirty="0" err="1">
                <a:solidFill>
                  <a:schemeClr val="tx1">
                    <a:lumMod val="75000"/>
                    <a:lumOff val="25000"/>
                  </a:schemeClr>
                </a:solidFill>
                <a:latin typeface="Times New Roman" panose="02020603050405020304" pitchFamily="18" charset="0"/>
                <a:ea typeface="微软雅黑" panose="020B0503020204020204" pitchFamily="34" charset="-122"/>
                <a:cs typeface="Times New Roman" panose="02020603050405020304" pitchFamily="18" charset="0"/>
              </a:rPr>
              <a:t>các</a:t>
            </a:r>
            <a:r>
              <a:rPr lang="en-US" altLang="zh-CN" sz="2000" dirty="0">
                <a:solidFill>
                  <a:schemeClr val="tx1">
                    <a:lumMod val="75000"/>
                    <a:lumOff val="25000"/>
                  </a:schemeClr>
                </a:solidFill>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000" dirty="0" err="1">
                <a:solidFill>
                  <a:schemeClr val="tx1">
                    <a:lumMod val="75000"/>
                    <a:lumOff val="25000"/>
                  </a:schemeClr>
                </a:solidFill>
                <a:latin typeface="Times New Roman" panose="02020603050405020304" pitchFamily="18" charset="0"/>
                <a:ea typeface="微软雅黑" panose="020B0503020204020204" pitchFamily="34" charset="-122"/>
                <a:cs typeface="Times New Roman" panose="02020603050405020304" pitchFamily="18" charset="0"/>
              </a:rPr>
              <a:t>văn</a:t>
            </a:r>
            <a:r>
              <a:rPr lang="en-US" altLang="zh-CN" sz="2000" dirty="0">
                <a:solidFill>
                  <a:schemeClr val="tx1">
                    <a:lumMod val="75000"/>
                    <a:lumOff val="25000"/>
                  </a:schemeClr>
                </a:solidFill>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000" dirty="0" err="1">
                <a:solidFill>
                  <a:schemeClr val="tx1">
                    <a:lumMod val="75000"/>
                    <a:lumOff val="25000"/>
                  </a:schemeClr>
                </a:solidFill>
                <a:latin typeface="Times New Roman" panose="02020603050405020304" pitchFamily="18" charset="0"/>
                <a:ea typeface="微软雅黑" panose="020B0503020204020204" pitchFamily="34" charset="-122"/>
                <a:cs typeface="Times New Roman" panose="02020603050405020304" pitchFamily="18" charset="0"/>
              </a:rPr>
              <a:t>bản</a:t>
            </a:r>
            <a:r>
              <a:rPr lang="en-US" altLang="zh-CN" sz="2000" dirty="0">
                <a:solidFill>
                  <a:schemeClr val="tx1">
                    <a:lumMod val="75000"/>
                    <a:lumOff val="25000"/>
                  </a:schemeClr>
                </a:solidFill>
                <a:latin typeface="Times New Roman" panose="02020603050405020304" pitchFamily="18" charset="0"/>
                <a:ea typeface="微软雅黑" panose="020B0503020204020204" pitchFamily="34" charset="-122"/>
                <a:cs typeface="Times New Roman" panose="02020603050405020304" pitchFamily="18" charset="0"/>
              </a:rPr>
              <a:t> NLXH</a:t>
            </a:r>
            <a:endParaRPr lang="zh-CN" altLang="en-US" sz="2000" dirty="0">
              <a:solidFill>
                <a:schemeClr val="tx1">
                  <a:lumMod val="75000"/>
                  <a:lumOff val="25000"/>
                </a:schemeClr>
              </a:solidFill>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9" name="Freeform 21"/>
          <p:cNvSpPr>
            <a:spLocks noEditPoints="1"/>
          </p:cNvSpPr>
          <p:nvPr/>
        </p:nvSpPr>
        <p:spPr>
          <a:xfrm>
            <a:off x="3031152" y="2311312"/>
            <a:ext cx="199921" cy="201111"/>
          </a:xfrm>
          <a:custGeom>
            <a:avLst/>
            <a:gdLst/>
            <a:ahLst/>
            <a:cxnLst>
              <a:cxn ang="0">
                <a:pos x="133350" y="0"/>
              </a:cxn>
              <a:cxn ang="0">
                <a:pos x="266700" y="134144"/>
              </a:cxn>
              <a:cxn ang="0">
                <a:pos x="133350" y="268288"/>
              </a:cxn>
              <a:cxn ang="0">
                <a:pos x="0" y="134144"/>
              </a:cxn>
              <a:cxn ang="0">
                <a:pos x="133350" y="0"/>
              </a:cxn>
              <a:cxn ang="0">
                <a:pos x="112835" y="228159"/>
              </a:cxn>
              <a:cxn ang="0">
                <a:pos x="153865" y="228159"/>
              </a:cxn>
              <a:cxn ang="0">
                <a:pos x="153865" y="155928"/>
              </a:cxn>
              <a:cxn ang="0">
                <a:pos x="226809" y="155928"/>
              </a:cxn>
              <a:cxn ang="0">
                <a:pos x="226809" y="113506"/>
              </a:cxn>
              <a:cxn ang="0">
                <a:pos x="153865" y="113506"/>
              </a:cxn>
              <a:cxn ang="0">
                <a:pos x="153865" y="40129"/>
              </a:cxn>
              <a:cxn ang="0">
                <a:pos x="112835" y="40129"/>
              </a:cxn>
              <a:cxn ang="0">
                <a:pos x="112835" y="113506"/>
              </a:cxn>
              <a:cxn ang="0">
                <a:pos x="39891" y="113506"/>
              </a:cxn>
              <a:cxn ang="0">
                <a:pos x="39891" y="155928"/>
              </a:cxn>
              <a:cxn ang="0">
                <a:pos x="112835" y="155928"/>
              </a:cxn>
              <a:cxn ang="0">
                <a:pos x="112835" y="228159"/>
              </a:cxn>
            </a:cxnLst>
            <a:rect l="0" t="0" r="0" b="0"/>
            <a:pathLst>
              <a:path w="234" h="234">
                <a:moveTo>
                  <a:pt x="117" y="0"/>
                </a:moveTo>
                <a:cubicBezTo>
                  <a:pt x="182" y="0"/>
                  <a:pt x="234" y="52"/>
                  <a:pt x="234" y="117"/>
                </a:cubicBezTo>
                <a:cubicBezTo>
                  <a:pt x="234" y="182"/>
                  <a:pt x="182" y="234"/>
                  <a:pt x="117" y="234"/>
                </a:cubicBezTo>
                <a:cubicBezTo>
                  <a:pt x="52" y="234"/>
                  <a:pt x="0" y="182"/>
                  <a:pt x="0" y="117"/>
                </a:cubicBezTo>
                <a:cubicBezTo>
                  <a:pt x="0" y="52"/>
                  <a:pt x="52" y="0"/>
                  <a:pt x="117" y="0"/>
                </a:cubicBezTo>
                <a:close/>
                <a:moveTo>
                  <a:pt x="99" y="199"/>
                </a:moveTo>
                <a:lnTo>
                  <a:pt x="135" y="199"/>
                </a:lnTo>
                <a:lnTo>
                  <a:pt x="135" y="136"/>
                </a:lnTo>
                <a:lnTo>
                  <a:pt x="199" y="136"/>
                </a:lnTo>
                <a:lnTo>
                  <a:pt x="199" y="99"/>
                </a:lnTo>
                <a:lnTo>
                  <a:pt x="135" y="99"/>
                </a:lnTo>
                <a:lnTo>
                  <a:pt x="135" y="35"/>
                </a:lnTo>
                <a:lnTo>
                  <a:pt x="99" y="35"/>
                </a:lnTo>
                <a:lnTo>
                  <a:pt x="99" y="99"/>
                </a:lnTo>
                <a:lnTo>
                  <a:pt x="35" y="99"/>
                </a:lnTo>
                <a:lnTo>
                  <a:pt x="35" y="136"/>
                </a:lnTo>
                <a:lnTo>
                  <a:pt x="99" y="136"/>
                </a:lnTo>
                <a:lnTo>
                  <a:pt x="99" y="199"/>
                </a:lnTo>
                <a:close/>
              </a:path>
            </a:pathLst>
          </a:custGeom>
          <a:solidFill>
            <a:srgbClr val="7A801D"/>
          </a:solidFill>
          <a:ln w="9525">
            <a:noFill/>
          </a:ln>
        </p:spPr>
        <p:txBody>
          <a:bodyPr/>
          <a:lstStyle/>
          <a:p>
            <a:pPr defTabSz="685434" fontAlgn="base">
              <a:spcBef>
                <a:spcPct val="0"/>
              </a:spcBef>
              <a:spcAft>
                <a:spcPct val="0"/>
              </a:spcAft>
            </a:pPr>
            <a:endParaRPr lang="zh-CN" altLang="en-US" sz="1349">
              <a:solidFill>
                <a:schemeClr val="tx1">
                  <a:lumMod val="75000"/>
                  <a:lumOff val="25000"/>
                </a:schemeClr>
              </a:solidFill>
              <a:ea typeface="宋体" panose="02010600030101010101" pitchFamily="2" charset="-122"/>
            </a:endParaRPr>
          </a:p>
        </p:txBody>
      </p:sp>
      <p:sp>
        <p:nvSpPr>
          <p:cNvPr id="11" name="TextBox 13"/>
          <p:cNvSpPr txBox="1"/>
          <p:nvPr/>
        </p:nvSpPr>
        <p:spPr>
          <a:xfrm>
            <a:off x="3251463" y="2643887"/>
            <a:ext cx="3237260" cy="707886"/>
          </a:xfrm>
          <a:prstGeom prst="rect">
            <a:avLst/>
          </a:prstGeom>
          <a:noFill/>
          <a:ln w="9525">
            <a:noFill/>
          </a:ln>
        </p:spPr>
        <p:txBody>
          <a:bodyPr wrap="square">
            <a:spAutoFit/>
          </a:bodyPr>
          <a:lstStyle/>
          <a:p>
            <a:pPr defTabSz="685434" fontAlgn="base">
              <a:spcBef>
                <a:spcPct val="0"/>
              </a:spcBef>
              <a:spcAft>
                <a:spcPct val="0"/>
              </a:spcAft>
            </a:pPr>
            <a:r>
              <a:rPr lang="en-US" altLang="zh-CN" sz="2000" dirty="0" err="1">
                <a:solidFill>
                  <a:schemeClr val="tx1">
                    <a:lumMod val="75000"/>
                    <a:lumOff val="25000"/>
                  </a:schemeClr>
                </a:solidFill>
                <a:latin typeface="Times New Roman" panose="02020603050405020304" pitchFamily="18" charset="0"/>
                <a:ea typeface="微软雅黑" panose="020B0503020204020204" pitchFamily="34" charset="-122"/>
                <a:cs typeface="Times New Roman" panose="02020603050405020304" pitchFamily="18" charset="0"/>
              </a:rPr>
              <a:t>Chuẩn</a:t>
            </a:r>
            <a:r>
              <a:rPr lang="en-US" altLang="zh-CN" sz="2000" dirty="0">
                <a:solidFill>
                  <a:schemeClr val="tx1">
                    <a:lumMod val="75000"/>
                    <a:lumOff val="25000"/>
                  </a:schemeClr>
                </a:solidFill>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000" dirty="0" err="1">
                <a:solidFill>
                  <a:schemeClr val="tx1">
                    <a:lumMod val="75000"/>
                    <a:lumOff val="25000"/>
                  </a:schemeClr>
                </a:solidFill>
                <a:latin typeface="Times New Roman" panose="02020603050405020304" pitchFamily="18" charset="0"/>
                <a:ea typeface="微软雅黑" panose="020B0503020204020204" pitchFamily="34" charset="-122"/>
                <a:cs typeface="Times New Roman" panose="02020603050405020304" pitchFamily="18" charset="0"/>
              </a:rPr>
              <a:t>bị</a:t>
            </a:r>
            <a:r>
              <a:rPr lang="en-US" altLang="zh-CN" sz="2000" dirty="0">
                <a:solidFill>
                  <a:schemeClr val="tx1">
                    <a:lumMod val="75000"/>
                    <a:lumOff val="25000"/>
                  </a:schemeClr>
                </a:solidFill>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000" dirty="0" err="1">
                <a:solidFill>
                  <a:schemeClr val="tx1">
                    <a:lumMod val="75000"/>
                    <a:lumOff val="25000"/>
                  </a:schemeClr>
                </a:solidFill>
                <a:latin typeface="Times New Roman" panose="02020603050405020304" pitchFamily="18" charset="0"/>
                <a:ea typeface="微软雅黑" panose="020B0503020204020204" pitchFamily="34" charset="-122"/>
                <a:cs typeface="Times New Roman" panose="02020603050405020304" pitchFamily="18" charset="0"/>
              </a:rPr>
              <a:t>bài</a:t>
            </a:r>
            <a:r>
              <a:rPr lang="en-US" altLang="zh-CN" sz="2000" dirty="0">
                <a:solidFill>
                  <a:schemeClr val="tx1">
                    <a:lumMod val="75000"/>
                    <a:lumOff val="25000"/>
                  </a:schemeClr>
                </a:solidFill>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000" b="1" i="1" dirty="0">
                <a:solidFill>
                  <a:schemeClr val="tx1">
                    <a:lumMod val="75000"/>
                    <a:lumOff val="25000"/>
                  </a:schemeClr>
                </a:solidFill>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000" b="1" i="1" dirty="0" err="1">
                <a:solidFill>
                  <a:schemeClr val="tx1">
                    <a:lumMod val="75000"/>
                    <a:lumOff val="25000"/>
                  </a:schemeClr>
                </a:solidFill>
                <a:latin typeface="Times New Roman" panose="02020603050405020304" pitchFamily="18" charset="0"/>
                <a:ea typeface="微软雅黑" panose="020B0503020204020204" pitchFamily="34" charset="-122"/>
                <a:cs typeface="Times New Roman" panose="02020603050405020304" pitchFamily="18" charset="0"/>
              </a:rPr>
              <a:t>Tại</a:t>
            </a:r>
            <a:r>
              <a:rPr lang="en-US" altLang="zh-CN" sz="2000" b="1" i="1" dirty="0">
                <a:solidFill>
                  <a:schemeClr val="tx1">
                    <a:lumMod val="75000"/>
                    <a:lumOff val="25000"/>
                  </a:schemeClr>
                </a:solidFill>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000" b="1" i="1" dirty="0" err="1">
                <a:solidFill>
                  <a:schemeClr val="tx1">
                    <a:lumMod val="75000"/>
                    <a:lumOff val="25000"/>
                  </a:schemeClr>
                </a:solidFill>
                <a:latin typeface="Times New Roman" panose="02020603050405020304" pitchFamily="18" charset="0"/>
                <a:ea typeface="微软雅黑" panose="020B0503020204020204" pitchFamily="34" charset="-122"/>
                <a:cs typeface="Times New Roman" panose="02020603050405020304" pitchFamily="18" charset="0"/>
              </a:rPr>
              <a:t>sao</a:t>
            </a:r>
            <a:r>
              <a:rPr lang="en-US" altLang="zh-CN" sz="2000" b="1" i="1" dirty="0">
                <a:solidFill>
                  <a:schemeClr val="tx1">
                    <a:lumMod val="75000"/>
                    <a:lumOff val="25000"/>
                  </a:schemeClr>
                </a:solidFill>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000" b="1" i="1" dirty="0" err="1">
                <a:solidFill>
                  <a:schemeClr val="tx1">
                    <a:lumMod val="75000"/>
                    <a:lumOff val="25000"/>
                  </a:schemeClr>
                </a:solidFill>
                <a:latin typeface="Times New Roman" panose="02020603050405020304" pitchFamily="18" charset="0"/>
                <a:ea typeface="微软雅黑" panose="020B0503020204020204" pitchFamily="34" charset="-122"/>
                <a:cs typeface="Times New Roman" panose="02020603050405020304" pitchFamily="18" charset="0"/>
              </a:rPr>
              <a:t>nên</a:t>
            </a:r>
            <a:r>
              <a:rPr lang="en-US" altLang="zh-CN" sz="2000" b="1" i="1" dirty="0">
                <a:solidFill>
                  <a:schemeClr val="tx1">
                    <a:lumMod val="75000"/>
                    <a:lumOff val="25000"/>
                  </a:schemeClr>
                </a:solidFill>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000" b="1" i="1" dirty="0" err="1">
                <a:solidFill>
                  <a:schemeClr val="tx1">
                    <a:lumMod val="75000"/>
                    <a:lumOff val="25000"/>
                  </a:schemeClr>
                </a:solidFill>
                <a:latin typeface="Times New Roman" panose="02020603050405020304" pitchFamily="18" charset="0"/>
                <a:ea typeface="微软雅黑" panose="020B0503020204020204" pitchFamily="34" charset="-122"/>
                <a:cs typeface="Times New Roman" panose="02020603050405020304" pitchFamily="18" charset="0"/>
              </a:rPr>
              <a:t>có</a:t>
            </a:r>
            <a:r>
              <a:rPr lang="en-US" altLang="zh-CN" sz="2000" b="1" i="1" dirty="0">
                <a:solidFill>
                  <a:schemeClr val="tx1">
                    <a:lumMod val="75000"/>
                    <a:lumOff val="25000"/>
                  </a:schemeClr>
                </a:solidFill>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000" b="1" i="1" dirty="0" err="1">
                <a:solidFill>
                  <a:schemeClr val="tx1">
                    <a:lumMod val="75000"/>
                    <a:lumOff val="25000"/>
                  </a:schemeClr>
                </a:solidFill>
                <a:latin typeface="Times New Roman" panose="02020603050405020304" pitchFamily="18" charset="0"/>
                <a:ea typeface="微软雅黑" panose="020B0503020204020204" pitchFamily="34" charset="-122"/>
                <a:cs typeface="Times New Roman" panose="02020603050405020304" pitchFamily="18" charset="0"/>
              </a:rPr>
              <a:t>vật</a:t>
            </a:r>
            <a:r>
              <a:rPr lang="en-US" altLang="zh-CN" sz="2000" b="1" i="1" dirty="0">
                <a:solidFill>
                  <a:schemeClr val="tx1">
                    <a:lumMod val="75000"/>
                    <a:lumOff val="25000"/>
                  </a:schemeClr>
                </a:solidFill>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000" b="1" i="1" dirty="0" err="1">
                <a:solidFill>
                  <a:schemeClr val="tx1">
                    <a:lumMod val="75000"/>
                    <a:lumOff val="25000"/>
                  </a:schemeClr>
                </a:solidFill>
                <a:latin typeface="Times New Roman" panose="02020603050405020304" pitchFamily="18" charset="0"/>
                <a:ea typeface="微软雅黑" panose="020B0503020204020204" pitchFamily="34" charset="-122"/>
                <a:cs typeface="Times New Roman" panose="02020603050405020304" pitchFamily="18" charset="0"/>
              </a:rPr>
              <a:t>nuôi</a:t>
            </a:r>
            <a:r>
              <a:rPr lang="en-US" altLang="zh-CN" sz="2000" b="1" i="1" dirty="0">
                <a:solidFill>
                  <a:schemeClr val="tx1">
                    <a:lumMod val="75000"/>
                    <a:lumOff val="25000"/>
                  </a:schemeClr>
                </a:solidFill>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000" b="1" i="1" dirty="0" err="1">
                <a:solidFill>
                  <a:schemeClr val="tx1">
                    <a:lumMod val="75000"/>
                    <a:lumOff val="25000"/>
                  </a:schemeClr>
                </a:solidFill>
                <a:latin typeface="Times New Roman" panose="02020603050405020304" pitchFamily="18" charset="0"/>
                <a:ea typeface="微软雅黑" panose="020B0503020204020204" pitchFamily="34" charset="-122"/>
                <a:cs typeface="Times New Roman" panose="02020603050405020304" pitchFamily="18" charset="0"/>
              </a:rPr>
              <a:t>trong</a:t>
            </a:r>
            <a:r>
              <a:rPr lang="en-US" altLang="zh-CN" sz="2000" b="1" i="1" dirty="0">
                <a:solidFill>
                  <a:schemeClr val="tx1">
                    <a:lumMod val="75000"/>
                    <a:lumOff val="25000"/>
                  </a:schemeClr>
                </a:solidFill>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000" b="1" i="1" dirty="0" err="1">
                <a:solidFill>
                  <a:schemeClr val="tx1">
                    <a:lumMod val="75000"/>
                    <a:lumOff val="25000"/>
                  </a:schemeClr>
                </a:solidFill>
                <a:latin typeface="Times New Roman" panose="02020603050405020304" pitchFamily="18" charset="0"/>
                <a:ea typeface="微软雅黑" panose="020B0503020204020204" pitchFamily="34" charset="-122"/>
                <a:cs typeface="Times New Roman" panose="02020603050405020304" pitchFamily="18" charset="0"/>
              </a:rPr>
              <a:t>nhà</a:t>
            </a:r>
            <a:r>
              <a:rPr lang="en-US" altLang="zh-CN" sz="2000" b="1" i="1" dirty="0">
                <a:solidFill>
                  <a:schemeClr val="tx1">
                    <a:lumMod val="75000"/>
                    <a:lumOff val="25000"/>
                  </a:schemeClr>
                </a:solidFill>
                <a:latin typeface="Times New Roman" panose="02020603050405020304" pitchFamily="18" charset="0"/>
                <a:ea typeface="微软雅黑" panose="020B0503020204020204" pitchFamily="34" charset="-122"/>
                <a:cs typeface="Times New Roman" panose="02020603050405020304" pitchFamily="18" charset="0"/>
              </a:rPr>
              <a:t>?”</a:t>
            </a:r>
            <a:endParaRPr lang="zh-CN" altLang="en-US" sz="2000" b="1" i="1" dirty="0">
              <a:solidFill>
                <a:schemeClr val="tx1">
                  <a:lumMod val="75000"/>
                  <a:lumOff val="25000"/>
                </a:schemeClr>
              </a:solidFill>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12" name="Freeform 22"/>
          <p:cNvSpPr>
            <a:spLocks noEditPoints="1"/>
          </p:cNvSpPr>
          <p:nvPr/>
        </p:nvSpPr>
        <p:spPr>
          <a:xfrm>
            <a:off x="3027742" y="2739171"/>
            <a:ext cx="199921" cy="201111"/>
          </a:xfrm>
          <a:custGeom>
            <a:avLst/>
            <a:gdLst/>
            <a:ahLst/>
            <a:cxnLst>
              <a:cxn ang="0">
                <a:pos x="133350" y="0"/>
              </a:cxn>
              <a:cxn ang="0">
                <a:pos x="266700" y="134144"/>
              </a:cxn>
              <a:cxn ang="0">
                <a:pos x="133350" y="268288"/>
              </a:cxn>
              <a:cxn ang="0">
                <a:pos x="0" y="134144"/>
              </a:cxn>
              <a:cxn ang="0">
                <a:pos x="133350" y="0"/>
              </a:cxn>
              <a:cxn ang="0">
                <a:pos x="112835" y="228159"/>
              </a:cxn>
              <a:cxn ang="0">
                <a:pos x="153865" y="228159"/>
              </a:cxn>
              <a:cxn ang="0">
                <a:pos x="153865" y="155928"/>
              </a:cxn>
              <a:cxn ang="0">
                <a:pos x="226809" y="155928"/>
              </a:cxn>
              <a:cxn ang="0">
                <a:pos x="226809" y="112360"/>
              </a:cxn>
              <a:cxn ang="0">
                <a:pos x="153865" y="112360"/>
              </a:cxn>
              <a:cxn ang="0">
                <a:pos x="153865" y="40129"/>
              </a:cxn>
              <a:cxn ang="0">
                <a:pos x="112835" y="40129"/>
              </a:cxn>
              <a:cxn ang="0">
                <a:pos x="112835" y="112360"/>
              </a:cxn>
              <a:cxn ang="0">
                <a:pos x="39891" y="112360"/>
              </a:cxn>
              <a:cxn ang="0">
                <a:pos x="39891" y="155928"/>
              </a:cxn>
              <a:cxn ang="0">
                <a:pos x="112835" y="155928"/>
              </a:cxn>
              <a:cxn ang="0">
                <a:pos x="112835" y="228159"/>
              </a:cxn>
            </a:cxnLst>
            <a:rect l="0" t="0" r="0" b="0"/>
            <a:pathLst>
              <a:path w="234" h="234">
                <a:moveTo>
                  <a:pt x="117" y="0"/>
                </a:moveTo>
                <a:cubicBezTo>
                  <a:pt x="182" y="0"/>
                  <a:pt x="234" y="52"/>
                  <a:pt x="234" y="117"/>
                </a:cubicBezTo>
                <a:cubicBezTo>
                  <a:pt x="234" y="182"/>
                  <a:pt x="182" y="234"/>
                  <a:pt x="117" y="234"/>
                </a:cubicBezTo>
                <a:cubicBezTo>
                  <a:pt x="52" y="234"/>
                  <a:pt x="0" y="182"/>
                  <a:pt x="0" y="117"/>
                </a:cubicBezTo>
                <a:cubicBezTo>
                  <a:pt x="0" y="52"/>
                  <a:pt x="52" y="0"/>
                  <a:pt x="117" y="0"/>
                </a:cubicBezTo>
                <a:close/>
                <a:moveTo>
                  <a:pt x="99" y="199"/>
                </a:moveTo>
                <a:lnTo>
                  <a:pt x="135" y="199"/>
                </a:lnTo>
                <a:lnTo>
                  <a:pt x="135" y="136"/>
                </a:lnTo>
                <a:lnTo>
                  <a:pt x="199" y="136"/>
                </a:lnTo>
                <a:lnTo>
                  <a:pt x="199" y="98"/>
                </a:lnTo>
                <a:lnTo>
                  <a:pt x="135" y="98"/>
                </a:lnTo>
                <a:lnTo>
                  <a:pt x="135" y="35"/>
                </a:lnTo>
                <a:lnTo>
                  <a:pt x="99" y="35"/>
                </a:lnTo>
                <a:lnTo>
                  <a:pt x="99" y="98"/>
                </a:lnTo>
                <a:lnTo>
                  <a:pt x="35" y="98"/>
                </a:lnTo>
                <a:lnTo>
                  <a:pt x="35" y="136"/>
                </a:lnTo>
                <a:lnTo>
                  <a:pt x="99" y="136"/>
                </a:lnTo>
                <a:lnTo>
                  <a:pt x="99" y="199"/>
                </a:lnTo>
                <a:close/>
              </a:path>
            </a:pathLst>
          </a:custGeom>
          <a:solidFill>
            <a:srgbClr val="7A801D"/>
          </a:solidFill>
          <a:ln w="9525">
            <a:noFill/>
          </a:ln>
        </p:spPr>
        <p:txBody>
          <a:bodyPr/>
          <a:lstStyle/>
          <a:p>
            <a:pPr defTabSz="685434" fontAlgn="base">
              <a:spcBef>
                <a:spcPct val="0"/>
              </a:spcBef>
              <a:spcAft>
                <a:spcPct val="0"/>
              </a:spcAft>
            </a:pPr>
            <a:endParaRPr lang="zh-CN" altLang="en-US" sz="1349">
              <a:solidFill>
                <a:schemeClr val="tx1">
                  <a:lumMod val="75000"/>
                  <a:lumOff val="25000"/>
                </a:schemeClr>
              </a:solidFill>
              <a:ea typeface="宋体" panose="02010600030101010101" pitchFamily="2" charset="-122"/>
            </a:endParaRPr>
          </a:p>
        </p:txBody>
      </p:sp>
    </p:spTree>
    <p:extLst>
      <p:ext uri="{BB962C8B-B14F-4D97-AF65-F5344CB8AC3E}">
        <p14:creationId xmlns:p14="http://schemas.microsoft.com/office/powerpoint/2010/main" val="2694030208"/>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par>
                          <p:cTn id="10" fill="hold">
                            <p:stCondLst>
                              <p:cond delay="500"/>
                            </p:stCondLst>
                            <p:childTnLst>
                              <p:par>
                                <p:cTn id="11" presetID="56" presetClass="entr" presetSubtype="0" fill="hold" grpId="0" nodeType="afterEffect">
                                  <p:stCondLst>
                                    <p:cond delay="0"/>
                                  </p:stCondLst>
                                  <p:iterate type="lt">
                                    <p:tmPct val="10000"/>
                                  </p:iterate>
                                  <p:childTnLst>
                                    <p:set>
                                      <p:cBhvr>
                                        <p:cTn id="12" dur="1" fill="hold">
                                          <p:stCondLst>
                                            <p:cond delay="0"/>
                                          </p:stCondLst>
                                        </p:cTn>
                                        <p:tgtEl>
                                          <p:spTgt spid="6"/>
                                        </p:tgtEl>
                                        <p:attrNameLst>
                                          <p:attrName>style.visibility</p:attrName>
                                        </p:attrNameLst>
                                      </p:cBhvr>
                                      <p:to>
                                        <p:strVal val="visible"/>
                                      </p:to>
                                    </p:set>
                                    <p:anim by="(-#ppt_w*2)" calcmode="lin" valueType="num">
                                      <p:cBhvr rctx="PPT">
                                        <p:cTn id="13" dur="300" autoRev="1" fill="hold">
                                          <p:stCondLst>
                                            <p:cond delay="0"/>
                                          </p:stCondLst>
                                        </p:cTn>
                                        <p:tgtEl>
                                          <p:spTgt spid="6"/>
                                        </p:tgtEl>
                                        <p:attrNameLst>
                                          <p:attrName>ppt_w</p:attrName>
                                        </p:attrNameLst>
                                      </p:cBhvr>
                                    </p:anim>
                                    <p:anim by="(#ppt_w*0.50)" calcmode="lin" valueType="num">
                                      <p:cBhvr>
                                        <p:cTn id="14" dur="300" decel="50000" autoRev="1" fill="hold">
                                          <p:stCondLst>
                                            <p:cond delay="0"/>
                                          </p:stCondLst>
                                        </p:cTn>
                                        <p:tgtEl>
                                          <p:spTgt spid="6"/>
                                        </p:tgtEl>
                                        <p:attrNameLst>
                                          <p:attrName>ppt_x</p:attrName>
                                        </p:attrNameLst>
                                      </p:cBhvr>
                                    </p:anim>
                                    <p:anim from="(-#ppt_h/2)" to="(#ppt_y)" calcmode="lin" valueType="num">
                                      <p:cBhvr>
                                        <p:cTn id="15" dur="600" fill="hold">
                                          <p:stCondLst>
                                            <p:cond delay="0"/>
                                          </p:stCondLst>
                                        </p:cTn>
                                        <p:tgtEl>
                                          <p:spTgt spid="6"/>
                                        </p:tgtEl>
                                        <p:attrNameLst>
                                          <p:attrName>ppt_y</p:attrName>
                                        </p:attrNameLst>
                                      </p:cBhvr>
                                    </p:anim>
                                    <p:animRot by="21600000">
                                      <p:cBhvr>
                                        <p:cTn id="16" dur="600" fill="hold">
                                          <p:stCondLst>
                                            <p:cond delay="0"/>
                                          </p:stCondLst>
                                        </p:cTn>
                                        <p:tgtEl>
                                          <p:spTgt spid="6"/>
                                        </p:tgtEl>
                                        <p:attrNameLst>
                                          <p:attrName>r</p:attrName>
                                        </p:attrNameLst>
                                      </p:cBhvr>
                                    </p:animRot>
                                  </p:childTnLst>
                                </p:cTn>
                              </p:par>
                            </p:childTnLst>
                          </p:cTn>
                        </p:par>
                        <p:par>
                          <p:cTn id="17" fill="hold">
                            <p:stCondLst>
                              <p:cond delay="1820"/>
                            </p:stCondLst>
                            <p:childTnLst>
                              <p:par>
                                <p:cTn id="18" presetID="2" presetClass="entr" presetSubtype="12" fill="hold" nodeType="afterEffect">
                                  <p:stCondLst>
                                    <p:cond delay="0"/>
                                  </p:stCondLst>
                                  <p:childTnLst>
                                    <p:set>
                                      <p:cBhvr>
                                        <p:cTn id="19" dur="1" fill="hold">
                                          <p:stCondLst>
                                            <p:cond delay="0"/>
                                          </p:stCondLst>
                                        </p:cTn>
                                        <p:tgtEl>
                                          <p:spTgt spid="9"/>
                                        </p:tgtEl>
                                        <p:attrNameLst>
                                          <p:attrName>style.visibility</p:attrName>
                                        </p:attrNameLst>
                                      </p:cBhvr>
                                      <p:to>
                                        <p:strVal val="visible"/>
                                      </p:to>
                                    </p:set>
                                    <p:anim calcmode="lin" valueType="num">
                                      <p:cBhvr additive="base">
                                        <p:cTn id="20" dur="500" fill="hold"/>
                                        <p:tgtEl>
                                          <p:spTgt spid="9"/>
                                        </p:tgtEl>
                                        <p:attrNameLst>
                                          <p:attrName>ppt_x</p:attrName>
                                        </p:attrNameLst>
                                      </p:cBhvr>
                                      <p:tavLst>
                                        <p:tav tm="0">
                                          <p:val>
                                            <p:strVal val="0-#ppt_w/2"/>
                                          </p:val>
                                        </p:tav>
                                        <p:tav tm="100000">
                                          <p:val>
                                            <p:strVal val="#ppt_x"/>
                                          </p:val>
                                        </p:tav>
                                      </p:tavLst>
                                    </p:anim>
                                    <p:anim calcmode="lin" valueType="num">
                                      <p:cBhvr additive="base">
                                        <p:cTn id="21" dur="500" fill="hold"/>
                                        <p:tgtEl>
                                          <p:spTgt spid="9"/>
                                        </p:tgtEl>
                                        <p:attrNameLst>
                                          <p:attrName>ppt_y</p:attrName>
                                        </p:attrNameLst>
                                      </p:cBhvr>
                                      <p:tavLst>
                                        <p:tav tm="0">
                                          <p:val>
                                            <p:strVal val="1+#ppt_h/2"/>
                                          </p:val>
                                        </p:tav>
                                        <p:tav tm="100000">
                                          <p:val>
                                            <p:strVal val="#ppt_y"/>
                                          </p:val>
                                        </p:tav>
                                      </p:tavLst>
                                    </p:anim>
                                  </p:childTnLst>
                                </p:cTn>
                              </p:par>
                              <p:par>
                                <p:cTn id="22" presetID="2" presetClass="entr" presetSubtype="12" fill="hold" nodeType="withEffect">
                                  <p:stCondLst>
                                    <p:cond delay="100"/>
                                  </p:stCondLst>
                                  <p:childTnLst>
                                    <p:set>
                                      <p:cBhvr>
                                        <p:cTn id="23" dur="1" fill="hold">
                                          <p:stCondLst>
                                            <p:cond delay="0"/>
                                          </p:stCondLst>
                                        </p:cTn>
                                        <p:tgtEl>
                                          <p:spTgt spid="12"/>
                                        </p:tgtEl>
                                        <p:attrNameLst>
                                          <p:attrName>style.visibility</p:attrName>
                                        </p:attrNameLst>
                                      </p:cBhvr>
                                      <p:to>
                                        <p:strVal val="visible"/>
                                      </p:to>
                                    </p:set>
                                    <p:anim calcmode="lin" valueType="num">
                                      <p:cBhvr additive="base">
                                        <p:cTn id="24" dur="500" fill="hold"/>
                                        <p:tgtEl>
                                          <p:spTgt spid="12"/>
                                        </p:tgtEl>
                                        <p:attrNameLst>
                                          <p:attrName>ppt_x</p:attrName>
                                        </p:attrNameLst>
                                      </p:cBhvr>
                                      <p:tavLst>
                                        <p:tav tm="0">
                                          <p:val>
                                            <p:strVal val="0-#ppt_w/2"/>
                                          </p:val>
                                        </p:tav>
                                        <p:tav tm="100000">
                                          <p:val>
                                            <p:strVal val="#ppt_x"/>
                                          </p:val>
                                        </p:tav>
                                      </p:tavLst>
                                    </p:anim>
                                    <p:anim calcmode="lin" valueType="num">
                                      <p:cBhvr additive="base">
                                        <p:cTn id="25" dur="500" fill="hold"/>
                                        <p:tgtEl>
                                          <p:spTgt spid="12"/>
                                        </p:tgtEl>
                                        <p:attrNameLst>
                                          <p:attrName>ppt_y</p:attrName>
                                        </p:attrNameLst>
                                      </p:cBhvr>
                                      <p:tavLst>
                                        <p:tav tm="0">
                                          <p:val>
                                            <p:strVal val="1+#ppt_h/2"/>
                                          </p:val>
                                        </p:tav>
                                        <p:tav tm="100000">
                                          <p:val>
                                            <p:strVal val="#ppt_y"/>
                                          </p:val>
                                        </p:tav>
                                      </p:tavLst>
                                    </p:anim>
                                  </p:childTnLst>
                                </p:cTn>
                              </p:par>
                            </p:childTnLst>
                          </p:cTn>
                        </p:par>
                        <p:par>
                          <p:cTn id="26" fill="hold">
                            <p:stCondLst>
                              <p:cond delay="2420"/>
                            </p:stCondLst>
                            <p:childTnLst>
                              <p:par>
                                <p:cTn id="27" presetID="22" presetClass="entr" presetSubtype="8" fill="hold" grpId="0" nodeType="afterEffect">
                                  <p:stCondLst>
                                    <p:cond delay="0"/>
                                  </p:stCondLst>
                                  <p:childTnLst>
                                    <p:set>
                                      <p:cBhvr>
                                        <p:cTn id="28" dur="1" fill="hold">
                                          <p:stCondLst>
                                            <p:cond delay="0"/>
                                          </p:stCondLst>
                                        </p:cTn>
                                        <p:tgtEl>
                                          <p:spTgt spid="7"/>
                                        </p:tgtEl>
                                        <p:attrNameLst>
                                          <p:attrName>style.visibility</p:attrName>
                                        </p:attrNameLst>
                                      </p:cBhvr>
                                      <p:to>
                                        <p:strVal val="visible"/>
                                      </p:to>
                                    </p:set>
                                    <p:animEffect transition="in" filter="wipe(left)">
                                      <p:cBhvr>
                                        <p:cTn id="29" dur="500"/>
                                        <p:tgtEl>
                                          <p:spTgt spid="7"/>
                                        </p:tgtEl>
                                      </p:cBhvr>
                                    </p:animEffect>
                                  </p:childTnLst>
                                </p:cTn>
                              </p:par>
                              <p:par>
                                <p:cTn id="30" presetID="22" presetClass="entr" presetSubtype="8" fill="hold" grpId="0" nodeType="withEffect">
                                  <p:stCondLst>
                                    <p:cond delay="0"/>
                                  </p:stCondLst>
                                  <p:childTnLst>
                                    <p:set>
                                      <p:cBhvr>
                                        <p:cTn id="31" dur="1" fill="hold">
                                          <p:stCondLst>
                                            <p:cond delay="0"/>
                                          </p:stCondLst>
                                        </p:cTn>
                                        <p:tgtEl>
                                          <p:spTgt spid="11"/>
                                        </p:tgtEl>
                                        <p:attrNameLst>
                                          <p:attrName>style.visibility</p:attrName>
                                        </p:attrNameLst>
                                      </p:cBhvr>
                                      <p:to>
                                        <p:strVal val="visible"/>
                                      </p:to>
                                    </p:set>
                                    <p:animEffect transition="in" filter="wipe(left)">
                                      <p:cBhvr>
                                        <p:cTn id="3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11" grpId="0"/>
    </p:bld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t="-7000" b="-7000"/>
          </a:stretch>
        </a:blipFill>
        <a:effectLst/>
      </p:bgPr>
    </p:bg>
    <p:spTree>
      <p:nvGrpSpPr>
        <p:cNvPr id="1" name=""/>
        <p:cNvGrpSpPr/>
        <p:nvPr/>
      </p:nvGrpSpPr>
      <p:grpSpPr>
        <a:xfrm>
          <a:off x="0" y="0"/>
          <a:ext cx="0" cy="0"/>
          <a:chOff x="0" y="0"/>
          <a:chExt cx="0" cy="0"/>
        </a:xfrm>
      </p:grpSpPr>
      <p:pic>
        <p:nvPicPr>
          <p:cNvPr id="6" name="图片 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349998" y="857249"/>
            <a:ext cx="2794002" cy="4287838"/>
          </a:xfrm>
          <a:prstGeom prst="rect">
            <a:avLst/>
          </a:prstGeom>
        </p:spPr>
      </p:pic>
      <p:pic>
        <p:nvPicPr>
          <p:cNvPr id="4" name="图片 3"/>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0" y="1982771"/>
            <a:ext cx="2354574" cy="3276313"/>
          </a:xfrm>
          <a:prstGeom prst="rect">
            <a:avLst/>
          </a:prstGeom>
        </p:spPr>
      </p:pic>
      <p:pic>
        <p:nvPicPr>
          <p:cNvPr id="5" name="图片 4"/>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6420799" y="1982771"/>
            <a:ext cx="2127079" cy="3162316"/>
          </a:xfrm>
          <a:prstGeom prst="rect">
            <a:avLst/>
          </a:prstGeom>
        </p:spPr>
      </p:pic>
      <p:sp>
        <p:nvSpPr>
          <p:cNvPr id="7" name="文本框 6"/>
          <p:cNvSpPr txBox="1"/>
          <p:nvPr/>
        </p:nvSpPr>
        <p:spPr>
          <a:xfrm>
            <a:off x="1923837" y="1598050"/>
            <a:ext cx="5296326" cy="1092607"/>
          </a:xfrm>
          <a:prstGeom prst="rect">
            <a:avLst/>
          </a:prstGeom>
          <a:noFill/>
        </p:spPr>
        <p:txBody>
          <a:bodyPr wrap="square" rtlCol="0">
            <a:spAutoFit/>
          </a:bodyPr>
          <a:lstStyle/>
          <a:p>
            <a:pPr algn="ctr"/>
            <a:r>
              <a:rPr lang="en-US" altLang="zh-CN" sz="6500" b="1" dirty="0">
                <a:solidFill>
                  <a:srgbClr val="7A801D"/>
                </a:solidFill>
                <a:latin typeface="Times New Roman" panose="02020603050405020304" pitchFamily="18" charset="0"/>
                <a:ea typeface="微软雅黑" panose="020B0503020204020204" pitchFamily="34" charset="-122"/>
                <a:cs typeface="Times New Roman" panose="02020603050405020304" pitchFamily="18" charset="0"/>
              </a:rPr>
              <a:t>THANK YOU</a:t>
            </a:r>
            <a:endParaRPr lang="zh-CN" altLang="en-US" sz="6500" b="1" dirty="0">
              <a:solidFill>
                <a:srgbClr val="7A801D"/>
              </a:solidFill>
              <a:latin typeface="Times New Roman" panose="02020603050405020304" pitchFamily="18" charset="0"/>
              <a:ea typeface="微软雅黑" panose="020B0503020204020204" pitchFamily="34" charset="-122"/>
              <a:cs typeface="Times New Roman" panose="02020603050405020304" pitchFamily="18" charset="0"/>
            </a:endParaRPr>
          </a:p>
        </p:txBody>
      </p:sp>
      <p:pic>
        <p:nvPicPr>
          <p:cNvPr id="9" name="图片 8"/>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204927" y="159541"/>
            <a:ext cx="1484978" cy="1395417"/>
          </a:xfrm>
          <a:prstGeom prst="rect">
            <a:avLst/>
          </a:prstGeom>
        </p:spPr>
      </p:pic>
      <p:pic>
        <p:nvPicPr>
          <p:cNvPr id="15" name="Bandari - 绿野仙踪">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9298858" y="-227806"/>
            <a:ext cx="457200" cy="457200"/>
          </a:xfrm>
          <a:prstGeom prst="rect">
            <a:avLst/>
          </a:prstGeom>
        </p:spPr>
      </p:pic>
    </p:spTree>
    <p:extLst>
      <p:ext uri="{BB962C8B-B14F-4D97-AF65-F5344CB8AC3E}">
        <p14:creationId xmlns:p14="http://schemas.microsoft.com/office/powerpoint/2010/main" val="2420355387"/>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5"/>
                                        </p:tgtEl>
                                      </p:cBhvr>
                                    </p:cmd>
                                  </p:childTnLst>
                                </p:cTn>
                              </p:par>
                            </p:childTnLst>
                          </p:cTn>
                        </p:par>
                        <p:par>
                          <p:cTn id="7" fill="hold">
                            <p:stCondLst>
                              <p:cond delay="0"/>
                            </p:stCondLst>
                            <p:childTnLst>
                              <p:par>
                                <p:cTn id="8" presetID="10" presetClass="entr" presetSubtype="0" fill="hold" nodeType="after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par>
                          <p:cTn id="11" fill="hold">
                            <p:stCondLst>
                              <p:cond delay="500"/>
                            </p:stCondLst>
                            <p:childTnLst>
                              <p:par>
                                <p:cTn id="12" presetID="42" presetClass="entr" presetSubtype="0" fill="hold" nodeType="after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childTnLst>
                          </p:cTn>
                        </p:par>
                        <p:par>
                          <p:cTn id="17" fill="hold">
                            <p:stCondLst>
                              <p:cond delay="1500"/>
                            </p:stCondLst>
                            <p:childTnLst>
                              <p:par>
                                <p:cTn id="18" presetID="42" presetClass="entr" presetSubtype="0" fill="hold" nodeType="after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fade">
                                      <p:cBhvr>
                                        <p:cTn id="20" dur="1000"/>
                                        <p:tgtEl>
                                          <p:spTgt spid="5"/>
                                        </p:tgtEl>
                                      </p:cBhvr>
                                    </p:animEffect>
                                    <p:anim calcmode="lin" valueType="num">
                                      <p:cBhvr>
                                        <p:cTn id="21" dur="1000" fill="hold"/>
                                        <p:tgtEl>
                                          <p:spTgt spid="5"/>
                                        </p:tgtEl>
                                        <p:attrNameLst>
                                          <p:attrName>ppt_x</p:attrName>
                                        </p:attrNameLst>
                                      </p:cBhvr>
                                      <p:tavLst>
                                        <p:tav tm="0">
                                          <p:val>
                                            <p:strVal val="#ppt_x"/>
                                          </p:val>
                                        </p:tav>
                                        <p:tav tm="100000">
                                          <p:val>
                                            <p:strVal val="#ppt_x"/>
                                          </p:val>
                                        </p:tav>
                                      </p:tavLst>
                                    </p:anim>
                                    <p:anim calcmode="lin" valueType="num">
                                      <p:cBhvr>
                                        <p:cTn id="22" dur="1000" fill="hold"/>
                                        <p:tgtEl>
                                          <p:spTgt spid="5"/>
                                        </p:tgtEl>
                                        <p:attrNameLst>
                                          <p:attrName>ppt_y</p:attrName>
                                        </p:attrNameLst>
                                      </p:cBhvr>
                                      <p:tavLst>
                                        <p:tav tm="0">
                                          <p:val>
                                            <p:strVal val="#ppt_y+.1"/>
                                          </p:val>
                                        </p:tav>
                                        <p:tav tm="100000">
                                          <p:val>
                                            <p:strVal val="#ppt_y"/>
                                          </p:val>
                                        </p:tav>
                                      </p:tavLst>
                                    </p:anim>
                                  </p:childTnLst>
                                </p:cTn>
                              </p:par>
                            </p:childTnLst>
                          </p:cTn>
                        </p:par>
                        <p:par>
                          <p:cTn id="23" fill="hold">
                            <p:stCondLst>
                              <p:cond delay="2500"/>
                            </p:stCondLst>
                            <p:childTnLst>
                              <p:par>
                                <p:cTn id="24" presetID="35" presetClass="entr" presetSubtype="0" fill="hold" nodeType="afterEffect">
                                  <p:stCondLst>
                                    <p:cond delay="0"/>
                                  </p:stCondLst>
                                  <p:childTnLst>
                                    <p:set>
                                      <p:cBhvr>
                                        <p:cTn id="25" dur="1" fill="hold">
                                          <p:stCondLst>
                                            <p:cond delay="0"/>
                                          </p:stCondLst>
                                        </p:cTn>
                                        <p:tgtEl>
                                          <p:spTgt spid="9"/>
                                        </p:tgtEl>
                                        <p:attrNameLst>
                                          <p:attrName>style.visibility</p:attrName>
                                        </p:attrNameLst>
                                      </p:cBhvr>
                                      <p:to>
                                        <p:strVal val="visible"/>
                                      </p:to>
                                    </p:set>
                                    <p:animEffect transition="in" filter="fade">
                                      <p:cBhvr>
                                        <p:cTn id="26" dur="2000"/>
                                        <p:tgtEl>
                                          <p:spTgt spid="9"/>
                                        </p:tgtEl>
                                      </p:cBhvr>
                                    </p:animEffect>
                                    <p:anim calcmode="lin" valueType="num">
                                      <p:cBhvr>
                                        <p:cTn id="27" dur="2000" fill="hold"/>
                                        <p:tgtEl>
                                          <p:spTgt spid="9"/>
                                        </p:tgtEl>
                                        <p:attrNameLst>
                                          <p:attrName>style.rotation</p:attrName>
                                        </p:attrNameLst>
                                      </p:cBhvr>
                                      <p:tavLst>
                                        <p:tav tm="0">
                                          <p:val>
                                            <p:fltVal val="720"/>
                                          </p:val>
                                        </p:tav>
                                        <p:tav tm="100000">
                                          <p:val>
                                            <p:fltVal val="0"/>
                                          </p:val>
                                        </p:tav>
                                      </p:tavLst>
                                    </p:anim>
                                    <p:anim calcmode="lin" valueType="num">
                                      <p:cBhvr>
                                        <p:cTn id="28" dur="2000" fill="hold"/>
                                        <p:tgtEl>
                                          <p:spTgt spid="9"/>
                                        </p:tgtEl>
                                        <p:attrNameLst>
                                          <p:attrName>ppt_h</p:attrName>
                                        </p:attrNameLst>
                                      </p:cBhvr>
                                      <p:tavLst>
                                        <p:tav tm="0">
                                          <p:val>
                                            <p:fltVal val="0"/>
                                          </p:val>
                                        </p:tav>
                                        <p:tav tm="100000">
                                          <p:val>
                                            <p:strVal val="#ppt_h"/>
                                          </p:val>
                                        </p:tav>
                                      </p:tavLst>
                                    </p:anim>
                                    <p:anim calcmode="lin" valueType="num">
                                      <p:cBhvr>
                                        <p:cTn id="29" dur="2000" fill="hold"/>
                                        <p:tgtEl>
                                          <p:spTgt spid="9"/>
                                        </p:tgtEl>
                                        <p:attrNameLst>
                                          <p:attrName>ppt_w</p:attrName>
                                        </p:attrNameLst>
                                      </p:cBhvr>
                                      <p:tavLst>
                                        <p:tav tm="0">
                                          <p:val>
                                            <p:fltVal val="0"/>
                                          </p:val>
                                        </p:tav>
                                        <p:tav tm="100000">
                                          <p:val>
                                            <p:strVal val="#ppt_w"/>
                                          </p:val>
                                        </p:tav>
                                      </p:tavLst>
                                    </p:anim>
                                  </p:childTnLst>
                                </p:cTn>
                              </p:par>
                            </p:childTnLst>
                          </p:cTn>
                        </p:par>
                        <p:par>
                          <p:cTn id="30" fill="hold">
                            <p:stCondLst>
                              <p:cond delay="4500"/>
                            </p:stCondLst>
                            <p:childTnLst>
                              <p:par>
                                <p:cTn id="31" presetID="50" presetClass="entr" presetSubtype="0" decel="100000" fill="hold" grpId="0" nodeType="afterEffect">
                                  <p:stCondLst>
                                    <p:cond delay="0"/>
                                  </p:stCondLst>
                                  <p:childTnLst>
                                    <p:set>
                                      <p:cBhvr>
                                        <p:cTn id="32" dur="1" fill="hold">
                                          <p:stCondLst>
                                            <p:cond delay="0"/>
                                          </p:stCondLst>
                                        </p:cTn>
                                        <p:tgtEl>
                                          <p:spTgt spid="7"/>
                                        </p:tgtEl>
                                        <p:attrNameLst>
                                          <p:attrName>style.visibility</p:attrName>
                                        </p:attrNameLst>
                                      </p:cBhvr>
                                      <p:to>
                                        <p:strVal val="visible"/>
                                      </p:to>
                                    </p:set>
                                    <p:anim calcmode="lin" valueType="num">
                                      <p:cBhvr>
                                        <p:cTn id="33" dur="1000" fill="hold"/>
                                        <p:tgtEl>
                                          <p:spTgt spid="7"/>
                                        </p:tgtEl>
                                        <p:attrNameLst>
                                          <p:attrName>ppt_w</p:attrName>
                                        </p:attrNameLst>
                                      </p:cBhvr>
                                      <p:tavLst>
                                        <p:tav tm="0">
                                          <p:val>
                                            <p:strVal val="#ppt_w+.3"/>
                                          </p:val>
                                        </p:tav>
                                        <p:tav tm="100000">
                                          <p:val>
                                            <p:strVal val="#ppt_w"/>
                                          </p:val>
                                        </p:tav>
                                      </p:tavLst>
                                    </p:anim>
                                    <p:anim calcmode="lin" valueType="num">
                                      <p:cBhvr>
                                        <p:cTn id="34" dur="1000" fill="hold"/>
                                        <p:tgtEl>
                                          <p:spTgt spid="7"/>
                                        </p:tgtEl>
                                        <p:attrNameLst>
                                          <p:attrName>ppt_h</p:attrName>
                                        </p:attrNameLst>
                                      </p:cBhvr>
                                      <p:tavLst>
                                        <p:tav tm="0">
                                          <p:val>
                                            <p:strVal val="#ppt_h"/>
                                          </p:val>
                                        </p:tav>
                                        <p:tav tm="100000">
                                          <p:val>
                                            <p:strVal val="#ppt_h"/>
                                          </p:val>
                                        </p:tav>
                                      </p:tavLst>
                                    </p:anim>
                                    <p:animEffect transition="in" filter="fade">
                                      <p:cBhvr>
                                        <p:cTn id="35"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36" repeatCount="indefinite" fill="hold" display="0">
                  <p:stCondLst>
                    <p:cond delay="indefinite"/>
                  </p:stCondLst>
                  <p:endCondLst>
                    <p:cond evt="onStopAudio" delay="0">
                      <p:tgtEl>
                        <p:sldTgt/>
                      </p:tgtEl>
                    </p:cond>
                  </p:endCondLst>
                </p:cTn>
                <p:tgtEl>
                  <p:spTgt spid="15"/>
                </p:tgtEl>
              </p:cMediaNode>
            </p:audio>
          </p:childTnLst>
        </p:cTn>
      </p:par>
    </p:tnLst>
    <p:bldLst>
      <p:bldP spid="7"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t="-7000" b="-7000"/>
          </a:stretch>
        </a:blipFill>
        <a:effectLst/>
      </p:bgPr>
    </p:bg>
    <p:spTree>
      <p:nvGrpSpPr>
        <p:cNvPr id="1" name=""/>
        <p:cNvGrpSpPr/>
        <p:nvPr/>
      </p:nvGrpSpPr>
      <p:grpSpPr>
        <a:xfrm>
          <a:off x="0" y="0"/>
          <a:ext cx="0" cy="0"/>
          <a:chOff x="0" y="0"/>
          <a:chExt cx="0" cy="0"/>
        </a:xfrm>
      </p:grpSpPr>
      <p:pic>
        <p:nvPicPr>
          <p:cNvPr id="6" name="图片 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349998" y="857249"/>
            <a:ext cx="2794002" cy="4287838"/>
          </a:xfrm>
          <a:prstGeom prst="rect">
            <a:avLst/>
          </a:prstGeom>
        </p:spPr>
      </p:pic>
      <p:pic>
        <p:nvPicPr>
          <p:cNvPr id="4" name="图片 3"/>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0" y="1982771"/>
            <a:ext cx="2354574" cy="3276313"/>
          </a:xfrm>
          <a:prstGeom prst="rect">
            <a:avLst/>
          </a:prstGeom>
        </p:spPr>
      </p:pic>
      <p:pic>
        <p:nvPicPr>
          <p:cNvPr id="5" name="图片 4"/>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6420799" y="1982771"/>
            <a:ext cx="2127079" cy="3162316"/>
          </a:xfrm>
          <a:prstGeom prst="rect">
            <a:avLst/>
          </a:prstGeom>
        </p:spPr>
      </p:pic>
      <p:sp>
        <p:nvSpPr>
          <p:cNvPr id="7" name="文本框 6"/>
          <p:cNvSpPr txBox="1"/>
          <p:nvPr/>
        </p:nvSpPr>
        <p:spPr>
          <a:xfrm>
            <a:off x="487370" y="1107216"/>
            <a:ext cx="8169260" cy="1569660"/>
          </a:xfrm>
          <a:prstGeom prst="rect">
            <a:avLst/>
          </a:prstGeom>
          <a:noFill/>
        </p:spPr>
        <p:txBody>
          <a:bodyPr wrap="square" rtlCol="0">
            <a:spAutoFit/>
          </a:bodyPr>
          <a:lstStyle/>
          <a:p>
            <a:pPr algn="ctr"/>
            <a:r>
              <a:rPr lang="en-US" altLang="zh-CN" sz="3200" b="1" dirty="0" smtClean="0">
                <a:solidFill>
                  <a:srgbClr val="7A801D"/>
                </a:solidFill>
                <a:latin typeface="Times New Roman" panose="02020603050405020304" pitchFamily="18" charset="0"/>
                <a:ea typeface="微软雅黑" panose="020B0503020204020204" pitchFamily="34" charset="-122"/>
                <a:cs typeface="Times New Roman" panose="02020603050405020304" pitchFamily="18" charset="0"/>
              </a:rPr>
              <a:t>TIẾT 101,102: </a:t>
            </a:r>
          </a:p>
          <a:p>
            <a:pPr algn="ctr"/>
            <a:r>
              <a:rPr lang="en-US" altLang="zh-CN" sz="3200" b="1" dirty="0" smtClean="0">
                <a:solidFill>
                  <a:srgbClr val="7A801D"/>
                </a:solidFill>
                <a:latin typeface="Times New Roman" panose="02020603050405020304" pitchFamily="18" charset="0"/>
                <a:ea typeface="微软雅黑" panose="020B0503020204020204" pitchFamily="34" charset="-122"/>
                <a:cs typeface="Times New Roman" panose="02020603050405020304" pitchFamily="18" charset="0"/>
              </a:rPr>
              <a:t>THỰC </a:t>
            </a:r>
            <a:r>
              <a:rPr lang="en-US" altLang="zh-CN" sz="3200" b="1" dirty="0">
                <a:solidFill>
                  <a:srgbClr val="7A801D"/>
                </a:solidFill>
                <a:latin typeface="Times New Roman" panose="02020603050405020304" pitchFamily="18" charset="0"/>
                <a:ea typeface="微软雅黑" panose="020B0503020204020204" pitchFamily="34" charset="-122"/>
                <a:cs typeface="Times New Roman" panose="02020603050405020304" pitchFamily="18" charset="0"/>
              </a:rPr>
              <a:t>HÀNH </a:t>
            </a:r>
            <a:r>
              <a:rPr lang="en-US" altLang="zh-CN" sz="3200" b="1" dirty="0" smtClean="0">
                <a:solidFill>
                  <a:srgbClr val="7A801D"/>
                </a:solidFill>
                <a:latin typeface="Times New Roman" panose="02020603050405020304" pitchFamily="18" charset="0"/>
                <a:ea typeface="微软雅黑" panose="020B0503020204020204" pitchFamily="34" charset="-122"/>
                <a:cs typeface="Times New Roman" panose="02020603050405020304" pitchFamily="18" charset="0"/>
              </a:rPr>
              <a:t>TIẾNG VIỆT: </a:t>
            </a:r>
          </a:p>
          <a:p>
            <a:pPr algn="ctr"/>
            <a:r>
              <a:rPr lang="en-US" altLang="zh-CN" sz="3200" b="1" dirty="0" smtClean="0">
                <a:solidFill>
                  <a:srgbClr val="7A801D"/>
                </a:solidFill>
                <a:latin typeface="Times New Roman" panose="02020603050405020304" pitchFamily="18" charset="0"/>
                <a:ea typeface="微软雅黑" panose="020B0503020204020204" pitchFamily="34" charset="-122"/>
                <a:cs typeface="Times New Roman" panose="02020603050405020304" pitchFamily="18" charset="0"/>
              </a:rPr>
              <a:t>TỪ HÁN VIỆT- VĂN BẢN VÀ ĐOẠN VĂN</a:t>
            </a:r>
            <a:endParaRPr lang="zh-CN" altLang="en-US" sz="3200" b="1" dirty="0">
              <a:solidFill>
                <a:srgbClr val="7A801D"/>
              </a:solidFill>
              <a:latin typeface="Times New Roman" panose="02020603050405020304" pitchFamily="18" charset="0"/>
              <a:ea typeface="微软雅黑" panose="020B0503020204020204" pitchFamily="34" charset="-122"/>
              <a:cs typeface="Times New Roman" panose="02020603050405020304" pitchFamily="18" charset="0"/>
            </a:endParaRPr>
          </a:p>
        </p:txBody>
      </p:sp>
      <p:pic>
        <p:nvPicPr>
          <p:cNvPr id="9" name="图片 8"/>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204927" y="159541"/>
            <a:ext cx="1484978" cy="1395417"/>
          </a:xfrm>
          <a:prstGeom prst="rect">
            <a:avLst/>
          </a:prstGeom>
        </p:spPr>
      </p:pic>
      <p:pic>
        <p:nvPicPr>
          <p:cNvPr id="15" name="Bandari - 绿野仙踪">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8380443" y="222203"/>
            <a:ext cx="457200" cy="457200"/>
          </a:xfrm>
          <a:prstGeom prst="rect">
            <a:avLst/>
          </a:prstGeom>
        </p:spPr>
      </p:pic>
      <p:sp>
        <p:nvSpPr>
          <p:cNvPr id="2" name="Rectangle 1">
            <a:extLst>
              <a:ext uri="{FF2B5EF4-FFF2-40B4-BE49-F238E27FC236}">
                <a16:creationId xmlns:a16="http://schemas.microsoft.com/office/drawing/2014/main" xmlns="" id="{A59C9BD0-4078-444A-8F4F-87407C3342B0}"/>
              </a:ext>
            </a:extLst>
          </p:cNvPr>
          <p:cNvSpPr/>
          <p:nvPr/>
        </p:nvSpPr>
        <p:spPr>
          <a:xfrm>
            <a:off x="2286000" y="-1595572"/>
            <a:ext cx="4572000" cy="507831"/>
          </a:xfrm>
          <a:prstGeom prst="rect">
            <a:avLst/>
          </a:prstGeom>
        </p:spPr>
        <p:txBody>
          <a:bodyPr>
            <a:spAutoFit/>
          </a:bodyPr>
          <a:lstStyle/>
          <a:p>
            <a:pPr lvl="0" defTabSz="914400">
              <a:defRPr/>
            </a:pPr>
            <a:r>
              <a:rPr lang="en-US" altLang="zh-CN" b="1" dirty="0"/>
              <a:t>Kim Dung </a:t>
            </a:r>
            <a:r>
              <a:rPr lang="en-US" altLang="zh-CN" b="1" dirty="0">
                <a:solidFill>
                  <a:srgbClr val="E76784"/>
                </a:solidFill>
              </a:rPr>
              <a:t>0336032445</a:t>
            </a:r>
            <a:r>
              <a:rPr lang="en-US" altLang="zh-CN" dirty="0"/>
              <a:t> https://</a:t>
            </a:r>
            <a:r>
              <a:rPr lang="en-US" altLang="zh-CN" dirty="0" err="1"/>
              <a:t>www.facebook.com</a:t>
            </a:r>
            <a:r>
              <a:rPr lang="en-US" altLang="zh-CN" dirty="0"/>
              <a:t>/phamkimdung25/ </a:t>
            </a:r>
            <a:endParaRPr lang="x-none" dirty="0"/>
          </a:p>
        </p:txBody>
      </p:sp>
    </p:spTree>
    <p:extLst>
      <p:ext uri="{BB962C8B-B14F-4D97-AF65-F5344CB8AC3E}">
        <p14:creationId xmlns:p14="http://schemas.microsoft.com/office/powerpoint/2010/main" val="2026429279"/>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par>
                          <p:cTn id="8" fill="hold">
                            <p:stCondLst>
                              <p:cond delay="500"/>
                            </p:stCondLst>
                            <p:childTnLst>
                              <p:par>
                                <p:cTn id="9" presetID="42" presetClass="entr" presetSubtype="0" fill="hold"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1000"/>
                                        <p:tgtEl>
                                          <p:spTgt spid="6"/>
                                        </p:tgtEl>
                                      </p:cBhvr>
                                    </p:animEffect>
                                    <p:anim calcmode="lin" valueType="num">
                                      <p:cBhvr>
                                        <p:cTn id="12" dur="1000" fill="hold"/>
                                        <p:tgtEl>
                                          <p:spTgt spid="6"/>
                                        </p:tgtEl>
                                        <p:attrNameLst>
                                          <p:attrName>ppt_x</p:attrName>
                                        </p:attrNameLst>
                                      </p:cBhvr>
                                      <p:tavLst>
                                        <p:tav tm="0">
                                          <p:val>
                                            <p:strVal val="#ppt_x"/>
                                          </p:val>
                                        </p:tav>
                                        <p:tav tm="100000">
                                          <p:val>
                                            <p:strVal val="#ppt_x"/>
                                          </p:val>
                                        </p:tav>
                                      </p:tavLst>
                                    </p:anim>
                                    <p:anim calcmode="lin" valueType="num">
                                      <p:cBhvr>
                                        <p:cTn id="13" dur="1000" fill="hold"/>
                                        <p:tgtEl>
                                          <p:spTgt spid="6"/>
                                        </p:tgtEl>
                                        <p:attrNameLst>
                                          <p:attrName>ppt_y</p:attrName>
                                        </p:attrNameLst>
                                      </p:cBhvr>
                                      <p:tavLst>
                                        <p:tav tm="0">
                                          <p:val>
                                            <p:strVal val="#ppt_y+.1"/>
                                          </p:val>
                                        </p:tav>
                                        <p:tav tm="100000">
                                          <p:val>
                                            <p:strVal val="#ppt_y"/>
                                          </p:val>
                                        </p:tav>
                                      </p:tavLst>
                                    </p:anim>
                                  </p:childTnLst>
                                </p:cTn>
                              </p:par>
                            </p:childTnLst>
                          </p:cTn>
                        </p:par>
                        <p:par>
                          <p:cTn id="14" fill="hold">
                            <p:stCondLst>
                              <p:cond delay="1500"/>
                            </p:stCondLst>
                            <p:childTnLst>
                              <p:par>
                                <p:cTn id="15" presetID="42" presetClass="entr" presetSubtype="0" fill="hold" nodeType="after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1000"/>
                                        <p:tgtEl>
                                          <p:spTgt spid="5"/>
                                        </p:tgtEl>
                                      </p:cBhvr>
                                    </p:animEffect>
                                    <p:anim calcmode="lin" valueType="num">
                                      <p:cBhvr>
                                        <p:cTn id="18" dur="1000" fill="hold"/>
                                        <p:tgtEl>
                                          <p:spTgt spid="5"/>
                                        </p:tgtEl>
                                        <p:attrNameLst>
                                          <p:attrName>ppt_x</p:attrName>
                                        </p:attrNameLst>
                                      </p:cBhvr>
                                      <p:tavLst>
                                        <p:tav tm="0">
                                          <p:val>
                                            <p:strVal val="#ppt_x"/>
                                          </p:val>
                                        </p:tav>
                                        <p:tav tm="100000">
                                          <p:val>
                                            <p:strVal val="#ppt_x"/>
                                          </p:val>
                                        </p:tav>
                                      </p:tavLst>
                                    </p:anim>
                                    <p:anim calcmode="lin" valueType="num">
                                      <p:cBhvr>
                                        <p:cTn id="19" dur="1000" fill="hold"/>
                                        <p:tgtEl>
                                          <p:spTgt spid="5"/>
                                        </p:tgtEl>
                                        <p:attrNameLst>
                                          <p:attrName>ppt_y</p:attrName>
                                        </p:attrNameLst>
                                      </p:cBhvr>
                                      <p:tavLst>
                                        <p:tav tm="0">
                                          <p:val>
                                            <p:strVal val="#ppt_y+.1"/>
                                          </p:val>
                                        </p:tav>
                                        <p:tav tm="100000">
                                          <p:val>
                                            <p:strVal val="#ppt_y"/>
                                          </p:val>
                                        </p:tav>
                                      </p:tavLst>
                                    </p:anim>
                                  </p:childTnLst>
                                </p:cTn>
                              </p:par>
                            </p:childTnLst>
                          </p:cTn>
                        </p:par>
                        <p:par>
                          <p:cTn id="20" fill="hold">
                            <p:stCondLst>
                              <p:cond delay="2500"/>
                            </p:stCondLst>
                            <p:childTnLst>
                              <p:par>
                                <p:cTn id="21" presetID="35" presetClass="entr" presetSubtype="0" fill="hold" nodeType="afterEffect">
                                  <p:stCondLst>
                                    <p:cond delay="0"/>
                                  </p:stCondLst>
                                  <p:childTnLst>
                                    <p:set>
                                      <p:cBhvr>
                                        <p:cTn id="22" dur="1" fill="hold">
                                          <p:stCondLst>
                                            <p:cond delay="0"/>
                                          </p:stCondLst>
                                        </p:cTn>
                                        <p:tgtEl>
                                          <p:spTgt spid="9"/>
                                        </p:tgtEl>
                                        <p:attrNameLst>
                                          <p:attrName>style.visibility</p:attrName>
                                        </p:attrNameLst>
                                      </p:cBhvr>
                                      <p:to>
                                        <p:strVal val="visible"/>
                                      </p:to>
                                    </p:set>
                                    <p:animEffect transition="in" filter="fade">
                                      <p:cBhvr>
                                        <p:cTn id="23" dur="2000"/>
                                        <p:tgtEl>
                                          <p:spTgt spid="9"/>
                                        </p:tgtEl>
                                      </p:cBhvr>
                                    </p:animEffect>
                                    <p:anim calcmode="lin" valueType="num">
                                      <p:cBhvr>
                                        <p:cTn id="24" dur="2000" fill="hold"/>
                                        <p:tgtEl>
                                          <p:spTgt spid="9"/>
                                        </p:tgtEl>
                                        <p:attrNameLst>
                                          <p:attrName>style.rotation</p:attrName>
                                        </p:attrNameLst>
                                      </p:cBhvr>
                                      <p:tavLst>
                                        <p:tav tm="0">
                                          <p:val>
                                            <p:fltVal val="720"/>
                                          </p:val>
                                        </p:tav>
                                        <p:tav tm="100000">
                                          <p:val>
                                            <p:fltVal val="0"/>
                                          </p:val>
                                        </p:tav>
                                      </p:tavLst>
                                    </p:anim>
                                    <p:anim calcmode="lin" valueType="num">
                                      <p:cBhvr>
                                        <p:cTn id="25" dur="2000" fill="hold"/>
                                        <p:tgtEl>
                                          <p:spTgt spid="9"/>
                                        </p:tgtEl>
                                        <p:attrNameLst>
                                          <p:attrName>ppt_h</p:attrName>
                                        </p:attrNameLst>
                                      </p:cBhvr>
                                      <p:tavLst>
                                        <p:tav tm="0">
                                          <p:val>
                                            <p:fltVal val="0"/>
                                          </p:val>
                                        </p:tav>
                                        <p:tav tm="100000">
                                          <p:val>
                                            <p:strVal val="#ppt_h"/>
                                          </p:val>
                                        </p:tav>
                                      </p:tavLst>
                                    </p:anim>
                                    <p:anim calcmode="lin" valueType="num">
                                      <p:cBhvr>
                                        <p:cTn id="26" dur="2000" fill="hold"/>
                                        <p:tgtEl>
                                          <p:spTgt spid="9"/>
                                        </p:tgtEl>
                                        <p:attrNameLst>
                                          <p:attrName>ppt_w</p:attrName>
                                        </p:attrNameLst>
                                      </p:cBhvr>
                                      <p:tavLst>
                                        <p:tav tm="0">
                                          <p:val>
                                            <p:fltVal val="0"/>
                                          </p:val>
                                        </p:tav>
                                        <p:tav tm="100000">
                                          <p:val>
                                            <p:strVal val="#ppt_w"/>
                                          </p:val>
                                        </p:tav>
                                      </p:tavLst>
                                    </p:anim>
                                  </p:childTnLst>
                                </p:cTn>
                              </p:par>
                            </p:childTnLst>
                          </p:cTn>
                        </p:par>
                        <p:par>
                          <p:cTn id="27" fill="hold">
                            <p:stCondLst>
                              <p:cond delay="4500"/>
                            </p:stCondLst>
                            <p:childTnLst>
                              <p:par>
                                <p:cTn id="28" presetID="50" presetClass="entr" presetSubtype="0" decel="100000" fill="hold" grpId="0" nodeType="afterEffect">
                                  <p:stCondLst>
                                    <p:cond delay="0"/>
                                  </p:stCondLst>
                                  <p:childTnLst>
                                    <p:set>
                                      <p:cBhvr>
                                        <p:cTn id="29" dur="1" fill="hold">
                                          <p:stCondLst>
                                            <p:cond delay="0"/>
                                          </p:stCondLst>
                                        </p:cTn>
                                        <p:tgtEl>
                                          <p:spTgt spid="7"/>
                                        </p:tgtEl>
                                        <p:attrNameLst>
                                          <p:attrName>style.visibility</p:attrName>
                                        </p:attrNameLst>
                                      </p:cBhvr>
                                      <p:to>
                                        <p:strVal val="visible"/>
                                      </p:to>
                                    </p:set>
                                    <p:anim calcmode="lin" valueType="num">
                                      <p:cBhvr>
                                        <p:cTn id="30" dur="1000" fill="hold"/>
                                        <p:tgtEl>
                                          <p:spTgt spid="7"/>
                                        </p:tgtEl>
                                        <p:attrNameLst>
                                          <p:attrName>ppt_w</p:attrName>
                                        </p:attrNameLst>
                                      </p:cBhvr>
                                      <p:tavLst>
                                        <p:tav tm="0">
                                          <p:val>
                                            <p:strVal val="#ppt_w+.3"/>
                                          </p:val>
                                        </p:tav>
                                        <p:tav tm="100000">
                                          <p:val>
                                            <p:strVal val="#ppt_w"/>
                                          </p:val>
                                        </p:tav>
                                      </p:tavLst>
                                    </p:anim>
                                    <p:anim calcmode="lin" valueType="num">
                                      <p:cBhvr>
                                        <p:cTn id="31" dur="1000" fill="hold"/>
                                        <p:tgtEl>
                                          <p:spTgt spid="7"/>
                                        </p:tgtEl>
                                        <p:attrNameLst>
                                          <p:attrName>ppt_h</p:attrName>
                                        </p:attrNameLst>
                                      </p:cBhvr>
                                      <p:tavLst>
                                        <p:tav tm="0">
                                          <p:val>
                                            <p:strVal val="#ppt_h"/>
                                          </p:val>
                                        </p:tav>
                                        <p:tav tm="100000">
                                          <p:val>
                                            <p:strVal val="#ppt_h"/>
                                          </p:val>
                                        </p:tav>
                                      </p:tavLst>
                                    </p:anim>
                                    <p:animEffect transition="in" filter="fade">
                                      <p:cBhvr>
                                        <p:cTn id="32" dur="1000"/>
                                        <p:tgtEl>
                                          <p:spTgt spid="7"/>
                                        </p:tgtEl>
                                      </p:cBhvr>
                                    </p:animEffect>
                                  </p:childTnLst>
                                </p:cTn>
                              </p:par>
                              <p:par>
                                <p:cTn id="33" presetID="1" presetClass="mediacall" presetSubtype="0" fill="hold" nodeType="withEffect">
                                  <p:stCondLst>
                                    <p:cond delay="0"/>
                                  </p:stCondLst>
                                  <p:childTnLst>
                                    <p:cmd type="call" cmd="playFrom(0.0)">
                                      <p:cBhvr>
                                        <p:cTn id="34" dur="224213" fill="hold"/>
                                        <p:tgtEl>
                                          <p:spTgt spid="1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35" repeatCount="indefinite" fill="hold" display="0">
                  <p:stCondLst>
                    <p:cond delay="indefinite"/>
                  </p:stCondLst>
                  <p:endCondLst>
                    <p:cond evt="onStopAudio" delay="0">
                      <p:tgtEl>
                        <p:sldTgt/>
                      </p:tgtEl>
                    </p:cond>
                  </p:endCondLst>
                </p:cTn>
                <p:tgtEl>
                  <p:spTgt spid="15"/>
                </p:tgtEl>
              </p:cMediaNode>
            </p:audio>
          </p:childTnLst>
        </p:cTn>
      </p:par>
    </p:tnLst>
    <p:bldLst>
      <p:bldP spid="7"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7000" b="-7000"/>
          </a:stretch>
        </a:blipFill>
        <a:effectLst/>
      </p:bgPr>
    </p:bg>
    <p:spTree>
      <p:nvGrpSpPr>
        <p:cNvPr id="1" name=""/>
        <p:cNvGrpSpPr/>
        <p:nvPr/>
      </p:nvGrpSpPr>
      <p:grpSpPr>
        <a:xfrm>
          <a:off x="0" y="0"/>
          <a:ext cx="0" cy="0"/>
          <a:chOff x="0" y="0"/>
          <a:chExt cx="0" cy="0"/>
        </a:xfrm>
      </p:grpSpPr>
      <p:pic>
        <p:nvPicPr>
          <p:cNvPr id="4" name="图片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31916" y="2554286"/>
            <a:ext cx="2021640" cy="1807118"/>
          </a:xfrm>
          <a:prstGeom prst="rect">
            <a:avLst/>
          </a:prstGeom>
        </p:spPr>
      </p:pic>
      <p:sp>
        <p:nvSpPr>
          <p:cNvPr id="6" name="TextBox 50"/>
          <p:cNvSpPr txBox="1"/>
          <p:nvPr/>
        </p:nvSpPr>
        <p:spPr>
          <a:xfrm>
            <a:off x="758069" y="1734349"/>
            <a:ext cx="3447445" cy="584775"/>
          </a:xfrm>
          <a:prstGeom prst="rect">
            <a:avLst/>
          </a:prstGeom>
          <a:noFill/>
        </p:spPr>
        <p:txBody>
          <a:bodyPr wrap="square" rtlCol="0">
            <a:spAutoFit/>
          </a:bodyPr>
          <a:lstStyle/>
          <a:p>
            <a:pPr defTabSz="685434" fontAlgn="base">
              <a:spcBef>
                <a:spcPct val="0"/>
              </a:spcBef>
              <a:spcAft>
                <a:spcPct val="0"/>
              </a:spcAft>
              <a:defRPr/>
            </a:pPr>
            <a:r>
              <a:rPr lang="en-US" altLang="zh-CN" sz="3200" b="1" dirty="0" err="1">
                <a:solidFill>
                  <a:srgbClr val="424554"/>
                </a:solidFill>
                <a:latin typeface="Times New Roman" panose="02020603050405020304" pitchFamily="18" charset="0"/>
                <a:ea typeface="微软雅黑" panose="020B0503020204020204" pitchFamily="34" charset="-122"/>
                <a:cs typeface="Times New Roman" panose="02020603050405020304" pitchFamily="18" charset="0"/>
              </a:rPr>
              <a:t>Nội</a:t>
            </a:r>
            <a:r>
              <a:rPr lang="en-US" altLang="zh-CN" sz="3200" b="1" dirty="0">
                <a:solidFill>
                  <a:srgbClr val="424554"/>
                </a:solidFill>
                <a:latin typeface="Times New Roman" panose="02020603050405020304" pitchFamily="18" charset="0"/>
                <a:ea typeface="微软雅黑" panose="020B0503020204020204" pitchFamily="34" charset="-122"/>
                <a:cs typeface="Times New Roman" panose="02020603050405020304" pitchFamily="18" charset="0"/>
              </a:rPr>
              <a:t> dung</a:t>
            </a:r>
            <a:endParaRPr lang="zh-CN" altLang="en-US" sz="3200" b="1" dirty="0">
              <a:solidFill>
                <a:srgbClr val="424554"/>
              </a:solidFill>
              <a:latin typeface="Times New Roman" panose="02020603050405020304" pitchFamily="18" charset="0"/>
              <a:ea typeface="微软雅黑" panose="020B0503020204020204" pitchFamily="34" charset="-122"/>
              <a:cs typeface="Times New Roman" panose="02020603050405020304" pitchFamily="18" charset="0"/>
            </a:endParaRPr>
          </a:p>
        </p:txBody>
      </p:sp>
      <p:grpSp>
        <p:nvGrpSpPr>
          <p:cNvPr id="7" name="组合 6"/>
          <p:cNvGrpSpPr/>
          <p:nvPr/>
        </p:nvGrpSpPr>
        <p:grpSpPr>
          <a:xfrm>
            <a:off x="3448364" y="1268687"/>
            <a:ext cx="4305923" cy="537056"/>
            <a:chOff x="3321050" y="4069114"/>
            <a:chExt cx="6512479" cy="413986"/>
          </a:xfrm>
        </p:grpSpPr>
        <p:sp>
          <p:nvSpPr>
            <p:cNvPr id="8" name="圆角矩形 7"/>
            <p:cNvSpPr/>
            <p:nvPr/>
          </p:nvSpPr>
          <p:spPr>
            <a:xfrm>
              <a:off x="3321050" y="4076700"/>
              <a:ext cx="5930900" cy="406400"/>
            </a:xfrm>
            <a:prstGeom prst="roundRect">
              <a:avLst/>
            </a:prstGeom>
            <a:noFill/>
            <a:ln w="28575">
              <a:solidFill>
                <a:srgbClr val="7A801D"/>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7A801D"/>
                </a:solidFill>
                <a:effectLst>
                  <a:outerShdw blurRad="38100" dist="38100" dir="2700000" algn="tl">
                    <a:srgbClr val="000000">
                      <a:alpha val="43137"/>
                    </a:srgbClr>
                  </a:outerShdw>
                </a:effectLst>
              </a:endParaRPr>
            </a:p>
          </p:txBody>
        </p:sp>
        <p:sp>
          <p:nvSpPr>
            <p:cNvPr id="9" name="文本框 3"/>
            <p:cNvSpPr txBox="1">
              <a:spLocks noChangeArrowheads="1"/>
            </p:cNvSpPr>
            <p:nvPr/>
          </p:nvSpPr>
          <p:spPr bwMode="auto">
            <a:xfrm>
              <a:off x="4282216" y="4069114"/>
              <a:ext cx="5551313" cy="403321"/>
            </a:xfrm>
            <a:prstGeom prst="rect">
              <a:avLst/>
            </a:prstGeom>
          </p:spPr>
          <p:txBody>
            <a:bodyPr wrap="square">
              <a:spAutoFit/>
            </a:bodyPr>
            <a:lstStyle>
              <a:defPPr>
                <a:defRPr lang="zh-CN"/>
              </a:defPPr>
              <a:lvl1pPr>
                <a:defRPr sz="2000" b="1">
                  <a:gradFill>
                    <a:gsLst>
                      <a:gs pos="100000">
                        <a:schemeClr val="tx2"/>
                      </a:gs>
                      <a:gs pos="0">
                        <a:schemeClr val="accent2"/>
                      </a:gs>
                    </a:gsLst>
                    <a:path path="circle">
                      <a:fillToRect l="50000" t="50000" r="50000" b="50000"/>
                    </a:path>
                  </a:gradFill>
                  <a:latin typeface="微软雅黑" pitchFamily="34" charset="-122"/>
                  <a:ea typeface="微软雅黑" pitchFamily="34" charset="-122"/>
                </a:defRPr>
              </a:lvl1pPr>
            </a:lstStyle>
            <a:p>
              <a:r>
                <a:rPr lang="en-US" altLang="zh-CN" sz="2800" b="0" dirty="0">
                  <a:solidFill>
                    <a:srgbClr val="7A801D"/>
                  </a:solidFill>
                  <a:latin typeface="Times New Roman" panose="02020603050405020304" pitchFamily="18" charset="0"/>
                  <a:cs typeface="Times New Roman" panose="02020603050405020304" pitchFamily="18" charset="0"/>
                </a:rPr>
                <a:t>01   </a:t>
              </a:r>
              <a:r>
                <a:rPr lang="en-US" altLang="zh-CN" sz="2800" b="0" dirty="0" err="1">
                  <a:solidFill>
                    <a:srgbClr val="7A801D"/>
                  </a:solidFill>
                  <a:latin typeface="Times New Roman" panose="02020603050405020304" pitchFamily="18" charset="0"/>
                  <a:cs typeface="Times New Roman" panose="02020603050405020304" pitchFamily="18" charset="0"/>
                </a:rPr>
                <a:t>Từ</a:t>
              </a:r>
              <a:r>
                <a:rPr lang="en-US" altLang="zh-CN" sz="2800" b="0" dirty="0">
                  <a:solidFill>
                    <a:srgbClr val="7A801D"/>
                  </a:solidFill>
                  <a:latin typeface="Times New Roman" panose="02020603050405020304" pitchFamily="18" charset="0"/>
                  <a:cs typeface="Times New Roman" panose="02020603050405020304" pitchFamily="18" charset="0"/>
                </a:rPr>
                <a:t> </a:t>
              </a:r>
              <a:r>
                <a:rPr lang="en-US" altLang="zh-CN" sz="2800" b="0" dirty="0" err="1">
                  <a:solidFill>
                    <a:srgbClr val="7A801D"/>
                  </a:solidFill>
                  <a:latin typeface="Times New Roman" panose="02020603050405020304" pitchFamily="18" charset="0"/>
                  <a:cs typeface="Times New Roman" panose="02020603050405020304" pitchFamily="18" charset="0"/>
                </a:rPr>
                <a:t>Hán</a:t>
              </a:r>
              <a:r>
                <a:rPr lang="en-US" altLang="zh-CN" sz="2800" b="0" dirty="0">
                  <a:solidFill>
                    <a:srgbClr val="7A801D"/>
                  </a:solidFill>
                  <a:latin typeface="Times New Roman" panose="02020603050405020304" pitchFamily="18" charset="0"/>
                  <a:cs typeface="Times New Roman" panose="02020603050405020304" pitchFamily="18" charset="0"/>
                </a:rPr>
                <a:t> </a:t>
              </a:r>
              <a:r>
                <a:rPr lang="en-US" altLang="zh-CN" sz="2800" b="0" dirty="0" err="1">
                  <a:solidFill>
                    <a:srgbClr val="7A801D"/>
                  </a:solidFill>
                  <a:latin typeface="Times New Roman" panose="02020603050405020304" pitchFamily="18" charset="0"/>
                  <a:cs typeface="Times New Roman" panose="02020603050405020304" pitchFamily="18" charset="0"/>
                </a:rPr>
                <a:t>Việt</a:t>
              </a:r>
              <a:endParaRPr lang="zh-CN" altLang="zh-CN" sz="2800" b="0" dirty="0">
                <a:solidFill>
                  <a:srgbClr val="7A801D"/>
                </a:solidFill>
                <a:latin typeface="Times New Roman" panose="02020603050405020304" pitchFamily="18" charset="0"/>
                <a:cs typeface="Times New Roman" panose="02020603050405020304" pitchFamily="18" charset="0"/>
              </a:endParaRPr>
            </a:p>
          </p:txBody>
        </p:sp>
      </p:grpSp>
      <p:grpSp>
        <p:nvGrpSpPr>
          <p:cNvPr id="10" name="组合 9"/>
          <p:cNvGrpSpPr/>
          <p:nvPr/>
        </p:nvGrpSpPr>
        <p:grpSpPr>
          <a:xfrm>
            <a:off x="3042138" y="2240059"/>
            <a:ext cx="4712149" cy="537053"/>
            <a:chOff x="3321050" y="4069116"/>
            <a:chExt cx="6512479" cy="413984"/>
          </a:xfrm>
        </p:grpSpPr>
        <p:sp>
          <p:nvSpPr>
            <p:cNvPr id="11" name="圆角矩形 10"/>
            <p:cNvSpPr/>
            <p:nvPr/>
          </p:nvSpPr>
          <p:spPr>
            <a:xfrm>
              <a:off x="3321050" y="4076700"/>
              <a:ext cx="5930900" cy="406400"/>
            </a:xfrm>
            <a:prstGeom prst="roundRect">
              <a:avLst/>
            </a:prstGeom>
            <a:noFill/>
            <a:ln w="28575">
              <a:solidFill>
                <a:srgbClr val="F3AD00"/>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F3AD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12" name="文本框 3"/>
            <p:cNvSpPr txBox="1">
              <a:spLocks noChangeArrowheads="1"/>
            </p:cNvSpPr>
            <p:nvPr/>
          </p:nvSpPr>
          <p:spPr bwMode="auto">
            <a:xfrm>
              <a:off x="3321050" y="4069116"/>
              <a:ext cx="6512479" cy="403321"/>
            </a:xfrm>
            <a:prstGeom prst="rect">
              <a:avLst/>
            </a:prstGeom>
          </p:spPr>
          <p:txBody>
            <a:bodyPr wrap="square">
              <a:spAutoFit/>
            </a:bodyPr>
            <a:lstStyle>
              <a:defPPr>
                <a:defRPr lang="zh-CN"/>
              </a:defPPr>
              <a:lvl1pPr>
                <a:defRPr sz="2000" b="1">
                  <a:gradFill>
                    <a:gsLst>
                      <a:gs pos="100000">
                        <a:schemeClr val="tx2"/>
                      </a:gs>
                      <a:gs pos="0">
                        <a:schemeClr val="accent2"/>
                      </a:gs>
                    </a:gsLst>
                    <a:path path="circle">
                      <a:fillToRect l="50000" t="50000" r="50000" b="50000"/>
                    </a:path>
                  </a:gradFill>
                  <a:latin typeface="微软雅黑" pitchFamily="34" charset="-122"/>
                  <a:ea typeface="微软雅黑" pitchFamily="34" charset="-122"/>
                </a:defRPr>
              </a:lvl1pPr>
            </a:lstStyle>
            <a:p>
              <a:r>
                <a:rPr lang="en-US" altLang="zh-CN" sz="2800" b="0" dirty="0">
                  <a:solidFill>
                    <a:srgbClr val="F3AD00"/>
                  </a:solidFill>
                  <a:latin typeface="Times New Roman" panose="02020603050405020304" pitchFamily="18" charset="0"/>
                  <a:cs typeface="Times New Roman" panose="02020603050405020304" pitchFamily="18" charset="0"/>
                </a:rPr>
                <a:t>02   </a:t>
              </a:r>
              <a:r>
                <a:rPr lang="en-US" altLang="zh-CN" sz="2800" b="0" dirty="0" err="1">
                  <a:solidFill>
                    <a:srgbClr val="F3AD00"/>
                  </a:solidFill>
                  <a:latin typeface="Times New Roman" panose="02020603050405020304" pitchFamily="18" charset="0"/>
                  <a:cs typeface="Times New Roman" panose="02020603050405020304" pitchFamily="18" charset="0"/>
                </a:rPr>
                <a:t>Văn</a:t>
              </a:r>
              <a:r>
                <a:rPr lang="en-US" altLang="zh-CN" sz="2800" b="0" dirty="0">
                  <a:solidFill>
                    <a:srgbClr val="F3AD00"/>
                  </a:solidFill>
                  <a:latin typeface="Times New Roman" panose="02020603050405020304" pitchFamily="18" charset="0"/>
                  <a:cs typeface="Times New Roman" panose="02020603050405020304" pitchFamily="18" charset="0"/>
                </a:rPr>
                <a:t> </a:t>
              </a:r>
              <a:r>
                <a:rPr lang="en-US" altLang="zh-CN" sz="2800" b="0" dirty="0" err="1">
                  <a:solidFill>
                    <a:srgbClr val="F3AD00"/>
                  </a:solidFill>
                  <a:latin typeface="Times New Roman" panose="02020603050405020304" pitchFamily="18" charset="0"/>
                  <a:cs typeface="Times New Roman" panose="02020603050405020304" pitchFamily="18" charset="0"/>
                </a:rPr>
                <a:t>bản</a:t>
              </a:r>
              <a:r>
                <a:rPr lang="en-US" altLang="zh-CN" sz="2800" b="0" dirty="0">
                  <a:solidFill>
                    <a:srgbClr val="F3AD00"/>
                  </a:solidFill>
                  <a:latin typeface="Times New Roman" panose="02020603050405020304" pitchFamily="18" charset="0"/>
                  <a:cs typeface="Times New Roman" panose="02020603050405020304" pitchFamily="18" charset="0"/>
                </a:rPr>
                <a:t> </a:t>
              </a:r>
              <a:r>
                <a:rPr lang="en-US" altLang="zh-CN" sz="2800" b="0" dirty="0" err="1">
                  <a:solidFill>
                    <a:srgbClr val="F3AD00"/>
                  </a:solidFill>
                  <a:latin typeface="Times New Roman" panose="02020603050405020304" pitchFamily="18" charset="0"/>
                  <a:cs typeface="Times New Roman" panose="02020603050405020304" pitchFamily="18" charset="0"/>
                </a:rPr>
                <a:t>và</a:t>
              </a:r>
              <a:r>
                <a:rPr lang="en-US" altLang="zh-CN" sz="2800" b="0" dirty="0">
                  <a:solidFill>
                    <a:srgbClr val="F3AD00"/>
                  </a:solidFill>
                  <a:latin typeface="Times New Roman" panose="02020603050405020304" pitchFamily="18" charset="0"/>
                  <a:cs typeface="Times New Roman" panose="02020603050405020304" pitchFamily="18" charset="0"/>
                </a:rPr>
                <a:t> </a:t>
              </a:r>
              <a:r>
                <a:rPr lang="en-US" altLang="zh-CN" sz="2800" b="0" dirty="0" err="1">
                  <a:solidFill>
                    <a:srgbClr val="F3AD00"/>
                  </a:solidFill>
                  <a:latin typeface="Times New Roman" panose="02020603050405020304" pitchFamily="18" charset="0"/>
                  <a:cs typeface="Times New Roman" panose="02020603050405020304" pitchFamily="18" charset="0"/>
                </a:rPr>
                <a:t>đoạn</a:t>
              </a:r>
              <a:r>
                <a:rPr lang="en-US" altLang="zh-CN" sz="2800" b="0" dirty="0">
                  <a:solidFill>
                    <a:srgbClr val="F3AD00"/>
                  </a:solidFill>
                  <a:latin typeface="Times New Roman" panose="02020603050405020304" pitchFamily="18" charset="0"/>
                  <a:cs typeface="Times New Roman" panose="02020603050405020304" pitchFamily="18" charset="0"/>
                </a:rPr>
                <a:t> </a:t>
              </a:r>
              <a:r>
                <a:rPr lang="en-US" altLang="zh-CN" sz="2800" b="0" dirty="0" err="1">
                  <a:solidFill>
                    <a:srgbClr val="F3AD00"/>
                  </a:solidFill>
                  <a:latin typeface="Times New Roman" panose="02020603050405020304" pitchFamily="18" charset="0"/>
                  <a:cs typeface="Times New Roman" panose="02020603050405020304" pitchFamily="18" charset="0"/>
                </a:rPr>
                <a:t>văn</a:t>
              </a:r>
              <a:endParaRPr lang="zh-CN" altLang="zh-CN" sz="2800" b="0" dirty="0">
                <a:solidFill>
                  <a:srgbClr val="F3AD00"/>
                </a:solidFill>
                <a:latin typeface="Times New Roman" panose="02020603050405020304" pitchFamily="18" charset="0"/>
                <a:cs typeface="Times New Roman" panose="02020603050405020304" pitchFamily="18" charset="0"/>
              </a:endParaRPr>
            </a:p>
          </p:txBody>
        </p:sp>
      </p:grpSp>
      <p:grpSp>
        <p:nvGrpSpPr>
          <p:cNvPr id="13" name="组合 12"/>
          <p:cNvGrpSpPr/>
          <p:nvPr/>
        </p:nvGrpSpPr>
        <p:grpSpPr>
          <a:xfrm>
            <a:off x="3448364" y="3339348"/>
            <a:ext cx="4305923" cy="537053"/>
            <a:chOff x="3321050" y="4069116"/>
            <a:chExt cx="6512479" cy="413984"/>
          </a:xfrm>
        </p:grpSpPr>
        <p:sp>
          <p:nvSpPr>
            <p:cNvPr id="14" name="圆角矩形 13"/>
            <p:cNvSpPr/>
            <p:nvPr/>
          </p:nvSpPr>
          <p:spPr>
            <a:xfrm>
              <a:off x="3321050" y="4076700"/>
              <a:ext cx="5930900" cy="406400"/>
            </a:xfrm>
            <a:prstGeom prst="roundRect">
              <a:avLst/>
            </a:prstGeom>
            <a:noFill/>
            <a:ln w="28575">
              <a:solidFill>
                <a:srgbClr val="7A801D"/>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7A801D"/>
                </a:solidFill>
                <a:effectLst>
                  <a:outerShdw blurRad="38100" dist="38100" dir="2700000" algn="tl">
                    <a:srgbClr val="000000">
                      <a:alpha val="43137"/>
                    </a:srgbClr>
                  </a:outerShdw>
                </a:effectLst>
              </a:endParaRPr>
            </a:p>
          </p:txBody>
        </p:sp>
        <p:sp>
          <p:nvSpPr>
            <p:cNvPr id="15" name="文本框 3"/>
            <p:cNvSpPr txBox="1">
              <a:spLocks noChangeArrowheads="1"/>
            </p:cNvSpPr>
            <p:nvPr/>
          </p:nvSpPr>
          <p:spPr bwMode="auto">
            <a:xfrm>
              <a:off x="4282216" y="4069116"/>
              <a:ext cx="5551313" cy="403321"/>
            </a:xfrm>
            <a:prstGeom prst="rect">
              <a:avLst/>
            </a:prstGeom>
          </p:spPr>
          <p:txBody>
            <a:bodyPr wrap="square">
              <a:spAutoFit/>
            </a:bodyPr>
            <a:lstStyle>
              <a:defPPr>
                <a:defRPr lang="zh-CN"/>
              </a:defPPr>
              <a:lvl1pPr>
                <a:defRPr sz="2000" b="1">
                  <a:gradFill>
                    <a:gsLst>
                      <a:gs pos="100000">
                        <a:schemeClr val="tx2"/>
                      </a:gs>
                      <a:gs pos="0">
                        <a:schemeClr val="accent2"/>
                      </a:gs>
                    </a:gsLst>
                    <a:path path="circle">
                      <a:fillToRect l="50000" t="50000" r="50000" b="50000"/>
                    </a:path>
                  </a:gradFill>
                  <a:latin typeface="微软雅黑" pitchFamily="34" charset="-122"/>
                  <a:ea typeface="微软雅黑" pitchFamily="34" charset="-122"/>
                </a:defRPr>
              </a:lvl1pPr>
            </a:lstStyle>
            <a:p>
              <a:r>
                <a:rPr lang="en-US" altLang="zh-CN" sz="2800" b="0" dirty="0">
                  <a:solidFill>
                    <a:srgbClr val="7A801D"/>
                  </a:solidFill>
                  <a:latin typeface="Times New Roman" panose="02020603050405020304" pitchFamily="18" charset="0"/>
                  <a:cs typeface="Times New Roman" panose="02020603050405020304" pitchFamily="18" charset="0"/>
                </a:rPr>
                <a:t>03   </a:t>
              </a:r>
              <a:r>
                <a:rPr lang="en-US" altLang="zh-CN" sz="2800" b="0" dirty="0" err="1">
                  <a:solidFill>
                    <a:srgbClr val="7A801D"/>
                  </a:solidFill>
                  <a:latin typeface="Times New Roman" panose="02020603050405020304" pitchFamily="18" charset="0"/>
                  <a:cs typeface="Times New Roman" panose="02020603050405020304" pitchFamily="18" charset="0"/>
                </a:rPr>
                <a:t>Luyện</a:t>
              </a:r>
              <a:r>
                <a:rPr lang="en-US" altLang="zh-CN" sz="2800" b="0" dirty="0">
                  <a:solidFill>
                    <a:srgbClr val="7A801D"/>
                  </a:solidFill>
                  <a:latin typeface="Times New Roman" panose="02020603050405020304" pitchFamily="18" charset="0"/>
                  <a:cs typeface="Times New Roman" panose="02020603050405020304" pitchFamily="18" charset="0"/>
                </a:rPr>
                <a:t> </a:t>
              </a:r>
              <a:r>
                <a:rPr lang="en-US" altLang="zh-CN" sz="2800" b="0" dirty="0" err="1">
                  <a:solidFill>
                    <a:srgbClr val="7A801D"/>
                  </a:solidFill>
                  <a:latin typeface="Times New Roman" panose="02020603050405020304" pitchFamily="18" charset="0"/>
                  <a:cs typeface="Times New Roman" panose="02020603050405020304" pitchFamily="18" charset="0"/>
                </a:rPr>
                <a:t>tập</a:t>
              </a:r>
              <a:endParaRPr lang="zh-CN" altLang="zh-CN" sz="2800" b="0" dirty="0">
                <a:solidFill>
                  <a:srgbClr val="7A801D"/>
                </a:solidFill>
                <a:latin typeface="Times New Roman" panose="02020603050405020304" pitchFamily="18" charset="0"/>
                <a:cs typeface="Times New Roman" panose="02020603050405020304" pitchFamily="18" charset="0"/>
              </a:endParaRPr>
            </a:p>
          </p:txBody>
        </p:sp>
      </p:grpSp>
      <p:pic>
        <p:nvPicPr>
          <p:cNvPr id="19" name="图片 1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349998" y="857250"/>
            <a:ext cx="2794002" cy="4287838"/>
          </a:xfrm>
          <a:prstGeom prst="rect">
            <a:avLst/>
          </a:prstGeom>
        </p:spPr>
      </p:pic>
    </p:spTree>
    <p:extLst>
      <p:ext uri="{BB962C8B-B14F-4D97-AF65-F5344CB8AC3E}">
        <p14:creationId xmlns:p14="http://schemas.microsoft.com/office/powerpoint/2010/main" val="1457517340"/>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0-#ppt_w/2"/>
                                          </p:val>
                                        </p:tav>
                                        <p:tav tm="100000">
                                          <p:val>
                                            <p:strVal val="#ppt_x"/>
                                          </p:val>
                                        </p:tav>
                                      </p:tavLst>
                                    </p:anim>
                                    <p:anim calcmode="lin" valueType="num">
                                      <p:cBhvr additive="base">
                                        <p:cTn id="8" dur="500" fill="hold"/>
                                        <p:tgtEl>
                                          <p:spTgt spid="6"/>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42" presetClass="entr" presetSubtype="0" fill="hold" nodeType="after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childTnLst>
                          </p:cTn>
                        </p:par>
                        <p:par>
                          <p:cTn id="15" fill="hold">
                            <p:stCondLst>
                              <p:cond delay="1500"/>
                            </p:stCondLst>
                            <p:childTnLst>
                              <p:par>
                                <p:cTn id="16" presetID="22" presetClass="entr" presetSubtype="8" fill="hold" nodeType="after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wipe(left)">
                                      <p:cBhvr>
                                        <p:cTn id="18" dur="500"/>
                                        <p:tgtEl>
                                          <p:spTgt spid="7"/>
                                        </p:tgtEl>
                                      </p:cBhvr>
                                    </p:animEffect>
                                  </p:childTnLst>
                                </p:cTn>
                              </p:par>
                            </p:childTnLst>
                          </p:cTn>
                        </p:par>
                        <p:par>
                          <p:cTn id="19" fill="hold">
                            <p:stCondLst>
                              <p:cond delay="2000"/>
                            </p:stCondLst>
                            <p:childTnLst>
                              <p:par>
                                <p:cTn id="20" presetID="22" presetClass="entr" presetSubtype="8" fill="hold" nodeType="after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wipe(left)">
                                      <p:cBhvr>
                                        <p:cTn id="22" dur="500"/>
                                        <p:tgtEl>
                                          <p:spTgt spid="10"/>
                                        </p:tgtEl>
                                      </p:cBhvr>
                                    </p:animEffect>
                                  </p:childTnLst>
                                </p:cTn>
                              </p:par>
                            </p:childTnLst>
                          </p:cTn>
                        </p:par>
                        <p:par>
                          <p:cTn id="23" fill="hold">
                            <p:stCondLst>
                              <p:cond delay="2500"/>
                            </p:stCondLst>
                            <p:childTnLst>
                              <p:par>
                                <p:cTn id="24" presetID="22" presetClass="entr" presetSubtype="8" fill="hold" nodeType="afterEffect">
                                  <p:stCondLst>
                                    <p:cond delay="0"/>
                                  </p:stCondLst>
                                  <p:childTnLst>
                                    <p:set>
                                      <p:cBhvr>
                                        <p:cTn id="25" dur="1" fill="hold">
                                          <p:stCondLst>
                                            <p:cond delay="0"/>
                                          </p:stCondLst>
                                        </p:cTn>
                                        <p:tgtEl>
                                          <p:spTgt spid="13"/>
                                        </p:tgtEl>
                                        <p:attrNameLst>
                                          <p:attrName>style.visibility</p:attrName>
                                        </p:attrNameLst>
                                      </p:cBhvr>
                                      <p:to>
                                        <p:strVal val="visible"/>
                                      </p:to>
                                    </p:set>
                                    <p:animEffect transition="in" filter="wipe(left)">
                                      <p:cBhvr>
                                        <p:cTn id="26"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7000" b="-7000"/>
          </a:stretch>
        </a:blipFill>
        <a:effectLst/>
      </p:bgPr>
    </p:bg>
    <p:spTree>
      <p:nvGrpSpPr>
        <p:cNvPr id="1" name=""/>
        <p:cNvGrpSpPr/>
        <p:nvPr/>
      </p:nvGrpSpPr>
      <p:grpSpPr>
        <a:xfrm>
          <a:off x="0" y="0"/>
          <a:ext cx="0" cy="0"/>
          <a:chOff x="0" y="0"/>
          <a:chExt cx="0" cy="0"/>
        </a:xfrm>
      </p:grpSpPr>
      <p:pic>
        <p:nvPicPr>
          <p:cNvPr id="4" name="图片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659588" y="2867024"/>
            <a:ext cx="1484411" cy="2278063"/>
          </a:xfrm>
          <a:prstGeom prst="rect">
            <a:avLst/>
          </a:prstGeom>
        </p:spPr>
      </p:pic>
      <p:pic>
        <p:nvPicPr>
          <p:cNvPr id="5" name="图片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524750" y="3624009"/>
            <a:ext cx="1023128" cy="1521078"/>
          </a:xfrm>
          <a:prstGeom prst="rect">
            <a:avLst/>
          </a:prstGeom>
        </p:spPr>
      </p:pic>
      <p:pic>
        <p:nvPicPr>
          <p:cNvPr id="6" name="图片 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90499" y="73004"/>
            <a:ext cx="705681" cy="630799"/>
          </a:xfrm>
          <a:prstGeom prst="rect">
            <a:avLst/>
          </a:prstGeom>
        </p:spPr>
      </p:pic>
      <p:sp>
        <p:nvSpPr>
          <p:cNvPr id="8" name="矩形 7"/>
          <p:cNvSpPr>
            <a:spLocks noChangeArrowheads="1"/>
          </p:cNvSpPr>
          <p:nvPr/>
        </p:nvSpPr>
        <p:spPr bwMode="auto">
          <a:xfrm>
            <a:off x="596122" y="3120698"/>
            <a:ext cx="7920594" cy="10066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defTabSz="914324">
              <a:lnSpc>
                <a:spcPct val="150000"/>
              </a:lnSpc>
            </a:pPr>
            <a:r>
              <a:rPr lang="en-US" altLang="zh-CN" sz="4500" b="1" dirty="0">
                <a:solidFill>
                  <a:srgbClr val="181818"/>
                </a:solidFill>
                <a:latin typeface="Times New Roman" panose="02020603050405020304" pitchFamily="18" charset="0"/>
                <a:ea typeface="微软雅黑" pitchFamily="34" charset="-122"/>
                <a:cs typeface="Times New Roman" panose="02020603050405020304" pitchFamily="18" charset="0"/>
                <a:sym typeface="微软雅黑" pitchFamily="34" charset="-122"/>
              </a:rPr>
              <a:t>I. TỪ HÁN VIỆT</a:t>
            </a:r>
            <a:endParaRPr lang="zh-CN" altLang="en-US" sz="4500" b="1" dirty="0">
              <a:solidFill>
                <a:srgbClr val="181818"/>
              </a:solidFill>
              <a:latin typeface="Times New Roman" panose="02020603050405020304" pitchFamily="18" charset="0"/>
              <a:ea typeface="微软雅黑" pitchFamily="34" charset="-122"/>
              <a:cs typeface="Times New Roman" panose="02020603050405020304" pitchFamily="18" charset="0"/>
              <a:sym typeface="微软雅黑" pitchFamily="34" charset="-122"/>
            </a:endParaRPr>
          </a:p>
        </p:txBody>
      </p:sp>
      <p:grpSp>
        <p:nvGrpSpPr>
          <p:cNvPr id="9" name="组合 8"/>
          <p:cNvGrpSpPr/>
          <p:nvPr/>
        </p:nvGrpSpPr>
        <p:grpSpPr>
          <a:xfrm>
            <a:off x="2196615" y="698136"/>
            <a:ext cx="4750769" cy="3307919"/>
            <a:chOff x="2197100" y="915988"/>
            <a:chExt cx="4751388" cy="3308350"/>
          </a:xfrm>
        </p:grpSpPr>
        <p:sp>
          <p:nvSpPr>
            <p:cNvPr id="10" name="AutoShape 3"/>
            <p:cNvSpPr>
              <a:spLocks noChangeAspect="1" noChangeArrowheads="1" noTextEdit="1"/>
            </p:cNvSpPr>
            <p:nvPr/>
          </p:nvSpPr>
          <p:spPr bwMode="auto">
            <a:xfrm>
              <a:off x="2197100" y="915988"/>
              <a:ext cx="4748213" cy="3308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28" tIns="45714" rIns="91428" bIns="45714" numCol="1" anchor="t" anchorCtr="0" compatLnSpc="1">
              <a:prstTxWarp prst="textNoShape">
                <a:avLst/>
              </a:prstTxWarp>
            </a:bodyPr>
            <a:lstStyle/>
            <a:p>
              <a:pPr defTabSz="914324">
                <a:defRPr/>
              </a:pPr>
              <a:endParaRPr lang="zh-CN" altLang="en-US" sz="2400" kern="0">
                <a:solidFill>
                  <a:srgbClr val="F8F8F8"/>
                </a:solidFill>
                <a:latin typeface="Book Antiqua"/>
              </a:endParaRPr>
            </a:p>
          </p:txBody>
        </p:sp>
        <p:sp>
          <p:nvSpPr>
            <p:cNvPr id="11" name="Freeform 150"/>
            <p:cNvSpPr>
              <a:spLocks/>
            </p:cNvSpPr>
            <p:nvPr/>
          </p:nvSpPr>
          <p:spPr bwMode="auto">
            <a:xfrm>
              <a:off x="3048000" y="1771651"/>
              <a:ext cx="3049588" cy="1522413"/>
            </a:xfrm>
            <a:custGeom>
              <a:avLst/>
              <a:gdLst>
                <a:gd name="T0" fmla="*/ 813 w 813"/>
                <a:gd name="T1" fmla="*/ 406 h 406"/>
                <a:gd name="T2" fmla="*/ 724 w 813"/>
                <a:gd name="T3" fmla="*/ 406 h 406"/>
                <a:gd name="T4" fmla="*/ 406 w 813"/>
                <a:gd name="T5" fmla="*/ 89 h 406"/>
                <a:gd name="T6" fmla="*/ 89 w 813"/>
                <a:gd name="T7" fmla="*/ 406 h 406"/>
                <a:gd name="T8" fmla="*/ 0 w 813"/>
                <a:gd name="T9" fmla="*/ 406 h 406"/>
                <a:gd name="T10" fmla="*/ 406 w 813"/>
                <a:gd name="T11" fmla="*/ 0 h 406"/>
                <a:gd name="T12" fmla="*/ 813 w 813"/>
                <a:gd name="T13" fmla="*/ 406 h 406"/>
              </a:gdLst>
              <a:ahLst/>
              <a:cxnLst>
                <a:cxn ang="0">
                  <a:pos x="T0" y="T1"/>
                </a:cxn>
                <a:cxn ang="0">
                  <a:pos x="T2" y="T3"/>
                </a:cxn>
                <a:cxn ang="0">
                  <a:pos x="T4" y="T5"/>
                </a:cxn>
                <a:cxn ang="0">
                  <a:pos x="T6" y="T7"/>
                </a:cxn>
                <a:cxn ang="0">
                  <a:pos x="T8" y="T9"/>
                </a:cxn>
                <a:cxn ang="0">
                  <a:pos x="T10" y="T11"/>
                </a:cxn>
                <a:cxn ang="0">
                  <a:pos x="T12" y="T13"/>
                </a:cxn>
              </a:cxnLst>
              <a:rect l="0" t="0" r="r" b="b"/>
              <a:pathLst>
                <a:path w="813" h="406">
                  <a:moveTo>
                    <a:pt x="813" y="406"/>
                  </a:moveTo>
                  <a:cubicBezTo>
                    <a:pt x="724" y="406"/>
                    <a:pt x="724" y="406"/>
                    <a:pt x="724" y="406"/>
                  </a:cubicBezTo>
                  <a:cubicBezTo>
                    <a:pt x="724" y="231"/>
                    <a:pt x="581" y="89"/>
                    <a:pt x="406" y="89"/>
                  </a:cubicBezTo>
                  <a:cubicBezTo>
                    <a:pt x="231" y="89"/>
                    <a:pt x="89" y="231"/>
                    <a:pt x="89" y="406"/>
                  </a:cubicBezTo>
                  <a:cubicBezTo>
                    <a:pt x="0" y="406"/>
                    <a:pt x="0" y="406"/>
                    <a:pt x="0" y="406"/>
                  </a:cubicBezTo>
                  <a:cubicBezTo>
                    <a:pt x="0" y="182"/>
                    <a:pt x="182" y="0"/>
                    <a:pt x="406" y="0"/>
                  </a:cubicBezTo>
                  <a:cubicBezTo>
                    <a:pt x="631" y="0"/>
                    <a:pt x="813" y="182"/>
                    <a:pt x="813" y="406"/>
                  </a:cubicBezTo>
                  <a:close/>
                </a:path>
              </a:pathLst>
            </a:custGeom>
            <a:solidFill>
              <a:srgbClr val="F3AD00"/>
            </a:solidFill>
            <a:ln>
              <a:noFill/>
            </a:ln>
          </p:spPr>
          <p:txBody>
            <a:bodyPr/>
            <a:lstStyle/>
            <a:p>
              <a:pPr defTabSz="914324">
                <a:defRPr/>
              </a:pPr>
              <a:endParaRPr lang="zh-CN" altLang="en-US" sz="1600" kern="0">
                <a:solidFill>
                  <a:srgbClr val="F8F8F8"/>
                </a:solidFill>
                <a:latin typeface="Book Antiqua"/>
              </a:endParaRPr>
            </a:p>
          </p:txBody>
        </p:sp>
        <p:sp>
          <p:nvSpPr>
            <p:cNvPr id="12" name="Freeform 151"/>
            <p:cNvSpPr>
              <a:spLocks/>
            </p:cNvSpPr>
            <p:nvPr/>
          </p:nvSpPr>
          <p:spPr bwMode="auto">
            <a:xfrm>
              <a:off x="2632075" y="1354138"/>
              <a:ext cx="3881438" cy="1939925"/>
            </a:xfrm>
            <a:custGeom>
              <a:avLst/>
              <a:gdLst>
                <a:gd name="T0" fmla="*/ 1035 w 1035"/>
                <a:gd name="T1" fmla="*/ 517 h 517"/>
                <a:gd name="T2" fmla="*/ 945 w 1035"/>
                <a:gd name="T3" fmla="*/ 517 h 517"/>
                <a:gd name="T4" fmla="*/ 517 w 1035"/>
                <a:gd name="T5" fmla="*/ 90 h 517"/>
                <a:gd name="T6" fmla="*/ 89 w 1035"/>
                <a:gd name="T7" fmla="*/ 517 h 517"/>
                <a:gd name="T8" fmla="*/ 0 w 1035"/>
                <a:gd name="T9" fmla="*/ 517 h 517"/>
                <a:gd name="T10" fmla="*/ 517 w 1035"/>
                <a:gd name="T11" fmla="*/ 0 h 517"/>
                <a:gd name="T12" fmla="*/ 1035 w 1035"/>
                <a:gd name="T13" fmla="*/ 517 h 517"/>
              </a:gdLst>
              <a:ahLst/>
              <a:cxnLst>
                <a:cxn ang="0">
                  <a:pos x="T0" y="T1"/>
                </a:cxn>
                <a:cxn ang="0">
                  <a:pos x="T2" y="T3"/>
                </a:cxn>
                <a:cxn ang="0">
                  <a:pos x="T4" y="T5"/>
                </a:cxn>
                <a:cxn ang="0">
                  <a:pos x="T6" y="T7"/>
                </a:cxn>
                <a:cxn ang="0">
                  <a:pos x="T8" y="T9"/>
                </a:cxn>
                <a:cxn ang="0">
                  <a:pos x="T10" y="T11"/>
                </a:cxn>
                <a:cxn ang="0">
                  <a:pos x="T12" y="T13"/>
                </a:cxn>
              </a:cxnLst>
              <a:rect l="0" t="0" r="r" b="b"/>
              <a:pathLst>
                <a:path w="1035" h="517">
                  <a:moveTo>
                    <a:pt x="1035" y="517"/>
                  </a:moveTo>
                  <a:cubicBezTo>
                    <a:pt x="945" y="517"/>
                    <a:pt x="945" y="517"/>
                    <a:pt x="945" y="517"/>
                  </a:cubicBezTo>
                  <a:cubicBezTo>
                    <a:pt x="945" y="282"/>
                    <a:pt x="753" y="90"/>
                    <a:pt x="517" y="90"/>
                  </a:cubicBezTo>
                  <a:cubicBezTo>
                    <a:pt x="281" y="90"/>
                    <a:pt x="89" y="282"/>
                    <a:pt x="89" y="517"/>
                  </a:cubicBezTo>
                  <a:cubicBezTo>
                    <a:pt x="0" y="517"/>
                    <a:pt x="0" y="517"/>
                    <a:pt x="0" y="517"/>
                  </a:cubicBezTo>
                  <a:cubicBezTo>
                    <a:pt x="0" y="232"/>
                    <a:pt x="232" y="0"/>
                    <a:pt x="517" y="0"/>
                  </a:cubicBezTo>
                  <a:cubicBezTo>
                    <a:pt x="803" y="0"/>
                    <a:pt x="1035" y="232"/>
                    <a:pt x="1035" y="517"/>
                  </a:cubicBezTo>
                  <a:close/>
                </a:path>
              </a:pathLst>
            </a:custGeom>
            <a:solidFill>
              <a:srgbClr val="7A801D"/>
            </a:solidFill>
            <a:ln>
              <a:noFill/>
            </a:ln>
          </p:spPr>
          <p:txBody>
            <a:bodyPr/>
            <a:lstStyle/>
            <a:p>
              <a:pPr defTabSz="914324">
                <a:defRPr/>
              </a:pPr>
              <a:endParaRPr lang="zh-CN" altLang="en-US" sz="1600" kern="0">
                <a:solidFill>
                  <a:srgbClr val="F8F8F8"/>
                </a:solidFill>
                <a:latin typeface="Book Antiqua"/>
              </a:endParaRPr>
            </a:p>
          </p:txBody>
        </p:sp>
        <p:sp>
          <p:nvSpPr>
            <p:cNvPr id="13" name="Freeform 152"/>
            <p:cNvSpPr>
              <a:spLocks/>
            </p:cNvSpPr>
            <p:nvPr/>
          </p:nvSpPr>
          <p:spPr bwMode="auto">
            <a:xfrm>
              <a:off x="2197100" y="919163"/>
              <a:ext cx="4751388" cy="2374900"/>
            </a:xfrm>
            <a:custGeom>
              <a:avLst/>
              <a:gdLst>
                <a:gd name="T0" fmla="*/ 1267 w 1267"/>
                <a:gd name="T1" fmla="*/ 633 h 633"/>
                <a:gd name="T2" fmla="*/ 1178 w 1267"/>
                <a:gd name="T3" fmla="*/ 633 h 633"/>
                <a:gd name="T4" fmla="*/ 633 w 1267"/>
                <a:gd name="T5" fmla="*/ 89 h 633"/>
                <a:gd name="T6" fmla="*/ 89 w 1267"/>
                <a:gd name="T7" fmla="*/ 633 h 633"/>
                <a:gd name="T8" fmla="*/ 0 w 1267"/>
                <a:gd name="T9" fmla="*/ 633 h 633"/>
                <a:gd name="T10" fmla="*/ 633 w 1267"/>
                <a:gd name="T11" fmla="*/ 0 h 633"/>
                <a:gd name="T12" fmla="*/ 1267 w 1267"/>
                <a:gd name="T13" fmla="*/ 633 h 633"/>
              </a:gdLst>
              <a:ahLst/>
              <a:cxnLst>
                <a:cxn ang="0">
                  <a:pos x="T0" y="T1"/>
                </a:cxn>
                <a:cxn ang="0">
                  <a:pos x="T2" y="T3"/>
                </a:cxn>
                <a:cxn ang="0">
                  <a:pos x="T4" y="T5"/>
                </a:cxn>
                <a:cxn ang="0">
                  <a:pos x="T6" y="T7"/>
                </a:cxn>
                <a:cxn ang="0">
                  <a:pos x="T8" y="T9"/>
                </a:cxn>
                <a:cxn ang="0">
                  <a:pos x="T10" y="T11"/>
                </a:cxn>
                <a:cxn ang="0">
                  <a:pos x="T12" y="T13"/>
                </a:cxn>
              </a:cxnLst>
              <a:rect l="0" t="0" r="r" b="b"/>
              <a:pathLst>
                <a:path w="1267" h="633">
                  <a:moveTo>
                    <a:pt x="1267" y="633"/>
                  </a:moveTo>
                  <a:cubicBezTo>
                    <a:pt x="1178" y="633"/>
                    <a:pt x="1178" y="633"/>
                    <a:pt x="1178" y="633"/>
                  </a:cubicBezTo>
                  <a:cubicBezTo>
                    <a:pt x="1178" y="333"/>
                    <a:pt x="934" y="89"/>
                    <a:pt x="633" y="89"/>
                  </a:cubicBezTo>
                  <a:cubicBezTo>
                    <a:pt x="333" y="89"/>
                    <a:pt x="89" y="333"/>
                    <a:pt x="89" y="633"/>
                  </a:cubicBezTo>
                  <a:cubicBezTo>
                    <a:pt x="0" y="633"/>
                    <a:pt x="0" y="633"/>
                    <a:pt x="0" y="633"/>
                  </a:cubicBezTo>
                  <a:cubicBezTo>
                    <a:pt x="0" y="284"/>
                    <a:pt x="284" y="0"/>
                    <a:pt x="633" y="0"/>
                  </a:cubicBezTo>
                  <a:cubicBezTo>
                    <a:pt x="983" y="0"/>
                    <a:pt x="1267" y="284"/>
                    <a:pt x="1267" y="633"/>
                  </a:cubicBezTo>
                  <a:close/>
                </a:path>
              </a:pathLst>
            </a:custGeom>
            <a:solidFill>
              <a:srgbClr val="F3AD00"/>
            </a:solidFill>
            <a:ln>
              <a:noFill/>
            </a:ln>
          </p:spPr>
          <p:txBody>
            <a:bodyPr/>
            <a:lstStyle/>
            <a:p>
              <a:pPr defTabSz="914324">
                <a:defRPr/>
              </a:pPr>
              <a:endParaRPr lang="zh-CN" altLang="en-US" sz="1600" kern="0">
                <a:solidFill>
                  <a:srgbClr val="F8F8F8"/>
                </a:solidFill>
                <a:latin typeface="Book Antiqua"/>
              </a:endParaRPr>
            </a:p>
          </p:txBody>
        </p:sp>
        <p:sp>
          <p:nvSpPr>
            <p:cNvPr id="14" name="Freeform 153"/>
            <p:cNvSpPr>
              <a:spLocks/>
            </p:cNvSpPr>
            <p:nvPr/>
          </p:nvSpPr>
          <p:spPr bwMode="auto">
            <a:xfrm>
              <a:off x="3468688" y="2190751"/>
              <a:ext cx="2208213" cy="1103313"/>
            </a:xfrm>
            <a:custGeom>
              <a:avLst/>
              <a:gdLst>
                <a:gd name="T0" fmla="*/ 589 w 589"/>
                <a:gd name="T1" fmla="*/ 294 h 294"/>
                <a:gd name="T2" fmla="*/ 500 w 589"/>
                <a:gd name="T3" fmla="*/ 294 h 294"/>
                <a:gd name="T4" fmla="*/ 294 w 589"/>
                <a:gd name="T5" fmla="*/ 89 h 294"/>
                <a:gd name="T6" fmla="*/ 89 w 589"/>
                <a:gd name="T7" fmla="*/ 294 h 294"/>
                <a:gd name="T8" fmla="*/ 0 w 589"/>
                <a:gd name="T9" fmla="*/ 294 h 294"/>
                <a:gd name="T10" fmla="*/ 294 w 589"/>
                <a:gd name="T11" fmla="*/ 0 h 294"/>
                <a:gd name="T12" fmla="*/ 589 w 589"/>
                <a:gd name="T13" fmla="*/ 294 h 294"/>
              </a:gdLst>
              <a:ahLst/>
              <a:cxnLst>
                <a:cxn ang="0">
                  <a:pos x="T0" y="T1"/>
                </a:cxn>
                <a:cxn ang="0">
                  <a:pos x="T2" y="T3"/>
                </a:cxn>
                <a:cxn ang="0">
                  <a:pos x="T4" y="T5"/>
                </a:cxn>
                <a:cxn ang="0">
                  <a:pos x="T6" y="T7"/>
                </a:cxn>
                <a:cxn ang="0">
                  <a:pos x="T8" y="T9"/>
                </a:cxn>
                <a:cxn ang="0">
                  <a:pos x="T10" y="T11"/>
                </a:cxn>
                <a:cxn ang="0">
                  <a:pos x="T12" y="T13"/>
                </a:cxn>
              </a:cxnLst>
              <a:rect l="0" t="0" r="r" b="b"/>
              <a:pathLst>
                <a:path w="589" h="294">
                  <a:moveTo>
                    <a:pt x="589" y="294"/>
                  </a:moveTo>
                  <a:cubicBezTo>
                    <a:pt x="500" y="294"/>
                    <a:pt x="500" y="294"/>
                    <a:pt x="500" y="294"/>
                  </a:cubicBezTo>
                  <a:cubicBezTo>
                    <a:pt x="500" y="181"/>
                    <a:pt x="408" y="89"/>
                    <a:pt x="294" y="89"/>
                  </a:cubicBezTo>
                  <a:cubicBezTo>
                    <a:pt x="181" y="89"/>
                    <a:pt x="89" y="181"/>
                    <a:pt x="89" y="294"/>
                  </a:cubicBezTo>
                  <a:cubicBezTo>
                    <a:pt x="0" y="294"/>
                    <a:pt x="0" y="294"/>
                    <a:pt x="0" y="294"/>
                  </a:cubicBezTo>
                  <a:cubicBezTo>
                    <a:pt x="0" y="132"/>
                    <a:pt x="132" y="0"/>
                    <a:pt x="294" y="0"/>
                  </a:cubicBezTo>
                  <a:cubicBezTo>
                    <a:pt x="457" y="0"/>
                    <a:pt x="589" y="132"/>
                    <a:pt x="589" y="294"/>
                  </a:cubicBezTo>
                  <a:close/>
                </a:path>
              </a:pathLst>
            </a:custGeom>
            <a:solidFill>
              <a:srgbClr val="7A801D"/>
            </a:solidFill>
            <a:ln>
              <a:noFill/>
            </a:ln>
          </p:spPr>
          <p:txBody>
            <a:bodyPr/>
            <a:lstStyle/>
            <a:p>
              <a:pPr defTabSz="914324">
                <a:defRPr/>
              </a:pPr>
              <a:endParaRPr lang="zh-CN" altLang="en-US" sz="1600" kern="0">
                <a:solidFill>
                  <a:srgbClr val="F8F8F8"/>
                </a:solidFill>
                <a:latin typeface="Book Antiqua"/>
              </a:endParaRPr>
            </a:p>
          </p:txBody>
        </p:sp>
      </p:grpSp>
      <p:sp>
        <p:nvSpPr>
          <p:cNvPr id="15" name="Rectangle 14">
            <a:extLst>
              <a:ext uri="{FF2B5EF4-FFF2-40B4-BE49-F238E27FC236}">
                <a16:creationId xmlns:a16="http://schemas.microsoft.com/office/drawing/2014/main" xmlns="" id="{23E80472-D88E-DA4B-AB0F-791B186AD5D0}"/>
              </a:ext>
            </a:extLst>
          </p:cNvPr>
          <p:cNvSpPr/>
          <p:nvPr/>
        </p:nvSpPr>
        <p:spPr>
          <a:xfrm>
            <a:off x="2286000" y="-1595572"/>
            <a:ext cx="4572000" cy="507831"/>
          </a:xfrm>
          <a:prstGeom prst="rect">
            <a:avLst/>
          </a:prstGeom>
        </p:spPr>
        <p:txBody>
          <a:bodyPr>
            <a:spAutoFit/>
          </a:bodyPr>
          <a:lstStyle/>
          <a:p>
            <a:pPr lvl="0" defTabSz="914400">
              <a:defRPr/>
            </a:pPr>
            <a:r>
              <a:rPr lang="en-US" altLang="zh-CN" b="1" dirty="0"/>
              <a:t>Kim Dung </a:t>
            </a:r>
            <a:r>
              <a:rPr lang="en-US" altLang="zh-CN" b="1" dirty="0">
                <a:solidFill>
                  <a:srgbClr val="E76784"/>
                </a:solidFill>
              </a:rPr>
              <a:t>0336032445</a:t>
            </a:r>
            <a:r>
              <a:rPr lang="en-US" altLang="zh-CN" dirty="0"/>
              <a:t> https://</a:t>
            </a:r>
            <a:r>
              <a:rPr lang="en-US" altLang="zh-CN" dirty="0" err="1"/>
              <a:t>www.facebook.com</a:t>
            </a:r>
            <a:r>
              <a:rPr lang="en-US" altLang="zh-CN" dirty="0"/>
              <a:t>/phamkimdung25/ </a:t>
            </a:r>
            <a:endParaRPr lang="x-none" dirty="0"/>
          </a:p>
        </p:txBody>
      </p:sp>
    </p:spTree>
    <p:extLst>
      <p:ext uri="{BB962C8B-B14F-4D97-AF65-F5344CB8AC3E}">
        <p14:creationId xmlns:p14="http://schemas.microsoft.com/office/powerpoint/2010/main" val="1332560798"/>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53" presetClass="entr" presetSubtype="16" fill="hold" nodeType="after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p:cTn id="13" dur="500" fill="hold"/>
                                        <p:tgtEl>
                                          <p:spTgt spid="9"/>
                                        </p:tgtEl>
                                        <p:attrNameLst>
                                          <p:attrName>ppt_w</p:attrName>
                                        </p:attrNameLst>
                                      </p:cBhvr>
                                      <p:tavLst>
                                        <p:tav tm="0">
                                          <p:val>
                                            <p:fltVal val="0"/>
                                          </p:val>
                                        </p:tav>
                                        <p:tav tm="100000">
                                          <p:val>
                                            <p:strVal val="#ppt_w"/>
                                          </p:val>
                                        </p:tav>
                                      </p:tavLst>
                                    </p:anim>
                                    <p:anim calcmode="lin" valueType="num">
                                      <p:cBhvr>
                                        <p:cTn id="14" dur="500" fill="hold"/>
                                        <p:tgtEl>
                                          <p:spTgt spid="9"/>
                                        </p:tgtEl>
                                        <p:attrNameLst>
                                          <p:attrName>ppt_h</p:attrName>
                                        </p:attrNameLst>
                                      </p:cBhvr>
                                      <p:tavLst>
                                        <p:tav tm="0">
                                          <p:val>
                                            <p:fltVal val="0"/>
                                          </p:val>
                                        </p:tav>
                                        <p:tav tm="100000">
                                          <p:val>
                                            <p:strVal val="#ppt_h"/>
                                          </p:val>
                                        </p:tav>
                                      </p:tavLst>
                                    </p:anim>
                                    <p:animEffect transition="in" filter="fade">
                                      <p:cBhvr>
                                        <p:cTn id="15" dur="500"/>
                                        <p:tgtEl>
                                          <p:spTgt spid="9"/>
                                        </p:tgtEl>
                                      </p:cBhvr>
                                    </p:animEffect>
                                  </p:childTnLst>
                                </p:cTn>
                              </p:par>
                            </p:childTnLst>
                          </p:cTn>
                        </p:par>
                        <p:par>
                          <p:cTn id="16" fill="hold">
                            <p:stCondLst>
                              <p:cond delay="1500"/>
                            </p:stCondLst>
                            <p:childTnLst>
                              <p:par>
                                <p:cTn id="17" presetID="42" presetClass="entr" presetSubtype="0" fill="hold" grpId="0" nodeType="after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fade">
                                      <p:cBhvr>
                                        <p:cTn id="19" dur="1000"/>
                                        <p:tgtEl>
                                          <p:spTgt spid="8"/>
                                        </p:tgtEl>
                                      </p:cBhvr>
                                    </p:animEffect>
                                    <p:anim calcmode="lin" valueType="num">
                                      <p:cBhvr>
                                        <p:cTn id="20" dur="1000" fill="hold"/>
                                        <p:tgtEl>
                                          <p:spTgt spid="8"/>
                                        </p:tgtEl>
                                        <p:attrNameLst>
                                          <p:attrName>ppt_x</p:attrName>
                                        </p:attrNameLst>
                                      </p:cBhvr>
                                      <p:tavLst>
                                        <p:tav tm="0">
                                          <p:val>
                                            <p:strVal val="#ppt_x"/>
                                          </p:val>
                                        </p:tav>
                                        <p:tav tm="100000">
                                          <p:val>
                                            <p:strVal val="#ppt_x"/>
                                          </p:val>
                                        </p:tav>
                                      </p:tavLst>
                                    </p:anim>
                                    <p:anim calcmode="lin" valueType="num">
                                      <p:cBhvr>
                                        <p:cTn id="21"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7000" b="-7000"/>
          </a:stretch>
        </a:blipFill>
        <a:effectLst/>
      </p:bgPr>
    </p:bg>
    <p:spTree>
      <p:nvGrpSpPr>
        <p:cNvPr id="1" name=""/>
        <p:cNvGrpSpPr/>
        <p:nvPr/>
      </p:nvGrpSpPr>
      <p:grpSpPr>
        <a:xfrm>
          <a:off x="0" y="0"/>
          <a:ext cx="0" cy="0"/>
          <a:chOff x="0" y="0"/>
          <a:chExt cx="0" cy="0"/>
        </a:xfrm>
      </p:grpSpPr>
      <p:pic>
        <p:nvPicPr>
          <p:cNvPr id="4" name="图片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999456" y="0"/>
            <a:ext cx="5145088" cy="5145088"/>
          </a:xfrm>
          <a:prstGeom prst="rect">
            <a:avLst/>
          </a:prstGeom>
        </p:spPr>
      </p:pic>
      <p:pic>
        <p:nvPicPr>
          <p:cNvPr id="5" name="图片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349998" y="857250"/>
            <a:ext cx="2794002" cy="4287838"/>
          </a:xfrm>
          <a:prstGeom prst="rect">
            <a:avLst/>
          </a:prstGeom>
        </p:spPr>
      </p:pic>
      <p:sp>
        <p:nvSpPr>
          <p:cNvPr id="2" name="Rectangle 1">
            <a:extLst>
              <a:ext uri="{FF2B5EF4-FFF2-40B4-BE49-F238E27FC236}">
                <a16:creationId xmlns:a16="http://schemas.microsoft.com/office/drawing/2014/main" xmlns="" id="{9C12C34A-439D-4C49-BDD7-11033F4E88B2}"/>
              </a:ext>
            </a:extLst>
          </p:cNvPr>
          <p:cNvSpPr/>
          <p:nvPr/>
        </p:nvSpPr>
        <p:spPr>
          <a:xfrm>
            <a:off x="2286001" y="1624560"/>
            <a:ext cx="4063997" cy="1895968"/>
          </a:xfrm>
          <a:prstGeom prst="rect">
            <a:avLst/>
          </a:prstGeom>
        </p:spPr>
        <p:txBody>
          <a:bodyPr wrap="square">
            <a:spAutoFit/>
          </a:bodyPr>
          <a:lstStyle/>
          <a:p>
            <a:pPr algn="ctr">
              <a:lnSpc>
                <a:spcPct val="115000"/>
              </a:lnSpc>
              <a:spcBef>
                <a:spcPts val="600"/>
              </a:spcBef>
              <a:spcAft>
                <a:spcPts val="600"/>
              </a:spcAft>
            </a:pPr>
            <a:r>
              <a:rPr lang="vi-VN" sz="2600" dirty="0">
                <a:solidFill>
                  <a:srgbClr val="000000"/>
                </a:solidFill>
                <a:latin typeface="Times New Roman" panose="02020603050405020304" pitchFamily="18" charset="0"/>
                <a:ea typeface="Calibri" panose="020F0502020204030204" pitchFamily="34" charset="0"/>
              </a:rPr>
              <a:t> Đọc phần Kiến thức ngữ văn về từ Hán Việt (SGk trang 48) và cho biết: </a:t>
            </a:r>
            <a:r>
              <a:rPr lang="x-none" sz="2600" i="1" dirty="0">
                <a:solidFill>
                  <a:srgbClr val="000000"/>
                </a:solidFill>
                <a:latin typeface="Times New Roman" panose="02020603050405020304" pitchFamily="18" charset="0"/>
                <a:ea typeface="Calibri" panose="020F0502020204030204" pitchFamily="34" charset="0"/>
              </a:rPr>
              <a:t>T</a:t>
            </a:r>
            <a:r>
              <a:rPr lang="vi-VN" sz="2600" i="1" dirty="0">
                <a:solidFill>
                  <a:srgbClr val="000000"/>
                </a:solidFill>
                <a:latin typeface="Times New Roman" panose="02020603050405020304" pitchFamily="18" charset="0"/>
                <a:ea typeface="Calibri" panose="020F0502020204030204" pitchFamily="34" charset="0"/>
              </a:rPr>
              <a:t>hế nào là từ Hán Việt? </a:t>
            </a:r>
            <a:endParaRPr lang="x-none" sz="2600" dirty="0">
              <a:solidFill>
                <a:srgbClr val="000000"/>
              </a:solidFill>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2763740071"/>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7000" b="-7000"/>
          </a:stretch>
        </a:blipFill>
        <a:effectLst/>
      </p:bgPr>
    </p:bg>
    <p:spTree>
      <p:nvGrpSpPr>
        <p:cNvPr id="1" name=""/>
        <p:cNvGrpSpPr/>
        <p:nvPr/>
      </p:nvGrpSpPr>
      <p:grpSpPr>
        <a:xfrm>
          <a:off x="0" y="0"/>
          <a:ext cx="0" cy="0"/>
          <a:chOff x="0" y="0"/>
          <a:chExt cx="0" cy="0"/>
        </a:xfrm>
      </p:grpSpPr>
      <p:pic>
        <p:nvPicPr>
          <p:cNvPr id="4" name="图片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659588" y="2867024"/>
            <a:ext cx="1484411" cy="2278063"/>
          </a:xfrm>
          <a:prstGeom prst="rect">
            <a:avLst/>
          </a:prstGeom>
        </p:spPr>
      </p:pic>
      <p:pic>
        <p:nvPicPr>
          <p:cNvPr id="5" name="图片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524750" y="3624009"/>
            <a:ext cx="1023128" cy="1521078"/>
          </a:xfrm>
          <a:prstGeom prst="rect">
            <a:avLst/>
          </a:prstGeom>
        </p:spPr>
      </p:pic>
      <p:pic>
        <p:nvPicPr>
          <p:cNvPr id="6" name="图片 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90499" y="73004"/>
            <a:ext cx="705681" cy="630799"/>
          </a:xfrm>
          <a:prstGeom prst="rect">
            <a:avLst/>
          </a:prstGeom>
        </p:spPr>
      </p:pic>
      <p:sp>
        <p:nvSpPr>
          <p:cNvPr id="7" name="TextBox 31"/>
          <p:cNvSpPr txBox="1"/>
          <p:nvPr/>
        </p:nvSpPr>
        <p:spPr>
          <a:xfrm>
            <a:off x="896180" y="126465"/>
            <a:ext cx="5208588" cy="523875"/>
          </a:xfrm>
          <a:prstGeom prst="rect">
            <a:avLst/>
          </a:prstGeom>
          <a:noFill/>
          <a:ln w="9525">
            <a:noFill/>
          </a:ln>
        </p:spPr>
        <p:txBody>
          <a:bodyPr>
            <a:spAutoFit/>
          </a:bodyPr>
          <a:lstStyle/>
          <a:p>
            <a:pPr lvl="0" eaLnBrk="1" hangingPunct="1"/>
            <a:r>
              <a:rPr lang="en-US" altLang="zh-CN" sz="2800" b="1" dirty="0">
                <a:solidFill>
                  <a:schemeClr val="tx1">
                    <a:lumMod val="75000"/>
                    <a:lumOff val="25000"/>
                  </a:schemeClr>
                </a:solidFill>
                <a:latin typeface="Times New Roman" panose="02020603050405020304" pitchFamily="18" charset="0"/>
                <a:ea typeface="微软雅黑" panose="020B0503020204020204" pitchFamily="34" charset="-122"/>
                <a:cs typeface="Times New Roman" panose="02020603050405020304" pitchFamily="18" charset="0"/>
              </a:rPr>
              <a:t>I. TỪ HÁN VIỆT</a:t>
            </a:r>
            <a:endParaRPr lang="zh-CN" altLang="en-US" sz="2800" b="1" dirty="0">
              <a:solidFill>
                <a:schemeClr val="tx1">
                  <a:lumMod val="75000"/>
                  <a:lumOff val="25000"/>
                </a:schemeClr>
              </a:solidFill>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2" name="Rectangle 1">
            <a:extLst>
              <a:ext uri="{FF2B5EF4-FFF2-40B4-BE49-F238E27FC236}">
                <a16:creationId xmlns:a16="http://schemas.microsoft.com/office/drawing/2014/main" xmlns="" id="{4ECDBFC4-27D8-3048-9E71-0C341208B149}"/>
              </a:ext>
            </a:extLst>
          </p:cNvPr>
          <p:cNvSpPr/>
          <p:nvPr/>
        </p:nvSpPr>
        <p:spPr>
          <a:xfrm>
            <a:off x="3464314" y="1133304"/>
            <a:ext cx="4572000" cy="2923877"/>
          </a:xfrm>
          <a:prstGeom prst="rect">
            <a:avLst/>
          </a:prstGeom>
          <a:solidFill>
            <a:schemeClr val="accent3">
              <a:lumMod val="20000"/>
              <a:lumOff val="80000"/>
            </a:schemeClr>
          </a:solidFill>
        </p:spPr>
        <p:txBody>
          <a:bodyPr>
            <a:spAutoFit/>
          </a:bodyPr>
          <a:lstStyle/>
          <a:p>
            <a:pPr algn="just">
              <a:lnSpc>
                <a:spcPct val="115000"/>
              </a:lnSpc>
              <a:spcBef>
                <a:spcPts val="600"/>
              </a:spcBef>
              <a:spcAft>
                <a:spcPts val="600"/>
              </a:spcAft>
            </a:pPr>
            <a:r>
              <a:rPr lang="vi-VN" sz="3200" dirty="0">
                <a:solidFill>
                  <a:srgbClr val="000000"/>
                </a:solidFill>
                <a:latin typeface="Times New Roman" panose="02020603050405020304" pitchFamily="18" charset="0"/>
                <a:ea typeface="Calibri" panose="020F0502020204030204" pitchFamily="34" charset="0"/>
              </a:rPr>
              <a:t>Từ Hán Việt là những từ mà </a:t>
            </a:r>
            <a:r>
              <a:rPr lang="vi-VN" sz="3200" dirty="0" smtClean="0">
                <a:solidFill>
                  <a:srgbClr val="000000"/>
                </a:solidFill>
                <a:latin typeface="Times New Roman" panose="02020603050405020304" pitchFamily="18" charset="0"/>
                <a:ea typeface="Calibri" panose="020F0502020204030204" pitchFamily="34" charset="0"/>
              </a:rPr>
              <a:t>ti</a:t>
            </a:r>
            <a:r>
              <a:rPr lang="en-US" sz="3200" dirty="0" smtClean="0">
                <a:solidFill>
                  <a:srgbClr val="000000"/>
                </a:solidFill>
                <a:latin typeface="Times New Roman" panose="02020603050405020304" pitchFamily="18" charset="0"/>
                <a:ea typeface="Calibri" panose="020F0502020204030204" pitchFamily="34" charset="0"/>
              </a:rPr>
              <a:t>ế</a:t>
            </a:r>
            <a:r>
              <a:rPr lang="vi-VN" sz="3200" dirty="0" smtClean="0">
                <a:solidFill>
                  <a:srgbClr val="000000"/>
                </a:solidFill>
                <a:latin typeface="Times New Roman" panose="02020603050405020304" pitchFamily="18" charset="0"/>
                <a:ea typeface="Calibri" panose="020F0502020204030204" pitchFamily="34" charset="0"/>
              </a:rPr>
              <a:t>ng </a:t>
            </a:r>
            <a:r>
              <a:rPr lang="vi-VN" sz="3200" dirty="0">
                <a:solidFill>
                  <a:srgbClr val="000000"/>
                </a:solidFill>
                <a:latin typeface="Times New Roman" panose="02020603050405020304" pitchFamily="18" charset="0"/>
                <a:ea typeface="Calibri" panose="020F0502020204030204" pitchFamily="34" charset="0"/>
              </a:rPr>
              <a:t>Việt mượn từ tiếng Hán (tiếng Trung Quốc) được đọc theo cách đọc Hán Việt.</a:t>
            </a:r>
            <a:endParaRPr lang="x-none" sz="3200" dirty="0">
              <a:solidFill>
                <a:srgbClr val="000000"/>
              </a:solidFill>
              <a:latin typeface="Times New Roman" panose="02020603050405020304" pitchFamily="18" charset="0"/>
              <a:ea typeface="Calibri" panose="020F0502020204030204" pitchFamily="34" charset="0"/>
            </a:endParaRPr>
          </a:p>
        </p:txBody>
      </p:sp>
      <p:pic>
        <p:nvPicPr>
          <p:cNvPr id="48" name="Picture 47">
            <a:extLst>
              <a:ext uri="{FF2B5EF4-FFF2-40B4-BE49-F238E27FC236}">
                <a16:creationId xmlns:a16="http://schemas.microsoft.com/office/drawing/2014/main" xmlns="" id="{8E3DC650-C37C-6745-A24E-D407B710FD44}"/>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0" y="786402"/>
            <a:ext cx="3651705" cy="3651705"/>
          </a:xfrm>
          <a:prstGeom prst="rect">
            <a:avLst/>
          </a:prstGeom>
        </p:spPr>
      </p:pic>
    </p:spTree>
    <p:extLst>
      <p:ext uri="{BB962C8B-B14F-4D97-AF65-F5344CB8AC3E}">
        <p14:creationId xmlns:p14="http://schemas.microsoft.com/office/powerpoint/2010/main" val="750185975"/>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1" presetClass="entr" presetSubtype="0" fill="hold" grpId="0" nodeType="afterEffect">
                                  <p:stCondLst>
                                    <p:cond delay="0"/>
                                  </p:stCondLst>
                                  <p:iterate type="lt">
                                    <p:tmPct val="10000"/>
                                  </p:iterate>
                                  <p:childTnLst>
                                    <p:set>
                                      <p:cBhvr>
                                        <p:cTn id="12" dur="1" fill="hold">
                                          <p:stCondLst>
                                            <p:cond delay="0"/>
                                          </p:stCondLst>
                                        </p:cTn>
                                        <p:tgtEl>
                                          <p:spTgt spid="7"/>
                                        </p:tgtEl>
                                        <p:attrNameLst>
                                          <p:attrName>style.visibility</p:attrName>
                                        </p:attrNameLst>
                                      </p:cBhvr>
                                      <p:to>
                                        <p:strVal val="visible"/>
                                      </p:to>
                                    </p:set>
                                    <p:anim calcmode="lin" valueType="num">
                                      <p:cBhvr>
                                        <p:cTn id="13" dur="400" fill="hold"/>
                                        <p:tgtEl>
                                          <p:spTgt spid="7"/>
                                        </p:tgtEl>
                                        <p:attrNameLst>
                                          <p:attrName>ppt_x</p:attrName>
                                        </p:attrNameLst>
                                      </p:cBhvr>
                                      <p:tavLst>
                                        <p:tav tm="0">
                                          <p:val>
                                            <p:strVal val="#ppt_x"/>
                                          </p:val>
                                        </p:tav>
                                        <p:tav tm="50000">
                                          <p:val>
                                            <p:strVal val="#ppt_x+.1"/>
                                          </p:val>
                                        </p:tav>
                                        <p:tav tm="100000">
                                          <p:val>
                                            <p:strVal val="#ppt_x"/>
                                          </p:val>
                                        </p:tav>
                                      </p:tavLst>
                                    </p:anim>
                                    <p:anim calcmode="lin" valueType="num">
                                      <p:cBhvr>
                                        <p:cTn id="14" dur="400" fill="hold"/>
                                        <p:tgtEl>
                                          <p:spTgt spid="7"/>
                                        </p:tgtEl>
                                        <p:attrNameLst>
                                          <p:attrName>ppt_y</p:attrName>
                                        </p:attrNameLst>
                                      </p:cBhvr>
                                      <p:tavLst>
                                        <p:tav tm="0">
                                          <p:val>
                                            <p:strVal val="#ppt_y"/>
                                          </p:val>
                                        </p:tav>
                                        <p:tav tm="100000">
                                          <p:val>
                                            <p:strVal val="#ppt_y"/>
                                          </p:val>
                                        </p:tav>
                                      </p:tavLst>
                                    </p:anim>
                                    <p:anim calcmode="lin" valueType="num">
                                      <p:cBhvr>
                                        <p:cTn id="15" dur="400" fill="hold"/>
                                        <p:tgtEl>
                                          <p:spTgt spid="7"/>
                                        </p:tgtEl>
                                        <p:attrNameLst>
                                          <p:attrName>ppt_h</p:attrName>
                                        </p:attrNameLst>
                                      </p:cBhvr>
                                      <p:tavLst>
                                        <p:tav tm="0">
                                          <p:val>
                                            <p:strVal val="#ppt_h/10"/>
                                          </p:val>
                                        </p:tav>
                                        <p:tav tm="50000">
                                          <p:val>
                                            <p:strVal val="#ppt_h+.01"/>
                                          </p:val>
                                        </p:tav>
                                        <p:tav tm="100000">
                                          <p:val>
                                            <p:strVal val="#ppt_h"/>
                                          </p:val>
                                        </p:tav>
                                      </p:tavLst>
                                    </p:anim>
                                    <p:anim calcmode="lin" valueType="num">
                                      <p:cBhvr>
                                        <p:cTn id="16" dur="400" fill="hold"/>
                                        <p:tgtEl>
                                          <p:spTgt spid="7"/>
                                        </p:tgtEl>
                                        <p:attrNameLst>
                                          <p:attrName>ppt_w</p:attrName>
                                        </p:attrNameLst>
                                      </p:cBhvr>
                                      <p:tavLst>
                                        <p:tav tm="0">
                                          <p:val>
                                            <p:strVal val="#ppt_w/10"/>
                                          </p:val>
                                        </p:tav>
                                        <p:tav tm="50000">
                                          <p:val>
                                            <p:strVal val="#ppt_w+.01"/>
                                          </p:val>
                                        </p:tav>
                                        <p:tav tm="100000">
                                          <p:val>
                                            <p:strVal val="#ppt_w"/>
                                          </p:val>
                                        </p:tav>
                                      </p:tavLst>
                                    </p:anim>
                                    <p:animEffect transition="in" filter="fade">
                                      <p:cBhvr>
                                        <p:cTn id="17" dur="400" tmFilter="0,0; .5, 1; 1, 1"/>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7000" b="-7000"/>
          </a:stretch>
        </a:blipFill>
        <a:effectLst/>
      </p:bgPr>
    </p:bg>
    <p:spTree>
      <p:nvGrpSpPr>
        <p:cNvPr id="1" name=""/>
        <p:cNvGrpSpPr/>
        <p:nvPr/>
      </p:nvGrpSpPr>
      <p:grpSpPr>
        <a:xfrm>
          <a:off x="0" y="0"/>
          <a:ext cx="0" cy="0"/>
          <a:chOff x="0" y="0"/>
          <a:chExt cx="0" cy="0"/>
        </a:xfrm>
      </p:grpSpPr>
      <p:pic>
        <p:nvPicPr>
          <p:cNvPr id="4" name="图片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659588" y="2867024"/>
            <a:ext cx="1484411" cy="2278063"/>
          </a:xfrm>
          <a:prstGeom prst="rect">
            <a:avLst/>
          </a:prstGeom>
        </p:spPr>
      </p:pic>
      <p:pic>
        <p:nvPicPr>
          <p:cNvPr id="5" name="图片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524750" y="3624009"/>
            <a:ext cx="1023128" cy="1521078"/>
          </a:xfrm>
          <a:prstGeom prst="rect">
            <a:avLst/>
          </a:prstGeom>
        </p:spPr>
      </p:pic>
      <p:pic>
        <p:nvPicPr>
          <p:cNvPr id="6" name="图片 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90499" y="73004"/>
            <a:ext cx="705681" cy="630799"/>
          </a:xfrm>
          <a:prstGeom prst="rect">
            <a:avLst/>
          </a:prstGeom>
        </p:spPr>
      </p:pic>
      <p:sp>
        <p:nvSpPr>
          <p:cNvPr id="7" name="TextBox 31"/>
          <p:cNvSpPr txBox="1"/>
          <p:nvPr/>
        </p:nvSpPr>
        <p:spPr>
          <a:xfrm>
            <a:off x="896180" y="126465"/>
            <a:ext cx="5208588" cy="523875"/>
          </a:xfrm>
          <a:prstGeom prst="rect">
            <a:avLst/>
          </a:prstGeom>
          <a:noFill/>
          <a:ln w="9525">
            <a:noFill/>
          </a:ln>
        </p:spPr>
        <p:txBody>
          <a:bodyPr>
            <a:spAutoFit/>
          </a:bodyPr>
          <a:lstStyle/>
          <a:p>
            <a:pPr lvl="0" eaLnBrk="1" hangingPunct="1"/>
            <a:r>
              <a:rPr lang="en-US" altLang="zh-CN" sz="2800" b="1" dirty="0">
                <a:solidFill>
                  <a:schemeClr val="tx1">
                    <a:lumMod val="75000"/>
                    <a:lumOff val="25000"/>
                  </a:schemeClr>
                </a:solidFill>
                <a:latin typeface="Times New Roman" panose="02020603050405020304" pitchFamily="18" charset="0"/>
                <a:ea typeface="微软雅黑" panose="020B0503020204020204" pitchFamily="34" charset="-122"/>
                <a:cs typeface="Times New Roman" panose="02020603050405020304" pitchFamily="18" charset="0"/>
              </a:rPr>
              <a:t>I. TỪ HÁN VIỆT</a:t>
            </a:r>
            <a:endParaRPr lang="zh-CN" altLang="en-US" sz="2800" b="1" dirty="0">
              <a:solidFill>
                <a:schemeClr val="tx1">
                  <a:lumMod val="75000"/>
                  <a:lumOff val="25000"/>
                </a:schemeClr>
              </a:solidFill>
              <a:latin typeface="Times New Roman" panose="02020603050405020304" pitchFamily="18" charset="0"/>
              <a:ea typeface="微软雅黑" panose="020B0503020204020204" pitchFamily="34" charset="-122"/>
              <a:cs typeface="Times New Roman" panose="02020603050405020304" pitchFamily="18" charset="0"/>
            </a:endParaRPr>
          </a:p>
        </p:txBody>
      </p:sp>
      <p:pic>
        <p:nvPicPr>
          <p:cNvPr id="48" name="Picture 47">
            <a:extLst>
              <a:ext uri="{FF2B5EF4-FFF2-40B4-BE49-F238E27FC236}">
                <a16:creationId xmlns:a16="http://schemas.microsoft.com/office/drawing/2014/main" xmlns="" id="{8E3DC650-C37C-6745-A24E-D407B710FD44}"/>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0" y="786402"/>
            <a:ext cx="3651705" cy="3651705"/>
          </a:xfrm>
          <a:prstGeom prst="rect">
            <a:avLst/>
          </a:prstGeom>
        </p:spPr>
      </p:pic>
      <p:sp>
        <p:nvSpPr>
          <p:cNvPr id="3" name="Rectangle 2">
            <a:extLst>
              <a:ext uri="{FF2B5EF4-FFF2-40B4-BE49-F238E27FC236}">
                <a16:creationId xmlns:a16="http://schemas.microsoft.com/office/drawing/2014/main" xmlns="" id="{84446D8B-5D79-D44B-8F43-BC4ECD22E2BA}"/>
              </a:ext>
            </a:extLst>
          </p:cNvPr>
          <p:cNvSpPr/>
          <p:nvPr/>
        </p:nvSpPr>
        <p:spPr>
          <a:xfrm>
            <a:off x="3234809" y="721095"/>
            <a:ext cx="4572000" cy="4198072"/>
          </a:xfrm>
          <a:prstGeom prst="rect">
            <a:avLst/>
          </a:prstGeom>
        </p:spPr>
        <p:txBody>
          <a:bodyPr>
            <a:spAutoFit/>
          </a:bodyPr>
          <a:lstStyle/>
          <a:p>
            <a:pPr algn="just">
              <a:lnSpc>
                <a:spcPct val="115000"/>
              </a:lnSpc>
              <a:spcBef>
                <a:spcPts val="600"/>
              </a:spcBef>
              <a:spcAft>
                <a:spcPts val="600"/>
              </a:spcAft>
            </a:pPr>
            <a:r>
              <a:rPr lang="vi-VN" sz="2600" b="1" dirty="0">
                <a:solidFill>
                  <a:srgbClr val="000000"/>
                </a:solidFill>
                <a:latin typeface="Times New Roman" panose="02020603050405020304" pitchFamily="18" charset="0"/>
                <a:ea typeface="Calibri" panose="020F0502020204030204" pitchFamily="34" charset="0"/>
              </a:rPr>
              <a:t>So sánh hai câu văn sau:</a:t>
            </a:r>
            <a:endParaRPr lang="x-none" sz="2600" b="1" dirty="0">
              <a:solidFill>
                <a:srgbClr val="000000"/>
              </a:solidFill>
              <a:latin typeface="Times New Roman" panose="02020603050405020304" pitchFamily="18" charset="0"/>
              <a:ea typeface="Calibri" panose="020F0502020204030204" pitchFamily="34" charset="0"/>
            </a:endParaRPr>
          </a:p>
          <a:p>
            <a:pPr algn="just">
              <a:lnSpc>
                <a:spcPct val="115000"/>
              </a:lnSpc>
              <a:spcBef>
                <a:spcPts val="600"/>
              </a:spcBef>
              <a:spcAft>
                <a:spcPts val="600"/>
              </a:spcAft>
            </a:pPr>
            <a:r>
              <a:rPr lang="vi-VN" sz="2600" i="1" dirty="0">
                <a:solidFill>
                  <a:srgbClr val="000000"/>
                </a:solidFill>
                <a:latin typeface="Times New Roman" panose="02020603050405020304" pitchFamily="18" charset="0"/>
                <a:ea typeface="Calibri" panose="020F0502020204030204" pitchFamily="34" charset="0"/>
              </a:rPr>
              <a:t>“Việt Nam có rất nhiều sông”</a:t>
            </a:r>
            <a:endParaRPr lang="x-none" sz="2600" dirty="0">
              <a:solidFill>
                <a:srgbClr val="000000"/>
              </a:solidFill>
              <a:latin typeface="Times New Roman" panose="02020603050405020304" pitchFamily="18" charset="0"/>
              <a:ea typeface="Calibri" panose="020F0502020204030204" pitchFamily="34" charset="0"/>
            </a:endParaRPr>
          </a:p>
          <a:p>
            <a:pPr algn="just">
              <a:lnSpc>
                <a:spcPct val="115000"/>
              </a:lnSpc>
              <a:spcBef>
                <a:spcPts val="600"/>
              </a:spcBef>
              <a:spcAft>
                <a:spcPts val="600"/>
              </a:spcAft>
            </a:pPr>
            <a:r>
              <a:rPr lang="vi-VN" sz="2600" i="1" dirty="0">
                <a:solidFill>
                  <a:srgbClr val="000000"/>
                </a:solidFill>
                <a:latin typeface="Times New Roman" panose="02020603050405020304" pitchFamily="18" charset="0"/>
                <a:ea typeface="Calibri" panose="020F0502020204030204" pitchFamily="34" charset="0"/>
              </a:rPr>
              <a:t>“Việt Nam có rất nhiều hà”</a:t>
            </a:r>
            <a:endParaRPr lang="x-none" sz="2600" dirty="0">
              <a:solidFill>
                <a:srgbClr val="000000"/>
              </a:solidFill>
              <a:latin typeface="Times New Roman" panose="02020603050405020304" pitchFamily="18" charset="0"/>
              <a:ea typeface="Calibri" panose="020F0502020204030204" pitchFamily="34" charset="0"/>
            </a:endParaRPr>
          </a:p>
          <a:p>
            <a:pPr algn="just">
              <a:lnSpc>
                <a:spcPct val="115000"/>
              </a:lnSpc>
              <a:spcBef>
                <a:spcPts val="600"/>
              </a:spcBef>
              <a:spcAft>
                <a:spcPts val="600"/>
              </a:spcAft>
            </a:pPr>
            <a:r>
              <a:rPr lang="vi-VN" sz="2600" dirty="0">
                <a:solidFill>
                  <a:srgbClr val="000000"/>
                </a:solidFill>
                <a:latin typeface="Times New Roman" panose="02020603050405020304" pitchFamily="18" charset="0"/>
                <a:ea typeface="Calibri" panose="020F0502020204030204" pitchFamily="34" charset="0"/>
              </a:rPr>
              <a:t>Chữ “hà” là từ Hán Việt có nghĩa là “sông”, nhưng chúng ta có thể tách riêng ra để tạo câu như yếu tố thuần Việt cùng nghĩa là “sông” không?</a:t>
            </a:r>
            <a:endParaRPr lang="x-none" sz="2600" dirty="0">
              <a:solidFill>
                <a:srgbClr val="000000"/>
              </a:solidFill>
              <a:latin typeface="Times New Roman" panose="02020603050405020304" pitchFamily="18" charset="0"/>
              <a:ea typeface="Calibri" panose="020F0502020204030204" pitchFamily="34" charset="0"/>
            </a:endParaRPr>
          </a:p>
        </p:txBody>
      </p:sp>
      <p:sp>
        <p:nvSpPr>
          <p:cNvPr id="8" name="Rectangle 7">
            <a:extLst>
              <a:ext uri="{FF2B5EF4-FFF2-40B4-BE49-F238E27FC236}">
                <a16:creationId xmlns:a16="http://schemas.microsoft.com/office/drawing/2014/main" xmlns="" id="{B9A2AC37-7325-9243-A1A2-104806662EA2}"/>
              </a:ext>
            </a:extLst>
          </p:cNvPr>
          <p:cNvSpPr/>
          <p:nvPr/>
        </p:nvSpPr>
        <p:spPr>
          <a:xfrm>
            <a:off x="2286000" y="-1595572"/>
            <a:ext cx="4572000" cy="507831"/>
          </a:xfrm>
          <a:prstGeom prst="rect">
            <a:avLst/>
          </a:prstGeom>
        </p:spPr>
        <p:txBody>
          <a:bodyPr>
            <a:spAutoFit/>
          </a:bodyPr>
          <a:lstStyle/>
          <a:p>
            <a:pPr lvl="0" defTabSz="914400">
              <a:defRPr/>
            </a:pPr>
            <a:r>
              <a:rPr lang="en-US" altLang="zh-CN" b="1" dirty="0"/>
              <a:t>Kim Dung </a:t>
            </a:r>
            <a:r>
              <a:rPr lang="en-US" altLang="zh-CN" b="1" dirty="0">
                <a:solidFill>
                  <a:srgbClr val="E76784"/>
                </a:solidFill>
              </a:rPr>
              <a:t>0336032445</a:t>
            </a:r>
            <a:r>
              <a:rPr lang="en-US" altLang="zh-CN" dirty="0"/>
              <a:t> https://</a:t>
            </a:r>
            <a:r>
              <a:rPr lang="en-US" altLang="zh-CN" dirty="0" err="1"/>
              <a:t>www.facebook.com</a:t>
            </a:r>
            <a:r>
              <a:rPr lang="en-US" altLang="zh-CN" dirty="0"/>
              <a:t>/phamkimdung25/ </a:t>
            </a:r>
            <a:endParaRPr lang="x-none" dirty="0"/>
          </a:p>
        </p:txBody>
      </p:sp>
    </p:spTree>
    <p:extLst>
      <p:ext uri="{BB962C8B-B14F-4D97-AF65-F5344CB8AC3E}">
        <p14:creationId xmlns:p14="http://schemas.microsoft.com/office/powerpoint/2010/main" val="1195976675"/>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1" presetClass="entr" presetSubtype="0" fill="hold" grpId="0" nodeType="afterEffect">
                                  <p:stCondLst>
                                    <p:cond delay="0"/>
                                  </p:stCondLst>
                                  <p:iterate type="lt">
                                    <p:tmPct val="10000"/>
                                  </p:iterate>
                                  <p:childTnLst>
                                    <p:set>
                                      <p:cBhvr>
                                        <p:cTn id="12" dur="1" fill="hold">
                                          <p:stCondLst>
                                            <p:cond delay="0"/>
                                          </p:stCondLst>
                                        </p:cTn>
                                        <p:tgtEl>
                                          <p:spTgt spid="7"/>
                                        </p:tgtEl>
                                        <p:attrNameLst>
                                          <p:attrName>style.visibility</p:attrName>
                                        </p:attrNameLst>
                                      </p:cBhvr>
                                      <p:to>
                                        <p:strVal val="visible"/>
                                      </p:to>
                                    </p:set>
                                    <p:anim calcmode="lin" valueType="num">
                                      <p:cBhvr>
                                        <p:cTn id="13" dur="400" fill="hold"/>
                                        <p:tgtEl>
                                          <p:spTgt spid="7"/>
                                        </p:tgtEl>
                                        <p:attrNameLst>
                                          <p:attrName>ppt_x</p:attrName>
                                        </p:attrNameLst>
                                      </p:cBhvr>
                                      <p:tavLst>
                                        <p:tav tm="0">
                                          <p:val>
                                            <p:strVal val="#ppt_x"/>
                                          </p:val>
                                        </p:tav>
                                        <p:tav tm="50000">
                                          <p:val>
                                            <p:strVal val="#ppt_x+.1"/>
                                          </p:val>
                                        </p:tav>
                                        <p:tav tm="100000">
                                          <p:val>
                                            <p:strVal val="#ppt_x"/>
                                          </p:val>
                                        </p:tav>
                                      </p:tavLst>
                                    </p:anim>
                                    <p:anim calcmode="lin" valueType="num">
                                      <p:cBhvr>
                                        <p:cTn id="14" dur="400" fill="hold"/>
                                        <p:tgtEl>
                                          <p:spTgt spid="7"/>
                                        </p:tgtEl>
                                        <p:attrNameLst>
                                          <p:attrName>ppt_y</p:attrName>
                                        </p:attrNameLst>
                                      </p:cBhvr>
                                      <p:tavLst>
                                        <p:tav tm="0">
                                          <p:val>
                                            <p:strVal val="#ppt_y"/>
                                          </p:val>
                                        </p:tav>
                                        <p:tav tm="100000">
                                          <p:val>
                                            <p:strVal val="#ppt_y"/>
                                          </p:val>
                                        </p:tav>
                                      </p:tavLst>
                                    </p:anim>
                                    <p:anim calcmode="lin" valueType="num">
                                      <p:cBhvr>
                                        <p:cTn id="15" dur="400" fill="hold"/>
                                        <p:tgtEl>
                                          <p:spTgt spid="7"/>
                                        </p:tgtEl>
                                        <p:attrNameLst>
                                          <p:attrName>ppt_h</p:attrName>
                                        </p:attrNameLst>
                                      </p:cBhvr>
                                      <p:tavLst>
                                        <p:tav tm="0">
                                          <p:val>
                                            <p:strVal val="#ppt_h/10"/>
                                          </p:val>
                                        </p:tav>
                                        <p:tav tm="50000">
                                          <p:val>
                                            <p:strVal val="#ppt_h+.01"/>
                                          </p:val>
                                        </p:tav>
                                        <p:tav tm="100000">
                                          <p:val>
                                            <p:strVal val="#ppt_h"/>
                                          </p:val>
                                        </p:tav>
                                      </p:tavLst>
                                    </p:anim>
                                    <p:anim calcmode="lin" valueType="num">
                                      <p:cBhvr>
                                        <p:cTn id="16" dur="400" fill="hold"/>
                                        <p:tgtEl>
                                          <p:spTgt spid="7"/>
                                        </p:tgtEl>
                                        <p:attrNameLst>
                                          <p:attrName>ppt_w</p:attrName>
                                        </p:attrNameLst>
                                      </p:cBhvr>
                                      <p:tavLst>
                                        <p:tav tm="0">
                                          <p:val>
                                            <p:strVal val="#ppt_w/10"/>
                                          </p:val>
                                        </p:tav>
                                        <p:tav tm="50000">
                                          <p:val>
                                            <p:strVal val="#ppt_w+.01"/>
                                          </p:val>
                                        </p:tav>
                                        <p:tav tm="100000">
                                          <p:val>
                                            <p:strVal val="#ppt_w"/>
                                          </p:val>
                                        </p:tav>
                                      </p:tavLst>
                                    </p:anim>
                                    <p:animEffect transition="in" filter="fade">
                                      <p:cBhvr>
                                        <p:cTn id="17" dur="400" tmFilter="0,0; .5, 1; 1, 1"/>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7000" b="-7000"/>
          </a:stretch>
        </a:blipFill>
        <a:effectLst/>
      </p:bgPr>
    </p:bg>
    <p:spTree>
      <p:nvGrpSpPr>
        <p:cNvPr id="1" name=""/>
        <p:cNvGrpSpPr/>
        <p:nvPr/>
      </p:nvGrpSpPr>
      <p:grpSpPr>
        <a:xfrm>
          <a:off x="0" y="0"/>
          <a:ext cx="0" cy="0"/>
          <a:chOff x="0" y="0"/>
          <a:chExt cx="0" cy="0"/>
        </a:xfrm>
      </p:grpSpPr>
      <p:pic>
        <p:nvPicPr>
          <p:cNvPr id="4" name="图片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659588" y="2867024"/>
            <a:ext cx="1484411" cy="2278063"/>
          </a:xfrm>
          <a:prstGeom prst="rect">
            <a:avLst/>
          </a:prstGeom>
        </p:spPr>
      </p:pic>
      <p:pic>
        <p:nvPicPr>
          <p:cNvPr id="5" name="图片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524750" y="3624009"/>
            <a:ext cx="1023128" cy="1521078"/>
          </a:xfrm>
          <a:prstGeom prst="rect">
            <a:avLst/>
          </a:prstGeom>
        </p:spPr>
      </p:pic>
      <p:pic>
        <p:nvPicPr>
          <p:cNvPr id="6" name="图片 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90499" y="73004"/>
            <a:ext cx="705681" cy="630799"/>
          </a:xfrm>
          <a:prstGeom prst="rect">
            <a:avLst/>
          </a:prstGeom>
        </p:spPr>
      </p:pic>
      <p:sp>
        <p:nvSpPr>
          <p:cNvPr id="7" name="TextBox 31"/>
          <p:cNvSpPr txBox="1"/>
          <p:nvPr/>
        </p:nvSpPr>
        <p:spPr>
          <a:xfrm>
            <a:off x="896180" y="126465"/>
            <a:ext cx="5208588" cy="523875"/>
          </a:xfrm>
          <a:prstGeom prst="rect">
            <a:avLst/>
          </a:prstGeom>
          <a:noFill/>
          <a:ln w="9525">
            <a:noFill/>
          </a:ln>
        </p:spPr>
        <p:txBody>
          <a:bodyPr>
            <a:spAutoFit/>
          </a:bodyPr>
          <a:lstStyle/>
          <a:p>
            <a:pPr lvl="0" eaLnBrk="1" hangingPunct="1"/>
            <a:r>
              <a:rPr lang="en-US" altLang="zh-CN" sz="2800" b="1" dirty="0">
                <a:solidFill>
                  <a:schemeClr val="tx1">
                    <a:lumMod val="75000"/>
                    <a:lumOff val="25000"/>
                  </a:schemeClr>
                </a:solidFill>
                <a:latin typeface="Times New Roman" panose="02020603050405020304" pitchFamily="18" charset="0"/>
                <a:ea typeface="微软雅黑" panose="020B0503020204020204" pitchFamily="34" charset="-122"/>
                <a:cs typeface="Times New Roman" panose="02020603050405020304" pitchFamily="18" charset="0"/>
              </a:rPr>
              <a:t>I. TỪ HÁN VIỆT</a:t>
            </a:r>
            <a:endParaRPr lang="zh-CN" altLang="en-US" sz="2800" b="1" dirty="0">
              <a:solidFill>
                <a:schemeClr val="tx1">
                  <a:lumMod val="75000"/>
                  <a:lumOff val="25000"/>
                </a:schemeClr>
              </a:solidFill>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2" name="Rectangle 1">
            <a:extLst>
              <a:ext uri="{FF2B5EF4-FFF2-40B4-BE49-F238E27FC236}">
                <a16:creationId xmlns:a16="http://schemas.microsoft.com/office/drawing/2014/main" xmlns="" id="{4ECDBFC4-27D8-3048-9E71-0C341208B149}"/>
              </a:ext>
            </a:extLst>
          </p:cNvPr>
          <p:cNvSpPr/>
          <p:nvPr/>
        </p:nvSpPr>
        <p:spPr>
          <a:xfrm>
            <a:off x="3464314" y="1133304"/>
            <a:ext cx="4572000" cy="2878480"/>
          </a:xfrm>
          <a:prstGeom prst="rect">
            <a:avLst/>
          </a:prstGeom>
          <a:solidFill>
            <a:schemeClr val="accent3">
              <a:lumMod val="20000"/>
              <a:lumOff val="80000"/>
            </a:schemeClr>
          </a:solidFill>
        </p:spPr>
        <p:txBody>
          <a:bodyPr>
            <a:spAutoFit/>
          </a:bodyPr>
          <a:lstStyle/>
          <a:p>
            <a:pPr algn="just">
              <a:lnSpc>
                <a:spcPct val="115000"/>
              </a:lnSpc>
              <a:spcBef>
                <a:spcPts val="600"/>
              </a:spcBef>
              <a:spcAft>
                <a:spcPts val="600"/>
              </a:spcAft>
            </a:pPr>
            <a:r>
              <a:rPr lang="vi-VN" sz="3200" dirty="0">
                <a:latin typeface="Times New Roman" panose="02020603050405020304" pitchFamily="18" charset="0"/>
                <a:cs typeface="Times New Roman" panose="02020603050405020304" pitchFamily="18" charset="0"/>
              </a:rPr>
              <a:t>Các yếu tố cấu tạo từ Hán Việt thường không có khả năng dùng như một từ đơn để tạo câu như các yếu tố thuần Việt cùng nghĩa.</a:t>
            </a:r>
            <a:r>
              <a:rPr lang="x-none" sz="3200" dirty="0">
                <a:latin typeface="Times New Roman" panose="02020603050405020304" pitchFamily="18" charset="0"/>
                <a:cs typeface="Times New Roman" panose="02020603050405020304" pitchFamily="18" charset="0"/>
              </a:rPr>
              <a:t> </a:t>
            </a:r>
            <a:endParaRPr lang="x-none" sz="3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48" name="Picture 47">
            <a:extLst>
              <a:ext uri="{FF2B5EF4-FFF2-40B4-BE49-F238E27FC236}">
                <a16:creationId xmlns:a16="http://schemas.microsoft.com/office/drawing/2014/main" xmlns="" id="{8E3DC650-C37C-6745-A24E-D407B710FD44}"/>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0" y="786402"/>
            <a:ext cx="3651705" cy="3651705"/>
          </a:xfrm>
          <a:prstGeom prst="rect">
            <a:avLst/>
          </a:prstGeom>
        </p:spPr>
      </p:pic>
    </p:spTree>
    <p:extLst>
      <p:ext uri="{BB962C8B-B14F-4D97-AF65-F5344CB8AC3E}">
        <p14:creationId xmlns:p14="http://schemas.microsoft.com/office/powerpoint/2010/main" val="1900130768"/>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1" presetClass="entr" presetSubtype="0" fill="hold" grpId="0" nodeType="afterEffect">
                                  <p:stCondLst>
                                    <p:cond delay="0"/>
                                  </p:stCondLst>
                                  <p:iterate type="lt">
                                    <p:tmPct val="10000"/>
                                  </p:iterate>
                                  <p:childTnLst>
                                    <p:set>
                                      <p:cBhvr>
                                        <p:cTn id="12" dur="1" fill="hold">
                                          <p:stCondLst>
                                            <p:cond delay="0"/>
                                          </p:stCondLst>
                                        </p:cTn>
                                        <p:tgtEl>
                                          <p:spTgt spid="7"/>
                                        </p:tgtEl>
                                        <p:attrNameLst>
                                          <p:attrName>style.visibility</p:attrName>
                                        </p:attrNameLst>
                                      </p:cBhvr>
                                      <p:to>
                                        <p:strVal val="visible"/>
                                      </p:to>
                                    </p:set>
                                    <p:anim calcmode="lin" valueType="num">
                                      <p:cBhvr>
                                        <p:cTn id="13" dur="400" fill="hold"/>
                                        <p:tgtEl>
                                          <p:spTgt spid="7"/>
                                        </p:tgtEl>
                                        <p:attrNameLst>
                                          <p:attrName>ppt_x</p:attrName>
                                        </p:attrNameLst>
                                      </p:cBhvr>
                                      <p:tavLst>
                                        <p:tav tm="0">
                                          <p:val>
                                            <p:strVal val="#ppt_x"/>
                                          </p:val>
                                        </p:tav>
                                        <p:tav tm="50000">
                                          <p:val>
                                            <p:strVal val="#ppt_x+.1"/>
                                          </p:val>
                                        </p:tav>
                                        <p:tav tm="100000">
                                          <p:val>
                                            <p:strVal val="#ppt_x"/>
                                          </p:val>
                                        </p:tav>
                                      </p:tavLst>
                                    </p:anim>
                                    <p:anim calcmode="lin" valueType="num">
                                      <p:cBhvr>
                                        <p:cTn id="14" dur="400" fill="hold"/>
                                        <p:tgtEl>
                                          <p:spTgt spid="7"/>
                                        </p:tgtEl>
                                        <p:attrNameLst>
                                          <p:attrName>ppt_y</p:attrName>
                                        </p:attrNameLst>
                                      </p:cBhvr>
                                      <p:tavLst>
                                        <p:tav tm="0">
                                          <p:val>
                                            <p:strVal val="#ppt_y"/>
                                          </p:val>
                                        </p:tav>
                                        <p:tav tm="100000">
                                          <p:val>
                                            <p:strVal val="#ppt_y"/>
                                          </p:val>
                                        </p:tav>
                                      </p:tavLst>
                                    </p:anim>
                                    <p:anim calcmode="lin" valueType="num">
                                      <p:cBhvr>
                                        <p:cTn id="15" dur="400" fill="hold"/>
                                        <p:tgtEl>
                                          <p:spTgt spid="7"/>
                                        </p:tgtEl>
                                        <p:attrNameLst>
                                          <p:attrName>ppt_h</p:attrName>
                                        </p:attrNameLst>
                                      </p:cBhvr>
                                      <p:tavLst>
                                        <p:tav tm="0">
                                          <p:val>
                                            <p:strVal val="#ppt_h/10"/>
                                          </p:val>
                                        </p:tav>
                                        <p:tav tm="50000">
                                          <p:val>
                                            <p:strVal val="#ppt_h+.01"/>
                                          </p:val>
                                        </p:tav>
                                        <p:tav tm="100000">
                                          <p:val>
                                            <p:strVal val="#ppt_h"/>
                                          </p:val>
                                        </p:tav>
                                      </p:tavLst>
                                    </p:anim>
                                    <p:anim calcmode="lin" valueType="num">
                                      <p:cBhvr>
                                        <p:cTn id="16" dur="400" fill="hold"/>
                                        <p:tgtEl>
                                          <p:spTgt spid="7"/>
                                        </p:tgtEl>
                                        <p:attrNameLst>
                                          <p:attrName>ppt_w</p:attrName>
                                        </p:attrNameLst>
                                      </p:cBhvr>
                                      <p:tavLst>
                                        <p:tav tm="0">
                                          <p:val>
                                            <p:strVal val="#ppt_w/10"/>
                                          </p:val>
                                        </p:tav>
                                        <p:tav tm="50000">
                                          <p:val>
                                            <p:strVal val="#ppt_w+.01"/>
                                          </p:val>
                                        </p:tav>
                                        <p:tav tm="100000">
                                          <p:val>
                                            <p:strVal val="#ppt_w"/>
                                          </p:val>
                                        </p:tav>
                                      </p:tavLst>
                                    </p:anim>
                                    <p:animEffect transition="in" filter="fade">
                                      <p:cBhvr>
                                        <p:cTn id="17" dur="400" tmFilter="0,0; .5, 1; 1, 1"/>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tags/tag1.xml><?xml version="1.0" encoding="utf-8"?>
<p:tagLst xmlns:a="http://schemas.openxmlformats.org/drawingml/2006/main" xmlns:r="http://schemas.openxmlformats.org/officeDocument/2006/relationships" xmlns:p="http://schemas.openxmlformats.org/presentationml/2006/main">
  <p:tag name="ISPRING_PRESENTATION_TITLE" val="61600"/>
</p:tagLst>
</file>

<file path=ppt/theme/theme1.xml><?xml version="1.0" encoding="utf-8"?>
<a:theme xmlns:a="http://schemas.openxmlformats.org/drawingml/2006/main" name="6_Office 主题​​">
  <a:themeElements>
    <a:clrScheme name="七色">
      <a:dk1>
        <a:srgbClr val="000000"/>
      </a:dk1>
      <a:lt1>
        <a:sysClr val="window" lastClr="FFFFFF"/>
      </a:lt1>
      <a:dk2>
        <a:srgbClr val="FEB554"/>
      </a:dk2>
      <a:lt2>
        <a:srgbClr val="18497E"/>
      </a:lt2>
      <a:accent1>
        <a:srgbClr val="C00000"/>
      </a:accent1>
      <a:accent2>
        <a:srgbClr val="FF0000"/>
      </a:accent2>
      <a:accent3>
        <a:srgbClr val="FFC000"/>
      </a:accent3>
      <a:accent4>
        <a:srgbClr val="92D050"/>
      </a:accent4>
      <a:accent5>
        <a:srgbClr val="00B050"/>
      </a:accent5>
      <a:accent6>
        <a:srgbClr val="00B0F0"/>
      </a:accent6>
      <a:hlink>
        <a:srgbClr val="0070C0"/>
      </a:hlink>
      <a:folHlink>
        <a:srgbClr val="002060"/>
      </a:folHlink>
    </a:clrScheme>
    <a:fontScheme name="自定义 1">
      <a:majorFont>
        <a:latin typeface="Calibri"/>
        <a:ea typeface="微软雅黑"/>
        <a:cs typeface=""/>
      </a:majorFont>
      <a:minorFont>
        <a:latin typeface="Calibri"/>
        <a:ea typeface="微软雅黑"/>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1158</TotalTime>
  <Words>1693</Words>
  <Application>Microsoft Office PowerPoint</Application>
  <PresentationFormat>Custom</PresentationFormat>
  <Paragraphs>135</Paragraphs>
  <Slides>25</Slides>
  <Notes>24</Notes>
  <HiddenSlides>0</HiddenSlides>
  <MMClips>3</MMClips>
  <ScaleCrop>false</ScaleCrop>
  <HeadingPairs>
    <vt:vector size="4" baseType="variant">
      <vt:variant>
        <vt:lpstr>Theme</vt:lpstr>
      </vt:variant>
      <vt:variant>
        <vt:i4>1</vt:i4>
      </vt:variant>
      <vt:variant>
        <vt:lpstr>Slide Titles</vt:lpstr>
      </vt:variant>
      <vt:variant>
        <vt:i4>25</vt:i4>
      </vt:variant>
    </vt:vector>
  </HeadingPairs>
  <TitlesOfParts>
    <vt:vector size="26" baseType="lpstr">
      <vt:lpstr>6_Office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61600</dc:title>
  <dc:creator>PGOS</dc:creator>
  <cp:lastModifiedBy>andongnhi</cp:lastModifiedBy>
  <cp:revision>192</cp:revision>
  <dcterms:created xsi:type="dcterms:W3CDTF">2017-01-14T09:35:14Z</dcterms:created>
  <dcterms:modified xsi:type="dcterms:W3CDTF">2024-02-19T12:45:30Z</dcterms:modified>
</cp:coreProperties>
</file>