
<file path=[Content_Types].xml><?xml version="1.0" encoding="utf-8"?>
<Types xmlns="http://schemas.openxmlformats.org/package/2006/content-types">
  <Default Extension="png" ContentType="image/png"/>
  <Default Extension="mp3" ContentType="audio/unknown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av" ContentType="audio/wav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Masters/slideMaster14.xml" ContentType="application/vnd.openxmlformats-officedocument.presentationml.slideMaster+xml"/>
  <Override PartName="/ppt/slideMasters/slideMaster1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6.xml" ContentType="application/vnd.openxmlformats-officedocument.theme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theme/theme7.xml" ContentType="application/vnd.openxmlformats-officedocument.theme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theme/theme8.xml" ContentType="application/vnd.openxmlformats-officedocument.theme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theme/theme9.xml" ContentType="application/vnd.openxmlformats-officedocument.theme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theme/theme10.xml" ContentType="application/vnd.openxmlformats-officedocument.theme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theme/theme11.xml" ContentType="application/vnd.openxmlformats-officedocument.theme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theme/theme12.xml" ContentType="application/vnd.openxmlformats-officedocument.theme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theme/theme13.xml" ContentType="application/vnd.openxmlformats-officedocument.theme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theme/theme14.xml" ContentType="application/vnd.openxmlformats-officedocument.theme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theme/theme15.xml" ContentType="application/vnd.openxmlformats-officedocument.theme+xml"/>
  <Override PartName="/ppt/theme/theme16.xml" ContentType="application/vnd.openxmlformats-officedocument.theme+xml"/>
  <Override PartName="/ppt/notesSlides/notesSlide1.xml" ContentType="application/vnd.openxmlformats-officedocument.presentationml.notesSlid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media/audio2.wav" ContentType="audio/x-wav"/>
  <Override PartName="/ppt/media/audio3.wav" ContentType="audio/x-wav"/>
  <Override PartName="/ppt/media/audio4.wav" ContentType="audio/x-wav"/>
  <Override PartName="/ppt/tags/tag8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72" r:id="rId1"/>
    <p:sldMasterId id="2147483684" r:id="rId2"/>
    <p:sldMasterId id="2147483696" r:id="rId3"/>
    <p:sldMasterId id="2147483708" r:id="rId4"/>
    <p:sldMasterId id="2147483720" r:id="rId5"/>
    <p:sldMasterId id="2147483732" r:id="rId6"/>
    <p:sldMasterId id="2147483744" r:id="rId7"/>
    <p:sldMasterId id="2147483756" r:id="rId8"/>
    <p:sldMasterId id="2147483768" r:id="rId9"/>
    <p:sldMasterId id="2147483780" r:id="rId10"/>
    <p:sldMasterId id="2147483792" r:id="rId11"/>
    <p:sldMasterId id="2147483804" r:id="rId12"/>
    <p:sldMasterId id="2147483816" r:id="rId13"/>
    <p:sldMasterId id="2147483830" r:id="rId14"/>
    <p:sldMasterId id="2147483844" r:id="rId15"/>
  </p:sldMasterIdLst>
  <p:notesMasterIdLst>
    <p:notesMasterId r:id="rId66"/>
  </p:notesMasterIdLst>
  <p:sldIdLst>
    <p:sldId id="282" r:id="rId16"/>
    <p:sldId id="284" r:id="rId17"/>
    <p:sldId id="260" r:id="rId18"/>
    <p:sldId id="256" r:id="rId19"/>
    <p:sldId id="257" r:id="rId20"/>
    <p:sldId id="388" r:id="rId21"/>
    <p:sldId id="259" r:id="rId22"/>
    <p:sldId id="389" r:id="rId23"/>
    <p:sldId id="286" r:id="rId24"/>
    <p:sldId id="285" r:id="rId25"/>
    <p:sldId id="419" r:id="rId26"/>
    <p:sldId id="362" r:id="rId27"/>
    <p:sldId id="555" r:id="rId28"/>
    <p:sldId id="409" r:id="rId29"/>
    <p:sldId id="544" r:id="rId30"/>
    <p:sldId id="550" r:id="rId31"/>
    <p:sldId id="551" r:id="rId32"/>
    <p:sldId id="420" r:id="rId33"/>
    <p:sldId id="531" r:id="rId34"/>
    <p:sldId id="546" r:id="rId35"/>
    <p:sldId id="391" r:id="rId36"/>
    <p:sldId id="556" r:id="rId37"/>
    <p:sldId id="547" r:id="rId38"/>
    <p:sldId id="552" r:id="rId39"/>
    <p:sldId id="422" r:id="rId40"/>
    <p:sldId id="421" r:id="rId41"/>
    <p:sldId id="548" r:id="rId42"/>
    <p:sldId id="553" r:id="rId43"/>
    <p:sldId id="423" r:id="rId44"/>
    <p:sldId id="557" r:id="rId45"/>
    <p:sldId id="549" r:id="rId46"/>
    <p:sldId id="554" r:id="rId47"/>
    <p:sldId id="425" r:id="rId48"/>
    <p:sldId id="530" r:id="rId49"/>
    <p:sldId id="545" r:id="rId50"/>
    <p:sldId id="558" r:id="rId51"/>
    <p:sldId id="532" r:id="rId52"/>
    <p:sldId id="533" r:id="rId53"/>
    <p:sldId id="534" r:id="rId54"/>
    <p:sldId id="535" r:id="rId55"/>
    <p:sldId id="536" r:id="rId56"/>
    <p:sldId id="537" r:id="rId57"/>
    <p:sldId id="538" r:id="rId58"/>
    <p:sldId id="539" r:id="rId59"/>
    <p:sldId id="540" r:id="rId60"/>
    <p:sldId id="541" r:id="rId61"/>
    <p:sldId id="542" r:id="rId62"/>
    <p:sldId id="559" r:id="rId63"/>
    <p:sldId id="543" r:id="rId64"/>
    <p:sldId id="306" r:id="rId65"/>
  </p:sldIdLst>
  <p:sldSz cx="9144000" cy="5715000" type="screen16x10"/>
  <p:notesSz cx="6858000" cy="9144000"/>
  <p:embeddedFontLst>
    <p:embeddedFont>
      <p:font typeface="Corbel" pitchFamily="34" charset="0"/>
      <p:regular r:id="rId67"/>
      <p:bold r:id="rId68"/>
      <p:italic r:id="rId69"/>
      <p:boldItalic r:id="rId70"/>
    </p:embeddedFont>
    <p:embeddedFont>
      <p:font typeface=".VnArial" pitchFamily="34" charset="0"/>
      <p:regular r:id="rId71"/>
      <p:bold r:id="rId72"/>
      <p:italic r:id="rId73"/>
      <p:boldItalic r:id="rId74"/>
    </p:embeddedFont>
    <p:embeddedFont>
      <p:font typeface="Calibri" pitchFamily="34" charset="0"/>
      <p:regular r:id="rId75"/>
      <p:bold r:id="rId76"/>
      <p:italic r:id="rId77"/>
      <p:boldItalic r:id="rId78"/>
    </p:embeddedFont>
    <p:embeddedFont>
      <p:font typeface=".VnSouthernH" pitchFamily="34" charset="0"/>
      <p:regular r:id="rId79"/>
    </p:embeddedFont>
    <p:embeddedFont>
      <p:font typeface="Tahoma" pitchFamily="34" charset="0"/>
      <p:regular r:id="rId80"/>
      <p:bold r:id="rId81"/>
    </p:embeddedFont>
    <p:embeddedFont>
      <p:font typeface="HP001 4 hàng" charset="0"/>
      <p:regular r:id="rId82"/>
      <p:bold r:id="rId83"/>
    </p:embeddedFont>
    <p:embeddedFont>
      <p:font typeface="Calibri Light" charset="0"/>
      <p:regular r:id="rId84"/>
      <p:italic r:id="rId85"/>
    </p:embeddedFont>
    <p:embeddedFont>
      <p:font typeface="SimSun" pitchFamily="2" charset="-122"/>
      <p:regular r:id="rId86"/>
    </p:embeddedFont>
  </p:embeddedFontLst>
  <p:custDataLst>
    <p:tags r:id="rId87"/>
  </p:custDataLst>
  <p:defaultTextStyle>
    <a:defPPr>
      <a:defRPr lang="en-US"/>
    </a:defPPr>
    <a:lvl1pPr algn="l" rtl="0" fontAlgn="base">
      <a:spcBef>
        <a:spcPct val="50000"/>
      </a:spcBef>
      <a:spcAft>
        <a:spcPct val="0"/>
      </a:spcAft>
      <a:defRPr sz="2000" kern="1200">
        <a:solidFill>
          <a:schemeClr val="tx1"/>
        </a:solidFill>
        <a:latin typeface="Arial" charset="0"/>
        <a:ea typeface="+mn-ea"/>
        <a:cs typeface="+mn-cs"/>
      </a:defRPr>
    </a:lvl1pPr>
    <a:lvl2pPr marL="456204" algn="l" rtl="0" fontAlgn="base">
      <a:spcBef>
        <a:spcPct val="50000"/>
      </a:spcBef>
      <a:spcAft>
        <a:spcPct val="0"/>
      </a:spcAft>
      <a:defRPr sz="2000" kern="1200">
        <a:solidFill>
          <a:schemeClr val="tx1"/>
        </a:solidFill>
        <a:latin typeface="Arial" charset="0"/>
        <a:ea typeface="+mn-ea"/>
        <a:cs typeface="+mn-cs"/>
      </a:defRPr>
    </a:lvl2pPr>
    <a:lvl3pPr marL="912392" algn="l" rtl="0" fontAlgn="base">
      <a:spcBef>
        <a:spcPct val="50000"/>
      </a:spcBef>
      <a:spcAft>
        <a:spcPct val="0"/>
      </a:spcAft>
      <a:defRPr sz="2000" kern="1200">
        <a:solidFill>
          <a:schemeClr val="tx1"/>
        </a:solidFill>
        <a:latin typeface="Arial" charset="0"/>
        <a:ea typeface="+mn-ea"/>
        <a:cs typeface="+mn-cs"/>
      </a:defRPr>
    </a:lvl3pPr>
    <a:lvl4pPr marL="1368577" algn="l" rtl="0" fontAlgn="base">
      <a:spcBef>
        <a:spcPct val="50000"/>
      </a:spcBef>
      <a:spcAft>
        <a:spcPct val="0"/>
      </a:spcAft>
      <a:defRPr sz="2000" kern="1200">
        <a:solidFill>
          <a:schemeClr val="tx1"/>
        </a:solidFill>
        <a:latin typeface="Arial" charset="0"/>
        <a:ea typeface="+mn-ea"/>
        <a:cs typeface="+mn-cs"/>
      </a:defRPr>
    </a:lvl4pPr>
    <a:lvl5pPr marL="1824784" algn="l" rtl="0" fontAlgn="base">
      <a:spcBef>
        <a:spcPct val="50000"/>
      </a:spcBef>
      <a:spcAft>
        <a:spcPct val="0"/>
      </a:spcAft>
      <a:defRPr sz="2000" kern="1200">
        <a:solidFill>
          <a:schemeClr val="tx1"/>
        </a:solidFill>
        <a:latin typeface="Arial" charset="0"/>
        <a:ea typeface="+mn-ea"/>
        <a:cs typeface="+mn-cs"/>
      </a:defRPr>
    </a:lvl5pPr>
    <a:lvl6pPr marL="2280974" algn="l" defTabSz="912392" rtl="0" eaLnBrk="1" latinLnBrk="0" hangingPunct="1">
      <a:defRPr sz="2000" kern="1200">
        <a:solidFill>
          <a:schemeClr val="tx1"/>
        </a:solidFill>
        <a:latin typeface="Arial" charset="0"/>
        <a:ea typeface="+mn-ea"/>
        <a:cs typeface="+mn-cs"/>
      </a:defRPr>
    </a:lvl6pPr>
    <a:lvl7pPr marL="2737153" algn="l" defTabSz="912392" rtl="0" eaLnBrk="1" latinLnBrk="0" hangingPunct="1">
      <a:defRPr sz="2000" kern="1200">
        <a:solidFill>
          <a:schemeClr val="tx1"/>
        </a:solidFill>
        <a:latin typeface="Arial" charset="0"/>
        <a:ea typeface="+mn-ea"/>
        <a:cs typeface="+mn-cs"/>
      </a:defRPr>
    </a:lvl7pPr>
    <a:lvl8pPr marL="3193368" algn="l" defTabSz="912392" rtl="0" eaLnBrk="1" latinLnBrk="0" hangingPunct="1">
      <a:defRPr sz="2000" kern="1200">
        <a:solidFill>
          <a:schemeClr val="tx1"/>
        </a:solidFill>
        <a:latin typeface="Arial" charset="0"/>
        <a:ea typeface="+mn-ea"/>
        <a:cs typeface="+mn-cs"/>
      </a:defRPr>
    </a:lvl8pPr>
    <a:lvl9pPr marL="3649564" algn="l" defTabSz="912392" rtl="0" eaLnBrk="1" latinLnBrk="0" hangingPunct="1">
      <a:defRPr sz="2000"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180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6600CC"/>
    <a:srgbClr val="0000FF"/>
    <a:srgbClr val="00FFFF"/>
    <a:srgbClr val="0000CC"/>
    <a:srgbClr val="FF9933"/>
    <a:srgbClr val="669900"/>
    <a:srgbClr val="006600"/>
    <a:srgbClr val="FFFFCC"/>
    <a:srgbClr val="33CC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5620"/>
    <p:restoredTop sz="94660"/>
  </p:normalViewPr>
  <p:slideViewPr>
    <p:cSldViewPr>
      <p:cViewPr>
        <p:scale>
          <a:sx n="53" d="100"/>
          <a:sy n="53" d="100"/>
        </p:scale>
        <p:origin x="-1548" y="-540"/>
      </p:cViewPr>
      <p:guideLst>
        <p:guide orient="horz" pos="180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Master" Target="slideMasters/slideMaster13.xml"/><Relationship Id="rId18" Type="http://schemas.openxmlformats.org/officeDocument/2006/relationships/slide" Target="slides/slide3.xml"/><Relationship Id="rId26" Type="http://schemas.openxmlformats.org/officeDocument/2006/relationships/slide" Target="slides/slide11.xml"/><Relationship Id="rId39" Type="http://schemas.openxmlformats.org/officeDocument/2006/relationships/slide" Target="slides/slide24.xml"/><Relationship Id="rId21" Type="http://schemas.openxmlformats.org/officeDocument/2006/relationships/slide" Target="slides/slide6.xml"/><Relationship Id="rId34" Type="http://schemas.openxmlformats.org/officeDocument/2006/relationships/slide" Target="slides/slide19.xml"/><Relationship Id="rId42" Type="http://schemas.openxmlformats.org/officeDocument/2006/relationships/slide" Target="slides/slide27.xml"/><Relationship Id="rId47" Type="http://schemas.openxmlformats.org/officeDocument/2006/relationships/slide" Target="slides/slide32.xml"/><Relationship Id="rId50" Type="http://schemas.openxmlformats.org/officeDocument/2006/relationships/slide" Target="slides/slide35.xml"/><Relationship Id="rId55" Type="http://schemas.openxmlformats.org/officeDocument/2006/relationships/slide" Target="slides/slide40.xml"/><Relationship Id="rId63" Type="http://schemas.openxmlformats.org/officeDocument/2006/relationships/slide" Target="slides/slide48.xml"/><Relationship Id="rId68" Type="http://schemas.openxmlformats.org/officeDocument/2006/relationships/font" Target="fonts/font2.fntdata"/><Relationship Id="rId76" Type="http://schemas.openxmlformats.org/officeDocument/2006/relationships/font" Target="fonts/font10.fntdata"/><Relationship Id="rId84" Type="http://schemas.openxmlformats.org/officeDocument/2006/relationships/font" Target="fonts/font18.fntdata"/><Relationship Id="rId89" Type="http://schemas.openxmlformats.org/officeDocument/2006/relationships/viewProps" Target="viewProps.xml"/><Relationship Id="rId7" Type="http://schemas.openxmlformats.org/officeDocument/2006/relationships/slideMaster" Target="slideMasters/slideMaster7.xml"/><Relationship Id="rId71" Type="http://schemas.openxmlformats.org/officeDocument/2006/relationships/font" Target="fonts/font5.fntdata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.xml"/><Relationship Id="rId29" Type="http://schemas.openxmlformats.org/officeDocument/2006/relationships/slide" Target="slides/slide14.xml"/><Relationship Id="rId11" Type="http://schemas.openxmlformats.org/officeDocument/2006/relationships/slideMaster" Target="slideMasters/slideMaster11.xml"/><Relationship Id="rId24" Type="http://schemas.openxmlformats.org/officeDocument/2006/relationships/slide" Target="slides/slide9.xml"/><Relationship Id="rId32" Type="http://schemas.openxmlformats.org/officeDocument/2006/relationships/slide" Target="slides/slide17.xml"/><Relationship Id="rId37" Type="http://schemas.openxmlformats.org/officeDocument/2006/relationships/slide" Target="slides/slide22.xml"/><Relationship Id="rId40" Type="http://schemas.openxmlformats.org/officeDocument/2006/relationships/slide" Target="slides/slide25.xml"/><Relationship Id="rId45" Type="http://schemas.openxmlformats.org/officeDocument/2006/relationships/slide" Target="slides/slide30.xml"/><Relationship Id="rId53" Type="http://schemas.openxmlformats.org/officeDocument/2006/relationships/slide" Target="slides/slide38.xml"/><Relationship Id="rId58" Type="http://schemas.openxmlformats.org/officeDocument/2006/relationships/slide" Target="slides/slide43.xml"/><Relationship Id="rId66" Type="http://schemas.openxmlformats.org/officeDocument/2006/relationships/notesMaster" Target="notesMasters/notesMaster1.xml"/><Relationship Id="rId74" Type="http://schemas.openxmlformats.org/officeDocument/2006/relationships/font" Target="fonts/font8.fntdata"/><Relationship Id="rId79" Type="http://schemas.openxmlformats.org/officeDocument/2006/relationships/font" Target="fonts/font13.fntdata"/><Relationship Id="rId87" Type="http://schemas.openxmlformats.org/officeDocument/2006/relationships/tags" Target="tags/tag1.xml"/><Relationship Id="rId5" Type="http://schemas.openxmlformats.org/officeDocument/2006/relationships/slideMaster" Target="slideMasters/slideMaster5.xml"/><Relationship Id="rId61" Type="http://schemas.openxmlformats.org/officeDocument/2006/relationships/slide" Target="slides/slide46.xml"/><Relationship Id="rId82" Type="http://schemas.openxmlformats.org/officeDocument/2006/relationships/font" Target="fonts/font16.fntdata"/><Relationship Id="rId90" Type="http://schemas.openxmlformats.org/officeDocument/2006/relationships/theme" Target="theme/theme1.xml"/><Relationship Id="rId19" Type="http://schemas.openxmlformats.org/officeDocument/2006/relationships/slide" Target="slides/slide4.xml"/><Relationship Id="rId14" Type="http://schemas.openxmlformats.org/officeDocument/2006/relationships/slideMaster" Target="slideMasters/slideMaster14.xml"/><Relationship Id="rId22" Type="http://schemas.openxmlformats.org/officeDocument/2006/relationships/slide" Target="slides/slide7.xml"/><Relationship Id="rId27" Type="http://schemas.openxmlformats.org/officeDocument/2006/relationships/slide" Target="slides/slide12.xml"/><Relationship Id="rId30" Type="http://schemas.openxmlformats.org/officeDocument/2006/relationships/slide" Target="slides/slide15.xml"/><Relationship Id="rId35" Type="http://schemas.openxmlformats.org/officeDocument/2006/relationships/slide" Target="slides/slide20.xml"/><Relationship Id="rId43" Type="http://schemas.openxmlformats.org/officeDocument/2006/relationships/slide" Target="slides/slide28.xml"/><Relationship Id="rId48" Type="http://schemas.openxmlformats.org/officeDocument/2006/relationships/slide" Target="slides/slide33.xml"/><Relationship Id="rId56" Type="http://schemas.openxmlformats.org/officeDocument/2006/relationships/slide" Target="slides/slide41.xml"/><Relationship Id="rId64" Type="http://schemas.openxmlformats.org/officeDocument/2006/relationships/slide" Target="slides/slide49.xml"/><Relationship Id="rId69" Type="http://schemas.openxmlformats.org/officeDocument/2006/relationships/font" Target="fonts/font3.fntdata"/><Relationship Id="rId77" Type="http://schemas.openxmlformats.org/officeDocument/2006/relationships/font" Target="fonts/font11.fntdata"/><Relationship Id="rId8" Type="http://schemas.openxmlformats.org/officeDocument/2006/relationships/slideMaster" Target="slideMasters/slideMaster8.xml"/><Relationship Id="rId51" Type="http://schemas.openxmlformats.org/officeDocument/2006/relationships/slide" Target="slides/slide36.xml"/><Relationship Id="rId72" Type="http://schemas.openxmlformats.org/officeDocument/2006/relationships/font" Target="fonts/font6.fntdata"/><Relationship Id="rId80" Type="http://schemas.openxmlformats.org/officeDocument/2006/relationships/font" Target="fonts/font14.fntdata"/><Relationship Id="rId85" Type="http://schemas.openxmlformats.org/officeDocument/2006/relationships/font" Target="fonts/font19.fntdata"/><Relationship Id="rId3" Type="http://schemas.openxmlformats.org/officeDocument/2006/relationships/slideMaster" Target="slideMasters/slideMaster3.xml"/><Relationship Id="rId12" Type="http://schemas.openxmlformats.org/officeDocument/2006/relationships/slideMaster" Target="slideMasters/slideMaster12.xml"/><Relationship Id="rId17" Type="http://schemas.openxmlformats.org/officeDocument/2006/relationships/slide" Target="slides/slide2.xml"/><Relationship Id="rId25" Type="http://schemas.openxmlformats.org/officeDocument/2006/relationships/slide" Target="slides/slide10.xml"/><Relationship Id="rId33" Type="http://schemas.openxmlformats.org/officeDocument/2006/relationships/slide" Target="slides/slide18.xml"/><Relationship Id="rId38" Type="http://schemas.openxmlformats.org/officeDocument/2006/relationships/slide" Target="slides/slide23.xml"/><Relationship Id="rId46" Type="http://schemas.openxmlformats.org/officeDocument/2006/relationships/slide" Target="slides/slide31.xml"/><Relationship Id="rId59" Type="http://schemas.openxmlformats.org/officeDocument/2006/relationships/slide" Target="slides/slide44.xml"/><Relationship Id="rId67" Type="http://schemas.openxmlformats.org/officeDocument/2006/relationships/font" Target="fonts/font1.fntdata"/><Relationship Id="rId20" Type="http://schemas.openxmlformats.org/officeDocument/2006/relationships/slide" Target="slides/slide5.xml"/><Relationship Id="rId41" Type="http://schemas.openxmlformats.org/officeDocument/2006/relationships/slide" Target="slides/slide26.xml"/><Relationship Id="rId54" Type="http://schemas.openxmlformats.org/officeDocument/2006/relationships/slide" Target="slides/slide39.xml"/><Relationship Id="rId62" Type="http://schemas.openxmlformats.org/officeDocument/2006/relationships/slide" Target="slides/slide47.xml"/><Relationship Id="rId70" Type="http://schemas.openxmlformats.org/officeDocument/2006/relationships/font" Target="fonts/font4.fntdata"/><Relationship Id="rId75" Type="http://schemas.openxmlformats.org/officeDocument/2006/relationships/font" Target="fonts/font9.fntdata"/><Relationship Id="rId83" Type="http://schemas.openxmlformats.org/officeDocument/2006/relationships/font" Target="fonts/font17.fntdata"/><Relationship Id="rId88" Type="http://schemas.openxmlformats.org/officeDocument/2006/relationships/presProps" Target="presProps.xml"/><Relationship Id="rId9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Master" Target="slideMasters/slideMaster15.xml"/><Relationship Id="rId23" Type="http://schemas.openxmlformats.org/officeDocument/2006/relationships/slide" Target="slides/slide8.xml"/><Relationship Id="rId28" Type="http://schemas.openxmlformats.org/officeDocument/2006/relationships/slide" Target="slides/slide13.xml"/><Relationship Id="rId36" Type="http://schemas.openxmlformats.org/officeDocument/2006/relationships/slide" Target="slides/slide21.xml"/><Relationship Id="rId49" Type="http://schemas.openxmlformats.org/officeDocument/2006/relationships/slide" Target="slides/slide34.xml"/><Relationship Id="rId57" Type="http://schemas.openxmlformats.org/officeDocument/2006/relationships/slide" Target="slides/slide42.xml"/><Relationship Id="rId10" Type="http://schemas.openxmlformats.org/officeDocument/2006/relationships/slideMaster" Target="slideMasters/slideMaster10.xml"/><Relationship Id="rId31" Type="http://schemas.openxmlformats.org/officeDocument/2006/relationships/slide" Target="slides/slide16.xml"/><Relationship Id="rId44" Type="http://schemas.openxmlformats.org/officeDocument/2006/relationships/slide" Target="slides/slide29.xml"/><Relationship Id="rId52" Type="http://schemas.openxmlformats.org/officeDocument/2006/relationships/slide" Target="slides/slide37.xml"/><Relationship Id="rId60" Type="http://schemas.openxmlformats.org/officeDocument/2006/relationships/slide" Target="slides/slide45.xml"/><Relationship Id="rId65" Type="http://schemas.openxmlformats.org/officeDocument/2006/relationships/slide" Target="slides/slide50.xml"/><Relationship Id="rId73" Type="http://schemas.openxmlformats.org/officeDocument/2006/relationships/font" Target="fonts/font7.fntdata"/><Relationship Id="rId78" Type="http://schemas.openxmlformats.org/officeDocument/2006/relationships/font" Target="fonts/font12.fntdata"/><Relationship Id="rId81" Type="http://schemas.openxmlformats.org/officeDocument/2006/relationships/font" Target="fonts/font15.fntdata"/><Relationship Id="rId86" Type="http://schemas.openxmlformats.org/officeDocument/2006/relationships/font" Target="fonts/font20.fntdata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B7A948A-8E75-43CB-A4A3-F816367E7D4A}" type="datetimeFigureOut">
              <a:rPr lang="en-US" smtClean="0"/>
              <a:t>2/19/2024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AD5C966-A7C4-47F0-A005-8140A375C3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51828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239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6204" algn="l" defTabSz="91239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2392" algn="l" defTabSz="91239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68577" algn="l" defTabSz="91239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4784" algn="l" defTabSz="91239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0974" algn="l" defTabSz="91239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37153" algn="l" defTabSz="91239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193368" algn="l" defTabSz="91239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49564" algn="l" defTabSz="91239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685800" y="685800"/>
            <a:ext cx="5486400" cy="3429000"/>
          </a:xfrm>
          <a:ln/>
        </p:spPr>
      </p:sp>
      <p:sp>
        <p:nvSpPr>
          <p:cNvPr id="32771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dirty="0"/>
          </a:p>
        </p:txBody>
      </p:sp>
      <p:sp>
        <p:nvSpPr>
          <p:cNvPr id="32772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fld id="{E4806D72-6B3F-4FB9-BDDC-C030D41026BD}" type="slidenum">
              <a:rPr lang="en-US" smtClean="0"/>
              <a:pPr eaLnBrk="1" hangingPunct="1">
                <a:defRPr/>
              </a:pPr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D5C966-A7C4-47F0-A005-8140A375C382}" type="slidenum">
              <a:rPr lang="en-US" smtClean="0">
                <a:solidFill>
                  <a:prstClr val="black"/>
                </a:solidFill>
              </a:rPr>
              <a:pPr/>
              <a:t>15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91835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D5C966-A7C4-47F0-A005-8140A375C382}" type="slidenum">
              <a:rPr lang="en-US" smtClean="0">
                <a:solidFill>
                  <a:prstClr val="black"/>
                </a:solidFill>
              </a:rPr>
              <a:pPr/>
              <a:t>28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63287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935302"/>
            <a:ext cx="6858000" cy="1989667"/>
          </a:xfrm>
        </p:spPr>
        <p:txBody>
          <a:bodyPr anchor="b"/>
          <a:lstStyle>
            <a:lvl1pPr algn="ctr">
              <a:defRPr sz="47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001698"/>
            <a:ext cx="6858000" cy="1379802"/>
          </a:xfrm>
        </p:spPr>
        <p:txBody>
          <a:bodyPr/>
          <a:lstStyle>
            <a:lvl1pPr marL="0" indent="0" algn="ctr">
              <a:buNone/>
              <a:defRPr sz="1900"/>
            </a:lvl1pPr>
            <a:lvl2pPr marL="355838" indent="0" algn="ctr">
              <a:buNone/>
              <a:defRPr sz="1600"/>
            </a:lvl2pPr>
            <a:lvl3pPr marL="711670" indent="0" algn="ctr">
              <a:buNone/>
              <a:defRPr sz="1400"/>
            </a:lvl3pPr>
            <a:lvl4pPr marL="1067506" indent="0" algn="ctr">
              <a:buNone/>
              <a:defRPr sz="1200"/>
            </a:lvl4pPr>
            <a:lvl5pPr marL="1423329" indent="0" algn="ctr">
              <a:buNone/>
              <a:defRPr sz="1200"/>
            </a:lvl5pPr>
            <a:lvl6pPr marL="1779173" indent="0" algn="ctr">
              <a:buNone/>
              <a:defRPr sz="1200"/>
            </a:lvl6pPr>
            <a:lvl7pPr marL="2135014" indent="0" algn="ctr">
              <a:buNone/>
              <a:defRPr sz="1200"/>
            </a:lvl7pPr>
            <a:lvl8pPr marL="2490836" indent="0" algn="ctr">
              <a:buNone/>
              <a:defRPr sz="1200"/>
            </a:lvl8pPr>
            <a:lvl9pPr marL="2846658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8BA026-E658-41C8-85D8-D06F141BD407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19/02/2024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05D4A9-5886-4647-AB06-84202763646E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23019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8BA026-E658-41C8-85D8-D06F141BD407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19/02/2024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05D4A9-5886-4647-AB06-84202763646E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0795963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935302"/>
            <a:ext cx="6858000" cy="1989667"/>
          </a:xfrm>
        </p:spPr>
        <p:txBody>
          <a:bodyPr anchor="b"/>
          <a:lstStyle>
            <a:lvl1pPr algn="ctr">
              <a:defRPr sz="47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001698"/>
            <a:ext cx="6858000" cy="1379802"/>
          </a:xfrm>
        </p:spPr>
        <p:txBody>
          <a:bodyPr/>
          <a:lstStyle>
            <a:lvl1pPr marL="0" indent="0" algn="ctr">
              <a:buNone/>
              <a:defRPr sz="1900"/>
            </a:lvl1pPr>
            <a:lvl2pPr marL="356476" indent="0" algn="ctr">
              <a:buNone/>
              <a:defRPr sz="1600"/>
            </a:lvl2pPr>
            <a:lvl3pPr marL="712947" indent="0" algn="ctr">
              <a:buNone/>
              <a:defRPr sz="1400"/>
            </a:lvl3pPr>
            <a:lvl4pPr marL="1069421" indent="0" algn="ctr">
              <a:buNone/>
              <a:defRPr sz="1200"/>
            </a:lvl4pPr>
            <a:lvl5pPr marL="1425894" indent="0" algn="ctr">
              <a:buNone/>
              <a:defRPr sz="1200"/>
            </a:lvl5pPr>
            <a:lvl6pPr marL="1782369" indent="0" algn="ctr">
              <a:buNone/>
              <a:defRPr sz="1200"/>
            </a:lvl6pPr>
            <a:lvl7pPr marL="2138843" indent="0" algn="ctr">
              <a:buNone/>
              <a:defRPr sz="1200"/>
            </a:lvl7pPr>
            <a:lvl8pPr marL="2495313" indent="0" algn="ctr">
              <a:buNone/>
              <a:defRPr sz="1200"/>
            </a:lvl8pPr>
            <a:lvl9pPr marL="2851788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8BA026-E658-41C8-85D8-D06F141BD407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19/02/2024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05D4A9-5886-4647-AB06-84202763646E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0149705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8BA026-E658-41C8-85D8-D06F141BD407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19/02/2024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05D4A9-5886-4647-AB06-84202763646E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9799896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424792"/>
            <a:ext cx="7886700" cy="2377281"/>
          </a:xfrm>
        </p:spPr>
        <p:txBody>
          <a:bodyPr anchor="b"/>
          <a:lstStyle>
            <a:lvl1pPr>
              <a:defRPr sz="47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824555"/>
            <a:ext cx="7886700" cy="1250156"/>
          </a:xfrm>
        </p:spPr>
        <p:txBody>
          <a:bodyPr/>
          <a:lstStyle>
            <a:lvl1pPr marL="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1pPr>
            <a:lvl2pPr marL="35647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71294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3pPr>
            <a:lvl4pPr marL="1069421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425894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82369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13884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9531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851788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8BA026-E658-41C8-85D8-D06F141BD407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19/02/2024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05D4A9-5886-4647-AB06-84202763646E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4585193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521354"/>
            <a:ext cx="3886200" cy="3626115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521354"/>
            <a:ext cx="3886200" cy="3626115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8BA026-E658-41C8-85D8-D06F141BD407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19/02/2024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05D4A9-5886-4647-AB06-84202763646E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7354593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04271"/>
            <a:ext cx="7886700" cy="110463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400969"/>
            <a:ext cx="3868340" cy="686593"/>
          </a:xfrm>
        </p:spPr>
        <p:txBody>
          <a:bodyPr anchor="b"/>
          <a:lstStyle>
            <a:lvl1pPr marL="0" indent="0">
              <a:buNone/>
              <a:defRPr sz="1900" b="1"/>
            </a:lvl1pPr>
            <a:lvl2pPr marL="356476" indent="0">
              <a:buNone/>
              <a:defRPr sz="1600" b="1"/>
            </a:lvl2pPr>
            <a:lvl3pPr marL="712947" indent="0">
              <a:buNone/>
              <a:defRPr sz="1400" b="1"/>
            </a:lvl3pPr>
            <a:lvl4pPr marL="1069421" indent="0">
              <a:buNone/>
              <a:defRPr sz="1200" b="1"/>
            </a:lvl4pPr>
            <a:lvl5pPr marL="1425894" indent="0">
              <a:buNone/>
              <a:defRPr sz="1200" b="1"/>
            </a:lvl5pPr>
            <a:lvl6pPr marL="1782369" indent="0">
              <a:buNone/>
              <a:defRPr sz="1200" b="1"/>
            </a:lvl6pPr>
            <a:lvl7pPr marL="2138843" indent="0">
              <a:buNone/>
              <a:defRPr sz="1200" b="1"/>
            </a:lvl7pPr>
            <a:lvl8pPr marL="2495313" indent="0">
              <a:buNone/>
              <a:defRPr sz="1200" b="1"/>
            </a:lvl8pPr>
            <a:lvl9pPr marL="2851788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087563"/>
            <a:ext cx="3868340" cy="307049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2" y="1400969"/>
            <a:ext cx="3887391" cy="686593"/>
          </a:xfrm>
        </p:spPr>
        <p:txBody>
          <a:bodyPr anchor="b"/>
          <a:lstStyle>
            <a:lvl1pPr marL="0" indent="0">
              <a:buNone/>
              <a:defRPr sz="1900" b="1"/>
            </a:lvl1pPr>
            <a:lvl2pPr marL="356476" indent="0">
              <a:buNone/>
              <a:defRPr sz="1600" b="1"/>
            </a:lvl2pPr>
            <a:lvl3pPr marL="712947" indent="0">
              <a:buNone/>
              <a:defRPr sz="1400" b="1"/>
            </a:lvl3pPr>
            <a:lvl4pPr marL="1069421" indent="0">
              <a:buNone/>
              <a:defRPr sz="1200" b="1"/>
            </a:lvl4pPr>
            <a:lvl5pPr marL="1425894" indent="0">
              <a:buNone/>
              <a:defRPr sz="1200" b="1"/>
            </a:lvl5pPr>
            <a:lvl6pPr marL="1782369" indent="0">
              <a:buNone/>
              <a:defRPr sz="1200" b="1"/>
            </a:lvl6pPr>
            <a:lvl7pPr marL="2138843" indent="0">
              <a:buNone/>
              <a:defRPr sz="1200" b="1"/>
            </a:lvl7pPr>
            <a:lvl8pPr marL="2495313" indent="0">
              <a:buNone/>
              <a:defRPr sz="1200" b="1"/>
            </a:lvl8pPr>
            <a:lvl9pPr marL="2851788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2" y="2087563"/>
            <a:ext cx="3887391" cy="307049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8BA026-E658-41C8-85D8-D06F141BD407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19/02/2024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05D4A9-5886-4647-AB06-84202763646E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2158604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8BA026-E658-41C8-85D8-D06F141BD407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19/02/2024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05D4A9-5886-4647-AB06-84202763646E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87767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8BA026-E658-41C8-85D8-D06F141BD407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19/02/2024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05D4A9-5886-4647-AB06-84202763646E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3632475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81000"/>
            <a:ext cx="2949178" cy="1333500"/>
          </a:xfrm>
        </p:spPr>
        <p:txBody>
          <a:bodyPr anchor="b"/>
          <a:lstStyle>
            <a:lvl1pPr>
              <a:defRPr sz="25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822856"/>
            <a:ext cx="4629150" cy="4061354"/>
          </a:xfrm>
        </p:spPr>
        <p:txBody>
          <a:bodyPr/>
          <a:lstStyle>
            <a:lvl1pPr>
              <a:defRPr sz="2500"/>
            </a:lvl1pPr>
            <a:lvl2pPr>
              <a:defRPr sz="22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714500"/>
            <a:ext cx="2949178" cy="3176323"/>
          </a:xfrm>
        </p:spPr>
        <p:txBody>
          <a:bodyPr/>
          <a:lstStyle>
            <a:lvl1pPr marL="0" indent="0">
              <a:buNone/>
              <a:defRPr sz="1200"/>
            </a:lvl1pPr>
            <a:lvl2pPr marL="356476" indent="0">
              <a:buNone/>
              <a:defRPr sz="1100"/>
            </a:lvl2pPr>
            <a:lvl3pPr marL="712947" indent="0">
              <a:buNone/>
              <a:defRPr sz="900"/>
            </a:lvl3pPr>
            <a:lvl4pPr marL="1069421" indent="0">
              <a:buNone/>
              <a:defRPr sz="800"/>
            </a:lvl4pPr>
            <a:lvl5pPr marL="1425894" indent="0">
              <a:buNone/>
              <a:defRPr sz="800"/>
            </a:lvl5pPr>
            <a:lvl6pPr marL="1782369" indent="0">
              <a:buNone/>
              <a:defRPr sz="800"/>
            </a:lvl6pPr>
            <a:lvl7pPr marL="2138843" indent="0">
              <a:buNone/>
              <a:defRPr sz="800"/>
            </a:lvl7pPr>
            <a:lvl8pPr marL="2495313" indent="0">
              <a:buNone/>
              <a:defRPr sz="800"/>
            </a:lvl8pPr>
            <a:lvl9pPr marL="2851788" indent="0">
              <a:buNone/>
              <a:defRPr sz="8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8BA026-E658-41C8-85D8-D06F141BD407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19/02/2024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05D4A9-5886-4647-AB06-84202763646E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7193016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81000"/>
            <a:ext cx="2949178" cy="1333500"/>
          </a:xfrm>
        </p:spPr>
        <p:txBody>
          <a:bodyPr anchor="b"/>
          <a:lstStyle>
            <a:lvl1pPr>
              <a:defRPr sz="25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822856"/>
            <a:ext cx="4629150" cy="4061354"/>
          </a:xfrm>
        </p:spPr>
        <p:txBody>
          <a:bodyPr/>
          <a:lstStyle>
            <a:lvl1pPr marL="0" indent="0">
              <a:buNone/>
              <a:defRPr sz="2500"/>
            </a:lvl1pPr>
            <a:lvl2pPr marL="356476" indent="0">
              <a:buNone/>
              <a:defRPr sz="2200"/>
            </a:lvl2pPr>
            <a:lvl3pPr marL="712947" indent="0">
              <a:buNone/>
              <a:defRPr sz="1900"/>
            </a:lvl3pPr>
            <a:lvl4pPr marL="1069421" indent="0">
              <a:buNone/>
              <a:defRPr sz="1600"/>
            </a:lvl4pPr>
            <a:lvl5pPr marL="1425894" indent="0">
              <a:buNone/>
              <a:defRPr sz="1600"/>
            </a:lvl5pPr>
            <a:lvl6pPr marL="1782369" indent="0">
              <a:buNone/>
              <a:defRPr sz="1600"/>
            </a:lvl6pPr>
            <a:lvl7pPr marL="2138843" indent="0">
              <a:buNone/>
              <a:defRPr sz="1600"/>
            </a:lvl7pPr>
            <a:lvl8pPr marL="2495313" indent="0">
              <a:buNone/>
              <a:defRPr sz="1600"/>
            </a:lvl8pPr>
            <a:lvl9pPr marL="2851788" indent="0">
              <a:buNone/>
              <a:defRPr sz="1600"/>
            </a:lvl9pPr>
          </a:lstStyle>
          <a:p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714500"/>
            <a:ext cx="2949178" cy="3176323"/>
          </a:xfrm>
        </p:spPr>
        <p:txBody>
          <a:bodyPr/>
          <a:lstStyle>
            <a:lvl1pPr marL="0" indent="0">
              <a:buNone/>
              <a:defRPr sz="1200"/>
            </a:lvl1pPr>
            <a:lvl2pPr marL="356476" indent="0">
              <a:buNone/>
              <a:defRPr sz="1100"/>
            </a:lvl2pPr>
            <a:lvl3pPr marL="712947" indent="0">
              <a:buNone/>
              <a:defRPr sz="900"/>
            </a:lvl3pPr>
            <a:lvl4pPr marL="1069421" indent="0">
              <a:buNone/>
              <a:defRPr sz="800"/>
            </a:lvl4pPr>
            <a:lvl5pPr marL="1425894" indent="0">
              <a:buNone/>
              <a:defRPr sz="800"/>
            </a:lvl5pPr>
            <a:lvl6pPr marL="1782369" indent="0">
              <a:buNone/>
              <a:defRPr sz="800"/>
            </a:lvl6pPr>
            <a:lvl7pPr marL="2138843" indent="0">
              <a:buNone/>
              <a:defRPr sz="800"/>
            </a:lvl7pPr>
            <a:lvl8pPr marL="2495313" indent="0">
              <a:buNone/>
              <a:defRPr sz="800"/>
            </a:lvl8pPr>
            <a:lvl9pPr marL="2851788" indent="0">
              <a:buNone/>
              <a:defRPr sz="8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8BA026-E658-41C8-85D8-D06F141BD407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19/02/2024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05D4A9-5886-4647-AB06-84202763646E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8688174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8BA026-E658-41C8-85D8-D06F141BD407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19/02/2024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05D4A9-5886-4647-AB06-84202763646E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18505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304271"/>
            <a:ext cx="1971675" cy="484319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2" y="304271"/>
            <a:ext cx="5800725" cy="484319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8BA026-E658-41C8-85D8-D06F141BD407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19/02/2024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05D4A9-5886-4647-AB06-84202763646E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5464413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304271"/>
            <a:ext cx="1971675" cy="484319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2" y="304271"/>
            <a:ext cx="5800725" cy="484319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8BA026-E658-41C8-85D8-D06F141BD407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19/02/2024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05D4A9-5886-4647-AB06-84202763646E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8500448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935302"/>
            <a:ext cx="6858000" cy="1989667"/>
          </a:xfrm>
        </p:spPr>
        <p:txBody>
          <a:bodyPr anchor="b"/>
          <a:lstStyle>
            <a:lvl1pPr algn="ctr">
              <a:defRPr sz="47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001698"/>
            <a:ext cx="6858000" cy="1379802"/>
          </a:xfrm>
        </p:spPr>
        <p:txBody>
          <a:bodyPr/>
          <a:lstStyle>
            <a:lvl1pPr marL="0" indent="0" algn="ctr">
              <a:buNone/>
              <a:defRPr sz="1900"/>
            </a:lvl1pPr>
            <a:lvl2pPr marL="356616" indent="0" algn="ctr">
              <a:buNone/>
              <a:defRPr sz="1600"/>
            </a:lvl2pPr>
            <a:lvl3pPr marL="713232" indent="0" algn="ctr">
              <a:buNone/>
              <a:defRPr sz="1400"/>
            </a:lvl3pPr>
            <a:lvl4pPr marL="1069848" indent="0" algn="ctr">
              <a:buNone/>
              <a:defRPr sz="1200"/>
            </a:lvl4pPr>
            <a:lvl5pPr marL="1426464" indent="0" algn="ctr">
              <a:buNone/>
              <a:defRPr sz="1200"/>
            </a:lvl5pPr>
            <a:lvl6pPr marL="1783080" indent="0" algn="ctr">
              <a:buNone/>
              <a:defRPr sz="1200"/>
            </a:lvl6pPr>
            <a:lvl7pPr marL="2139696" indent="0" algn="ctr">
              <a:buNone/>
              <a:defRPr sz="1200"/>
            </a:lvl7pPr>
            <a:lvl8pPr marL="2496312" indent="0" algn="ctr">
              <a:buNone/>
              <a:defRPr sz="1200"/>
            </a:lvl8pPr>
            <a:lvl9pPr marL="2852928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8BA026-E658-41C8-85D8-D06F141BD407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19/02/2024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05D4A9-5886-4647-AB06-84202763646E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335131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8BA026-E658-41C8-85D8-D06F141BD407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19/02/2024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05D4A9-5886-4647-AB06-84202763646E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159652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424782"/>
            <a:ext cx="7886700" cy="2377281"/>
          </a:xfrm>
        </p:spPr>
        <p:txBody>
          <a:bodyPr anchor="b"/>
          <a:lstStyle>
            <a:lvl1pPr>
              <a:defRPr sz="47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824553"/>
            <a:ext cx="7886700" cy="1250156"/>
          </a:xfrm>
        </p:spPr>
        <p:txBody>
          <a:bodyPr/>
          <a:lstStyle>
            <a:lvl1pPr marL="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1pPr>
            <a:lvl2pPr marL="35661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71323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3pPr>
            <a:lvl4pPr marL="1069848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426464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8308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139696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96312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852928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8BA026-E658-41C8-85D8-D06F141BD407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19/02/2024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05D4A9-5886-4647-AB06-84202763646E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3418111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521354"/>
            <a:ext cx="3886200" cy="3626115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521354"/>
            <a:ext cx="3886200" cy="3626115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8BA026-E658-41C8-85D8-D06F141BD407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19/02/2024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05D4A9-5886-4647-AB06-84202763646E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1896192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04271"/>
            <a:ext cx="7886700" cy="110463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400969"/>
            <a:ext cx="3868340" cy="686593"/>
          </a:xfrm>
        </p:spPr>
        <p:txBody>
          <a:bodyPr anchor="b"/>
          <a:lstStyle>
            <a:lvl1pPr marL="0" indent="0">
              <a:buNone/>
              <a:defRPr sz="1900" b="1"/>
            </a:lvl1pPr>
            <a:lvl2pPr marL="356616" indent="0">
              <a:buNone/>
              <a:defRPr sz="1600" b="1"/>
            </a:lvl2pPr>
            <a:lvl3pPr marL="713232" indent="0">
              <a:buNone/>
              <a:defRPr sz="1400" b="1"/>
            </a:lvl3pPr>
            <a:lvl4pPr marL="1069848" indent="0">
              <a:buNone/>
              <a:defRPr sz="1200" b="1"/>
            </a:lvl4pPr>
            <a:lvl5pPr marL="1426464" indent="0">
              <a:buNone/>
              <a:defRPr sz="1200" b="1"/>
            </a:lvl5pPr>
            <a:lvl6pPr marL="1783080" indent="0">
              <a:buNone/>
              <a:defRPr sz="1200" b="1"/>
            </a:lvl6pPr>
            <a:lvl7pPr marL="2139696" indent="0">
              <a:buNone/>
              <a:defRPr sz="1200" b="1"/>
            </a:lvl7pPr>
            <a:lvl8pPr marL="2496312" indent="0">
              <a:buNone/>
              <a:defRPr sz="1200" b="1"/>
            </a:lvl8pPr>
            <a:lvl9pPr marL="2852928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087563"/>
            <a:ext cx="3868340" cy="307049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400969"/>
            <a:ext cx="3887391" cy="686593"/>
          </a:xfrm>
        </p:spPr>
        <p:txBody>
          <a:bodyPr anchor="b"/>
          <a:lstStyle>
            <a:lvl1pPr marL="0" indent="0">
              <a:buNone/>
              <a:defRPr sz="1900" b="1"/>
            </a:lvl1pPr>
            <a:lvl2pPr marL="356616" indent="0">
              <a:buNone/>
              <a:defRPr sz="1600" b="1"/>
            </a:lvl2pPr>
            <a:lvl3pPr marL="713232" indent="0">
              <a:buNone/>
              <a:defRPr sz="1400" b="1"/>
            </a:lvl3pPr>
            <a:lvl4pPr marL="1069848" indent="0">
              <a:buNone/>
              <a:defRPr sz="1200" b="1"/>
            </a:lvl4pPr>
            <a:lvl5pPr marL="1426464" indent="0">
              <a:buNone/>
              <a:defRPr sz="1200" b="1"/>
            </a:lvl5pPr>
            <a:lvl6pPr marL="1783080" indent="0">
              <a:buNone/>
              <a:defRPr sz="1200" b="1"/>
            </a:lvl6pPr>
            <a:lvl7pPr marL="2139696" indent="0">
              <a:buNone/>
              <a:defRPr sz="1200" b="1"/>
            </a:lvl7pPr>
            <a:lvl8pPr marL="2496312" indent="0">
              <a:buNone/>
              <a:defRPr sz="1200" b="1"/>
            </a:lvl8pPr>
            <a:lvl9pPr marL="2852928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087563"/>
            <a:ext cx="3887391" cy="307049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8BA026-E658-41C8-85D8-D06F141BD407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19/02/2024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05D4A9-5886-4647-AB06-84202763646E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9223781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8BA026-E658-41C8-85D8-D06F141BD407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19/02/2024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05D4A9-5886-4647-AB06-84202763646E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8713362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8BA026-E658-41C8-85D8-D06F141BD407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19/02/2024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05D4A9-5886-4647-AB06-84202763646E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7117298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81000"/>
            <a:ext cx="2949178" cy="1333500"/>
          </a:xfrm>
        </p:spPr>
        <p:txBody>
          <a:bodyPr anchor="b"/>
          <a:lstStyle>
            <a:lvl1pPr>
              <a:defRPr sz="25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822855"/>
            <a:ext cx="4629150" cy="4061354"/>
          </a:xfrm>
        </p:spPr>
        <p:txBody>
          <a:bodyPr/>
          <a:lstStyle>
            <a:lvl1pPr>
              <a:defRPr sz="2500"/>
            </a:lvl1pPr>
            <a:lvl2pPr>
              <a:defRPr sz="22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714500"/>
            <a:ext cx="2949178" cy="3176323"/>
          </a:xfrm>
        </p:spPr>
        <p:txBody>
          <a:bodyPr/>
          <a:lstStyle>
            <a:lvl1pPr marL="0" indent="0">
              <a:buNone/>
              <a:defRPr sz="1200"/>
            </a:lvl1pPr>
            <a:lvl2pPr marL="356616" indent="0">
              <a:buNone/>
              <a:defRPr sz="1100"/>
            </a:lvl2pPr>
            <a:lvl3pPr marL="713232" indent="0">
              <a:buNone/>
              <a:defRPr sz="900"/>
            </a:lvl3pPr>
            <a:lvl4pPr marL="1069848" indent="0">
              <a:buNone/>
              <a:defRPr sz="800"/>
            </a:lvl4pPr>
            <a:lvl5pPr marL="1426464" indent="0">
              <a:buNone/>
              <a:defRPr sz="800"/>
            </a:lvl5pPr>
            <a:lvl6pPr marL="1783080" indent="0">
              <a:buNone/>
              <a:defRPr sz="800"/>
            </a:lvl6pPr>
            <a:lvl7pPr marL="2139696" indent="0">
              <a:buNone/>
              <a:defRPr sz="800"/>
            </a:lvl7pPr>
            <a:lvl8pPr marL="2496312" indent="0">
              <a:buNone/>
              <a:defRPr sz="800"/>
            </a:lvl8pPr>
            <a:lvl9pPr marL="2852928" indent="0">
              <a:buNone/>
              <a:defRPr sz="8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8BA026-E658-41C8-85D8-D06F141BD407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19/02/2024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05D4A9-5886-4647-AB06-84202763646E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5807356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81000"/>
            <a:ext cx="2949178" cy="1333500"/>
          </a:xfrm>
        </p:spPr>
        <p:txBody>
          <a:bodyPr anchor="b"/>
          <a:lstStyle>
            <a:lvl1pPr>
              <a:defRPr sz="25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822855"/>
            <a:ext cx="4629150" cy="4061354"/>
          </a:xfrm>
        </p:spPr>
        <p:txBody>
          <a:bodyPr/>
          <a:lstStyle>
            <a:lvl1pPr marL="0" indent="0">
              <a:buNone/>
              <a:defRPr sz="2500"/>
            </a:lvl1pPr>
            <a:lvl2pPr marL="356616" indent="0">
              <a:buNone/>
              <a:defRPr sz="2200"/>
            </a:lvl2pPr>
            <a:lvl3pPr marL="713232" indent="0">
              <a:buNone/>
              <a:defRPr sz="1900"/>
            </a:lvl3pPr>
            <a:lvl4pPr marL="1069848" indent="0">
              <a:buNone/>
              <a:defRPr sz="1600"/>
            </a:lvl4pPr>
            <a:lvl5pPr marL="1426464" indent="0">
              <a:buNone/>
              <a:defRPr sz="1600"/>
            </a:lvl5pPr>
            <a:lvl6pPr marL="1783080" indent="0">
              <a:buNone/>
              <a:defRPr sz="1600"/>
            </a:lvl6pPr>
            <a:lvl7pPr marL="2139696" indent="0">
              <a:buNone/>
              <a:defRPr sz="1600"/>
            </a:lvl7pPr>
            <a:lvl8pPr marL="2496312" indent="0">
              <a:buNone/>
              <a:defRPr sz="1600"/>
            </a:lvl8pPr>
            <a:lvl9pPr marL="2852928" indent="0">
              <a:buNone/>
              <a:defRPr sz="1600"/>
            </a:lvl9pPr>
          </a:lstStyle>
          <a:p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714500"/>
            <a:ext cx="2949178" cy="3176323"/>
          </a:xfrm>
        </p:spPr>
        <p:txBody>
          <a:bodyPr/>
          <a:lstStyle>
            <a:lvl1pPr marL="0" indent="0">
              <a:buNone/>
              <a:defRPr sz="1200"/>
            </a:lvl1pPr>
            <a:lvl2pPr marL="356616" indent="0">
              <a:buNone/>
              <a:defRPr sz="1100"/>
            </a:lvl2pPr>
            <a:lvl3pPr marL="713232" indent="0">
              <a:buNone/>
              <a:defRPr sz="900"/>
            </a:lvl3pPr>
            <a:lvl4pPr marL="1069848" indent="0">
              <a:buNone/>
              <a:defRPr sz="800"/>
            </a:lvl4pPr>
            <a:lvl5pPr marL="1426464" indent="0">
              <a:buNone/>
              <a:defRPr sz="800"/>
            </a:lvl5pPr>
            <a:lvl6pPr marL="1783080" indent="0">
              <a:buNone/>
              <a:defRPr sz="800"/>
            </a:lvl6pPr>
            <a:lvl7pPr marL="2139696" indent="0">
              <a:buNone/>
              <a:defRPr sz="800"/>
            </a:lvl7pPr>
            <a:lvl8pPr marL="2496312" indent="0">
              <a:buNone/>
              <a:defRPr sz="800"/>
            </a:lvl8pPr>
            <a:lvl9pPr marL="2852928" indent="0">
              <a:buNone/>
              <a:defRPr sz="8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8BA026-E658-41C8-85D8-D06F141BD407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19/02/2024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05D4A9-5886-4647-AB06-84202763646E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80905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935302"/>
            <a:ext cx="6858000" cy="1989667"/>
          </a:xfrm>
        </p:spPr>
        <p:txBody>
          <a:bodyPr anchor="b"/>
          <a:lstStyle>
            <a:lvl1pPr algn="ctr">
              <a:defRPr sz="47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001698"/>
            <a:ext cx="6858000" cy="1379802"/>
          </a:xfrm>
        </p:spPr>
        <p:txBody>
          <a:bodyPr/>
          <a:lstStyle>
            <a:lvl1pPr marL="0" indent="0" algn="ctr">
              <a:buNone/>
              <a:defRPr sz="1900"/>
            </a:lvl1pPr>
            <a:lvl2pPr marL="355852" indent="0" algn="ctr">
              <a:buNone/>
              <a:defRPr sz="1600"/>
            </a:lvl2pPr>
            <a:lvl3pPr marL="711699" indent="0" algn="ctr">
              <a:buNone/>
              <a:defRPr sz="1400"/>
            </a:lvl3pPr>
            <a:lvl4pPr marL="1067549" indent="0" algn="ctr">
              <a:buNone/>
              <a:defRPr sz="1200"/>
            </a:lvl4pPr>
            <a:lvl5pPr marL="1423386" indent="0" algn="ctr">
              <a:buNone/>
              <a:defRPr sz="1200"/>
            </a:lvl5pPr>
            <a:lvl6pPr marL="1779244" indent="0" algn="ctr">
              <a:buNone/>
              <a:defRPr sz="1200"/>
            </a:lvl6pPr>
            <a:lvl7pPr marL="2135099" indent="0" algn="ctr">
              <a:buNone/>
              <a:defRPr sz="1200"/>
            </a:lvl7pPr>
            <a:lvl8pPr marL="2490935" indent="0" algn="ctr">
              <a:buNone/>
              <a:defRPr sz="1200"/>
            </a:lvl8pPr>
            <a:lvl9pPr marL="2846772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8BA026-E658-41C8-85D8-D06F141BD407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19/02/2024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05D4A9-5886-4647-AB06-84202763646E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3298021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8BA026-E658-41C8-85D8-D06F141BD407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19/02/2024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05D4A9-5886-4647-AB06-84202763646E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3100623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04271"/>
            <a:ext cx="1971675" cy="484319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04271"/>
            <a:ext cx="5800725" cy="484319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8BA026-E658-41C8-85D8-D06F141BD407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19/02/2024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05D4A9-5886-4647-AB06-84202763646E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5040108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775355"/>
            <a:ext cx="7772400" cy="122502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238500"/>
            <a:ext cx="6400800" cy="14605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C31FAB-775A-45F8-8F25-8C8C7375401F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4451757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916CCD8-C698-49FB-A2D7-0B8823CF2E7D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4828547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672417"/>
            <a:ext cx="7772400" cy="1135063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422261"/>
            <a:ext cx="7772400" cy="1250156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ADF4CD3-0ED4-4421-827C-26CF44D1AA14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5142890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CA4DFAB-7B48-4DBC-BCE5-8645EF0E9D61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8897298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79261"/>
            <a:ext cx="4040188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812396"/>
            <a:ext cx="4040188" cy="329274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279261"/>
            <a:ext cx="4041775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812396"/>
            <a:ext cx="4041775" cy="329274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B269E07-4319-4C71-89A4-35216CCE3994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8645224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E2D10B8-E362-4BD3-8918-B92D129247C2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448551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F3FCFF-D0A6-4001-BDDB-22B4D02D2514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9775584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27542"/>
            <a:ext cx="3008313" cy="96837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27542"/>
            <a:ext cx="5111750" cy="487759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195917"/>
            <a:ext cx="3008313" cy="390921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0AD20B4-E55B-44EB-B1E3-A9C36BC6131B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082494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8BA026-E658-41C8-85D8-D06F141BD407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19/02/2024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05D4A9-5886-4647-AB06-84202763646E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6406569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000500"/>
            <a:ext cx="5486400" cy="47228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510646"/>
            <a:ext cx="5486400" cy="34290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472782"/>
            <a:ext cx="5486400" cy="6707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B0753C9-96EB-429D-B41D-6F282CF7E989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8164611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A347986-D878-4E11-8A0A-47DE95320C1F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3661965"/>
      </p:ext>
    </p:extLst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28865"/>
            <a:ext cx="2057400" cy="4876271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28865"/>
            <a:ext cx="6019800" cy="487627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1DBB88-5695-45DD-8FB1-E5AB7593FDA7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266312"/>
      </p:ext>
    </p:extLst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775368"/>
            <a:ext cx="7772400" cy="122502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238500"/>
            <a:ext cx="6400800" cy="14605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696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3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08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78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48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17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87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5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3E2040-E744-46C1-88F7-F360FE18230F}" type="slidenum">
              <a:rPr lang="en-US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378470"/>
      </p:ext>
    </p:extLst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89CEAB-8363-4AFE-899E-686E3C9596B7}" type="slidenum">
              <a:rPr lang="en-US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4427318"/>
      </p:ext>
    </p:extLst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672419"/>
            <a:ext cx="7772400" cy="1135063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422261"/>
            <a:ext cx="7772400" cy="125015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6964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392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088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785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4808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177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19873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57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736AED-45B4-4C70-9604-537D63E6739A}" type="slidenum">
              <a:rPr lang="en-US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0227051"/>
      </p:ext>
    </p:extLst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54EB26-C647-440F-8EB4-B1E7991A70E9}" type="slidenum">
              <a:rPr lang="en-US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5366411"/>
      </p:ext>
    </p:extLst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79263"/>
            <a:ext cx="4040188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6964" indent="0">
              <a:buNone/>
              <a:defRPr sz="2000" b="1"/>
            </a:lvl2pPr>
            <a:lvl3pPr marL="913924" indent="0">
              <a:buNone/>
              <a:defRPr sz="1800" b="1"/>
            </a:lvl3pPr>
            <a:lvl4pPr marL="1370885" indent="0">
              <a:buNone/>
              <a:defRPr sz="1600" b="1"/>
            </a:lvl4pPr>
            <a:lvl5pPr marL="1827850" indent="0">
              <a:buNone/>
              <a:defRPr sz="1600" b="1"/>
            </a:lvl5pPr>
            <a:lvl6pPr marL="2284808" indent="0">
              <a:buNone/>
              <a:defRPr sz="1600" b="1"/>
            </a:lvl6pPr>
            <a:lvl7pPr marL="2741770" indent="0">
              <a:buNone/>
              <a:defRPr sz="1600" b="1"/>
            </a:lvl7pPr>
            <a:lvl8pPr marL="3198736" indent="0">
              <a:buNone/>
              <a:defRPr sz="1600" b="1"/>
            </a:lvl8pPr>
            <a:lvl9pPr marL="36557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812396"/>
            <a:ext cx="4040188" cy="329274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9" y="1279263"/>
            <a:ext cx="4041775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6964" indent="0">
              <a:buNone/>
              <a:defRPr sz="2000" b="1"/>
            </a:lvl2pPr>
            <a:lvl3pPr marL="913924" indent="0">
              <a:buNone/>
              <a:defRPr sz="1800" b="1"/>
            </a:lvl3pPr>
            <a:lvl4pPr marL="1370885" indent="0">
              <a:buNone/>
              <a:defRPr sz="1600" b="1"/>
            </a:lvl4pPr>
            <a:lvl5pPr marL="1827850" indent="0">
              <a:buNone/>
              <a:defRPr sz="1600" b="1"/>
            </a:lvl5pPr>
            <a:lvl6pPr marL="2284808" indent="0">
              <a:buNone/>
              <a:defRPr sz="1600" b="1"/>
            </a:lvl6pPr>
            <a:lvl7pPr marL="2741770" indent="0">
              <a:buNone/>
              <a:defRPr sz="1600" b="1"/>
            </a:lvl7pPr>
            <a:lvl8pPr marL="3198736" indent="0">
              <a:buNone/>
              <a:defRPr sz="1600" b="1"/>
            </a:lvl8pPr>
            <a:lvl9pPr marL="36557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9" y="1812396"/>
            <a:ext cx="4041775" cy="329274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5A1F11-9F87-4909-9883-0609281A2E55}" type="slidenum">
              <a:rPr lang="en-US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4593351"/>
      </p:ext>
    </p:extLst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493466-FE6D-4914-AF29-CE5C863D1929}" type="slidenum">
              <a:rPr lang="en-US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6071088"/>
      </p:ext>
    </p:extLst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D673C5-5874-41D6-9CBA-524A8AB7699E}" type="slidenum">
              <a:rPr lang="en-US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119464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424836"/>
            <a:ext cx="7886700" cy="2377281"/>
          </a:xfrm>
        </p:spPr>
        <p:txBody>
          <a:bodyPr anchor="b"/>
          <a:lstStyle>
            <a:lvl1pPr>
              <a:defRPr sz="47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824555"/>
            <a:ext cx="7886700" cy="1250156"/>
          </a:xfrm>
        </p:spPr>
        <p:txBody>
          <a:bodyPr/>
          <a:lstStyle>
            <a:lvl1pPr marL="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1pPr>
            <a:lvl2pPr marL="355852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71169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3pPr>
            <a:lvl4pPr marL="1067549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423386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79244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135099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9093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846772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8BA026-E658-41C8-85D8-D06F141BD407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19/02/2024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05D4A9-5886-4647-AB06-84202763646E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2828745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2" y="227543"/>
            <a:ext cx="3008313" cy="96837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27542"/>
            <a:ext cx="5111750" cy="487759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2" y="1195920"/>
            <a:ext cx="3008313" cy="3909219"/>
          </a:xfrm>
        </p:spPr>
        <p:txBody>
          <a:bodyPr/>
          <a:lstStyle>
            <a:lvl1pPr marL="0" indent="0">
              <a:buNone/>
              <a:defRPr sz="1400"/>
            </a:lvl1pPr>
            <a:lvl2pPr marL="456964" indent="0">
              <a:buNone/>
              <a:defRPr sz="1200"/>
            </a:lvl2pPr>
            <a:lvl3pPr marL="913924" indent="0">
              <a:buNone/>
              <a:defRPr sz="1000"/>
            </a:lvl3pPr>
            <a:lvl4pPr marL="1370885" indent="0">
              <a:buNone/>
              <a:defRPr sz="900"/>
            </a:lvl4pPr>
            <a:lvl5pPr marL="1827850" indent="0">
              <a:buNone/>
              <a:defRPr sz="900"/>
            </a:lvl5pPr>
            <a:lvl6pPr marL="2284808" indent="0">
              <a:buNone/>
              <a:defRPr sz="900"/>
            </a:lvl6pPr>
            <a:lvl7pPr marL="2741770" indent="0">
              <a:buNone/>
              <a:defRPr sz="900"/>
            </a:lvl7pPr>
            <a:lvl8pPr marL="3198736" indent="0">
              <a:buNone/>
              <a:defRPr sz="900"/>
            </a:lvl8pPr>
            <a:lvl9pPr marL="36557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6DE96D-8EE2-4AC1-8C21-037C0BC320B9}" type="slidenum">
              <a:rPr lang="en-US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7367270"/>
      </p:ext>
    </p:extLst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000500"/>
            <a:ext cx="5486400" cy="47228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510646"/>
            <a:ext cx="5486400" cy="34290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6964" indent="0">
              <a:buNone/>
              <a:defRPr sz="2800"/>
            </a:lvl2pPr>
            <a:lvl3pPr marL="913924" indent="0">
              <a:buNone/>
              <a:defRPr sz="2400"/>
            </a:lvl3pPr>
            <a:lvl4pPr marL="1370885" indent="0">
              <a:buNone/>
              <a:defRPr sz="2000"/>
            </a:lvl4pPr>
            <a:lvl5pPr marL="1827850" indent="0">
              <a:buNone/>
              <a:defRPr sz="2000"/>
            </a:lvl5pPr>
            <a:lvl6pPr marL="2284808" indent="0">
              <a:buNone/>
              <a:defRPr sz="2000"/>
            </a:lvl6pPr>
            <a:lvl7pPr marL="2741770" indent="0">
              <a:buNone/>
              <a:defRPr sz="2000"/>
            </a:lvl7pPr>
            <a:lvl8pPr marL="3198736" indent="0">
              <a:buNone/>
              <a:defRPr sz="2000"/>
            </a:lvl8pPr>
            <a:lvl9pPr marL="36557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472782"/>
            <a:ext cx="5486400" cy="670718"/>
          </a:xfrm>
        </p:spPr>
        <p:txBody>
          <a:bodyPr/>
          <a:lstStyle>
            <a:lvl1pPr marL="0" indent="0">
              <a:buNone/>
              <a:defRPr sz="1400"/>
            </a:lvl1pPr>
            <a:lvl2pPr marL="456964" indent="0">
              <a:buNone/>
              <a:defRPr sz="1200"/>
            </a:lvl2pPr>
            <a:lvl3pPr marL="913924" indent="0">
              <a:buNone/>
              <a:defRPr sz="1000"/>
            </a:lvl3pPr>
            <a:lvl4pPr marL="1370885" indent="0">
              <a:buNone/>
              <a:defRPr sz="900"/>
            </a:lvl4pPr>
            <a:lvl5pPr marL="1827850" indent="0">
              <a:buNone/>
              <a:defRPr sz="900"/>
            </a:lvl5pPr>
            <a:lvl6pPr marL="2284808" indent="0">
              <a:buNone/>
              <a:defRPr sz="900"/>
            </a:lvl6pPr>
            <a:lvl7pPr marL="2741770" indent="0">
              <a:buNone/>
              <a:defRPr sz="900"/>
            </a:lvl7pPr>
            <a:lvl8pPr marL="3198736" indent="0">
              <a:buNone/>
              <a:defRPr sz="900"/>
            </a:lvl8pPr>
            <a:lvl9pPr marL="36557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89C9A1-FD01-4F32-A6DC-7BA2DADB53D9}" type="slidenum">
              <a:rPr lang="en-US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0044313"/>
      </p:ext>
    </p:extLst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FBA4B0-BBE6-46C5-92D7-11E9FD29C024}" type="slidenum">
              <a:rPr lang="en-US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3257866"/>
      </p:ext>
    </p:extLst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28878"/>
            <a:ext cx="2057400" cy="4876271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28878"/>
            <a:ext cx="6019800" cy="487627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8DD75F-E61B-4C00-B84B-B01ED39CEBA6}" type="slidenum">
              <a:rPr lang="en-US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0495472"/>
      </p:ext>
    </p:extLst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28878"/>
            <a:ext cx="8229600" cy="487627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5204354"/>
            <a:ext cx="2133600" cy="39687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5204354"/>
            <a:ext cx="2895600" cy="39687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5204354"/>
            <a:ext cx="2133600" cy="39687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3020ECB-525E-4A98-A988-50F8243953FD}" type="slidenum">
              <a:rPr lang="en-US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2015922"/>
      </p:ext>
    </p:extLst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37711982"/>
      </p:ext>
    </p:extLst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775368"/>
            <a:ext cx="7772400" cy="122502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238500"/>
            <a:ext cx="6400800" cy="14605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696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3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08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78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48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17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87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5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3E2040-E744-46C1-88F7-F360FE18230F}" type="slidenum">
              <a:rPr lang="en-US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9350525"/>
      </p:ext>
    </p:extLst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89CEAB-8363-4AFE-899E-686E3C9596B7}" type="slidenum">
              <a:rPr lang="en-US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897816"/>
      </p:ext>
    </p:extLst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672419"/>
            <a:ext cx="7772400" cy="1135063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422261"/>
            <a:ext cx="7772400" cy="125015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6964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392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088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785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4808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177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19873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57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736AED-45B4-4C70-9604-537D63E6739A}" type="slidenum">
              <a:rPr lang="en-US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6375776"/>
      </p:ext>
    </p:extLst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54EB26-C647-440F-8EB4-B1E7991A70E9}" type="slidenum">
              <a:rPr lang="en-US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136793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521354"/>
            <a:ext cx="3886200" cy="3626115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521354"/>
            <a:ext cx="3886200" cy="3626115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8BA026-E658-41C8-85D8-D06F141BD407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19/02/2024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05D4A9-5886-4647-AB06-84202763646E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3219872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79263"/>
            <a:ext cx="4040188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6964" indent="0">
              <a:buNone/>
              <a:defRPr sz="2000" b="1"/>
            </a:lvl2pPr>
            <a:lvl3pPr marL="913924" indent="0">
              <a:buNone/>
              <a:defRPr sz="1800" b="1"/>
            </a:lvl3pPr>
            <a:lvl4pPr marL="1370885" indent="0">
              <a:buNone/>
              <a:defRPr sz="1600" b="1"/>
            </a:lvl4pPr>
            <a:lvl5pPr marL="1827850" indent="0">
              <a:buNone/>
              <a:defRPr sz="1600" b="1"/>
            </a:lvl5pPr>
            <a:lvl6pPr marL="2284808" indent="0">
              <a:buNone/>
              <a:defRPr sz="1600" b="1"/>
            </a:lvl6pPr>
            <a:lvl7pPr marL="2741770" indent="0">
              <a:buNone/>
              <a:defRPr sz="1600" b="1"/>
            </a:lvl7pPr>
            <a:lvl8pPr marL="3198736" indent="0">
              <a:buNone/>
              <a:defRPr sz="1600" b="1"/>
            </a:lvl8pPr>
            <a:lvl9pPr marL="36557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812396"/>
            <a:ext cx="4040188" cy="329274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9" y="1279263"/>
            <a:ext cx="4041775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6964" indent="0">
              <a:buNone/>
              <a:defRPr sz="2000" b="1"/>
            </a:lvl2pPr>
            <a:lvl3pPr marL="913924" indent="0">
              <a:buNone/>
              <a:defRPr sz="1800" b="1"/>
            </a:lvl3pPr>
            <a:lvl4pPr marL="1370885" indent="0">
              <a:buNone/>
              <a:defRPr sz="1600" b="1"/>
            </a:lvl4pPr>
            <a:lvl5pPr marL="1827850" indent="0">
              <a:buNone/>
              <a:defRPr sz="1600" b="1"/>
            </a:lvl5pPr>
            <a:lvl6pPr marL="2284808" indent="0">
              <a:buNone/>
              <a:defRPr sz="1600" b="1"/>
            </a:lvl6pPr>
            <a:lvl7pPr marL="2741770" indent="0">
              <a:buNone/>
              <a:defRPr sz="1600" b="1"/>
            </a:lvl7pPr>
            <a:lvl8pPr marL="3198736" indent="0">
              <a:buNone/>
              <a:defRPr sz="1600" b="1"/>
            </a:lvl8pPr>
            <a:lvl9pPr marL="36557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9" y="1812396"/>
            <a:ext cx="4041775" cy="329274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5A1F11-9F87-4909-9883-0609281A2E55}" type="slidenum">
              <a:rPr lang="en-US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8380828"/>
      </p:ext>
    </p:extLst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493466-FE6D-4914-AF29-CE5C863D1929}" type="slidenum">
              <a:rPr lang="en-US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2429172"/>
      </p:ext>
    </p:extLst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D673C5-5874-41D6-9CBA-524A8AB7699E}" type="slidenum">
              <a:rPr lang="en-US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4421397"/>
      </p:ext>
    </p:extLst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2" y="227543"/>
            <a:ext cx="3008313" cy="96837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27542"/>
            <a:ext cx="5111750" cy="487759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2" y="1195920"/>
            <a:ext cx="3008313" cy="3909219"/>
          </a:xfrm>
        </p:spPr>
        <p:txBody>
          <a:bodyPr/>
          <a:lstStyle>
            <a:lvl1pPr marL="0" indent="0">
              <a:buNone/>
              <a:defRPr sz="1400"/>
            </a:lvl1pPr>
            <a:lvl2pPr marL="456964" indent="0">
              <a:buNone/>
              <a:defRPr sz="1200"/>
            </a:lvl2pPr>
            <a:lvl3pPr marL="913924" indent="0">
              <a:buNone/>
              <a:defRPr sz="1000"/>
            </a:lvl3pPr>
            <a:lvl4pPr marL="1370885" indent="0">
              <a:buNone/>
              <a:defRPr sz="900"/>
            </a:lvl4pPr>
            <a:lvl5pPr marL="1827850" indent="0">
              <a:buNone/>
              <a:defRPr sz="900"/>
            </a:lvl5pPr>
            <a:lvl6pPr marL="2284808" indent="0">
              <a:buNone/>
              <a:defRPr sz="900"/>
            </a:lvl6pPr>
            <a:lvl7pPr marL="2741770" indent="0">
              <a:buNone/>
              <a:defRPr sz="900"/>
            </a:lvl7pPr>
            <a:lvl8pPr marL="3198736" indent="0">
              <a:buNone/>
              <a:defRPr sz="900"/>
            </a:lvl8pPr>
            <a:lvl9pPr marL="36557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6DE96D-8EE2-4AC1-8C21-037C0BC320B9}" type="slidenum">
              <a:rPr lang="en-US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573761"/>
      </p:ext>
    </p:extLst>
  </p:cSld>
  <p:clrMapOvr>
    <a:masterClrMapping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000500"/>
            <a:ext cx="5486400" cy="47228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510646"/>
            <a:ext cx="5486400" cy="34290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6964" indent="0">
              <a:buNone/>
              <a:defRPr sz="2800"/>
            </a:lvl2pPr>
            <a:lvl3pPr marL="913924" indent="0">
              <a:buNone/>
              <a:defRPr sz="2400"/>
            </a:lvl3pPr>
            <a:lvl4pPr marL="1370885" indent="0">
              <a:buNone/>
              <a:defRPr sz="2000"/>
            </a:lvl4pPr>
            <a:lvl5pPr marL="1827850" indent="0">
              <a:buNone/>
              <a:defRPr sz="2000"/>
            </a:lvl5pPr>
            <a:lvl6pPr marL="2284808" indent="0">
              <a:buNone/>
              <a:defRPr sz="2000"/>
            </a:lvl6pPr>
            <a:lvl7pPr marL="2741770" indent="0">
              <a:buNone/>
              <a:defRPr sz="2000"/>
            </a:lvl7pPr>
            <a:lvl8pPr marL="3198736" indent="0">
              <a:buNone/>
              <a:defRPr sz="2000"/>
            </a:lvl8pPr>
            <a:lvl9pPr marL="36557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472782"/>
            <a:ext cx="5486400" cy="670718"/>
          </a:xfrm>
        </p:spPr>
        <p:txBody>
          <a:bodyPr/>
          <a:lstStyle>
            <a:lvl1pPr marL="0" indent="0">
              <a:buNone/>
              <a:defRPr sz="1400"/>
            </a:lvl1pPr>
            <a:lvl2pPr marL="456964" indent="0">
              <a:buNone/>
              <a:defRPr sz="1200"/>
            </a:lvl2pPr>
            <a:lvl3pPr marL="913924" indent="0">
              <a:buNone/>
              <a:defRPr sz="1000"/>
            </a:lvl3pPr>
            <a:lvl4pPr marL="1370885" indent="0">
              <a:buNone/>
              <a:defRPr sz="900"/>
            </a:lvl4pPr>
            <a:lvl5pPr marL="1827850" indent="0">
              <a:buNone/>
              <a:defRPr sz="900"/>
            </a:lvl5pPr>
            <a:lvl6pPr marL="2284808" indent="0">
              <a:buNone/>
              <a:defRPr sz="900"/>
            </a:lvl6pPr>
            <a:lvl7pPr marL="2741770" indent="0">
              <a:buNone/>
              <a:defRPr sz="900"/>
            </a:lvl7pPr>
            <a:lvl8pPr marL="3198736" indent="0">
              <a:buNone/>
              <a:defRPr sz="900"/>
            </a:lvl8pPr>
            <a:lvl9pPr marL="36557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89C9A1-FD01-4F32-A6DC-7BA2DADB53D9}" type="slidenum">
              <a:rPr lang="en-US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7811745"/>
      </p:ext>
    </p:extLst>
  </p:cSld>
  <p:clrMapOvr>
    <a:masterClrMapping/>
  </p:clrMapOvr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FBA4B0-BBE6-46C5-92D7-11E9FD29C024}" type="slidenum">
              <a:rPr lang="en-US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0061474"/>
      </p:ext>
    </p:extLst>
  </p:cSld>
  <p:clrMapOvr>
    <a:masterClrMapping/>
  </p:clrMapOvr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28878"/>
            <a:ext cx="2057400" cy="4876271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28878"/>
            <a:ext cx="6019800" cy="487627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8DD75F-E61B-4C00-B84B-B01ED39CEBA6}" type="slidenum">
              <a:rPr lang="en-US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1774726"/>
      </p:ext>
    </p:extLst>
  </p:cSld>
  <p:clrMapOvr>
    <a:masterClrMapping/>
  </p:clrMapOvr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28878"/>
            <a:ext cx="8229600" cy="487627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5204354"/>
            <a:ext cx="2133600" cy="39687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5204354"/>
            <a:ext cx="2895600" cy="39687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5204354"/>
            <a:ext cx="2133600" cy="39687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3020ECB-525E-4A98-A988-50F8243953FD}" type="slidenum">
              <a:rPr lang="en-US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7226907"/>
      </p:ext>
    </p:extLst>
  </p:cSld>
  <p:clrMapOvr>
    <a:masterClrMapping/>
  </p:clrMapOvr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41925611"/>
      </p:ext>
    </p:extLst>
  </p:cSld>
  <p:clrMapOvr>
    <a:masterClrMapping/>
  </p:clrMapOvr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935302"/>
            <a:ext cx="6858000" cy="1989667"/>
          </a:xfrm>
        </p:spPr>
        <p:txBody>
          <a:bodyPr anchor="b"/>
          <a:lstStyle>
            <a:lvl1pPr algn="ctr">
              <a:defRPr sz="47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001698"/>
            <a:ext cx="6858000" cy="1379802"/>
          </a:xfrm>
        </p:spPr>
        <p:txBody>
          <a:bodyPr/>
          <a:lstStyle>
            <a:lvl1pPr marL="0" indent="0" algn="ctr">
              <a:buNone/>
              <a:defRPr sz="1900"/>
            </a:lvl1pPr>
            <a:lvl2pPr marL="353487" indent="0" algn="ctr">
              <a:buNone/>
              <a:defRPr sz="1600"/>
            </a:lvl2pPr>
            <a:lvl3pPr marL="706962" indent="0" algn="ctr">
              <a:buNone/>
              <a:defRPr sz="1400"/>
            </a:lvl3pPr>
            <a:lvl4pPr marL="1060444" indent="0" algn="ctr">
              <a:buNone/>
              <a:defRPr sz="1200"/>
            </a:lvl4pPr>
            <a:lvl5pPr marL="1413901" indent="0" algn="ctr">
              <a:buNone/>
              <a:defRPr sz="1200"/>
            </a:lvl5pPr>
            <a:lvl6pPr marL="1767393" indent="0" algn="ctr">
              <a:buNone/>
              <a:defRPr sz="1200"/>
            </a:lvl6pPr>
            <a:lvl7pPr marL="2120898" indent="0" algn="ctr">
              <a:buNone/>
              <a:defRPr sz="1200"/>
            </a:lvl7pPr>
            <a:lvl8pPr marL="2474369" indent="0" algn="ctr">
              <a:buNone/>
              <a:defRPr sz="1200"/>
            </a:lvl8pPr>
            <a:lvl9pPr marL="2827825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8BA026-E658-41C8-85D8-D06F141BD407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19/02/2024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05D4A9-5886-4647-AB06-84202763646E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152287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04271"/>
            <a:ext cx="7886700" cy="110463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400969"/>
            <a:ext cx="3868340" cy="686593"/>
          </a:xfrm>
        </p:spPr>
        <p:txBody>
          <a:bodyPr anchor="b"/>
          <a:lstStyle>
            <a:lvl1pPr marL="0" indent="0">
              <a:buNone/>
              <a:defRPr sz="1900" b="1"/>
            </a:lvl1pPr>
            <a:lvl2pPr marL="355852" indent="0">
              <a:buNone/>
              <a:defRPr sz="1600" b="1"/>
            </a:lvl2pPr>
            <a:lvl3pPr marL="711699" indent="0">
              <a:buNone/>
              <a:defRPr sz="1400" b="1"/>
            </a:lvl3pPr>
            <a:lvl4pPr marL="1067549" indent="0">
              <a:buNone/>
              <a:defRPr sz="1200" b="1"/>
            </a:lvl4pPr>
            <a:lvl5pPr marL="1423386" indent="0">
              <a:buNone/>
              <a:defRPr sz="1200" b="1"/>
            </a:lvl5pPr>
            <a:lvl6pPr marL="1779244" indent="0">
              <a:buNone/>
              <a:defRPr sz="1200" b="1"/>
            </a:lvl6pPr>
            <a:lvl7pPr marL="2135099" indent="0">
              <a:buNone/>
              <a:defRPr sz="1200" b="1"/>
            </a:lvl7pPr>
            <a:lvl8pPr marL="2490935" indent="0">
              <a:buNone/>
              <a:defRPr sz="1200" b="1"/>
            </a:lvl8pPr>
            <a:lvl9pPr marL="2846772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087563"/>
            <a:ext cx="3868340" cy="307049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2" y="1400969"/>
            <a:ext cx="3887391" cy="686593"/>
          </a:xfrm>
        </p:spPr>
        <p:txBody>
          <a:bodyPr anchor="b"/>
          <a:lstStyle>
            <a:lvl1pPr marL="0" indent="0">
              <a:buNone/>
              <a:defRPr sz="1900" b="1"/>
            </a:lvl1pPr>
            <a:lvl2pPr marL="355852" indent="0">
              <a:buNone/>
              <a:defRPr sz="1600" b="1"/>
            </a:lvl2pPr>
            <a:lvl3pPr marL="711699" indent="0">
              <a:buNone/>
              <a:defRPr sz="1400" b="1"/>
            </a:lvl3pPr>
            <a:lvl4pPr marL="1067549" indent="0">
              <a:buNone/>
              <a:defRPr sz="1200" b="1"/>
            </a:lvl4pPr>
            <a:lvl5pPr marL="1423386" indent="0">
              <a:buNone/>
              <a:defRPr sz="1200" b="1"/>
            </a:lvl5pPr>
            <a:lvl6pPr marL="1779244" indent="0">
              <a:buNone/>
              <a:defRPr sz="1200" b="1"/>
            </a:lvl6pPr>
            <a:lvl7pPr marL="2135099" indent="0">
              <a:buNone/>
              <a:defRPr sz="1200" b="1"/>
            </a:lvl7pPr>
            <a:lvl8pPr marL="2490935" indent="0">
              <a:buNone/>
              <a:defRPr sz="1200" b="1"/>
            </a:lvl8pPr>
            <a:lvl9pPr marL="2846772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2" y="2087563"/>
            <a:ext cx="3887391" cy="307049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8BA026-E658-41C8-85D8-D06F141BD407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19/02/2024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05D4A9-5886-4647-AB06-84202763646E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5714363"/>
      </p:ext>
    </p:extLst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8BA026-E658-41C8-85D8-D06F141BD407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19/02/2024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05D4A9-5886-4647-AB06-84202763646E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9495974"/>
      </p:ext>
    </p:extLst>
  </p:cSld>
  <p:clrMapOvr>
    <a:masterClrMapping/>
  </p:clrMapOvr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425107"/>
            <a:ext cx="7886700" cy="2377281"/>
          </a:xfrm>
        </p:spPr>
        <p:txBody>
          <a:bodyPr anchor="b"/>
          <a:lstStyle>
            <a:lvl1pPr>
              <a:defRPr sz="47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824555"/>
            <a:ext cx="7886700" cy="1250156"/>
          </a:xfrm>
        </p:spPr>
        <p:txBody>
          <a:bodyPr/>
          <a:lstStyle>
            <a:lvl1pPr marL="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1pPr>
            <a:lvl2pPr marL="35348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70696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3pPr>
            <a:lvl4pPr marL="1060444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413901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6739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120898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74369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82782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8BA026-E658-41C8-85D8-D06F141BD407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19/02/2024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05D4A9-5886-4647-AB06-84202763646E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4427864"/>
      </p:ext>
    </p:extLst>
  </p:cSld>
  <p:clrMapOvr>
    <a:masterClrMapping/>
  </p:clrMapOvr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521354"/>
            <a:ext cx="3886200" cy="3626115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521354"/>
            <a:ext cx="3886200" cy="3626115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8BA026-E658-41C8-85D8-D06F141BD407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19/02/2024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05D4A9-5886-4647-AB06-84202763646E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675457"/>
      </p:ext>
    </p:extLst>
  </p:cSld>
  <p:clrMapOvr>
    <a:masterClrMapping/>
  </p:clrMapOvr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04271"/>
            <a:ext cx="7886700" cy="110463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400969"/>
            <a:ext cx="3868340" cy="686593"/>
          </a:xfrm>
        </p:spPr>
        <p:txBody>
          <a:bodyPr anchor="b"/>
          <a:lstStyle>
            <a:lvl1pPr marL="0" indent="0">
              <a:buNone/>
              <a:defRPr sz="1900" b="1"/>
            </a:lvl1pPr>
            <a:lvl2pPr marL="353487" indent="0">
              <a:buNone/>
              <a:defRPr sz="1600" b="1"/>
            </a:lvl2pPr>
            <a:lvl3pPr marL="706962" indent="0">
              <a:buNone/>
              <a:defRPr sz="1400" b="1"/>
            </a:lvl3pPr>
            <a:lvl4pPr marL="1060444" indent="0">
              <a:buNone/>
              <a:defRPr sz="1200" b="1"/>
            </a:lvl4pPr>
            <a:lvl5pPr marL="1413901" indent="0">
              <a:buNone/>
              <a:defRPr sz="1200" b="1"/>
            </a:lvl5pPr>
            <a:lvl6pPr marL="1767393" indent="0">
              <a:buNone/>
              <a:defRPr sz="1200" b="1"/>
            </a:lvl6pPr>
            <a:lvl7pPr marL="2120898" indent="0">
              <a:buNone/>
              <a:defRPr sz="1200" b="1"/>
            </a:lvl7pPr>
            <a:lvl8pPr marL="2474369" indent="0">
              <a:buNone/>
              <a:defRPr sz="1200" b="1"/>
            </a:lvl8pPr>
            <a:lvl9pPr marL="2827825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087563"/>
            <a:ext cx="3868340" cy="307049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7" y="1400969"/>
            <a:ext cx="3887391" cy="686593"/>
          </a:xfrm>
        </p:spPr>
        <p:txBody>
          <a:bodyPr anchor="b"/>
          <a:lstStyle>
            <a:lvl1pPr marL="0" indent="0">
              <a:buNone/>
              <a:defRPr sz="1900" b="1"/>
            </a:lvl1pPr>
            <a:lvl2pPr marL="353487" indent="0">
              <a:buNone/>
              <a:defRPr sz="1600" b="1"/>
            </a:lvl2pPr>
            <a:lvl3pPr marL="706962" indent="0">
              <a:buNone/>
              <a:defRPr sz="1400" b="1"/>
            </a:lvl3pPr>
            <a:lvl4pPr marL="1060444" indent="0">
              <a:buNone/>
              <a:defRPr sz="1200" b="1"/>
            </a:lvl4pPr>
            <a:lvl5pPr marL="1413901" indent="0">
              <a:buNone/>
              <a:defRPr sz="1200" b="1"/>
            </a:lvl5pPr>
            <a:lvl6pPr marL="1767393" indent="0">
              <a:buNone/>
              <a:defRPr sz="1200" b="1"/>
            </a:lvl6pPr>
            <a:lvl7pPr marL="2120898" indent="0">
              <a:buNone/>
              <a:defRPr sz="1200" b="1"/>
            </a:lvl7pPr>
            <a:lvl8pPr marL="2474369" indent="0">
              <a:buNone/>
              <a:defRPr sz="1200" b="1"/>
            </a:lvl8pPr>
            <a:lvl9pPr marL="2827825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7" y="2087563"/>
            <a:ext cx="3887391" cy="307049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8BA026-E658-41C8-85D8-D06F141BD407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19/02/2024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05D4A9-5886-4647-AB06-84202763646E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6224289"/>
      </p:ext>
    </p:extLst>
  </p:cSld>
  <p:clrMapOvr>
    <a:masterClrMapping/>
  </p:clrMapOvr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8BA026-E658-41C8-85D8-D06F141BD407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19/02/2024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05D4A9-5886-4647-AB06-84202763646E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7113473"/>
      </p:ext>
    </p:extLst>
  </p:cSld>
  <p:clrMapOvr>
    <a:masterClrMapping/>
  </p:clrMapOvr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8BA026-E658-41C8-85D8-D06F141BD407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19/02/2024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05D4A9-5886-4647-AB06-84202763646E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5792053"/>
      </p:ext>
    </p:extLst>
  </p:cSld>
  <p:clrMapOvr>
    <a:masterClrMapping/>
  </p:clrMapOvr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81000"/>
            <a:ext cx="2949178" cy="1333500"/>
          </a:xfrm>
        </p:spPr>
        <p:txBody>
          <a:bodyPr anchor="b"/>
          <a:lstStyle>
            <a:lvl1pPr>
              <a:defRPr sz="25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822856"/>
            <a:ext cx="4629150" cy="4061354"/>
          </a:xfrm>
        </p:spPr>
        <p:txBody>
          <a:bodyPr/>
          <a:lstStyle>
            <a:lvl1pPr>
              <a:defRPr sz="2500"/>
            </a:lvl1pPr>
            <a:lvl2pPr>
              <a:defRPr sz="22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714500"/>
            <a:ext cx="2949178" cy="3176323"/>
          </a:xfrm>
        </p:spPr>
        <p:txBody>
          <a:bodyPr/>
          <a:lstStyle>
            <a:lvl1pPr marL="0" indent="0">
              <a:buNone/>
              <a:defRPr sz="1200"/>
            </a:lvl1pPr>
            <a:lvl2pPr marL="353487" indent="0">
              <a:buNone/>
              <a:defRPr sz="1100"/>
            </a:lvl2pPr>
            <a:lvl3pPr marL="706962" indent="0">
              <a:buNone/>
              <a:defRPr sz="900"/>
            </a:lvl3pPr>
            <a:lvl4pPr marL="1060444" indent="0">
              <a:buNone/>
              <a:defRPr sz="800"/>
            </a:lvl4pPr>
            <a:lvl5pPr marL="1413901" indent="0">
              <a:buNone/>
              <a:defRPr sz="800"/>
            </a:lvl5pPr>
            <a:lvl6pPr marL="1767393" indent="0">
              <a:buNone/>
              <a:defRPr sz="800"/>
            </a:lvl6pPr>
            <a:lvl7pPr marL="2120898" indent="0">
              <a:buNone/>
              <a:defRPr sz="800"/>
            </a:lvl7pPr>
            <a:lvl8pPr marL="2474369" indent="0">
              <a:buNone/>
              <a:defRPr sz="800"/>
            </a:lvl8pPr>
            <a:lvl9pPr marL="2827825" indent="0">
              <a:buNone/>
              <a:defRPr sz="8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8BA026-E658-41C8-85D8-D06F141BD407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19/02/2024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05D4A9-5886-4647-AB06-84202763646E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2312804"/>
      </p:ext>
    </p:extLst>
  </p:cSld>
  <p:clrMapOvr>
    <a:masterClrMapping/>
  </p:clrMapOvr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81000"/>
            <a:ext cx="2949178" cy="1333500"/>
          </a:xfrm>
        </p:spPr>
        <p:txBody>
          <a:bodyPr anchor="b"/>
          <a:lstStyle>
            <a:lvl1pPr>
              <a:defRPr sz="25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822856"/>
            <a:ext cx="4629150" cy="4061354"/>
          </a:xfrm>
        </p:spPr>
        <p:txBody>
          <a:bodyPr/>
          <a:lstStyle>
            <a:lvl1pPr marL="0" indent="0">
              <a:buNone/>
              <a:defRPr sz="2500"/>
            </a:lvl1pPr>
            <a:lvl2pPr marL="353487" indent="0">
              <a:buNone/>
              <a:defRPr sz="2200"/>
            </a:lvl2pPr>
            <a:lvl3pPr marL="706962" indent="0">
              <a:buNone/>
              <a:defRPr sz="1900"/>
            </a:lvl3pPr>
            <a:lvl4pPr marL="1060444" indent="0">
              <a:buNone/>
              <a:defRPr sz="1600"/>
            </a:lvl4pPr>
            <a:lvl5pPr marL="1413901" indent="0">
              <a:buNone/>
              <a:defRPr sz="1600"/>
            </a:lvl5pPr>
            <a:lvl6pPr marL="1767393" indent="0">
              <a:buNone/>
              <a:defRPr sz="1600"/>
            </a:lvl6pPr>
            <a:lvl7pPr marL="2120898" indent="0">
              <a:buNone/>
              <a:defRPr sz="1600"/>
            </a:lvl7pPr>
            <a:lvl8pPr marL="2474369" indent="0">
              <a:buNone/>
              <a:defRPr sz="1600"/>
            </a:lvl8pPr>
            <a:lvl9pPr marL="2827825" indent="0">
              <a:buNone/>
              <a:defRPr sz="1600"/>
            </a:lvl9pPr>
          </a:lstStyle>
          <a:p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714500"/>
            <a:ext cx="2949178" cy="3176323"/>
          </a:xfrm>
        </p:spPr>
        <p:txBody>
          <a:bodyPr/>
          <a:lstStyle>
            <a:lvl1pPr marL="0" indent="0">
              <a:buNone/>
              <a:defRPr sz="1200"/>
            </a:lvl1pPr>
            <a:lvl2pPr marL="353487" indent="0">
              <a:buNone/>
              <a:defRPr sz="1100"/>
            </a:lvl2pPr>
            <a:lvl3pPr marL="706962" indent="0">
              <a:buNone/>
              <a:defRPr sz="900"/>
            </a:lvl3pPr>
            <a:lvl4pPr marL="1060444" indent="0">
              <a:buNone/>
              <a:defRPr sz="800"/>
            </a:lvl4pPr>
            <a:lvl5pPr marL="1413901" indent="0">
              <a:buNone/>
              <a:defRPr sz="800"/>
            </a:lvl5pPr>
            <a:lvl6pPr marL="1767393" indent="0">
              <a:buNone/>
              <a:defRPr sz="800"/>
            </a:lvl6pPr>
            <a:lvl7pPr marL="2120898" indent="0">
              <a:buNone/>
              <a:defRPr sz="800"/>
            </a:lvl7pPr>
            <a:lvl8pPr marL="2474369" indent="0">
              <a:buNone/>
              <a:defRPr sz="800"/>
            </a:lvl8pPr>
            <a:lvl9pPr marL="2827825" indent="0">
              <a:buNone/>
              <a:defRPr sz="8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8BA026-E658-41C8-85D8-D06F141BD407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19/02/2024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05D4A9-5886-4647-AB06-84202763646E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662126"/>
      </p:ext>
    </p:extLst>
  </p:cSld>
  <p:clrMapOvr>
    <a:masterClrMapping/>
  </p:clrMapOvr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8BA026-E658-41C8-85D8-D06F141BD407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19/02/2024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05D4A9-5886-4647-AB06-84202763646E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9948396"/>
      </p:ext>
    </p:extLst>
  </p:cSld>
  <p:clrMapOvr>
    <a:masterClrMapping/>
  </p:clrMapOvr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304271"/>
            <a:ext cx="1971675" cy="484319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94" y="304271"/>
            <a:ext cx="5800725" cy="484319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8BA026-E658-41C8-85D8-D06F141BD407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19/02/2024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05D4A9-5886-4647-AB06-84202763646E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060126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8BA026-E658-41C8-85D8-D06F141BD407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19/02/2024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05D4A9-5886-4647-AB06-84202763646E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800937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8BA026-E658-41C8-85D8-D06F141BD407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19/02/2024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05D4A9-5886-4647-AB06-84202763646E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800971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81000"/>
            <a:ext cx="2949178" cy="1333500"/>
          </a:xfrm>
        </p:spPr>
        <p:txBody>
          <a:bodyPr anchor="b"/>
          <a:lstStyle>
            <a:lvl1pPr>
              <a:defRPr sz="25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822856"/>
            <a:ext cx="4629150" cy="4061354"/>
          </a:xfrm>
        </p:spPr>
        <p:txBody>
          <a:bodyPr/>
          <a:lstStyle>
            <a:lvl1pPr>
              <a:defRPr sz="2500"/>
            </a:lvl1pPr>
            <a:lvl2pPr>
              <a:defRPr sz="22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714500"/>
            <a:ext cx="2949178" cy="3176323"/>
          </a:xfrm>
        </p:spPr>
        <p:txBody>
          <a:bodyPr/>
          <a:lstStyle>
            <a:lvl1pPr marL="0" indent="0">
              <a:buNone/>
              <a:defRPr sz="1200"/>
            </a:lvl1pPr>
            <a:lvl2pPr marL="355852" indent="0">
              <a:buNone/>
              <a:defRPr sz="1100"/>
            </a:lvl2pPr>
            <a:lvl3pPr marL="711699" indent="0">
              <a:buNone/>
              <a:defRPr sz="900"/>
            </a:lvl3pPr>
            <a:lvl4pPr marL="1067549" indent="0">
              <a:buNone/>
              <a:defRPr sz="800"/>
            </a:lvl4pPr>
            <a:lvl5pPr marL="1423386" indent="0">
              <a:buNone/>
              <a:defRPr sz="800"/>
            </a:lvl5pPr>
            <a:lvl6pPr marL="1779244" indent="0">
              <a:buNone/>
              <a:defRPr sz="800"/>
            </a:lvl6pPr>
            <a:lvl7pPr marL="2135099" indent="0">
              <a:buNone/>
              <a:defRPr sz="800"/>
            </a:lvl7pPr>
            <a:lvl8pPr marL="2490935" indent="0">
              <a:buNone/>
              <a:defRPr sz="800"/>
            </a:lvl8pPr>
            <a:lvl9pPr marL="2846772" indent="0">
              <a:buNone/>
              <a:defRPr sz="8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8BA026-E658-41C8-85D8-D06F141BD407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19/02/2024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05D4A9-5886-4647-AB06-84202763646E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3330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8BA026-E658-41C8-85D8-D06F141BD407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19/02/2024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05D4A9-5886-4647-AB06-84202763646E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31244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81000"/>
            <a:ext cx="2949178" cy="1333500"/>
          </a:xfrm>
        </p:spPr>
        <p:txBody>
          <a:bodyPr anchor="b"/>
          <a:lstStyle>
            <a:lvl1pPr>
              <a:defRPr sz="25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822856"/>
            <a:ext cx="4629150" cy="4061354"/>
          </a:xfrm>
        </p:spPr>
        <p:txBody>
          <a:bodyPr/>
          <a:lstStyle>
            <a:lvl1pPr marL="0" indent="0">
              <a:buNone/>
              <a:defRPr sz="2500"/>
            </a:lvl1pPr>
            <a:lvl2pPr marL="355852" indent="0">
              <a:buNone/>
              <a:defRPr sz="2200"/>
            </a:lvl2pPr>
            <a:lvl3pPr marL="711699" indent="0">
              <a:buNone/>
              <a:defRPr sz="1900"/>
            </a:lvl3pPr>
            <a:lvl4pPr marL="1067549" indent="0">
              <a:buNone/>
              <a:defRPr sz="1600"/>
            </a:lvl4pPr>
            <a:lvl5pPr marL="1423386" indent="0">
              <a:buNone/>
              <a:defRPr sz="1600"/>
            </a:lvl5pPr>
            <a:lvl6pPr marL="1779244" indent="0">
              <a:buNone/>
              <a:defRPr sz="1600"/>
            </a:lvl6pPr>
            <a:lvl7pPr marL="2135099" indent="0">
              <a:buNone/>
              <a:defRPr sz="1600"/>
            </a:lvl7pPr>
            <a:lvl8pPr marL="2490935" indent="0">
              <a:buNone/>
              <a:defRPr sz="1600"/>
            </a:lvl8pPr>
            <a:lvl9pPr marL="2846772" indent="0">
              <a:buNone/>
              <a:defRPr sz="1600"/>
            </a:lvl9pPr>
          </a:lstStyle>
          <a:p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714500"/>
            <a:ext cx="2949178" cy="3176323"/>
          </a:xfrm>
        </p:spPr>
        <p:txBody>
          <a:bodyPr/>
          <a:lstStyle>
            <a:lvl1pPr marL="0" indent="0">
              <a:buNone/>
              <a:defRPr sz="1200"/>
            </a:lvl1pPr>
            <a:lvl2pPr marL="355852" indent="0">
              <a:buNone/>
              <a:defRPr sz="1100"/>
            </a:lvl2pPr>
            <a:lvl3pPr marL="711699" indent="0">
              <a:buNone/>
              <a:defRPr sz="900"/>
            </a:lvl3pPr>
            <a:lvl4pPr marL="1067549" indent="0">
              <a:buNone/>
              <a:defRPr sz="800"/>
            </a:lvl4pPr>
            <a:lvl5pPr marL="1423386" indent="0">
              <a:buNone/>
              <a:defRPr sz="800"/>
            </a:lvl5pPr>
            <a:lvl6pPr marL="1779244" indent="0">
              <a:buNone/>
              <a:defRPr sz="800"/>
            </a:lvl6pPr>
            <a:lvl7pPr marL="2135099" indent="0">
              <a:buNone/>
              <a:defRPr sz="800"/>
            </a:lvl7pPr>
            <a:lvl8pPr marL="2490935" indent="0">
              <a:buNone/>
              <a:defRPr sz="800"/>
            </a:lvl8pPr>
            <a:lvl9pPr marL="2846772" indent="0">
              <a:buNone/>
              <a:defRPr sz="8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8BA026-E658-41C8-85D8-D06F141BD407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19/02/2024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05D4A9-5886-4647-AB06-84202763646E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608998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8BA026-E658-41C8-85D8-D06F141BD407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19/02/2024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05D4A9-5886-4647-AB06-84202763646E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113171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304271"/>
            <a:ext cx="1971675" cy="484319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2" y="304271"/>
            <a:ext cx="5800725" cy="484319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8BA026-E658-41C8-85D8-D06F141BD407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19/02/2024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05D4A9-5886-4647-AB06-84202763646E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885419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935302"/>
            <a:ext cx="6858000" cy="1989667"/>
          </a:xfrm>
        </p:spPr>
        <p:txBody>
          <a:bodyPr anchor="b"/>
          <a:lstStyle>
            <a:lvl1pPr algn="ctr">
              <a:defRPr sz="47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001698"/>
            <a:ext cx="6858000" cy="1379802"/>
          </a:xfrm>
        </p:spPr>
        <p:txBody>
          <a:bodyPr/>
          <a:lstStyle>
            <a:lvl1pPr marL="0" indent="0" algn="ctr">
              <a:buNone/>
              <a:defRPr sz="1900"/>
            </a:lvl1pPr>
            <a:lvl2pPr marL="355880" indent="0" algn="ctr">
              <a:buNone/>
              <a:defRPr sz="1600"/>
            </a:lvl2pPr>
            <a:lvl3pPr marL="711755" indent="0" algn="ctr">
              <a:buNone/>
              <a:defRPr sz="1400"/>
            </a:lvl3pPr>
            <a:lvl4pPr marL="1067634" indent="0" algn="ctr">
              <a:buNone/>
              <a:defRPr sz="1200"/>
            </a:lvl4pPr>
            <a:lvl5pPr marL="1423500" indent="0" algn="ctr">
              <a:buNone/>
              <a:defRPr sz="1200"/>
            </a:lvl5pPr>
            <a:lvl6pPr marL="1779386" indent="0" algn="ctr">
              <a:buNone/>
              <a:defRPr sz="1200"/>
            </a:lvl6pPr>
            <a:lvl7pPr marL="2135270" indent="0" algn="ctr">
              <a:buNone/>
              <a:defRPr sz="1200"/>
            </a:lvl7pPr>
            <a:lvl8pPr marL="2491134" indent="0" algn="ctr">
              <a:buNone/>
              <a:defRPr sz="1200"/>
            </a:lvl8pPr>
            <a:lvl9pPr marL="28470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8BA026-E658-41C8-85D8-D06F141BD407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19/02/2024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05D4A9-5886-4647-AB06-84202763646E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406656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8BA026-E658-41C8-85D8-D06F141BD407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19/02/2024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05D4A9-5886-4647-AB06-84202763646E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122572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424834"/>
            <a:ext cx="7886700" cy="2377281"/>
          </a:xfrm>
        </p:spPr>
        <p:txBody>
          <a:bodyPr anchor="b"/>
          <a:lstStyle>
            <a:lvl1pPr>
              <a:defRPr sz="47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824555"/>
            <a:ext cx="7886700" cy="1250156"/>
          </a:xfrm>
        </p:spPr>
        <p:txBody>
          <a:bodyPr/>
          <a:lstStyle>
            <a:lvl1pPr marL="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1pPr>
            <a:lvl2pPr marL="35588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71175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3pPr>
            <a:lvl4pPr marL="1067634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423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79386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13527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91134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8470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8BA026-E658-41C8-85D8-D06F141BD407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19/02/2024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05D4A9-5886-4647-AB06-84202763646E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531741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521354"/>
            <a:ext cx="3886200" cy="3626115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521354"/>
            <a:ext cx="3886200" cy="3626115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8BA026-E658-41C8-85D8-D06F141BD407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19/02/2024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05D4A9-5886-4647-AB06-84202763646E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442943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04271"/>
            <a:ext cx="7886700" cy="110463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400969"/>
            <a:ext cx="3868340" cy="686593"/>
          </a:xfrm>
        </p:spPr>
        <p:txBody>
          <a:bodyPr anchor="b"/>
          <a:lstStyle>
            <a:lvl1pPr marL="0" indent="0">
              <a:buNone/>
              <a:defRPr sz="1900" b="1"/>
            </a:lvl1pPr>
            <a:lvl2pPr marL="355880" indent="0">
              <a:buNone/>
              <a:defRPr sz="1600" b="1"/>
            </a:lvl2pPr>
            <a:lvl3pPr marL="711755" indent="0">
              <a:buNone/>
              <a:defRPr sz="1400" b="1"/>
            </a:lvl3pPr>
            <a:lvl4pPr marL="1067634" indent="0">
              <a:buNone/>
              <a:defRPr sz="1200" b="1"/>
            </a:lvl4pPr>
            <a:lvl5pPr marL="1423500" indent="0">
              <a:buNone/>
              <a:defRPr sz="1200" b="1"/>
            </a:lvl5pPr>
            <a:lvl6pPr marL="1779386" indent="0">
              <a:buNone/>
              <a:defRPr sz="1200" b="1"/>
            </a:lvl6pPr>
            <a:lvl7pPr marL="2135270" indent="0">
              <a:buNone/>
              <a:defRPr sz="1200" b="1"/>
            </a:lvl7pPr>
            <a:lvl8pPr marL="2491134" indent="0">
              <a:buNone/>
              <a:defRPr sz="1200" b="1"/>
            </a:lvl8pPr>
            <a:lvl9pPr marL="28470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087563"/>
            <a:ext cx="3868340" cy="307049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2" y="1400969"/>
            <a:ext cx="3887391" cy="686593"/>
          </a:xfrm>
        </p:spPr>
        <p:txBody>
          <a:bodyPr anchor="b"/>
          <a:lstStyle>
            <a:lvl1pPr marL="0" indent="0">
              <a:buNone/>
              <a:defRPr sz="1900" b="1"/>
            </a:lvl1pPr>
            <a:lvl2pPr marL="355880" indent="0">
              <a:buNone/>
              <a:defRPr sz="1600" b="1"/>
            </a:lvl2pPr>
            <a:lvl3pPr marL="711755" indent="0">
              <a:buNone/>
              <a:defRPr sz="1400" b="1"/>
            </a:lvl3pPr>
            <a:lvl4pPr marL="1067634" indent="0">
              <a:buNone/>
              <a:defRPr sz="1200" b="1"/>
            </a:lvl4pPr>
            <a:lvl5pPr marL="1423500" indent="0">
              <a:buNone/>
              <a:defRPr sz="1200" b="1"/>
            </a:lvl5pPr>
            <a:lvl6pPr marL="1779386" indent="0">
              <a:buNone/>
              <a:defRPr sz="1200" b="1"/>
            </a:lvl6pPr>
            <a:lvl7pPr marL="2135270" indent="0">
              <a:buNone/>
              <a:defRPr sz="1200" b="1"/>
            </a:lvl7pPr>
            <a:lvl8pPr marL="2491134" indent="0">
              <a:buNone/>
              <a:defRPr sz="1200" b="1"/>
            </a:lvl8pPr>
            <a:lvl9pPr marL="28470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2" y="2087563"/>
            <a:ext cx="3887391" cy="307049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8BA026-E658-41C8-85D8-D06F141BD407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19/02/2024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05D4A9-5886-4647-AB06-84202763646E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29908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8BA026-E658-41C8-85D8-D06F141BD407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19/02/2024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05D4A9-5886-4647-AB06-84202763646E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335969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8BA026-E658-41C8-85D8-D06F141BD407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19/02/2024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05D4A9-5886-4647-AB06-84202763646E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90320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424837"/>
            <a:ext cx="7886700" cy="2377281"/>
          </a:xfrm>
        </p:spPr>
        <p:txBody>
          <a:bodyPr anchor="b"/>
          <a:lstStyle>
            <a:lvl1pPr>
              <a:defRPr sz="47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824555"/>
            <a:ext cx="7886700" cy="1250156"/>
          </a:xfrm>
        </p:spPr>
        <p:txBody>
          <a:bodyPr/>
          <a:lstStyle>
            <a:lvl1pPr marL="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1pPr>
            <a:lvl2pPr marL="35583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71167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3pPr>
            <a:lvl4pPr marL="1067506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423329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7917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135014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90836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846658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8BA026-E658-41C8-85D8-D06F141BD407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19/02/2024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05D4A9-5886-4647-AB06-84202763646E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3877887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81000"/>
            <a:ext cx="2949178" cy="1333500"/>
          </a:xfrm>
        </p:spPr>
        <p:txBody>
          <a:bodyPr anchor="b"/>
          <a:lstStyle>
            <a:lvl1pPr>
              <a:defRPr sz="25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822856"/>
            <a:ext cx="4629150" cy="4061354"/>
          </a:xfrm>
        </p:spPr>
        <p:txBody>
          <a:bodyPr/>
          <a:lstStyle>
            <a:lvl1pPr>
              <a:defRPr sz="2500"/>
            </a:lvl1pPr>
            <a:lvl2pPr>
              <a:defRPr sz="22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714500"/>
            <a:ext cx="2949178" cy="3176323"/>
          </a:xfrm>
        </p:spPr>
        <p:txBody>
          <a:bodyPr/>
          <a:lstStyle>
            <a:lvl1pPr marL="0" indent="0">
              <a:buNone/>
              <a:defRPr sz="1200"/>
            </a:lvl1pPr>
            <a:lvl2pPr marL="355880" indent="0">
              <a:buNone/>
              <a:defRPr sz="1100"/>
            </a:lvl2pPr>
            <a:lvl3pPr marL="711755" indent="0">
              <a:buNone/>
              <a:defRPr sz="900"/>
            </a:lvl3pPr>
            <a:lvl4pPr marL="1067634" indent="0">
              <a:buNone/>
              <a:defRPr sz="800"/>
            </a:lvl4pPr>
            <a:lvl5pPr marL="1423500" indent="0">
              <a:buNone/>
              <a:defRPr sz="800"/>
            </a:lvl5pPr>
            <a:lvl6pPr marL="1779386" indent="0">
              <a:buNone/>
              <a:defRPr sz="800"/>
            </a:lvl6pPr>
            <a:lvl7pPr marL="2135270" indent="0">
              <a:buNone/>
              <a:defRPr sz="800"/>
            </a:lvl7pPr>
            <a:lvl8pPr marL="2491134" indent="0">
              <a:buNone/>
              <a:defRPr sz="800"/>
            </a:lvl8pPr>
            <a:lvl9pPr marL="2847000" indent="0">
              <a:buNone/>
              <a:defRPr sz="8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8BA026-E658-41C8-85D8-D06F141BD407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19/02/2024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05D4A9-5886-4647-AB06-84202763646E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063343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81000"/>
            <a:ext cx="2949178" cy="1333500"/>
          </a:xfrm>
        </p:spPr>
        <p:txBody>
          <a:bodyPr anchor="b"/>
          <a:lstStyle>
            <a:lvl1pPr>
              <a:defRPr sz="25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822856"/>
            <a:ext cx="4629150" cy="4061354"/>
          </a:xfrm>
        </p:spPr>
        <p:txBody>
          <a:bodyPr/>
          <a:lstStyle>
            <a:lvl1pPr marL="0" indent="0">
              <a:buNone/>
              <a:defRPr sz="2500"/>
            </a:lvl1pPr>
            <a:lvl2pPr marL="355880" indent="0">
              <a:buNone/>
              <a:defRPr sz="2200"/>
            </a:lvl2pPr>
            <a:lvl3pPr marL="711755" indent="0">
              <a:buNone/>
              <a:defRPr sz="1900"/>
            </a:lvl3pPr>
            <a:lvl4pPr marL="1067634" indent="0">
              <a:buNone/>
              <a:defRPr sz="1600"/>
            </a:lvl4pPr>
            <a:lvl5pPr marL="1423500" indent="0">
              <a:buNone/>
              <a:defRPr sz="1600"/>
            </a:lvl5pPr>
            <a:lvl6pPr marL="1779386" indent="0">
              <a:buNone/>
              <a:defRPr sz="1600"/>
            </a:lvl6pPr>
            <a:lvl7pPr marL="2135270" indent="0">
              <a:buNone/>
              <a:defRPr sz="1600"/>
            </a:lvl7pPr>
            <a:lvl8pPr marL="2491134" indent="0">
              <a:buNone/>
              <a:defRPr sz="1600"/>
            </a:lvl8pPr>
            <a:lvl9pPr marL="2847000" indent="0">
              <a:buNone/>
              <a:defRPr sz="1600"/>
            </a:lvl9pPr>
          </a:lstStyle>
          <a:p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714500"/>
            <a:ext cx="2949178" cy="3176323"/>
          </a:xfrm>
        </p:spPr>
        <p:txBody>
          <a:bodyPr/>
          <a:lstStyle>
            <a:lvl1pPr marL="0" indent="0">
              <a:buNone/>
              <a:defRPr sz="1200"/>
            </a:lvl1pPr>
            <a:lvl2pPr marL="355880" indent="0">
              <a:buNone/>
              <a:defRPr sz="1100"/>
            </a:lvl2pPr>
            <a:lvl3pPr marL="711755" indent="0">
              <a:buNone/>
              <a:defRPr sz="900"/>
            </a:lvl3pPr>
            <a:lvl4pPr marL="1067634" indent="0">
              <a:buNone/>
              <a:defRPr sz="800"/>
            </a:lvl4pPr>
            <a:lvl5pPr marL="1423500" indent="0">
              <a:buNone/>
              <a:defRPr sz="800"/>
            </a:lvl5pPr>
            <a:lvl6pPr marL="1779386" indent="0">
              <a:buNone/>
              <a:defRPr sz="800"/>
            </a:lvl6pPr>
            <a:lvl7pPr marL="2135270" indent="0">
              <a:buNone/>
              <a:defRPr sz="800"/>
            </a:lvl7pPr>
            <a:lvl8pPr marL="2491134" indent="0">
              <a:buNone/>
              <a:defRPr sz="800"/>
            </a:lvl8pPr>
            <a:lvl9pPr marL="2847000" indent="0">
              <a:buNone/>
              <a:defRPr sz="8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8BA026-E658-41C8-85D8-D06F141BD407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19/02/2024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05D4A9-5886-4647-AB06-84202763646E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669938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8BA026-E658-41C8-85D8-D06F141BD407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19/02/2024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05D4A9-5886-4647-AB06-84202763646E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380009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304271"/>
            <a:ext cx="1971675" cy="484319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2" y="304271"/>
            <a:ext cx="5800725" cy="484319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8BA026-E658-41C8-85D8-D06F141BD407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19/02/2024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05D4A9-5886-4647-AB06-84202763646E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349531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935302"/>
            <a:ext cx="6858000" cy="1989667"/>
          </a:xfrm>
        </p:spPr>
        <p:txBody>
          <a:bodyPr anchor="b"/>
          <a:lstStyle>
            <a:lvl1pPr algn="ctr">
              <a:defRPr sz="47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001698"/>
            <a:ext cx="6858000" cy="1379802"/>
          </a:xfrm>
        </p:spPr>
        <p:txBody>
          <a:bodyPr/>
          <a:lstStyle>
            <a:lvl1pPr marL="0" indent="0" algn="ctr">
              <a:buNone/>
              <a:defRPr sz="1900"/>
            </a:lvl1pPr>
            <a:lvl2pPr marL="355923" indent="0" algn="ctr">
              <a:buNone/>
              <a:defRPr sz="1600"/>
            </a:lvl2pPr>
            <a:lvl3pPr marL="711840" indent="0" algn="ctr">
              <a:buNone/>
              <a:defRPr sz="1400"/>
            </a:lvl3pPr>
            <a:lvl4pPr marL="1067762" indent="0" algn="ctr">
              <a:buNone/>
              <a:defRPr sz="1200"/>
            </a:lvl4pPr>
            <a:lvl5pPr marL="1423671" indent="0" algn="ctr">
              <a:buNone/>
              <a:defRPr sz="1200"/>
            </a:lvl5pPr>
            <a:lvl6pPr marL="1779599" indent="0" algn="ctr">
              <a:buNone/>
              <a:defRPr sz="1200"/>
            </a:lvl6pPr>
            <a:lvl7pPr marL="2135525" indent="0" algn="ctr">
              <a:buNone/>
              <a:defRPr sz="1200"/>
            </a:lvl7pPr>
            <a:lvl8pPr marL="2491432" indent="0" algn="ctr">
              <a:buNone/>
              <a:defRPr sz="1200"/>
            </a:lvl8pPr>
            <a:lvl9pPr marL="2847342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8BA026-E658-41C8-85D8-D06F141BD407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19/02/2024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05D4A9-5886-4647-AB06-84202763646E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828610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8BA026-E658-41C8-85D8-D06F141BD407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19/02/2024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05D4A9-5886-4647-AB06-84202763646E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2738676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424831"/>
            <a:ext cx="7886700" cy="2377281"/>
          </a:xfrm>
        </p:spPr>
        <p:txBody>
          <a:bodyPr anchor="b"/>
          <a:lstStyle>
            <a:lvl1pPr>
              <a:defRPr sz="47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824555"/>
            <a:ext cx="7886700" cy="1250156"/>
          </a:xfrm>
        </p:spPr>
        <p:txBody>
          <a:bodyPr/>
          <a:lstStyle>
            <a:lvl1pPr marL="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1pPr>
            <a:lvl2pPr marL="35592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71184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3pPr>
            <a:lvl4pPr marL="1067762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423671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79599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13552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91432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847342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8BA026-E658-41C8-85D8-D06F141BD407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19/02/2024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05D4A9-5886-4647-AB06-84202763646E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8622540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521354"/>
            <a:ext cx="3886200" cy="3626115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521354"/>
            <a:ext cx="3886200" cy="3626115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8BA026-E658-41C8-85D8-D06F141BD407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19/02/2024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05D4A9-5886-4647-AB06-84202763646E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3934832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04271"/>
            <a:ext cx="7886700" cy="110463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400969"/>
            <a:ext cx="3868340" cy="686593"/>
          </a:xfrm>
        </p:spPr>
        <p:txBody>
          <a:bodyPr anchor="b"/>
          <a:lstStyle>
            <a:lvl1pPr marL="0" indent="0">
              <a:buNone/>
              <a:defRPr sz="1900" b="1"/>
            </a:lvl1pPr>
            <a:lvl2pPr marL="355923" indent="0">
              <a:buNone/>
              <a:defRPr sz="1600" b="1"/>
            </a:lvl2pPr>
            <a:lvl3pPr marL="711840" indent="0">
              <a:buNone/>
              <a:defRPr sz="1400" b="1"/>
            </a:lvl3pPr>
            <a:lvl4pPr marL="1067762" indent="0">
              <a:buNone/>
              <a:defRPr sz="1200" b="1"/>
            </a:lvl4pPr>
            <a:lvl5pPr marL="1423671" indent="0">
              <a:buNone/>
              <a:defRPr sz="1200" b="1"/>
            </a:lvl5pPr>
            <a:lvl6pPr marL="1779599" indent="0">
              <a:buNone/>
              <a:defRPr sz="1200" b="1"/>
            </a:lvl6pPr>
            <a:lvl7pPr marL="2135525" indent="0">
              <a:buNone/>
              <a:defRPr sz="1200" b="1"/>
            </a:lvl7pPr>
            <a:lvl8pPr marL="2491432" indent="0">
              <a:buNone/>
              <a:defRPr sz="1200" b="1"/>
            </a:lvl8pPr>
            <a:lvl9pPr marL="2847342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087563"/>
            <a:ext cx="3868340" cy="307049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2" y="1400969"/>
            <a:ext cx="3887391" cy="686593"/>
          </a:xfrm>
        </p:spPr>
        <p:txBody>
          <a:bodyPr anchor="b"/>
          <a:lstStyle>
            <a:lvl1pPr marL="0" indent="0">
              <a:buNone/>
              <a:defRPr sz="1900" b="1"/>
            </a:lvl1pPr>
            <a:lvl2pPr marL="355923" indent="0">
              <a:buNone/>
              <a:defRPr sz="1600" b="1"/>
            </a:lvl2pPr>
            <a:lvl3pPr marL="711840" indent="0">
              <a:buNone/>
              <a:defRPr sz="1400" b="1"/>
            </a:lvl3pPr>
            <a:lvl4pPr marL="1067762" indent="0">
              <a:buNone/>
              <a:defRPr sz="1200" b="1"/>
            </a:lvl4pPr>
            <a:lvl5pPr marL="1423671" indent="0">
              <a:buNone/>
              <a:defRPr sz="1200" b="1"/>
            </a:lvl5pPr>
            <a:lvl6pPr marL="1779599" indent="0">
              <a:buNone/>
              <a:defRPr sz="1200" b="1"/>
            </a:lvl6pPr>
            <a:lvl7pPr marL="2135525" indent="0">
              <a:buNone/>
              <a:defRPr sz="1200" b="1"/>
            </a:lvl7pPr>
            <a:lvl8pPr marL="2491432" indent="0">
              <a:buNone/>
              <a:defRPr sz="1200" b="1"/>
            </a:lvl8pPr>
            <a:lvl9pPr marL="2847342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2" y="2087563"/>
            <a:ext cx="3887391" cy="307049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8BA026-E658-41C8-85D8-D06F141BD407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19/02/2024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05D4A9-5886-4647-AB06-84202763646E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2050400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8BA026-E658-41C8-85D8-D06F141BD407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19/02/2024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05D4A9-5886-4647-AB06-84202763646E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25223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521354"/>
            <a:ext cx="3886200" cy="3626115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521354"/>
            <a:ext cx="3886200" cy="3626115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8BA026-E658-41C8-85D8-D06F141BD407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19/02/2024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05D4A9-5886-4647-AB06-84202763646E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9322281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8BA026-E658-41C8-85D8-D06F141BD407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19/02/2024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05D4A9-5886-4647-AB06-84202763646E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0021321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81000"/>
            <a:ext cx="2949178" cy="1333500"/>
          </a:xfrm>
        </p:spPr>
        <p:txBody>
          <a:bodyPr anchor="b"/>
          <a:lstStyle>
            <a:lvl1pPr>
              <a:defRPr sz="25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822856"/>
            <a:ext cx="4629150" cy="4061354"/>
          </a:xfrm>
        </p:spPr>
        <p:txBody>
          <a:bodyPr/>
          <a:lstStyle>
            <a:lvl1pPr>
              <a:defRPr sz="2500"/>
            </a:lvl1pPr>
            <a:lvl2pPr>
              <a:defRPr sz="22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714500"/>
            <a:ext cx="2949178" cy="3176323"/>
          </a:xfrm>
        </p:spPr>
        <p:txBody>
          <a:bodyPr/>
          <a:lstStyle>
            <a:lvl1pPr marL="0" indent="0">
              <a:buNone/>
              <a:defRPr sz="1200"/>
            </a:lvl1pPr>
            <a:lvl2pPr marL="355923" indent="0">
              <a:buNone/>
              <a:defRPr sz="1100"/>
            </a:lvl2pPr>
            <a:lvl3pPr marL="711840" indent="0">
              <a:buNone/>
              <a:defRPr sz="900"/>
            </a:lvl3pPr>
            <a:lvl4pPr marL="1067762" indent="0">
              <a:buNone/>
              <a:defRPr sz="800"/>
            </a:lvl4pPr>
            <a:lvl5pPr marL="1423671" indent="0">
              <a:buNone/>
              <a:defRPr sz="800"/>
            </a:lvl5pPr>
            <a:lvl6pPr marL="1779599" indent="0">
              <a:buNone/>
              <a:defRPr sz="800"/>
            </a:lvl6pPr>
            <a:lvl7pPr marL="2135525" indent="0">
              <a:buNone/>
              <a:defRPr sz="800"/>
            </a:lvl7pPr>
            <a:lvl8pPr marL="2491432" indent="0">
              <a:buNone/>
              <a:defRPr sz="800"/>
            </a:lvl8pPr>
            <a:lvl9pPr marL="2847342" indent="0">
              <a:buNone/>
              <a:defRPr sz="8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8BA026-E658-41C8-85D8-D06F141BD407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19/02/2024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05D4A9-5886-4647-AB06-84202763646E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1614702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81000"/>
            <a:ext cx="2949178" cy="1333500"/>
          </a:xfrm>
        </p:spPr>
        <p:txBody>
          <a:bodyPr anchor="b"/>
          <a:lstStyle>
            <a:lvl1pPr>
              <a:defRPr sz="25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822856"/>
            <a:ext cx="4629150" cy="4061354"/>
          </a:xfrm>
        </p:spPr>
        <p:txBody>
          <a:bodyPr/>
          <a:lstStyle>
            <a:lvl1pPr marL="0" indent="0">
              <a:buNone/>
              <a:defRPr sz="2500"/>
            </a:lvl1pPr>
            <a:lvl2pPr marL="355923" indent="0">
              <a:buNone/>
              <a:defRPr sz="2200"/>
            </a:lvl2pPr>
            <a:lvl3pPr marL="711840" indent="0">
              <a:buNone/>
              <a:defRPr sz="1900"/>
            </a:lvl3pPr>
            <a:lvl4pPr marL="1067762" indent="0">
              <a:buNone/>
              <a:defRPr sz="1600"/>
            </a:lvl4pPr>
            <a:lvl5pPr marL="1423671" indent="0">
              <a:buNone/>
              <a:defRPr sz="1600"/>
            </a:lvl5pPr>
            <a:lvl6pPr marL="1779599" indent="0">
              <a:buNone/>
              <a:defRPr sz="1600"/>
            </a:lvl6pPr>
            <a:lvl7pPr marL="2135525" indent="0">
              <a:buNone/>
              <a:defRPr sz="1600"/>
            </a:lvl7pPr>
            <a:lvl8pPr marL="2491432" indent="0">
              <a:buNone/>
              <a:defRPr sz="1600"/>
            </a:lvl8pPr>
            <a:lvl9pPr marL="2847342" indent="0">
              <a:buNone/>
              <a:defRPr sz="1600"/>
            </a:lvl9pPr>
          </a:lstStyle>
          <a:p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714500"/>
            <a:ext cx="2949178" cy="3176323"/>
          </a:xfrm>
        </p:spPr>
        <p:txBody>
          <a:bodyPr/>
          <a:lstStyle>
            <a:lvl1pPr marL="0" indent="0">
              <a:buNone/>
              <a:defRPr sz="1200"/>
            </a:lvl1pPr>
            <a:lvl2pPr marL="355923" indent="0">
              <a:buNone/>
              <a:defRPr sz="1100"/>
            </a:lvl2pPr>
            <a:lvl3pPr marL="711840" indent="0">
              <a:buNone/>
              <a:defRPr sz="900"/>
            </a:lvl3pPr>
            <a:lvl4pPr marL="1067762" indent="0">
              <a:buNone/>
              <a:defRPr sz="800"/>
            </a:lvl4pPr>
            <a:lvl5pPr marL="1423671" indent="0">
              <a:buNone/>
              <a:defRPr sz="800"/>
            </a:lvl5pPr>
            <a:lvl6pPr marL="1779599" indent="0">
              <a:buNone/>
              <a:defRPr sz="800"/>
            </a:lvl6pPr>
            <a:lvl7pPr marL="2135525" indent="0">
              <a:buNone/>
              <a:defRPr sz="800"/>
            </a:lvl7pPr>
            <a:lvl8pPr marL="2491432" indent="0">
              <a:buNone/>
              <a:defRPr sz="800"/>
            </a:lvl8pPr>
            <a:lvl9pPr marL="2847342" indent="0">
              <a:buNone/>
              <a:defRPr sz="8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8BA026-E658-41C8-85D8-D06F141BD407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19/02/2024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05D4A9-5886-4647-AB06-84202763646E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5542612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8BA026-E658-41C8-85D8-D06F141BD407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19/02/2024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05D4A9-5886-4647-AB06-84202763646E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5553732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304271"/>
            <a:ext cx="1971675" cy="484319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2" y="304271"/>
            <a:ext cx="5800725" cy="484319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8BA026-E658-41C8-85D8-D06F141BD407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19/02/2024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05D4A9-5886-4647-AB06-84202763646E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5466022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935302"/>
            <a:ext cx="6858000" cy="1989667"/>
          </a:xfrm>
        </p:spPr>
        <p:txBody>
          <a:bodyPr anchor="b"/>
          <a:lstStyle>
            <a:lvl1pPr algn="ctr">
              <a:defRPr sz="47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001698"/>
            <a:ext cx="6858000" cy="1379802"/>
          </a:xfrm>
        </p:spPr>
        <p:txBody>
          <a:bodyPr/>
          <a:lstStyle>
            <a:lvl1pPr marL="0" indent="0" algn="ctr">
              <a:buNone/>
              <a:defRPr sz="1900"/>
            </a:lvl1pPr>
            <a:lvl2pPr marL="355980" indent="0" algn="ctr">
              <a:buNone/>
              <a:defRPr sz="1600"/>
            </a:lvl2pPr>
            <a:lvl3pPr marL="711954" indent="0" algn="ctr">
              <a:buNone/>
              <a:defRPr sz="1400"/>
            </a:lvl3pPr>
            <a:lvl4pPr marL="1067932" indent="0" algn="ctr">
              <a:buNone/>
              <a:defRPr sz="1200"/>
            </a:lvl4pPr>
            <a:lvl5pPr marL="1423899" indent="0" algn="ctr">
              <a:buNone/>
              <a:defRPr sz="1200"/>
            </a:lvl5pPr>
            <a:lvl6pPr marL="1779883" indent="0" algn="ctr">
              <a:buNone/>
              <a:defRPr sz="1200"/>
            </a:lvl6pPr>
            <a:lvl7pPr marL="2135865" indent="0" algn="ctr">
              <a:buNone/>
              <a:defRPr sz="1200"/>
            </a:lvl7pPr>
            <a:lvl8pPr marL="2491829" indent="0" algn="ctr">
              <a:buNone/>
              <a:defRPr sz="1200"/>
            </a:lvl8pPr>
            <a:lvl9pPr marL="2847798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8BA026-E658-41C8-85D8-D06F141BD407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19/02/2024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05D4A9-5886-4647-AB06-84202763646E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1092825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8BA026-E658-41C8-85D8-D06F141BD407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19/02/2024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05D4A9-5886-4647-AB06-84202763646E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644404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424827"/>
            <a:ext cx="7886700" cy="2377281"/>
          </a:xfrm>
        </p:spPr>
        <p:txBody>
          <a:bodyPr anchor="b"/>
          <a:lstStyle>
            <a:lvl1pPr>
              <a:defRPr sz="47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824555"/>
            <a:ext cx="7886700" cy="1250156"/>
          </a:xfrm>
        </p:spPr>
        <p:txBody>
          <a:bodyPr/>
          <a:lstStyle>
            <a:lvl1pPr marL="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1pPr>
            <a:lvl2pPr marL="35598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71195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3pPr>
            <a:lvl4pPr marL="1067932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423899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798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13586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91829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847798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8BA026-E658-41C8-85D8-D06F141BD407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19/02/2024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05D4A9-5886-4647-AB06-84202763646E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2808312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521354"/>
            <a:ext cx="3886200" cy="3626115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521354"/>
            <a:ext cx="3886200" cy="3626115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8BA026-E658-41C8-85D8-D06F141BD407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19/02/2024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05D4A9-5886-4647-AB06-84202763646E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2232239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04271"/>
            <a:ext cx="7886700" cy="110463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400969"/>
            <a:ext cx="3868340" cy="686593"/>
          </a:xfrm>
        </p:spPr>
        <p:txBody>
          <a:bodyPr anchor="b"/>
          <a:lstStyle>
            <a:lvl1pPr marL="0" indent="0">
              <a:buNone/>
              <a:defRPr sz="1900" b="1"/>
            </a:lvl1pPr>
            <a:lvl2pPr marL="355980" indent="0">
              <a:buNone/>
              <a:defRPr sz="1600" b="1"/>
            </a:lvl2pPr>
            <a:lvl3pPr marL="711954" indent="0">
              <a:buNone/>
              <a:defRPr sz="1400" b="1"/>
            </a:lvl3pPr>
            <a:lvl4pPr marL="1067932" indent="0">
              <a:buNone/>
              <a:defRPr sz="1200" b="1"/>
            </a:lvl4pPr>
            <a:lvl5pPr marL="1423899" indent="0">
              <a:buNone/>
              <a:defRPr sz="1200" b="1"/>
            </a:lvl5pPr>
            <a:lvl6pPr marL="1779883" indent="0">
              <a:buNone/>
              <a:defRPr sz="1200" b="1"/>
            </a:lvl6pPr>
            <a:lvl7pPr marL="2135865" indent="0">
              <a:buNone/>
              <a:defRPr sz="1200" b="1"/>
            </a:lvl7pPr>
            <a:lvl8pPr marL="2491829" indent="0">
              <a:buNone/>
              <a:defRPr sz="1200" b="1"/>
            </a:lvl8pPr>
            <a:lvl9pPr marL="2847798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087563"/>
            <a:ext cx="3868340" cy="307049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2" y="1400969"/>
            <a:ext cx="3887391" cy="686593"/>
          </a:xfrm>
        </p:spPr>
        <p:txBody>
          <a:bodyPr anchor="b"/>
          <a:lstStyle>
            <a:lvl1pPr marL="0" indent="0">
              <a:buNone/>
              <a:defRPr sz="1900" b="1"/>
            </a:lvl1pPr>
            <a:lvl2pPr marL="355980" indent="0">
              <a:buNone/>
              <a:defRPr sz="1600" b="1"/>
            </a:lvl2pPr>
            <a:lvl3pPr marL="711954" indent="0">
              <a:buNone/>
              <a:defRPr sz="1400" b="1"/>
            </a:lvl3pPr>
            <a:lvl4pPr marL="1067932" indent="0">
              <a:buNone/>
              <a:defRPr sz="1200" b="1"/>
            </a:lvl4pPr>
            <a:lvl5pPr marL="1423899" indent="0">
              <a:buNone/>
              <a:defRPr sz="1200" b="1"/>
            </a:lvl5pPr>
            <a:lvl6pPr marL="1779883" indent="0">
              <a:buNone/>
              <a:defRPr sz="1200" b="1"/>
            </a:lvl6pPr>
            <a:lvl7pPr marL="2135865" indent="0">
              <a:buNone/>
              <a:defRPr sz="1200" b="1"/>
            </a:lvl7pPr>
            <a:lvl8pPr marL="2491829" indent="0">
              <a:buNone/>
              <a:defRPr sz="1200" b="1"/>
            </a:lvl8pPr>
            <a:lvl9pPr marL="2847798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2" y="2087563"/>
            <a:ext cx="3887391" cy="307049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8BA026-E658-41C8-85D8-D06F141BD407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19/02/2024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05D4A9-5886-4647-AB06-84202763646E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50522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04271"/>
            <a:ext cx="7886700" cy="110463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400969"/>
            <a:ext cx="3868340" cy="686593"/>
          </a:xfrm>
        </p:spPr>
        <p:txBody>
          <a:bodyPr anchor="b"/>
          <a:lstStyle>
            <a:lvl1pPr marL="0" indent="0">
              <a:buNone/>
              <a:defRPr sz="1900" b="1"/>
            </a:lvl1pPr>
            <a:lvl2pPr marL="355838" indent="0">
              <a:buNone/>
              <a:defRPr sz="1600" b="1"/>
            </a:lvl2pPr>
            <a:lvl3pPr marL="711670" indent="0">
              <a:buNone/>
              <a:defRPr sz="1400" b="1"/>
            </a:lvl3pPr>
            <a:lvl4pPr marL="1067506" indent="0">
              <a:buNone/>
              <a:defRPr sz="1200" b="1"/>
            </a:lvl4pPr>
            <a:lvl5pPr marL="1423329" indent="0">
              <a:buNone/>
              <a:defRPr sz="1200" b="1"/>
            </a:lvl5pPr>
            <a:lvl6pPr marL="1779173" indent="0">
              <a:buNone/>
              <a:defRPr sz="1200" b="1"/>
            </a:lvl6pPr>
            <a:lvl7pPr marL="2135014" indent="0">
              <a:buNone/>
              <a:defRPr sz="1200" b="1"/>
            </a:lvl7pPr>
            <a:lvl8pPr marL="2490836" indent="0">
              <a:buNone/>
              <a:defRPr sz="1200" b="1"/>
            </a:lvl8pPr>
            <a:lvl9pPr marL="2846658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087563"/>
            <a:ext cx="3868340" cy="307049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2" y="1400969"/>
            <a:ext cx="3887391" cy="686593"/>
          </a:xfrm>
        </p:spPr>
        <p:txBody>
          <a:bodyPr anchor="b"/>
          <a:lstStyle>
            <a:lvl1pPr marL="0" indent="0">
              <a:buNone/>
              <a:defRPr sz="1900" b="1"/>
            </a:lvl1pPr>
            <a:lvl2pPr marL="355838" indent="0">
              <a:buNone/>
              <a:defRPr sz="1600" b="1"/>
            </a:lvl2pPr>
            <a:lvl3pPr marL="711670" indent="0">
              <a:buNone/>
              <a:defRPr sz="1400" b="1"/>
            </a:lvl3pPr>
            <a:lvl4pPr marL="1067506" indent="0">
              <a:buNone/>
              <a:defRPr sz="1200" b="1"/>
            </a:lvl4pPr>
            <a:lvl5pPr marL="1423329" indent="0">
              <a:buNone/>
              <a:defRPr sz="1200" b="1"/>
            </a:lvl5pPr>
            <a:lvl6pPr marL="1779173" indent="0">
              <a:buNone/>
              <a:defRPr sz="1200" b="1"/>
            </a:lvl6pPr>
            <a:lvl7pPr marL="2135014" indent="0">
              <a:buNone/>
              <a:defRPr sz="1200" b="1"/>
            </a:lvl7pPr>
            <a:lvl8pPr marL="2490836" indent="0">
              <a:buNone/>
              <a:defRPr sz="1200" b="1"/>
            </a:lvl8pPr>
            <a:lvl9pPr marL="2846658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2" y="2087563"/>
            <a:ext cx="3887391" cy="307049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8BA026-E658-41C8-85D8-D06F141BD407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19/02/2024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05D4A9-5886-4647-AB06-84202763646E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7662949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8BA026-E658-41C8-85D8-D06F141BD407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19/02/2024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05D4A9-5886-4647-AB06-84202763646E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3189156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8BA026-E658-41C8-85D8-D06F141BD407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19/02/2024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05D4A9-5886-4647-AB06-84202763646E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3695699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81000"/>
            <a:ext cx="2949178" cy="1333500"/>
          </a:xfrm>
        </p:spPr>
        <p:txBody>
          <a:bodyPr anchor="b"/>
          <a:lstStyle>
            <a:lvl1pPr>
              <a:defRPr sz="25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822856"/>
            <a:ext cx="4629150" cy="4061354"/>
          </a:xfrm>
        </p:spPr>
        <p:txBody>
          <a:bodyPr/>
          <a:lstStyle>
            <a:lvl1pPr>
              <a:defRPr sz="2500"/>
            </a:lvl1pPr>
            <a:lvl2pPr>
              <a:defRPr sz="22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714500"/>
            <a:ext cx="2949178" cy="3176323"/>
          </a:xfrm>
        </p:spPr>
        <p:txBody>
          <a:bodyPr/>
          <a:lstStyle>
            <a:lvl1pPr marL="0" indent="0">
              <a:buNone/>
              <a:defRPr sz="1200"/>
            </a:lvl1pPr>
            <a:lvl2pPr marL="355980" indent="0">
              <a:buNone/>
              <a:defRPr sz="1100"/>
            </a:lvl2pPr>
            <a:lvl3pPr marL="711954" indent="0">
              <a:buNone/>
              <a:defRPr sz="900"/>
            </a:lvl3pPr>
            <a:lvl4pPr marL="1067932" indent="0">
              <a:buNone/>
              <a:defRPr sz="800"/>
            </a:lvl4pPr>
            <a:lvl5pPr marL="1423899" indent="0">
              <a:buNone/>
              <a:defRPr sz="800"/>
            </a:lvl5pPr>
            <a:lvl6pPr marL="1779883" indent="0">
              <a:buNone/>
              <a:defRPr sz="800"/>
            </a:lvl6pPr>
            <a:lvl7pPr marL="2135865" indent="0">
              <a:buNone/>
              <a:defRPr sz="800"/>
            </a:lvl7pPr>
            <a:lvl8pPr marL="2491829" indent="0">
              <a:buNone/>
              <a:defRPr sz="800"/>
            </a:lvl8pPr>
            <a:lvl9pPr marL="2847798" indent="0">
              <a:buNone/>
              <a:defRPr sz="8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8BA026-E658-41C8-85D8-D06F141BD407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19/02/2024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05D4A9-5886-4647-AB06-84202763646E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6494672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81000"/>
            <a:ext cx="2949178" cy="1333500"/>
          </a:xfrm>
        </p:spPr>
        <p:txBody>
          <a:bodyPr anchor="b"/>
          <a:lstStyle>
            <a:lvl1pPr>
              <a:defRPr sz="25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822856"/>
            <a:ext cx="4629150" cy="4061354"/>
          </a:xfrm>
        </p:spPr>
        <p:txBody>
          <a:bodyPr/>
          <a:lstStyle>
            <a:lvl1pPr marL="0" indent="0">
              <a:buNone/>
              <a:defRPr sz="2500"/>
            </a:lvl1pPr>
            <a:lvl2pPr marL="355980" indent="0">
              <a:buNone/>
              <a:defRPr sz="2200"/>
            </a:lvl2pPr>
            <a:lvl3pPr marL="711954" indent="0">
              <a:buNone/>
              <a:defRPr sz="1900"/>
            </a:lvl3pPr>
            <a:lvl4pPr marL="1067932" indent="0">
              <a:buNone/>
              <a:defRPr sz="1600"/>
            </a:lvl4pPr>
            <a:lvl5pPr marL="1423899" indent="0">
              <a:buNone/>
              <a:defRPr sz="1600"/>
            </a:lvl5pPr>
            <a:lvl6pPr marL="1779883" indent="0">
              <a:buNone/>
              <a:defRPr sz="1600"/>
            </a:lvl6pPr>
            <a:lvl7pPr marL="2135865" indent="0">
              <a:buNone/>
              <a:defRPr sz="1600"/>
            </a:lvl7pPr>
            <a:lvl8pPr marL="2491829" indent="0">
              <a:buNone/>
              <a:defRPr sz="1600"/>
            </a:lvl8pPr>
            <a:lvl9pPr marL="2847798" indent="0">
              <a:buNone/>
              <a:defRPr sz="1600"/>
            </a:lvl9pPr>
          </a:lstStyle>
          <a:p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714500"/>
            <a:ext cx="2949178" cy="3176323"/>
          </a:xfrm>
        </p:spPr>
        <p:txBody>
          <a:bodyPr/>
          <a:lstStyle>
            <a:lvl1pPr marL="0" indent="0">
              <a:buNone/>
              <a:defRPr sz="1200"/>
            </a:lvl1pPr>
            <a:lvl2pPr marL="355980" indent="0">
              <a:buNone/>
              <a:defRPr sz="1100"/>
            </a:lvl2pPr>
            <a:lvl3pPr marL="711954" indent="0">
              <a:buNone/>
              <a:defRPr sz="900"/>
            </a:lvl3pPr>
            <a:lvl4pPr marL="1067932" indent="0">
              <a:buNone/>
              <a:defRPr sz="800"/>
            </a:lvl4pPr>
            <a:lvl5pPr marL="1423899" indent="0">
              <a:buNone/>
              <a:defRPr sz="800"/>
            </a:lvl5pPr>
            <a:lvl6pPr marL="1779883" indent="0">
              <a:buNone/>
              <a:defRPr sz="800"/>
            </a:lvl6pPr>
            <a:lvl7pPr marL="2135865" indent="0">
              <a:buNone/>
              <a:defRPr sz="800"/>
            </a:lvl7pPr>
            <a:lvl8pPr marL="2491829" indent="0">
              <a:buNone/>
              <a:defRPr sz="800"/>
            </a:lvl8pPr>
            <a:lvl9pPr marL="2847798" indent="0">
              <a:buNone/>
              <a:defRPr sz="8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8BA026-E658-41C8-85D8-D06F141BD407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19/02/2024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05D4A9-5886-4647-AB06-84202763646E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1545266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8BA026-E658-41C8-85D8-D06F141BD407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19/02/2024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05D4A9-5886-4647-AB06-84202763646E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1415702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304271"/>
            <a:ext cx="1971675" cy="484319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2" y="304271"/>
            <a:ext cx="5800725" cy="484319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8BA026-E658-41C8-85D8-D06F141BD407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19/02/2024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05D4A9-5886-4647-AB06-84202763646E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9823449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935302"/>
            <a:ext cx="6858000" cy="1989667"/>
          </a:xfrm>
        </p:spPr>
        <p:txBody>
          <a:bodyPr anchor="b"/>
          <a:lstStyle>
            <a:lvl1pPr algn="ctr">
              <a:defRPr sz="47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001698"/>
            <a:ext cx="6858000" cy="1379802"/>
          </a:xfrm>
        </p:spPr>
        <p:txBody>
          <a:bodyPr/>
          <a:lstStyle>
            <a:lvl1pPr marL="0" indent="0" algn="ctr">
              <a:buNone/>
              <a:defRPr sz="1900"/>
            </a:lvl1pPr>
            <a:lvl2pPr marL="356051" indent="0" algn="ctr">
              <a:buNone/>
              <a:defRPr sz="1600"/>
            </a:lvl2pPr>
            <a:lvl3pPr marL="712096" indent="0" algn="ctr">
              <a:buNone/>
              <a:defRPr sz="1400"/>
            </a:lvl3pPr>
            <a:lvl4pPr marL="1068144" indent="0" algn="ctr">
              <a:buNone/>
              <a:defRPr sz="1200"/>
            </a:lvl4pPr>
            <a:lvl5pPr marL="1424184" indent="0" algn="ctr">
              <a:buNone/>
              <a:defRPr sz="1200"/>
            </a:lvl5pPr>
            <a:lvl6pPr marL="1780238" indent="0" algn="ctr">
              <a:buNone/>
              <a:defRPr sz="1200"/>
            </a:lvl6pPr>
            <a:lvl7pPr marL="2136291" indent="0" algn="ctr">
              <a:buNone/>
              <a:defRPr sz="1200"/>
            </a:lvl7pPr>
            <a:lvl8pPr marL="2492325" indent="0" algn="ctr">
              <a:buNone/>
              <a:defRPr sz="1200"/>
            </a:lvl8pPr>
            <a:lvl9pPr marL="2848368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8BA026-E658-41C8-85D8-D06F141BD407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19/02/2024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05D4A9-5886-4647-AB06-84202763646E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0260843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8BA026-E658-41C8-85D8-D06F141BD407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19/02/2024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05D4A9-5886-4647-AB06-84202763646E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5271375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424822"/>
            <a:ext cx="7886700" cy="2377281"/>
          </a:xfrm>
        </p:spPr>
        <p:txBody>
          <a:bodyPr anchor="b"/>
          <a:lstStyle>
            <a:lvl1pPr>
              <a:defRPr sz="47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824555"/>
            <a:ext cx="7886700" cy="1250156"/>
          </a:xfrm>
        </p:spPr>
        <p:txBody>
          <a:bodyPr/>
          <a:lstStyle>
            <a:lvl1pPr marL="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1pPr>
            <a:lvl2pPr marL="35605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71209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3pPr>
            <a:lvl4pPr marL="1068144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424184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80238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136291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9232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848368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8BA026-E658-41C8-85D8-D06F141BD407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19/02/2024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05D4A9-5886-4647-AB06-84202763646E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2478807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521354"/>
            <a:ext cx="3886200" cy="3626115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521354"/>
            <a:ext cx="3886200" cy="3626115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8BA026-E658-41C8-85D8-D06F141BD407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19/02/2024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05D4A9-5886-4647-AB06-84202763646E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24587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8BA026-E658-41C8-85D8-D06F141BD407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19/02/2024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05D4A9-5886-4647-AB06-84202763646E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2351909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04271"/>
            <a:ext cx="7886700" cy="110463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400969"/>
            <a:ext cx="3868340" cy="686593"/>
          </a:xfrm>
        </p:spPr>
        <p:txBody>
          <a:bodyPr anchor="b"/>
          <a:lstStyle>
            <a:lvl1pPr marL="0" indent="0">
              <a:buNone/>
              <a:defRPr sz="1900" b="1"/>
            </a:lvl1pPr>
            <a:lvl2pPr marL="356051" indent="0">
              <a:buNone/>
              <a:defRPr sz="1600" b="1"/>
            </a:lvl2pPr>
            <a:lvl3pPr marL="712096" indent="0">
              <a:buNone/>
              <a:defRPr sz="1400" b="1"/>
            </a:lvl3pPr>
            <a:lvl4pPr marL="1068144" indent="0">
              <a:buNone/>
              <a:defRPr sz="1200" b="1"/>
            </a:lvl4pPr>
            <a:lvl5pPr marL="1424184" indent="0">
              <a:buNone/>
              <a:defRPr sz="1200" b="1"/>
            </a:lvl5pPr>
            <a:lvl6pPr marL="1780238" indent="0">
              <a:buNone/>
              <a:defRPr sz="1200" b="1"/>
            </a:lvl6pPr>
            <a:lvl7pPr marL="2136291" indent="0">
              <a:buNone/>
              <a:defRPr sz="1200" b="1"/>
            </a:lvl7pPr>
            <a:lvl8pPr marL="2492325" indent="0">
              <a:buNone/>
              <a:defRPr sz="1200" b="1"/>
            </a:lvl8pPr>
            <a:lvl9pPr marL="2848368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087563"/>
            <a:ext cx="3868340" cy="307049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2" y="1400969"/>
            <a:ext cx="3887391" cy="686593"/>
          </a:xfrm>
        </p:spPr>
        <p:txBody>
          <a:bodyPr anchor="b"/>
          <a:lstStyle>
            <a:lvl1pPr marL="0" indent="0">
              <a:buNone/>
              <a:defRPr sz="1900" b="1"/>
            </a:lvl1pPr>
            <a:lvl2pPr marL="356051" indent="0">
              <a:buNone/>
              <a:defRPr sz="1600" b="1"/>
            </a:lvl2pPr>
            <a:lvl3pPr marL="712096" indent="0">
              <a:buNone/>
              <a:defRPr sz="1400" b="1"/>
            </a:lvl3pPr>
            <a:lvl4pPr marL="1068144" indent="0">
              <a:buNone/>
              <a:defRPr sz="1200" b="1"/>
            </a:lvl4pPr>
            <a:lvl5pPr marL="1424184" indent="0">
              <a:buNone/>
              <a:defRPr sz="1200" b="1"/>
            </a:lvl5pPr>
            <a:lvl6pPr marL="1780238" indent="0">
              <a:buNone/>
              <a:defRPr sz="1200" b="1"/>
            </a:lvl6pPr>
            <a:lvl7pPr marL="2136291" indent="0">
              <a:buNone/>
              <a:defRPr sz="1200" b="1"/>
            </a:lvl7pPr>
            <a:lvl8pPr marL="2492325" indent="0">
              <a:buNone/>
              <a:defRPr sz="1200" b="1"/>
            </a:lvl8pPr>
            <a:lvl9pPr marL="2848368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2" y="2087563"/>
            <a:ext cx="3887391" cy="307049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8BA026-E658-41C8-85D8-D06F141BD407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19/02/2024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05D4A9-5886-4647-AB06-84202763646E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685849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8BA026-E658-41C8-85D8-D06F141BD407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19/02/2024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05D4A9-5886-4647-AB06-84202763646E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9196179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8BA026-E658-41C8-85D8-D06F141BD407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19/02/2024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05D4A9-5886-4647-AB06-84202763646E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2123871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81000"/>
            <a:ext cx="2949178" cy="1333500"/>
          </a:xfrm>
        </p:spPr>
        <p:txBody>
          <a:bodyPr anchor="b"/>
          <a:lstStyle>
            <a:lvl1pPr>
              <a:defRPr sz="25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822856"/>
            <a:ext cx="4629150" cy="4061354"/>
          </a:xfrm>
        </p:spPr>
        <p:txBody>
          <a:bodyPr/>
          <a:lstStyle>
            <a:lvl1pPr>
              <a:defRPr sz="2500"/>
            </a:lvl1pPr>
            <a:lvl2pPr>
              <a:defRPr sz="22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714500"/>
            <a:ext cx="2949178" cy="3176323"/>
          </a:xfrm>
        </p:spPr>
        <p:txBody>
          <a:bodyPr/>
          <a:lstStyle>
            <a:lvl1pPr marL="0" indent="0">
              <a:buNone/>
              <a:defRPr sz="1200"/>
            </a:lvl1pPr>
            <a:lvl2pPr marL="356051" indent="0">
              <a:buNone/>
              <a:defRPr sz="1100"/>
            </a:lvl2pPr>
            <a:lvl3pPr marL="712096" indent="0">
              <a:buNone/>
              <a:defRPr sz="900"/>
            </a:lvl3pPr>
            <a:lvl4pPr marL="1068144" indent="0">
              <a:buNone/>
              <a:defRPr sz="800"/>
            </a:lvl4pPr>
            <a:lvl5pPr marL="1424184" indent="0">
              <a:buNone/>
              <a:defRPr sz="800"/>
            </a:lvl5pPr>
            <a:lvl6pPr marL="1780238" indent="0">
              <a:buNone/>
              <a:defRPr sz="800"/>
            </a:lvl6pPr>
            <a:lvl7pPr marL="2136291" indent="0">
              <a:buNone/>
              <a:defRPr sz="800"/>
            </a:lvl7pPr>
            <a:lvl8pPr marL="2492325" indent="0">
              <a:buNone/>
              <a:defRPr sz="800"/>
            </a:lvl8pPr>
            <a:lvl9pPr marL="2848368" indent="0">
              <a:buNone/>
              <a:defRPr sz="8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8BA026-E658-41C8-85D8-D06F141BD407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19/02/2024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05D4A9-5886-4647-AB06-84202763646E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9465305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81000"/>
            <a:ext cx="2949178" cy="1333500"/>
          </a:xfrm>
        </p:spPr>
        <p:txBody>
          <a:bodyPr anchor="b"/>
          <a:lstStyle>
            <a:lvl1pPr>
              <a:defRPr sz="25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822856"/>
            <a:ext cx="4629150" cy="4061354"/>
          </a:xfrm>
        </p:spPr>
        <p:txBody>
          <a:bodyPr/>
          <a:lstStyle>
            <a:lvl1pPr marL="0" indent="0">
              <a:buNone/>
              <a:defRPr sz="2500"/>
            </a:lvl1pPr>
            <a:lvl2pPr marL="356051" indent="0">
              <a:buNone/>
              <a:defRPr sz="2200"/>
            </a:lvl2pPr>
            <a:lvl3pPr marL="712096" indent="0">
              <a:buNone/>
              <a:defRPr sz="1900"/>
            </a:lvl3pPr>
            <a:lvl4pPr marL="1068144" indent="0">
              <a:buNone/>
              <a:defRPr sz="1600"/>
            </a:lvl4pPr>
            <a:lvl5pPr marL="1424184" indent="0">
              <a:buNone/>
              <a:defRPr sz="1600"/>
            </a:lvl5pPr>
            <a:lvl6pPr marL="1780238" indent="0">
              <a:buNone/>
              <a:defRPr sz="1600"/>
            </a:lvl6pPr>
            <a:lvl7pPr marL="2136291" indent="0">
              <a:buNone/>
              <a:defRPr sz="1600"/>
            </a:lvl7pPr>
            <a:lvl8pPr marL="2492325" indent="0">
              <a:buNone/>
              <a:defRPr sz="1600"/>
            </a:lvl8pPr>
            <a:lvl9pPr marL="2848368" indent="0">
              <a:buNone/>
              <a:defRPr sz="1600"/>
            </a:lvl9pPr>
          </a:lstStyle>
          <a:p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714500"/>
            <a:ext cx="2949178" cy="3176323"/>
          </a:xfrm>
        </p:spPr>
        <p:txBody>
          <a:bodyPr/>
          <a:lstStyle>
            <a:lvl1pPr marL="0" indent="0">
              <a:buNone/>
              <a:defRPr sz="1200"/>
            </a:lvl1pPr>
            <a:lvl2pPr marL="356051" indent="0">
              <a:buNone/>
              <a:defRPr sz="1100"/>
            </a:lvl2pPr>
            <a:lvl3pPr marL="712096" indent="0">
              <a:buNone/>
              <a:defRPr sz="900"/>
            </a:lvl3pPr>
            <a:lvl4pPr marL="1068144" indent="0">
              <a:buNone/>
              <a:defRPr sz="800"/>
            </a:lvl4pPr>
            <a:lvl5pPr marL="1424184" indent="0">
              <a:buNone/>
              <a:defRPr sz="800"/>
            </a:lvl5pPr>
            <a:lvl6pPr marL="1780238" indent="0">
              <a:buNone/>
              <a:defRPr sz="800"/>
            </a:lvl6pPr>
            <a:lvl7pPr marL="2136291" indent="0">
              <a:buNone/>
              <a:defRPr sz="800"/>
            </a:lvl7pPr>
            <a:lvl8pPr marL="2492325" indent="0">
              <a:buNone/>
              <a:defRPr sz="800"/>
            </a:lvl8pPr>
            <a:lvl9pPr marL="2848368" indent="0">
              <a:buNone/>
              <a:defRPr sz="8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8BA026-E658-41C8-85D8-D06F141BD407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19/02/2024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05D4A9-5886-4647-AB06-84202763646E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9148379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8BA026-E658-41C8-85D8-D06F141BD407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19/02/2024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05D4A9-5886-4647-AB06-84202763646E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2709088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304271"/>
            <a:ext cx="1971675" cy="484319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2" y="304271"/>
            <a:ext cx="5800725" cy="484319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8BA026-E658-41C8-85D8-D06F141BD407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19/02/2024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05D4A9-5886-4647-AB06-84202763646E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5373516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935302"/>
            <a:ext cx="6858000" cy="1989667"/>
          </a:xfrm>
        </p:spPr>
        <p:txBody>
          <a:bodyPr anchor="b"/>
          <a:lstStyle>
            <a:lvl1pPr algn="ctr">
              <a:defRPr sz="47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001698"/>
            <a:ext cx="6858000" cy="1379802"/>
          </a:xfrm>
        </p:spPr>
        <p:txBody>
          <a:bodyPr/>
          <a:lstStyle>
            <a:lvl1pPr marL="0" indent="0" algn="ctr">
              <a:buNone/>
              <a:defRPr sz="1900"/>
            </a:lvl1pPr>
            <a:lvl2pPr marL="356136" indent="0" algn="ctr">
              <a:buNone/>
              <a:defRPr sz="1600"/>
            </a:lvl2pPr>
            <a:lvl3pPr marL="712266" indent="0" algn="ctr">
              <a:buNone/>
              <a:defRPr sz="1400"/>
            </a:lvl3pPr>
            <a:lvl4pPr marL="1068400" indent="0" algn="ctr">
              <a:buNone/>
              <a:defRPr sz="1200"/>
            </a:lvl4pPr>
            <a:lvl5pPr marL="1424526" indent="0" algn="ctr">
              <a:buNone/>
              <a:defRPr sz="1200"/>
            </a:lvl5pPr>
            <a:lvl6pPr marL="1780665" indent="0" algn="ctr">
              <a:buNone/>
              <a:defRPr sz="1200"/>
            </a:lvl6pPr>
            <a:lvl7pPr marL="2136801" indent="0" algn="ctr">
              <a:buNone/>
              <a:defRPr sz="1200"/>
            </a:lvl7pPr>
            <a:lvl8pPr marL="2492921" indent="0" algn="ctr">
              <a:buNone/>
              <a:defRPr sz="1200"/>
            </a:lvl8pPr>
            <a:lvl9pPr marL="2849052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8BA026-E658-41C8-85D8-D06F141BD407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19/02/2024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05D4A9-5886-4647-AB06-84202763646E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8672354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8BA026-E658-41C8-85D8-D06F141BD407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19/02/2024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05D4A9-5886-4647-AB06-84202763646E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8651097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424816"/>
            <a:ext cx="7886700" cy="2377281"/>
          </a:xfrm>
        </p:spPr>
        <p:txBody>
          <a:bodyPr anchor="b"/>
          <a:lstStyle>
            <a:lvl1pPr>
              <a:defRPr sz="47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824555"/>
            <a:ext cx="7886700" cy="1250156"/>
          </a:xfrm>
        </p:spPr>
        <p:txBody>
          <a:bodyPr/>
          <a:lstStyle>
            <a:lvl1pPr marL="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1pPr>
            <a:lvl2pPr marL="35613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71226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3pPr>
            <a:lvl4pPr marL="1068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424526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8066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136801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92921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849052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8BA026-E658-41C8-85D8-D06F141BD407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19/02/2024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05D4A9-5886-4647-AB06-84202763646E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93991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8BA026-E658-41C8-85D8-D06F141BD407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19/02/2024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05D4A9-5886-4647-AB06-84202763646E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2479897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521354"/>
            <a:ext cx="3886200" cy="3626115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521354"/>
            <a:ext cx="3886200" cy="3626115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8BA026-E658-41C8-85D8-D06F141BD407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19/02/2024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05D4A9-5886-4647-AB06-84202763646E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2910997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04271"/>
            <a:ext cx="7886700" cy="110463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400969"/>
            <a:ext cx="3868340" cy="686593"/>
          </a:xfrm>
        </p:spPr>
        <p:txBody>
          <a:bodyPr anchor="b"/>
          <a:lstStyle>
            <a:lvl1pPr marL="0" indent="0">
              <a:buNone/>
              <a:defRPr sz="1900" b="1"/>
            </a:lvl1pPr>
            <a:lvl2pPr marL="356136" indent="0">
              <a:buNone/>
              <a:defRPr sz="1600" b="1"/>
            </a:lvl2pPr>
            <a:lvl3pPr marL="712266" indent="0">
              <a:buNone/>
              <a:defRPr sz="1400" b="1"/>
            </a:lvl3pPr>
            <a:lvl4pPr marL="1068400" indent="0">
              <a:buNone/>
              <a:defRPr sz="1200" b="1"/>
            </a:lvl4pPr>
            <a:lvl5pPr marL="1424526" indent="0">
              <a:buNone/>
              <a:defRPr sz="1200" b="1"/>
            </a:lvl5pPr>
            <a:lvl6pPr marL="1780665" indent="0">
              <a:buNone/>
              <a:defRPr sz="1200" b="1"/>
            </a:lvl6pPr>
            <a:lvl7pPr marL="2136801" indent="0">
              <a:buNone/>
              <a:defRPr sz="1200" b="1"/>
            </a:lvl7pPr>
            <a:lvl8pPr marL="2492921" indent="0">
              <a:buNone/>
              <a:defRPr sz="1200" b="1"/>
            </a:lvl8pPr>
            <a:lvl9pPr marL="2849052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087563"/>
            <a:ext cx="3868340" cy="307049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2" y="1400969"/>
            <a:ext cx="3887391" cy="686593"/>
          </a:xfrm>
        </p:spPr>
        <p:txBody>
          <a:bodyPr anchor="b"/>
          <a:lstStyle>
            <a:lvl1pPr marL="0" indent="0">
              <a:buNone/>
              <a:defRPr sz="1900" b="1"/>
            </a:lvl1pPr>
            <a:lvl2pPr marL="356136" indent="0">
              <a:buNone/>
              <a:defRPr sz="1600" b="1"/>
            </a:lvl2pPr>
            <a:lvl3pPr marL="712266" indent="0">
              <a:buNone/>
              <a:defRPr sz="1400" b="1"/>
            </a:lvl3pPr>
            <a:lvl4pPr marL="1068400" indent="0">
              <a:buNone/>
              <a:defRPr sz="1200" b="1"/>
            </a:lvl4pPr>
            <a:lvl5pPr marL="1424526" indent="0">
              <a:buNone/>
              <a:defRPr sz="1200" b="1"/>
            </a:lvl5pPr>
            <a:lvl6pPr marL="1780665" indent="0">
              <a:buNone/>
              <a:defRPr sz="1200" b="1"/>
            </a:lvl6pPr>
            <a:lvl7pPr marL="2136801" indent="0">
              <a:buNone/>
              <a:defRPr sz="1200" b="1"/>
            </a:lvl7pPr>
            <a:lvl8pPr marL="2492921" indent="0">
              <a:buNone/>
              <a:defRPr sz="1200" b="1"/>
            </a:lvl8pPr>
            <a:lvl9pPr marL="2849052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2" y="2087563"/>
            <a:ext cx="3887391" cy="307049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8BA026-E658-41C8-85D8-D06F141BD407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19/02/2024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05D4A9-5886-4647-AB06-84202763646E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6541522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8BA026-E658-41C8-85D8-D06F141BD407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19/02/2024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05D4A9-5886-4647-AB06-84202763646E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7790448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8BA026-E658-41C8-85D8-D06F141BD407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19/02/2024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05D4A9-5886-4647-AB06-84202763646E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287888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81000"/>
            <a:ext cx="2949178" cy="1333500"/>
          </a:xfrm>
        </p:spPr>
        <p:txBody>
          <a:bodyPr anchor="b"/>
          <a:lstStyle>
            <a:lvl1pPr>
              <a:defRPr sz="25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822856"/>
            <a:ext cx="4629150" cy="4061354"/>
          </a:xfrm>
        </p:spPr>
        <p:txBody>
          <a:bodyPr/>
          <a:lstStyle>
            <a:lvl1pPr>
              <a:defRPr sz="2500"/>
            </a:lvl1pPr>
            <a:lvl2pPr>
              <a:defRPr sz="22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714500"/>
            <a:ext cx="2949178" cy="3176323"/>
          </a:xfrm>
        </p:spPr>
        <p:txBody>
          <a:bodyPr/>
          <a:lstStyle>
            <a:lvl1pPr marL="0" indent="0">
              <a:buNone/>
              <a:defRPr sz="1200"/>
            </a:lvl1pPr>
            <a:lvl2pPr marL="356136" indent="0">
              <a:buNone/>
              <a:defRPr sz="1100"/>
            </a:lvl2pPr>
            <a:lvl3pPr marL="712266" indent="0">
              <a:buNone/>
              <a:defRPr sz="900"/>
            </a:lvl3pPr>
            <a:lvl4pPr marL="1068400" indent="0">
              <a:buNone/>
              <a:defRPr sz="800"/>
            </a:lvl4pPr>
            <a:lvl5pPr marL="1424526" indent="0">
              <a:buNone/>
              <a:defRPr sz="800"/>
            </a:lvl5pPr>
            <a:lvl6pPr marL="1780665" indent="0">
              <a:buNone/>
              <a:defRPr sz="800"/>
            </a:lvl6pPr>
            <a:lvl7pPr marL="2136801" indent="0">
              <a:buNone/>
              <a:defRPr sz="800"/>
            </a:lvl7pPr>
            <a:lvl8pPr marL="2492921" indent="0">
              <a:buNone/>
              <a:defRPr sz="800"/>
            </a:lvl8pPr>
            <a:lvl9pPr marL="2849052" indent="0">
              <a:buNone/>
              <a:defRPr sz="8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8BA026-E658-41C8-85D8-D06F141BD407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19/02/2024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05D4A9-5886-4647-AB06-84202763646E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8558342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81000"/>
            <a:ext cx="2949178" cy="1333500"/>
          </a:xfrm>
        </p:spPr>
        <p:txBody>
          <a:bodyPr anchor="b"/>
          <a:lstStyle>
            <a:lvl1pPr>
              <a:defRPr sz="25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822856"/>
            <a:ext cx="4629150" cy="4061354"/>
          </a:xfrm>
        </p:spPr>
        <p:txBody>
          <a:bodyPr/>
          <a:lstStyle>
            <a:lvl1pPr marL="0" indent="0">
              <a:buNone/>
              <a:defRPr sz="2500"/>
            </a:lvl1pPr>
            <a:lvl2pPr marL="356136" indent="0">
              <a:buNone/>
              <a:defRPr sz="2200"/>
            </a:lvl2pPr>
            <a:lvl3pPr marL="712266" indent="0">
              <a:buNone/>
              <a:defRPr sz="1900"/>
            </a:lvl3pPr>
            <a:lvl4pPr marL="1068400" indent="0">
              <a:buNone/>
              <a:defRPr sz="1600"/>
            </a:lvl4pPr>
            <a:lvl5pPr marL="1424526" indent="0">
              <a:buNone/>
              <a:defRPr sz="1600"/>
            </a:lvl5pPr>
            <a:lvl6pPr marL="1780665" indent="0">
              <a:buNone/>
              <a:defRPr sz="1600"/>
            </a:lvl6pPr>
            <a:lvl7pPr marL="2136801" indent="0">
              <a:buNone/>
              <a:defRPr sz="1600"/>
            </a:lvl7pPr>
            <a:lvl8pPr marL="2492921" indent="0">
              <a:buNone/>
              <a:defRPr sz="1600"/>
            </a:lvl8pPr>
            <a:lvl9pPr marL="2849052" indent="0">
              <a:buNone/>
              <a:defRPr sz="1600"/>
            </a:lvl9pPr>
          </a:lstStyle>
          <a:p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714500"/>
            <a:ext cx="2949178" cy="3176323"/>
          </a:xfrm>
        </p:spPr>
        <p:txBody>
          <a:bodyPr/>
          <a:lstStyle>
            <a:lvl1pPr marL="0" indent="0">
              <a:buNone/>
              <a:defRPr sz="1200"/>
            </a:lvl1pPr>
            <a:lvl2pPr marL="356136" indent="0">
              <a:buNone/>
              <a:defRPr sz="1100"/>
            </a:lvl2pPr>
            <a:lvl3pPr marL="712266" indent="0">
              <a:buNone/>
              <a:defRPr sz="900"/>
            </a:lvl3pPr>
            <a:lvl4pPr marL="1068400" indent="0">
              <a:buNone/>
              <a:defRPr sz="800"/>
            </a:lvl4pPr>
            <a:lvl5pPr marL="1424526" indent="0">
              <a:buNone/>
              <a:defRPr sz="800"/>
            </a:lvl5pPr>
            <a:lvl6pPr marL="1780665" indent="0">
              <a:buNone/>
              <a:defRPr sz="800"/>
            </a:lvl6pPr>
            <a:lvl7pPr marL="2136801" indent="0">
              <a:buNone/>
              <a:defRPr sz="800"/>
            </a:lvl7pPr>
            <a:lvl8pPr marL="2492921" indent="0">
              <a:buNone/>
              <a:defRPr sz="800"/>
            </a:lvl8pPr>
            <a:lvl9pPr marL="2849052" indent="0">
              <a:buNone/>
              <a:defRPr sz="8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8BA026-E658-41C8-85D8-D06F141BD407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19/02/2024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05D4A9-5886-4647-AB06-84202763646E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0088567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8BA026-E658-41C8-85D8-D06F141BD407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19/02/2024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05D4A9-5886-4647-AB06-84202763646E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1228639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304271"/>
            <a:ext cx="1971675" cy="484319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2" y="304271"/>
            <a:ext cx="5800725" cy="484319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8BA026-E658-41C8-85D8-D06F141BD407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19/02/2024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05D4A9-5886-4647-AB06-84202763646E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7119319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935302"/>
            <a:ext cx="6858000" cy="1989667"/>
          </a:xfrm>
        </p:spPr>
        <p:txBody>
          <a:bodyPr anchor="b"/>
          <a:lstStyle>
            <a:lvl1pPr algn="ctr">
              <a:defRPr sz="47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001698"/>
            <a:ext cx="6858000" cy="1379802"/>
          </a:xfrm>
        </p:spPr>
        <p:txBody>
          <a:bodyPr/>
          <a:lstStyle>
            <a:lvl1pPr marL="0" indent="0" algn="ctr">
              <a:buNone/>
              <a:defRPr sz="1900"/>
            </a:lvl1pPr>
            <a:lvl2pPr marL="356235" indent="0" algn="ctr">
              <a:buNone/>
              <a:defRPr sz="1600"/>
            </a:lvl2pPr>
            <a:lvl3pPr marL="712464" indent="0" algn="ctr">
              <a:buNone/>
              <a:defRPr sz="1400"/>
            </a:lvl3pPr>
            <a:lvl4pPr marL="1068698" indent="0" algn="ctr">
              <a:buNone/>
              <a:defRPr sz="1200"/>
            </a:lvl4pPr>
            <a:lvl5pPr marL="1424925" indent="0" algn="ctr">
              <a:buNone/>
              <a:defRPr sz="1200"/>
            </a:lvl5pPr>
            <a:lvl6pPr marL="1781162" indent="0" algn="ctr">
              <a:buNone/>
              <a:defRPr sz="1200"/>
            </a:lvl6pPr>
            <a:lvl7pPr marL="2137397" indent="0" algn="ctr">
              <a:buNone/>
              <a:defRPr sz="1200"/>
            </a:lvl7pPr>
            <a:lvl8pPr marL="2493616" indent="0" algn="ctr">
              <a:buNone/>
              <a:defRPr sz="1200"/>
            </a:lvl8pPr>
            <a:lvl9pPr marL="284985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8BA026-E658-41C8-85D8-D06F141BD407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19/02/2024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05D4A9-5886-4647-AB06-84202763646E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6382958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8BA026-E658-41C8-85D8-D06F141BD407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19/02/2024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05D4A9-5886-4647-AB06-84202763646E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27484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81000"/>
            <a:ext cx="2949178" cy="1333500"/>
          </a:xfrm>
        </p:spPr>
        <p:txBody>
          <a:bodyPr anchor="b"/>
          <a:lstStyle>
            <a:lvl1pPr>
              <a:defRPr sz="25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822856"/>
            <a:ext cx="4629150" cy="4061354"/>
          </a:xfrm>
        </p:spPr>
        <p:txBody>
          <a:bodyPr/>
          <a:lstStyle>
            <a:lvl1pPr>
              <a:defRPr sz="2500"/>
            </a:lvl1pPr>
            <a:lvl2pPr>
              <a:defRPr sz="22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714500"/>
            <a:ext cx="2949178" cy="3176323"/>
          </a:xfrm>
        </p:spPr>
        <p:txBody>
          <a:bodyPr/>
          <a:lstStyle>
            <a:lvl1pPr marL="0" indent="0">
              <a:buNone/>
              <a:defRPr sz="1200"/>
            </a:lvl1pPr>
            <a:lvl2pPr marL="355838" indent="0">
              <a:buNone/>
              <a:defRPr sz="1100"/>
            </a:lvl2pPr>
            <a:lvl3pPr marL="711670" indent="0">
              <a:buNone/>
              <a:defRPr sz="900"/>
            </a:lvl3pPr>
            <a:lvl4pPr marL="1067506" indent="0">
              <a:buNone/>
              <a:defRPr sz="800"/>
            </a:lvl4pPr>
            <a:lvl5pPr marL="1423329" indent="0">
              <a:buNone/>
              <a:defRPr sz="800"/>
            </a:lvl5pPr>
            <a:lvl6pPr marL="1779173" indent="0">
              <a:buNone/>
              <a:defRPr sz="800"/>
            </a:lvl6pPr>
            <a:lvl7pPr marL="2135014" indent="0">
              <a:buNone/>
              <a:defRPr sz="800"/>
            </a:lvl7pPr>
            <a:lvl8pPr marL="2490836" indent="0">
              <a:buNone/>
              <a:defRPr sz="800"/>
            </a:lvl8pPr>
            <a:lvl9pPr marL="2846658" indent="0">
              <a:buNone/>
              <a:defRPr sz="8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8BA026-E658-41C8-85D8-D06F141BD407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19/02/2024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05D4A9-5886-4647-AB06-84202763646E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9532339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424809"/>
            <a:ext cx="7886700" cy="2377281"/>
          </a:xfrm>
        </p:spPr>
        <p:txBody>
          <a:bodyPr anchor="b"/>
          <a:lstStyle>
            <a:lvl1pPr>
              <a:defRPr sz="47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824555"/>
            <a:ext cx="7886700" cy="1250156"/>
          </a:xfrm>
        </p:spPr>
        <p:txBody>
          <a:bodyPr/>
          <a:lstStyle>
            <a:lvl1pPr marL="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1pPr>
            <a:lvl2pPr marL="356235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71246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3pPr>
            <a:lvl4pPr marL="1068698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42492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81162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137397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93616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84985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8BA026-E658-41C8-85D8-D06F141BD407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19/02/2024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05D4A9-5886-4647-AB06-84202763646E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2930905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521354"/>
            <a:ext cx="3886200" cy="3626115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521354"/>
            <a:ext cx="3886200" cy="3626115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8BA026-E658-41C8-85D8-D06F141BD407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19/02/2024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05D4A9-5886-4647-AB06-84202763646E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3607147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04271"/>
            <a:ext cx="7886700" cy="110463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400969"/>
            <a:ext cx="3868340" cy="686593"/>
          </a:xfrm>
        </p:spPr>
        <p:txBody>
          <a:bodyPr anchor="b"/>
          <a:lstStyle>
            <a:lvl1pPr marL="0" indent="0">
              <a:buNone/>
              <a:defRPr sz="1900" b="1"/>
            </a:lvl1pPr>
            <a:lvl2pPr marL="356235" indent="0">
              <a:buNone/>
              <a:defRPr sz="1600" b="1"/>
            </a:lvl2pPr>
            <a:lvl3pPr marL="712464" indent="0">
              <a:buNone/>
              <a:defRPr sz="1400" b="1"/>
            </a:lvl3pPr>
            <a:lvl4pPr marL="1068698" indent="0">
              <a:buNone/>
              <a:defRPr sz="1200" b="1"/>
            </a:lvl4pPr>
            <a:lvl5pPr marL="1424925" indent="0">
              <a:buNone/>
              <a:defRPr sz="1200" b="1"/>
            </a:lvl5pPr>
            <a:lvl6pPr marL="1781162" indent="0">
              <a:buNone/>
              <a:defRPr sz="1200" b="1"/>
            </a:lvl6pPr>
            <a:lvl7pPr marL="2137397" indent="0">
              <a:buNone/>
              <a:defRPr sz="1200" b="1"/>
            </a:lvl7pPr>
            <a:lvl8pPr marL="2493616" indent="0">
              <a:buNone/>
              <a:defRPr sz="1200" b="1"/>
            </a:lvl8pPr>
            <a:lvl9pPr marL="284985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087563"/>
            <a:ext cx="3868340" cy="307049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2" y="1400969"/>
            <a:ext cx="3887391" cy="686593"/>
          </a:xfrm>
        </p:spPr>
        <p:txBody>
          <a:bodyPr anchor="b"/>
          <a:lstStyle>
            <a:lvl1pPr marL="0" indent="0">
              <a:buNone/>
              <a:defRPr sz="1900" b="1"/>
            </a:lvl1pPr>
            <a:lvl2pPr marL="356235" indent="0">
              <a:buNone/>
              <a:defRPr sz="1600" b="1"/>
            </a:lvl2pPr>
            <a:lvl3pPr marL="712464" indent="0">
              <a:buNone/>
              <a:defRPr sz="1400" b="1"/>
            </a:lvl3pPr>
            <a:lvl4pPr marL="1068698" indent="0">
              <a:buNone/>
              <a:defRPr sz="1200" b="1"/>
            </a:lvl4pPr>
            <a:lvl5pPr marL="1424925" indent="0">
              <a:buNone/>
              <a:defRPr sz="1200" b="1"/>
            </a:lvl5pPr>
            <a:lvl6pPr marL="1781162" indent="0">
              <a:buNone/>
              <a:defRPr sz="1200" b="1"/>
            </a:lvl6pPr>
            <a:lvl7pPr marL="2137397" indent="0">
              <a:buNone/>
              <a:defRPr sz="1200" b="1"/>
            </a:lvl7pPr>
            <a:lvl8pPr marL="2493616" indent="0">
              <a:buNone/>
              <a:defRPr sz="1200" b="1"/>
            </a:lvl8pPr>
            <a:lvl9pPr marL="284985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2" y="2087563"/>
            <a:ext cx="3887391" cy="307049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8BA026-E658-41C8-85D8-D06F141BD407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19/02/2024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05D4A9-5886-4647-AB06-84202763646E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5297030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8BA026-E658-41C8-85D8-D06F141BD407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19/02/2024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05D4A9-5886-4647-AB06-84202763646E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0801449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8BA026-E658-41C8-85D8-D06F141BD407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19/02/2024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05D4A9-5886-4647-AB06-84202763646E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2577890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81000"/>
            <a:ext cx="2949178" cy="1333500"/>
          </a:xfrm>
        </p:spPr>
        <p:txBody>
          <a:bodyPr anchor="b"/>
          <a:lstStyle>
            <a:lvl1pPr>
              <a:defRPr sz="25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822856"/>
            <a:ext cx="4629150" cy="4061354"/>
          </a:xfrm>
        </p:spPr>
        <p:txBody>
          <a:bodyPr/>
          <a:lstStyle>
            <a:lvl1pPr>
              <a:defRPr sz="2500"/>
            </a:lvl1pPr>
            <a:lvl2pPr>
              <a:defRPr sz="22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714500"/>
            <a:ext cx="2949178" cy="3176323"/>
          </a:xfrm>
        </p:spPr>
        <p:txBody>
          <a:bodyPr/>
          <a:lstStyle>
            <a:lvl1pPr marL="0" indent="0">
              <a:buNone/>
              <a:defRPr sz="1200"/>
            </a:lvl1pPr>
            <a:lvl2pPr marL="356235" indent="0">
              <a:buNone/>
              <a:defRPr sz="1100"/>
            </a:lvl2pPr>
            <a:lvl3pPr marL="712464" indent="0">
              <a:buNone/>
              <a:defRPr sz="900"/>
            </a:lvl3pPr>
            <a:lvl4pPr marL="1068698" indent="0">
              <a:buNone/>
              <a:defRPr sz="800"/>
            </a:lvl4pPr>
            <a:lvl5pPr marL="1424925" indent="0">
              <a:buNone/>
              <a:defRPr sz="800"/>
            </a:lvl5pPr>
            <a:lvl6pPr marL="1781162" indent="0">
              <a:buNone/>
              <a:defRPr sz="800"/>
            </a:lvl6pPr>
            <a:lvl7pPr marL="2137397" indent="0">
              <a:buNone/>
              <a:defRPr sz="800"/>
            </a:lvl7pPr>
            <a:lvl8pPr marL="2493616" indent="0">
              <a:buNone/>
              <a:defRPr sz="800"/>
            </a:lvl8pPr>
            <a:lvl9pPr marL="2849850" indent="0">
              <a:buNone/>
              <a:defRPr sz="8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8BA026-E658-41C8-85D8-D06F141BD407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19/02/2024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05D4A9-5886-4647-AB06-84202763646E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2616314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81000"/>
            <a:ext cx="2949178" cy="1333500"/>
          </a:xfrm>
        </p:spPr>
        <p:txBody>
          <a:bodyPr anchor="b"/>
          <a:lstStyle>
            <a:lvl1pPr>
              <a:defRPr sz="25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822856"/>
            <a:ext cx="4629150" cy="4061354"/>
          </a:xfrm>
        </p:spPr>
        <p:txBody>
          <a:bodyPr/>
          <a:lstStyle>
            <a:lvl1pPr marL="0" indent="0">
              <a:buNone/>
              <a:defRPr sz="2500"/>
            </a:lvl1pPr>
            <a:lvl2pPr marL="356235" indent="0">
              <a:buNone/>
              <a:defRPr sz="2200"/>
            </a:lvl2pPr>
            <a:lvl3pPr marL="712464" indent="0">
              <a:buNone/>
              <a:defRPr sz="1900"/>
            </a:lvl3pPr>
            <a:lvl4pPr marL="1068698" indent="0">
              <a:buNone/>
              <a:defRPr sz="1600"/>
            </a:lvl4pPr>
            <a:lvl5pPr marL="1424925" indent="0">
              <a:buNone/>
              <a:defRPr sz="1600"/>
            </a:lvl5pPr>
            <a:lvl6pPr marL="1781162" indent="0">
              <a:buNone/>
              <a:defRPr sz="1600"/>
            </a:lvl6pPr>
            <a:lvl7pPr marL="2137397" indent="0">
              <a:buNone/>
              <a:defRPr sz="1600"/>
            </a:lvl7pPr>
            <a:lvl8pPr marL="2493616" indent="0">
              <a:buNone/>
              <a:defRPr sz="1600"/>
            </a:lvl8pPr>
            <a:lvl9pPr marL="2849850" indent="0">
              <a:buNone/>
              <a:defRPr sz="1600"/>
            </a:lvl9pPr>
          </a:lstStyle>
          <a:p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714500"/>
            <a:ext cx="2949178" cy="3176323"/>
          </a:xfrm>
        </p:spPr>
        <p:txBody>
          <a:bodyPr/>
          <a:lstStyle>
            <a:lvl1pPr marL="0" indent="0">
              <a:buNone/>
              <a:defRPr sz="1200"/>
            </a:lvl1pPr>
            <a:lvl2pPr marL="356235" indent="0">
              <a:buNone/>
              <a:defRPr sz="1100"/>
            </a:lvl2pPr>
            <a:lvl3pPr marL="712464" indent="0">
              <a:buNone/>
              <a:defRPr sz="900"/>
            </a:lvl3pPr>
            <a:lvl4pPr marL="1068698" indent="0">
              <a:buNone/>
              <a:defRPr sz="800"/>
            </a:lvl4pPr>
            <a:lvl5pPr marL="1424925" indent="0">
              <a:buNone/>
              <a:defRPr sz="800"/>
            </a:lvl5pPr>
            <a:lvl6pPr marL="1781162" indent="0">
              <a:buNone/>
              <a:defRPr sz="800"/>
            </a:lvl6pPr>
            <a:lvl7pPr marL="2137397" indent="0">
              <a:buNone/>
              <a:defRPr sz="800"/>
            </a:lvl7pPr>
            <a:lvl8pPr marL="2493616" indent="0">
              <a:buNone/>
              <a:defRPr sz="800"/>
            </a:lvl8pPr>
            <a:lvl9pPr marL="2849850" indent="0">
              <a:buNone/>
              <a:defRPr sz="8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8BA026-E658-41C8-85D8-D06F141BD407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19/02/2024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05D4A9-5886-4647-AB06-84202763646E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0400662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8BA026-E658-41C8-85D8-D06F141BD407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19/02/2024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05D4A9-5886-4647-AB06-84202763646E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3648485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304271"/>
            <a:ext cx="1971675" cy="484319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2" y="304271"/>
            <a:ext cx="5800725" cy="484319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8BA026-E658-41C8-85D8-D06F141BD407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19/02/2024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05D4A9-5886-4647-AB06-84202763646E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6974844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935302"/>
            <a:ext cx="6858000" cy="1989667"/>
          </a:xfrm>
        </p:spPr>
        <p:txBody>
          <a:bodyPr anchor="b"/>
          <a:lstStyle>
            <a:lvl1pPr algn="ctr">
              <a:defRPr sz="47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001698"/>
            <a:ext cx="6858000" cy="1379802"/>
          </a:xfrm>
        </p:spPr>
        <p:txBody>
          <a:bodyPr/>
          <a:lstStyle>
            <a:lvl1pPr marL="0" indent="0" algn="ctr">
              <a:buNone/>
              <a:defRPr sz="1900"/>
            </a:lvl1pPr>
            <a:lvl2pPr marL="356348" indent="0" algn="ctr">
              <a:buNone/>
              <a:defRPr sz="1600"/>
            </a:lvl2pPr>
            <a:lvl3pPr marL="712691" indent="0" algn="ctr">
              <a:buNone/>
              <a:defRPr sz="1400"/>
            </a:lvl3pPr>
            <a:lvl4pPr marL="1069038" indent="0" algn="ctr">
              <a:buNone/>
              <a:defRPr sz="1200"/>
            </a:lvl4pPr>
            <a:lvl5pPr marL="1425381" indent="0" algn="ctr">
              <a:buNone/>
              <a:defRPr sz="1200"/>
            </a:lvl5pPr>
            <a:lvl6pPr marL="1781730" indent="0" algn="ctr">
              <a:buNone/>
              <a:defRPr sz="1200"/>
            </a:lvl6pPr>
            <a:lvl7pPr marL="2138078" indent="0" algn="ctr">
              <a:buNone/>
              <a:defRPr sz="1200"/>
            </a:lvl7pPr>
            <a:lvl8pPr marL="2494413" indent="0" algn="ctr">
              <a:buNone/>
              <a:defRPr sz="1200"/>
            </a:lvl8pPr>
            <a:lvl9pPr marL="2850762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8BA026-E658-41C8-85D8-D06F141BD407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19/02/2024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05D4A9-5886-4647-AB06-84202763646E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56016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81000"/>
            <a:ext cx="2949178" cy="1333500"/>
          </a:xfrm>
        </p:spPr>
        <p:txBody>
          <a:bodyPr anchor="b"/>
          <a:lstStyle>
            <a:lvl1pPr>
              <a:defRPr sz="25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822856"/>
            <a:ext cx="4629150" cy="4061354"/>
          </a:xfrm>
        </p:spPr>
        <p:txBody>
          <a:bodyPr/>
          <a:lstStyle>
            <a:lvl1pPr marL="0" indent="0">
              <a:buNone/>
              <a:defRPr sz="2500"/>
            </a:lvl1pPr>
            <a:lvl2pPr marL="355838" indent="0">
              <a:buNone/>
              <a:defRPr sz="2200"/>
            </a:lvl2pPr>
            <a:lvl3pPr marL="711670" indent="0">
              <a:buNone/>
              <a:defRPr sz="1900"/>
            </a:lvl3pPr>
            <a:lvl4pPr marL="1067506" indent="0">
              <a:buNone/>
              <a:defRPr sz="1600"/>
            </a:lvl4pPr>
            <a:lvl5pPr marL="1423329" indent="0">
              <a:buNone/>
              <a:defRPr sz="1600"/>
            </a:lvl5pPr>
            <a:lvl6pPr marL="1779173" indent="0">
              <a:buNone/>
              <a:defRPr sz="1600"/>
            </a:lvl6pPr>
            <a:lvl7pPr marL="2135014" indent="0">
              <a:buNone/>
              <a:defRPr sz="1600"/>
            </a:lvl7pPr>
            <a:lvl8pPr marL="2490836" indent="0">
              <a:buNone/>
              <a:defRPr sz="1600"/>
            </a:lvl8pPr>
            <a:lvl9pPr marL="2846658" indent="0">
              <a:buNone/>
              <a:defRPr sz="1600"/>
            </a:lvl9pPr>
          </a:lstStyle>
          <a:p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714500"/>
            <a:ext cx="2949178" cy="3176323"/>
          </a:xfrm>
        </p:spPr>
        <p:txBody>
          <a:bodyPr/>
          <a:lstStyle>
            <a:lvl1pPr marL="0" indent="0">
              <a:buNone/>
              <a:defRPr sz="1200"/>
            </a:lvl1pPr>
            <a:lvl2pPr marL="355838" indent="0">
              <a:buNone/>
              <a:defRPr sz="1100"/>
            </a:lvl2pPr>
            <a:lvl3pPr marL="711670" indent="0">
              <a:buNone/>
              <a:defRPr sz="900"/>
            </a:lvl3pPr>
            <a:lvl4pPr marL="1067506" indent="0">
              <a:buNone/>
              <a:defRPr sz="800"/>
            </a:lvl4pPr>
            <a:lvl5pPr marL="1423329" indent="0">
              <a:buNone/>
              <a:defRPr sz="800"/>
            </a:lvl5pPr>
            <a:lvl6pPr marL="1779173" indent="0">
              <a:buNone/>
              <a:defRPr sz="800"/>
            </a:lvl6pPr>
            <a:lvl7pPr marL="2135014" indent="0">
              <a:buNone/>
              <a:defRPr sz="800"/>
            </a:lvl7pPr>
            <a:lvl8pPr marL="2490836" indent="0">
              <a:buNone/>
              <a:defRPr sz="800"/>
            </a:lvl8pPr>
            <a:lvl9pPr marL="2846658" indent="0">
              <a:buNone/>
              <a:defRPr sz="8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8BA026-E658-41C8-85D8-D06F141BD407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19/02/2024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05D4A9-5886-4647-AB06-84202763646E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0109997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8BA026-E658-41C8-85D8-D06F141BD407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19/02/2024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05D4A9-5886-4647-AB06-84202763646E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4724208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424801"/>
            <a:ext cx="7886700" cy="2377281"/>
          </a:xfrm>
        </p:spPr>
        <p:txBody>
          <a:bodyPr anchor="b"/>
          <a:lstStyle>
            <a:lvl1pPr>
              <a:defRPr sz="47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824555"/>
            <a:ext cx="7886700" cy="1250156"/>
          </a:xfrm>
        </p:spPr>
        <p:txBody>
          <a:bodyPr/>
          <a:lstStyle>
            <a:lvl1pPr marL="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1pPr>
            <a:lvl2pPr marL="35634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71269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3pPr>
            <a:lvl4pPr marL="1069038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425381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8173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138078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9441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850762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8BA026-E658-41C8-85D8-D06F141BD407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19/02/2024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05D4A9-5886-4647-AB06-84202763646E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8987101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521354"/>
            <a:ext cx="3886200" cy="3626115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521354"/>
            <a:ext cx="3886200" cy="3626115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8BA026-E658-41C8-85D8-D06F141BD407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19/02/2024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05D4A9-5886-4647-AB06-84202763646E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9297642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04271"/>
            <a:ext cx="7886700" cy="110463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400969"/>
            <a:ext cx="3868340" cy="686593"/>
          </a:xfrm>
        </p:spPr>
        <p:txBody>
          <a:bodyPr anchor="b"/>
          <a:lstStyle>
            <a:lvl1pPr marL="0" indent="0">
              <a:buNone/>
              <a:defRPr sz="1900" b="1"/>
            </a:lvl1pPr>
            <a:lvl2pPr marL="356348" indent="0">
              <a:buNone/>
              <a:defRPr sz="1600" b="1"/>
            </a:lvl2pPr>
            <a:lvl3pPr marL="712691" indent="0">
              <a:buNone/>
              <a:defRPr sz="1400" b="1"/>
            </a:lvl3pPr>
            <a:lvl4pPr marL="1069038" indent="0">
              <a:buNone/>
              <a:defRPr sz="1200" b="1"/>
            </a:lvl4pPr>
            <a:lvl5pPr marL="1425381" indent="0">
              <a:buNone/>
              <a:defRPr sz="1200" b="1"/>
            </a:lvl5pPr>
            <a:lvl6pPr marL="1781730" indent="0">
              <a:buNone/>
              <a:defRPr sz="1200" b="1"/>
            </a:lvl6pPr>
            <a:lvl7pPr marL="2138078" indent="0">
              <a:buNone/>
              <a:defRPr sz="1200" b="1"/>
            </a:lvl7pPr>
            <a:lvl8pPr marL="2494413" indent="0">
              <a:buNone/>
              <a:defRPr sz="1200" b="1"/>
            </a:lvl8pPr>
            <a:lvl9pPr marL="2850762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087563"/>
            <a:ext cx="3868340" cy="307049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2" y="1400969"/>
            <a:ext cx="3887391" cy="686593"/>
          </a:xfrm>
        </p:spPr>
        <p:txBody>
          <a:bodyPr anchor="b"/>
          <a:lstStyle>
            <a:lvl1pPr marL="0" indent="0">
              <a:buNone/>
              <a:defRPr sz="1900" b="1"/>
            </a:lvl1pPr>
            <a:lvl2pPr marL="356348" indent="0">
              <a:buNone/>
              <a:defRPr sz="1600" b="1"/>
            </a:lvl2pPr>
            <a:lvl3pPr marL="712691" indent="0">
              <a:buNone/>
              <a:defRPr sz="1400" b="1"/>
            </a:lvl3pPr>
            <a:lvl4pPr marL="1069038" indent="0">
              <a:buNone/>
              <a:defRPr sz="1200" b="1"/>
            </a:lvl4pPr>
            <a:lvl5pPr marL="1425381" indent="0">
              <a:buNone/>
              <a:defRPr sz="1200" b="1"/>
            </a:lvl5pPr>
            <a:lvl6pPr marL="1781730" indent="0">
              <a:buNone/>
              <a:defRPr sz="1200" b="1"/>
            </a:lvl6pPr>
            <a:lvl7pPr marL="2138078" indent="0">
              <a:buNone/>
              <a:defRPr sz="1200" b="1"/>
            </a:lvl7pPr>
            <a:lvl8pPr marL="2494413" indent="0">
              <a:buNone/>
              <a:defRPr sz="1200" b="1"/>
            </a:lvl8pPr>
            <a:lvl9pPr marL="2850762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2" y="2087563"/>
            <a:ext cx="3887391" cy="307049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8BA026-E658-41C8-85D8-D06F141BD407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19/02/2024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05D4A9-5886-4647-AB06-84202763646E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7253522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8BA026-E658-41C8-85D8-D06F141BD407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19/02/2024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05D4A9-5886-4647-AB06-84202763646E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6837997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8BA026-E658-41C8-85D8-D06F141BD407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19/02/2024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05D4A9-5886-4647-AB06-84202763646E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3290588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81000"/>
            <a:ext cx="2949178" cy="1333500"/>
          </a:xfrm>
        </p:spPr>
        <p:txBody>
          <a:bodyPr anchor="b"/>
          <a:lstStyle>
            <a:lvl1pPr>
              <a:defRPr sz="25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822856"/>
            <a:ext cx="4629150" cy="4061354"/>
          </a:xfrm>
        </p:spPr>
        <p:txBody>
          <a:bodyPr/>
          <a:lstStyle>
            <a:lvl1pPr>
              <a:defRPr sz="2500"/>
            </a:lvl1pPr>
            <a:lvl2pPr>
              <a:defRPr sz="22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714500"/>
            <a:ext cx="2949178" cy="3176323"/>
          </a:xfrm>
        </p:spPr>
        <p:txBody>
          <a:bodyPr/>
          <a:lstStyle>
            <a:lvl1pPr marL="0" indent="0">
              <a:buNone/>
              <a:defRPr sz="1200"/>
            </a:lvl1pPr>
            <a:lvl2pPr marL="356348" indent="0">
              <a:buNone/>
              <a:defRPr sz="1100"/>
            </a:lvl2pPr>
            <a:lvl3pPr marL="712691" indent="0">
              <a:buNone/>
              <a:defRPr sz="900"/>
            </a:lvl3pPr>
            <a:lvl4pPr marL="1069038" indent="0">
              <a:buNone/>
              <a:defRPr sz="800"/>
            </a:lvl4pPr>
            <a:lvl5pPr marL="1425381" indent="0">
              <a:buNone/>
              <a:defRPr sz="800"/>
            </a:lvl5pPr>
            <a:lvl6pPr marL="1781730" indent="0">
              <a:buNone/>
              <a:defRPr sz="800"/>
            </a:lvl6pPr>
            <a:lvl7pPr marL="2138078" indent="0">
              <a:buNone/>
              <a:defRPr sz="800"/>
            </a:lvl7pPr>
            <a:lvl8pPr marL="2494413" indent="0">
              <a:buNone/>
              <a:defRPr sz="800"/>
            </a:lvl8pPr>
            <a:lvl9pPr marL="2850762" indent="0">
              <a:buNone/>
              <a:defRPr sz="8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8BA026-E658-41C8-85D8-D06F141BD407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19/02/2024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05D4A9-5886-4647-AB06-84202763646E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5995029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81000"/>
            <a:ext cx="2949178" cy="1333500"/>
          </a:xfrm>
        </p:spPr>
        <p:txBody>
          <a:bodyPr anchor="b"/>
          <a:lstStyle>
            <a:lvl1pPr>
              <a:defRPr sz="25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822856"/>
            <a:ext cx="4629150" cy="4061354"/>
          </a:xfrm>
        </p:spPr>
        <p:txBody>
          <a:bodyPr/>
          <a:lstStyle>
            <a:lvl1pPr marL="0" indent="0">
              <a:buNone/>
              <a:defRPr sz="2500"/>
            </a:lvl1pPr>
            <a:lvl2pPr marL="356348" indent="0">
              <a:buNone/>
              <a:defRPr sz="2200"/>
            </a:lvl2pPr>
            <a:lvl3pPr marL="712691" indent="0">
              <a:buNone/>
              <a:defRPr sz="1900"/>
            </a:lvl3pPr>
            <a:lvl4pPr marL="1069038" indent="0">
              <a:buNone/>
              <a:defRPr sz="1600"/>
            </a:lvl4pPr>
            <a:lvl5pPr marL="1425381" indent="0">
              <a:buNone/>
              <a:defRPr sz="1600"/>
            </a:lvl5pPr>
            <a:lvl6pPr marL="1781730" indent="0">
              <a:buNone/>
              <a:defRPr sz="1600"/>
            </a:lvl6pPr>
            <a:lvl7pPr marL="2138078" indent="0">
              <a:buNone/>
              <a:defRPr sz="1600"/>
            </a:lvl7pPr>
            <a:lvl8pPr marL="2494413" indent="0">
              <a:buNone/>
              <a:defRPr sz="1600"/>
            </a:lvl8pPr>
            <a:lvl9pPr marL="2850762" indent="0">
              <a:buNone/>
              <a:defRPr sz="1600"/>
            </a:lvl9pPr>
          </a:lstStyle>
          <a:p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714500"/>
            <a:ext cx="2949178" cy="3176323"/>
          </a:xfrm>
        </p:spPr>
        <p:txBody>
          <a:bodyPr/>
          <a:lstStyle>
            <a:lvl1pPr marL="0" indent="0">
              <a:buNone/>
              <a:defRPr sz="1200"/>
            </a:lvl1pPr>
            <a:lvl2pPr marL="356348" indent="0">
              <a:buNone/>
              <a:defRPr sz="1100"/>
            </a:lvl2pPr>
            <a:lvl3pPr marL="712691" indent="0">
              <a:buNone/>
              <a:defRPr sz="900"/>
            </a:lvl3pPr>
            <a:lvl4pPr marL="1069038" indent="0">
              <a:buNone/>
              <a:defRPr sz="800"/>
            </a:lvl4pPr>
            <a:lvl5pPr marL="1425381" indent="0">
              <a:buNone/>
              <a:defRPr sz="800"/>
            </a:lvl5pPr>
            <a:lvl6pPr marL="1781730" indent="0">
              <a:buNone/>
              <a:defRPr sz="800"/>
            </a:lvl6pPr>
            <a:lvl7pPr marL="2138078" indent="0">
              <a:buNone/>
              <a:defRPr sz="800"/>
            </a:lvl7pPr>
            <a:lvl8pPr marL="2494413" indent="0">
              <a:buNone/>
              <a:defRPr sz="800"/>
            </a:lvl8pPr>
            <a:lvl9pPr marL="2850762" indent="0">
              <a:buNone/>
              <a:defRPr sz="8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8BA026-E658-41C8-85D8-D06F141BD407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19/02/2024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05D4A9-5886-4647-AB06-84202763646E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7879306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8BA026-E658-41C8-85D8-D06F141BD407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19/02/2024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05D4A9-5886-4647-AB06-84202763646E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7968207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304271"/>
            <a:ext cx="1971675" cy="484319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2" y="304271"/>
            <a:ext cx="5800725" cy="484319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8BA026-E658-41C8-85D8-D06F141BD407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19/02/2024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05D4A9-5886-4647-AB06-84202763646E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52277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7.xml"/><Relationship Id="rId3" Type="http://schemas.openxmlformats.org/officeDocument/2006/relationships/slideLayout" Target="../slideLayouts/slideLayout102.xml"/><Relationship Id="rId7" Type="http://schemas.openxmlformats.org/officeDocument/2006/relationships/slideLayout" Target="../slideLayouts/slideLayout106.xml"/><Relationship Id="rId12" Type="http://schemas.openxmlformats.org/officeDocument/2006/relationships/theme" Target="../theme/theme10.xml"/><Relationship Id="rId2" Type="http://schemas.openxmlformats.org/officeDocument/2006/relationships/slideLayout" Target="../slideLayouts/slideLayout101.xml"/><Relationship Id="rId1" Type="http://schemas.openxmlformats.org/officeDocument/2006/relationships/slideLayout" Target="../slideLayouts/slideLayout100.xml"/><Relationship Id="rId6" Type="http://schemas.openxmlformats.org/officeDocument/2006/relationships/slideLayout" Target="../slideLayouts/slideLayout105.xml"/><Relationship Id="rId11" Type="http://schemas.openxmlformats.org/officeDocument/2006/relationships/slideLayout" Target="../slideLayouts/slideLayout110.xml"/><Relationship Id="rId5" Type="http://schemas.openxmlformats.org/officeDocument/2006/relationships/slideLayout" Target="../slideLayouts/slideLayout104.xml"/><Relationship Id="rId10" Type="http://schemas.openxmlformats.org/officeDocument/2006/relationships/slideLayout" Target="../slideLayouts/slideLayout109.xml"/><Relationship Id="rId4" Type="http://schemas.openxmlformats.org/officeDocument/2006/relationships/slideLayout" Target="../slideLayouts/slideLayout103.xml"/><Relationship Id="rId9" Type="http://schemas.openxmlformats.org/officeDocument/2006/relationships/slideLayout" Target="../slideLayouts/slideLayout108.xml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8.xml"/><Relationship Id="rId3" Type="http://schemas.openxmlformats.org/officeDocument/2006/relationships/slideLayout" Target="../slideLayouts/slideLayout113.xml"/><Relationship Id="rId7" Type="http://schemas.openxmlformats.org/officeDocument/2006/relationships/slideLayout" Target="../slideLayouts/slideLayout117.xml"/><Relationship Id="rId12" Type="http://schemas.openxmlformats.org/officeDocument/2006/relationships/theme" Target="../theme/theme11.xml"/><Relationship Id="rId2" Type="http://schemas.openxmlformats.org/officeDocument/2006/relationships/slideLayout" Target="../slideLayouts/slideLayout112.xml"/><Relationship Id="rId1" Type="http://schemas.openxmlformats.org/officeDocument/2006/relationships/slideLayout" Target="../slideLayouts/slideLayout111.xml"/><Relationship Id="rId6" Type="http://schemas.openxmlformats.org/officeDocument/2006/relationships/slideLayout" Target="../slideLayouts/slideLayout116.xml"/><Relationship Id="rId11" Type="http://schemas.openxmlformats.org/officeDocument/2006/relationships/slideLayout" Target="../slideLayouts/slideLayout121.xml"/><Relationship Id="rId5" Type="http://schemas.openxmlformats.org/officeDocument/2006/relationships/slideLayout" Target="../slideLayouts/slideLayout115.xml"/><Relationship Id="rId10" Type="http://schemas.openxmlformats.org/officeDocument/2006/relationships/slideLayout" Target="../slideLayouts/slideLayout120.xml"/><Relationship Id="rId4" Type="http://schemas.openxmlformats.org/officeDocument/2006/relationships/slideLayout" Target="../slideLayouts/slideLayout114.xml"/><Relationship Id="rId9" Type="http://schemas.openxmlformats.org/officeDocument/2006/relationships/slideLayout" Target="../slideLayouts/slideLayout119.xml"/></Relationships>
</file>

<file path=ppt/slideMasters/_rels/slideMaster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9.xml"/><Relationship Id="rId3" Type="http://schemas.openxmlformats.org/officeDocument/2006/relationships/slideLayout" Target="../slideLayouts/slideLayout124.xml"/><Relationship Id="rId7" Type="http://schemas.openxmlformats.org/officeDocument/2006/relationships/slideLayout" Target="../slideLayouts/slideLayout128.xml"/><Relationship Id="rId12" Type="http://schemas.openxmlformats.org/officeDocument/2006/relationships/theme" Target="../theme/theme12.xml"/><Relationship Id="rId2" Type="http://schemas.openxmlformats.org/officeDocument/2006/relationships/slideLayout" Target="../slideLayouts/slideLayout123.xml"/><Relationship Id="rId1" Type="http://schemas.openxmlformats.org/officeDocument/2006/relationships/slideLayout" Target="../slideLayouts/slideLayout122.xml"/><Relationship Id="rId6" Type="http://schemas.openxmlformats.org/officeDocument/2006/relationships/slideLayout" Target="../slideLayouts/slideLayout127.xml"/><Relationship Id="rId11" Type="http://schemas.openxmlformats.org/officeDocument/2006/relationships/slideLayout" Target="../slideLayouts/slideLayout132.xml"/><Relationship Id="rId5" Type="http://schemas.openxmlformats.org/officeDocument/2006/relationships/slideLayout" Target="../slideLayouts/slideLayout126.xml"/><Relationship Id="rId10" Type="http://schemas.openxmlformats.org/officeDocument/2006/relationships/slideLayout" Target="../slideLayouts/slideLayout131.xml"/><Relationship Id="rId4" Type="http://schemas.openxmlformats.org/officeDocument/2006/relationships/slideLayout" Target="../slideLayouts/slideLayout125.xml"/><Relationship Id="rId9" Type="http://schemas.openxmlformats.org/officeDocument/2006/relationships/slideLayout" Target="../slideLayouts/slideLayout130.xml"/></Relationships>
</file>

<file path=ppt/slideMasters/_rels/slideMaster1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0.xml"/><Relationship Id="rId13" Type="http://schemas.openxmlformats.org/officeDocument/2006/relationships/slideLayout" Target="../slideLayouts/slideLayout145.xml"/><Relationship Id="rId3" Type="http://schemas.openxmlformats.org/officeDocument/2006/relationships/slideLayout" Target="../slideLayouts/slideLayout135.xml"/><Relationship Id="rId7" Type="http://schemas.openxmlformats.org/officeDocument/2006/relationships/slideLayout" Target="../slideLayouts/slideLayout139.xml"/><Relationship Id="rId12" Type="http://schemas.openxmlformats.org/officeDocument/2006/relationships/slideLayout" Target="../slideLayouts/slideLayout144.xml"/><Relationship Id="rId2" Type="http://schemas.openxmlformats.org/officeDocument/2006/relationships/slideLayout" Target="../slideLayouts/slideLayout134.xml"/><Relationship Id="rId1" Type="http://schemas.openxmlformats.org/officeDocument/2006/relationships/slideLayout" Target="../slideLayouts/slideLayout133.xml"/><Relationship Id="rId6" Type="http://schemas.openxmlformats.org/officeDocument/2006/relationships/slideLayout" Target="../slideLayouts/slideLayout138.xml"/><Relationship Id="rId11" Type="http://schemas.openxmlformats.org/officeDocument/2006/relationships/slideLayout" Target="../slideLayouts/slideLayout143.xml"/><Relationship Id="rId5" Type="http://schemas.openxmlformats.org/officeDocument/2006/relationships/slideLayout" Target="../slideLayouts/slideLayout137.xml"/><Relationship Id="rId10" Type="http://schemas.openxmlformats.org/officeDocument/2006/relationships/slideLayout" Target="../slideLayouts/slideLayout142.xml"/><Relationship Id="rId4" Type="http://schemas.openxmlformats.org/officeDocument/2006/relationships/slideLayout" Target="../slideLayouts/slideLayout136.xml"/><Relationship Id="rId9" Type="http://schemas.openxmlformats.org/officeDocument/2006/relationships/slideLayout" Target="../slideLayouts/slideLayout141.xml"/><Relationship Id="rId14" Type="http://schemas.openxmlformats.org/officeDocument/2006/relationships/theme" Target="../theme/theme13.xml"/></Relationships>
</file>

<file path=ppt/slideMasters/_rels/slideMaster1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3.xml"/><Relationship Id="rId13" Type="http://schemas.openxmlformats.org/officeDocument/2006/relationships/slideLayout" Target="../slideLayouts/slideLayout158.xml"/><Relationship Id="rId3" Type="http://schemas.openxmlformats.org/officeDocument/2006/relationships/slideLayout" Target="../slideLayouts/slideLayout148.xml"/><Relationship Id="rId7" Type="http://schemas.openxmlformats.org/officeDocument/2006/relationships/slideLayout" Target="../slideLayouts/slideLayout152.xml"/><Relationship Id="rId12" Type="http://schemas.openxmlformats.org/officeDocument/2006/relationships/slideLayout" Target="../slideLayouts/slideLayout157.xml"/><Relationship Id="rId2" Type="http://schemas.openxmlformats.org/officeDocument/2006/relationships/slideLayout" Target="../slideLayouts/slideLayout147.xml"/><Relationship Id="rId1" Type="http://schemas.openxmlformats.org/officeDocument/2006/relationships/slideLayout" Target="../slideLayouts/slideLayout146.xml"/><Relationship Id="rId6" Type="http://schemas.openxmlformats.org/officeDocument/2006/relationships/slideLayout" Target="../slideLayouts/slideLayout151.xml"/><Relationship Id="rId11" Type="http://schemas.openxmlformats.org/officeDocument/2006/relationships/slideLayout" Target="../slideLayouts/slideLayout156.xml"/><Relationship Id="rId5" Type="http://schemas.openxmlformats.org/officeDocument/2006/relationships/slideLayout" Target="../slideLayouts/slideLayout150.xml"/><Relationship Id="rId10" Type="http://schemas.openxmlformats.org/officeDocument/2006/relationships/slideLayout" Target="../slideLayouts/slideLayout155.xml"/><Relationship Id="rId4" Type="http://schemas.openxmlformats.org/officeDocument/2006/relationships/slideLayout" Target="../slideLayouts/slideLayout149.xml"/><Relationship Id="rId9" Type="http://schemas.openxmlformats.org/officeDocument/2006/relationships/slideLayout" Target="../slideLayouts/slideLayout154.xml"/><Relationship Id="rId14" Type="http://schemas.openxmlformats.org/officeDocument/2006/relationships/theme" Target="../theme/theme14.xml"/></Relationships>
</file>

<file path=ppt/slideMasters/_rels/slideMaster1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66.xml"/><Relationship Id="rId3" Type="http://schemas.openxmlformats.org/officeDocument/2006/relationships/slideLayout" Target="../slideLayouts/slideLayout161.xml"/><Relationship Id="rId7" Type="http://schemas.openxmlformats.org/officeDocument/2006/relationships/slideLayout" Target="../slideLayouts/slideLayout165.xml"/><Relationship Id="rId12" Type="http://schemas.openxmlformats.org/officeDocument/2006/relationships/theme" Target="../theme/theme15.xml"/><Relationship Id="rId2" Type="http://schemas.openxmlformats.org/officeDocument/2006/relationships/slideLayout" Target="../slideLayouts/slideLayout160.xml"/><Relationship Id="rId1" Type="http://schemas.openxmlformats.org/officeDocument/2006/relationships/slideLayout" Target="../slideLayouts/slideLayout159.xml"/><Relationship Id="rId6" Type="http://schemas.openxmlformats.org/officeDocument/2006/relationships/slideLayout" Target="../slideLayouts/slideLayout164.xml"/><Relationship Id="rId11" Type="http://schemas.openxmlformats.org/officeDocument/2006/relationships/slideLayout" Target="../slideLayouts/slideLayout169.xml"/><Relationship Id="rId5" Type="http://schemas.openxmlformats.org/officeDocument/2006/relationships/slideLayout" Target="../slideLayouts/slideLayout163.xml"/><Relationship Id="rId10" Type="http://schemas.openxmlformats.org/officeDocument/2006/relationships/slideLayout" Target="../slideLayouts/slideLayout168.xml"/><Relationship Id="rId4" Type="http://schemas.openxmlformats.org/officeDocument/2006/relationships/slideLayout" Target="../slideLayouts/slideLayout162.xml"/><Relationship Id="rId9" Type="http://schemas.openxmlformats.org/officeDocument/2006/relationships/slideLayout" Target="../slideLayouts/slideLayout167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4.xml"/><Relationship Id="rId3" Type="http://schemas.openxmlformats.org/officeDocument/2006/relationships/slideLayout" Target="../slideLayouts/slideLayout69.xml"/><Relationship Id="rId7" Type="http://schemas.openxmlformats.org/officeDocument/2006/relationships/slideLayout" Target="../slideLayouts/slideLayout73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68.xml"/><Relationship Id="rId1" Type="http://schemas.openxmlformats.org/officeDocument/2006/relationships/slideLayout" Target="../slideLayouts/slideLayout67.xml"/><Relationship Id="rId6" Type="http://schemas.openxmlformats.org/officeDocument/2006/relationships/slideLayout" Target="../slideLayouts/slideLayout72.xml"/><Relationship Id="rId11" Type="http://schemas.openxmlformats.org/officeDocument/2006/relationships/slideLayout" Target="../slideLayouts/slideLayout77.xml"/><Relationship Id="rId5" Type="http://schemas.openxmlformats.org/officeDocument/2006/relationships/slideLayout" Target="../slideLayouts/slideLayout71.xml"/><Relationship Id="rId10" Type="http://schemas.openxmlformats.org/officeDocument/2006/relationships/slideLayout" Target="../slideLayouts/slideLayout76.xml"/><Relationship Id="rId4" Type="http://schemas.openxmlformats.org/officeDocument/2006/relationships/slideLayout" Target="../slideLayouts/slideLayout70.xml"/><Relationship Id="rId9" Type="http://schemas.openxmlformats.org/officeDocument/2006/relationships/slideLayout" Target="../slideLayouts/slideLayout75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5.xml"/><Relationship Id="rId3" Type="http://schemas.openxmlformats.org/officeDocument/2006/relationships/slideLayout" Target="../slideLayouts/slideLayout80.xml"/><Relationship Id="rId7" Type="http://schemas.openxmlformats.org/officeDocument/2006/relationships/slideLayout" Target="../slideLayouts/slideLayout84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79.xml"/><Relationship Id="rId1" Type="http://schemas.openxmlformats.org/officeDocument/2006/relationships/slideLayout" Target="../slideLayouts/slideLayout78.xml"/><Relationship Id="rId6" Type="http://schemas.openxmlformats.org/officeDocument/2006/relationships/slideLayout" Target="../slideLayouts/slideLayout83.xml"/><Relationship Id="rId11" Type="http://schemas.openxmlformats.org/officeDocument/2006/relationships/slideLayout" Target="../slideLayouts/slideLayout88.xml"/><Relationship Id="rId5" Type="http://schemas.openxmlformats.org/officeDocument/2006/relationships/slideLayout" Target="../slideLayouts/slideLayout82.xml"/><Relationship Id="rId10" Type="http://schemas.openxmlformats.org/officeDocument/2006/relationships/slideLayout" Target="../slideLayouts/slideLayout87.xml"/><Relationship Id="rId4" Type="http://schemas.openxmlformats.org/officeDocument/2006/relationships/slideLayout" Target="../slideLayouts/slideLayout81.xml"/><Relationship Id="rId9" Type="http://schemas.openxmlformats.org/officeDocument/2006/relationships/slideLayout" Target="../slideLayouts/slideLayout86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6.xml"/><Relationship Id="rId3" Type="http://schemas.openxmlformats.org/officeDocument/2006/relationships/slideLayout" Target="../slideLayouts/slideLayout91.xml"/><Relationship Id="rId7" Type="http://schemas.openxmlformats.org/officeDocument/2006/relationships/slideLayout" Target="../slideLayouts/slideLayout95.xml"/><Relationship Id="rId12" Type="http://schemas.openxmlformats.org/officeDocument/2006/relationships/theme" Target="../theme/theme9.xml"/><Relationship Id="rId2" Type="http://schemas.openxmlformats.org/officeDocument/2006/relationships/slideLayout" Target="../slideLayouts/slideLayout90.xml"/><Relationship Id="rId1" Type="http://schemas.openxmlformats.org/officeDocument/2006/relationships/slideLayout" Target="../slideLayouts/slideLayout89.xml"/><Relationship Id="rId6" Type="http://schemas.openxmlformats.org/officeDocument/2006/relationships/slideLayout" Target="../slideLayouts/slideLayout94.xml"/><Relationship Id="rId11" Type="http://schemas.openxmlformats.org/officeDocument/2006/relationships/slideLayout" Target="../slideLayouts/slideLayout99.xml"/><Relationship Id="rId5" Type="http://schemas.openxmlformats.org/officeDocument/2006/relationships/slideLayout" Target="../slideLayouts/slideLayout93.xml"/><Relationship Id="rId10" Type="http://schemas.openxmlformats.org/officeDocument/2006/relationships/slideLayout" Target="../slideLayouts/slideLayout98.xml"/><Relationship Id="rId4" Type="http://schemas.openxmlformats.org/officeDocument/2006/relationships/slideLayout" Target="../slideLayouts/slideLayout92.xml"/><Relationship Id="rId9" Type="http://schemas.openxmlformats.org/officeDocument/2006/relationships/slideLayout" Target="../slideLayouts/slideLayout9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04271"/>
            <a:ext cx="7886700" cy="1104636"/>
          </a:xfrm>
          <a:prstGeom prst="rect">
            <a:avLst/>
          </a:prstGeom>
        </p:spPr>
        <p:txBody>
          <a:bodyPr vert="horz" lIns="71164" tIns="35586" rIns="71164" bIns="35586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521354"/>
            <a:ext cx="7886700" cy="3626115"/>
          </a:xfrm>
          <a:prstGeom prst="rect">
            <a:avLst/>
          </a:prstGeom>
        </p:spPr>
        <p:txBody>
          <a:bodyPr vert="horz" lIns="71164" tIns="35586" rIns="71164" bIns="35586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5297014"/>
            <a:ext cx="2057400" cy="304271"/>
          </a:xfrm>
          <a:prstGeom prst="rect">
            <a:avLst/>
          </a:prstGeom>
        </p:spPr>
        <p:txBody>
          <a:bodyPr vert="horz" lIns="71164" tIns="35586" rIns="71164" bIns="35586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711670" fontAlgn="auto">
              <a:spcBef>
                <a:spcPts val="0"/>
              </a:spcBef>
              <a:spcAft>
                <a:spcPts val="0"/>
              </a:spcAft>
            </a:pPr>
            <a:fld id="{CA8BA026-E658-41C8-85D8-D06F141BD407}" type="datetimeFigureOut">
              <a:rPr lang="vi-VN" smtClean="0">
                <a:solidFill>
                  <a:prstClr val="black">
                    <a:tint val="75000"/>
                  </a:prstClr>
                </a:solidFill>
                <a:latin typeface="Arial"/>
              </a:rPr>
              <a:pPr defTabSz="711670" fontAlgn="auto">
                <a:spcBef>
                  <a:spcPts val="0"/>
                </a:spcBef>
                <a:spcAft>
                  <a:spcPts val="0"/>
                </a:spcAft>
              </a:pPr>
              <a:t>19/02/2024</a:t>
            </a:fld>
            <a:endParaRPr lang="vi-VN">
              <a:solidFill>
                <a:prstClr val="black">
                  <a:tint val="75000"/>
                </a:prstClr>
              </a:solidFill>
              <a:latin typeface="Arial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5297014"/>
            <a:ext cx="3086100" cy="304271"/>
          </a:xfrm>
          <a:prstGeom prst="rect">
            <a:avLst/>
          </a:prstGeom>
        </p:spPr>
        <p:txBody>
          <a:bodyPr vert="horz" lIns="71164" tIns="35586" rIns="71164" bIns="35586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711670" fontAlgn="auto">
              <a:spcBef>
                <a:spcPts val="0"/>
              </a:spcBef>
              <a:spcAft>
                <a:spcPts val="0"/>
              </a:spcAft>
            </a:pPr>
            <a:endParaRPr lang="vi-VN">
              <a:solidFill>
                <a:prstClr val="black">
                  <a:tint val="75000"/>
                </a:prstClr>
              </a:solidFill>
              <a:latin typeface="Arial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5297014"/>
            <a:ext cx="2057400" cy="304271"/>
          </a:xfrm>
          <a:prstGeom prst="rect">
            <a:avLst/>
          </a:prstGeom>
        </p:spPr>
        <p:txBody>
          <a:bodyPr vert="horz" lIns="71164" tIns="35586" rIns="71164" bIns="35586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711670" fontAlgn="auto">
              <a:spcBef>
                <a:spcPts val="0"/>
              </a:spcBef>
              <a:spcAft>
                <a:spcPts val="0"/>
              </a:spcAft>
            </a:pPr>
            <a:fld id="{8305D4A9-5886-4647-AB06-84202763646E}" type="slidenum">
              <a:rPr lang="vi-VN" smtClean="0">
                <a:solidFill>
                  <a:prstClr val="black">
                    <a:tint val="75000"/>
                  </a:prstClr>
                </a:solidFill>
                <a:latin typeface="Arial"/>
              </a:rPr>
              <a:pPr defTabSz="711670"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vi-VN">
              <a:solidFill>
                <a:prstClr val="black">
                  <a:tint val="75000"/>
                </a:prst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652522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711670" rtl="0" eaLnBrk="1" latinLnBrk="0" hangingPunct="1">
        <a:lnSpc>
          <a:spcPct val="90000"/>
        </a:lnSpc>
        <a:spcBef>
          <a:spcPct val="0"/>
        </a:spcBef>
        <a:buNone/>
        <a:defRPr sz="3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7923" indent="-177923" algn="l" defTabSz="711670" rtl="0" eaLnBrk="1" latinLnBrk="0" hangingPunct="1">
        <a:lnSpc>
          <a:spcPct val="90000"/>
        </a:lnSpc>
        <a:spcBef>
          <a:spcPts val="78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533756" indent="-177923" algn="l" defTabSz="711670" rtl="0" eaLnBrk="1" latinLnBrk="0" hangingPunct="1">
        <a:lnSpc>
          <a:spcPct val="90000"/>
        </a:lnSpc>
        <a:spcBef>
          <a:spcPts val="39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889588" indent="-177923" algn="l" defTabSz="711670" rtl="0" eaLnBrk="1" latinLnBrk="0" hangingPunct="1">
        <a:lnSpc>
          <a:spcPct val="90000"/>
        </a:lnSpc>
        <a:spcBef>
          <a:spcPts val="39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245407" indent="-177923" algn="l" defTabSz="711670" rtl="0" eaLnBrk="1" latinLnBrk="0" hangingPunct="1">
        <a:lnSpc>
          <a:spcPct val="90000"/>
        </a:lnSpc>
        <a:spcBef>
          <a:spcPts val="39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601251" indent="-177923" algn="l" defTabSz="711670" rtl="0" eaLnBrk="1" latinLnBrk="0" hangingPunct="1">
        <a:lnSpc>
          <a:spcPct val="90000"/>
        </a:lnSpc>
        <a:spcBef>
          <a:spcPts val="39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957096" indent="-177923" algn="l" defTabSz="711670" rtl="0" eaLnBrk="1" latinLnBrk="0" hangingPunct="1">
        <a:lnSpc>
          <a:spcPct val="90000"/>
        </a:lnSpc>
        <a:spcBef>
          <a:spcPts val="39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312932" indent="-177923" algn="l" defTabSz="711670" rtl="0" eaLnBrk="1" latinLnBrk="0" hangingPunct="1">
        <a:lnSpc>
          <a:spcPct val="90000"/>
        </a:lnSpc>
        <a:spcBef>
          <a:spcPts val="39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668743" indent="-177923" algn="l" defTabSz="711670" rtl="0" eaLnBrk="1" latinLnBrk="0" hangingPunct="1">
        <a:lnSpc>
          <a:spcPct val="90000"/>
        </a:lnSpc>
        <a:spcBef>
          <a:spcPts val="39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024579" indent="-177923" algn="l" defTabSz="711670" rtl="0" eaLnBrk="1" latinLnBrk="0" hangingPunct="1">
        <a:lnSpc>
          <a:spcPct val="90000"/>
        </a:lnSpc>
        <a:spcBef>
          <a:spcPts val="39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vi-VN"/>
      </a:defPPr>
      <a:lvl1pPr marL="0" algn="l" defTabSz="71167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55838" algn="l" defTabSz="71167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711670" algn="l" defTabSz="71167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67506" algn="l" defTabSz="71167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423329" algn="l" defTabSz="71167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79173" algn="l" defTabSz="71167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135014" algn="l" defTabSz="71167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90836" algn="l" defTabSz="71167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846658" algn="l" defTabSz="71167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04271"/>
            <a:ext cx="7886700" cy="1104636"/>
          </a:xfrm>
          <a:prstGeom prst="rect">
            <a:avLst/>
          </a:prstGeom>
        </p:spPr>
        <p:txBody>
          <a:bodyPr vert="horz" lIns="71294" tIns="35648" rIns="71294" bIns="35648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521354"/>
            <a:ext cx="7886700" cy="3626115"/>
          </a:xfrm>
          <a:prstGeom prst="rect">
            <a:avLst/>
          </a:prstGeom>
        </p:spPr>
        <p:txBody>
          <a:bodyPr vert="horz" lIns="71294" tIns="35648" rIns="71294" bIns="35648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5296969"/>
            <a:ext cx="2057400" cy="304271"/>
          </a:xfrm>
          <a:prstGeom prst="rect">
            <a:avLst/>
          </a:prstGeom>
        </p:spPr>
        <p:txBody>
          <a:bodyPr vert="horz" lIns="71294" tIns="35648" rIns="71294" bIns="35648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712947" fontAlgn="auto">
              <a:spcBef>
                <a:spcPts val="0"/>
              </a:spcBef>
              <a:spcAft>
                <a:spcPts val="0"/>
              </a:spcAft>
            </a:pPr>
            <a:fld id="{CA8BA026-E658-41C8-85D8-D06F141BD407}" type="datetimeFigureOut">
              <a:rPr lang="vi-VN" smtClean="0">
                <a:solidFill>
                  <a:prstClr val="black">
                    <a:tint val="75000"/>
                  </a:prstClr>
                </a:solidFill>
                <a:latin typeface="Arial"/>
              </a:rPr>
              <a:pPr defTabSz="712947" fontAlgn="auto">
                <a:spcBef>
                  <a:spcPts val="0"/>
                </a:spcBef>
                <a:spcAft>
                  <a:spcPts val="0"/>
                </a:spcAft>
              </a:pPr>
              <a:t>19/02/2024</a:t>
            </a:fld>
            <a:endParaRPr lang="vi-VN">
              <a:solidFill>
                <a:prstClr val="black">
                  <a:tint val="75000"/>
                </a:prstClr>
              </a:solidFill>
              <a:latin typeface="Arial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5296969"/>
            <a:ext cx="3086100" cy="304271"/>
          </a:xfrm>
          <a:prstGeom prst="rect">
            <a:avLst/>
          </a:prstGeom>
        </p:spPr>
        <p:txBody>
          <a:bodyPr vert="horz" lIns="71294" tIns="35648" rIns="71294" bIns="35648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712947" fontAlgn="auto">
              <a:spcBef>
                <a:spcPts val="0"/>
              </a:spcBef>
              <a:spcAft>
                <a:spcPts val="0"/>
              </a:spcAft>
            </a:pPr>
            <a:endParaRPr lang="vi-VN">
              <a:solidFill>
                <a:prstClr val="black">
                  <a:tint val="75000"/>
                </a:prstClr>
              </a:solidFill>
              <a:latin typeface="Arial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5296969"/>
            <a:ext cx="2057400" cy="304271"/>
          </a:xfrm>
          <a:prstGeom prst="rect">
            <a:avLst/>
          </a:prstGeom>
        </p:spPr>
        <p:txBody>
          <a:bodyPr vert="horz" lIns="71294" tIns="35648" rIns="71294" bIns="35648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712947" fontAlgn="auto">
              <a:spcBef>
                <a:spcPts val="0"/>
              </a:spcBef>
              <a:spcAft>
                <a:spcPts val="0"/>
              </a:spcAft>
            </a:pPr>
            <a:fld id="{8305D4A9-5886-4647-AB06-84202763646E}" type="slidenum">
              <a:rPr lang="vi-VN" smtClean="0">
                <a:solidFill>
                  <a:prstClr val="black">
                    <a:tint val="75000"/>
                  </a:prstClr>
                </a:solidFill>
                <a:latin typeface="Arial"/>
              </a:rPr>
              <a:pPr defTabSz="712947"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vi-VN">
              <a:solidFill>
                <a:prstClr val="black">
                  <a:tint val="75000"/>
                </a:prst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1068528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txStyles>
    <p:titleStyle>
      <a:lvl1pPr algn="l" defTabSz="712947" rtl="0" eaLnBrk="1" latinLnBrk="0" hangingPunct="1">
        <a:lnSpc>
          <a:spcPct val="90000"/>
        </a:lnSpc>
        <a:spcBef>
          <a:spcPct val="0"/>
        </a:spcBef>
        <a:buNone/>
        <a:defRPr sz="3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8238" indent="-178238" algn="l" defTabSz="712947" rtl="0" eaLnBrk="1" latinLnBrk="0" hangingPunct="1">
        <a:lnSpc>
          <a:spcPct val="90000"/>
        </a:lnSpc>
        <a:spcBef>
          <a:spcPts val="78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534713" indent="-178238" algn="l" defTabSz="712947" rtl="0" eaLnBrk="1" latinLnBrk="0" hangingPunct="1">
        <a:lnSpc>
          <a:spcPct val="90000"/>
        </a:lnSpc>
        <a:spcBef>
          <a:spcPts val="39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891184" indent="-178238" algn="l" defTabSz="712947" rtl="0" eaLnBrk="1" latinLnBrk="0" hangingPunct="1">
        <a:lnSpc>
          <a:spcPct val="90000"/>
        </a:lnSpc>
        <a:spcBef>
          <a:spcPts val="39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247656" indent="-178238" algn="l" defTabSz="712947" rtl="0" eaLnBrk="1" latinLnBrk="0" hangingPunct="1">
        <a:lnSpc>
          <a:spcPct val="90000"/>
        </a:lnSpc>
        <a:spcBef>
          <a:spcPts val="39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604131" indent="-178238" algn="l" defTabSz="712947" rtl="0" eaLnBrk="1" latinLnBrk="0" hangingPunct="1">
        <a:lnSpc>
          <a:spcPct val="90000"/>
        </a:lnSpc>
        <a:spcBef>
          <a:spcPts val="39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960606" indent="-178238" algn="l" defTabSz="712947" rtl="0" eaLnBrk="1" latinLnBrk="0" hangingPunct="1">
        <a:lnSpc>
          <a:spcPct val="90000"/>
        </a:lnSpc>
        <a:spcBef>
          <a:spcPts val="39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317080" indent="-178238" algn="l" defTabSz="712947" rtl="0" eaLnBrk="1" latinLnBrk="0" hangingPunct="1">
        <a:lnSpc>
          <a:spcPct val="90000"/>
        </a:lnSpc>
        <a:spcBef>
          <a:spcPts val="39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673550" indent="-178238" algn="l" defTabSz="712947" rtl="0" eaLnBrk="1" latinLnBrk="0" hangingPunct="1">
        <a:lnSpc>
          <a:spcPct val="90000"/>
        </a:lnSpc>
        <a:spcBef>
          <a:spcPts val="39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030024" indent="-178238" algn="l" defTabSz="712947" rtl="0" eaLnBrk="1" latinLnBrk="0" hangingPunct="1">
        <a:lnSpc>
          <a:spcPct val="90000"/>
        </a:lnSpc>
        <a:spcBef>
          <a:spcPts val="39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vi-VN"/>
      </a:defPPr>
      <a:lvl1pPr marL="0" algn="l" defTabSz="71294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56476" algn="l" defTabSz="71294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712947" algn="l" defTabSz="71294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69421" algn="l" defTabSz="71294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425894" algn="l" defTabSz="71294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82369" algn="l" defTabSz="71294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138843" algn="l" defTabSz="71294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95313" algn="l" defTabSz="71294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851788" algn="l" defTabSz="71294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04271"/>
            <a:ext cx="7886700" cy="1104636"/>
          </a:xfrm>
          <a:prstGeom prst="rect">
            <a:avLst/>
          </a:prstGeom>
        </p:spPr>
        <p:txBody>
          <a:bodyPr vert="horz" lIns="71323" tIns="35662" rIns="71323" bIns="35662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521354"/>
            <a:ext cx="7886700" cy="3626115"/>
          </a:xfrm>
          <a:prstGeom prst="rect">
            <a:avLst/>
          </a:prstGeom>
        </p:spPr>
        <p:txBody>
          <a:bodyPr vert="horz" lIns="71323" tIns="35662" rIns="71323" bIns="35662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5296959"/>
            <a:ext cx="2057400" cy="304271"/>
          </a:xfrm>
          <a:prstGeom prst="rect">
            <a:avLst/>
          </a:prstGeom>
        </p:spPr>
        <p:txBody>
          <a:bodyPr vert="horz" lIns="71323" tIns="35662" rIns="71323" bIns="35662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713232" fontAlgn="auto">
              <a:spcBef>
                <a:spcPts val="0"/>
              </a:spcBef>
              <a:spcAft>
                <a:spcPts val="0"/>
              </a:spcAft>
            </a:pPr>
            <a:fld id="{CA8BA026-E658-41C8-85D8-D06F141BD407}" type="datetimeFigureOut">
              <a:rPr lang="vi-VN" smtClean="0">
                <a:solidFill>
                  <a:prstClr val="black">
                    <a:tint val="75000"/>
                  </a:prstClr>
                </a:solidFill>
                <a:latin typeface="Arial"/>
              </a:rPr>
              <a:pPr defTabSz="713232" fontAlgn="auto">
                <a:spcBef>
                  <a:spcPts val="0"/>
                </a:spcBef>
                <a:spcAft>
                  <a:spcPts val="0"/>
                </a:spcAft>
              </a:pPr>
              <a:t>19/02/2024</a:t>
            </a:fld>
            <a:endParaRPr lang="vi-VN">
              <a:solidFill>
                <a:prstClr val="black">
                  <a:tint val="75000"/>
                </a:prstClr>
              </a:solidFill>
              <a:latin typeface="Arial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5296959"/>
            <a:ext cx="3086100" cy="304271"/>
          </a:xfrm>
          <a:prstGeom prst="rect">
            <a:avLst/>
          </a:prstGeom>
        </p:spPr>
        <p:txBody>
          <a:bodyPr vert="horz" lIns="71323" tIns="35662" rIns="71323" bIns="35662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713232" fontAlgn="auto">
              <a:spcBef>
                <a:spcPts val="0"/>
              </a:spcBef>
              <a:spcAft>
                <a:spcPts val="0"/>
              </a:spcAft>
            </a:pPr>
            <a:endParaRPr lang="vi-VN">
              <a:solidFill>
                <a:prstClr val="black">
                  <a:tint val="75000"/>
                </a:prstClr>
              </a:solidFill>
              <a:latin typeface="Arial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5296959"/>
            <a:ext cx="2057400" cy="304271"/>
          </a:xfrm>
          <a:prstGeom prst="rect">
            <a:avLst/>
          </a:prstGeom>
        </p:spPr>
        <p:txBody>
          <a:bodyPr vert="horz" lIns="71323" tIns="35662" rIns="71323" bIns="35662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713232" fontAlgn="auto">
              <a:spcBef>
                <a:spcPts val="0"/>
              </a:spcBef>
              <a:spcAft>
                <a:spcPts val="0"/>
              </a:spcAft>
            </a:pPr>
            <a:fld id="{8305D4A9-5886-4647-AB06-84202763646E}" type="slidenum">
              <a:rPr lang="vi-VN" smtClean="0">
                <a:solidFill>
                  <a:prstClr val="black">
                    <a:tint val="75000"/>
                  </a:prstClr>
                </a:solidFill>
                <a:latin typeface="Arial"/>
              </a:rPr>
              <a:pPr defTabSz="713232"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vi-VN">
              <a:solidFill>
                <a:prstClr val="black">
                  <a:tint val="75000"/>
                </a:prst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3836708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txStyles>
    <p:titleStyle>
      <a:lvl1pPr algn="l" defTabSz="713232" rtl="0" eaLnBrk="1" latinLnBrk="0" hangingPunct="1">
        <a:lnSpc>
          <a:spcPct val="90000"/>
        </a:lnSpc>
        <a:spcBef>
          <a:spcPct val="0"/>
        </a:spcBef>
        <a:buNone/>
        <a:defRPr sz="3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8308" indent="-178308" algn="l" defTabSz="713232" rtl="0" eaLnBrk="1" latinLnBrk="0" hangingPunct="1">
        <a:lnSpc>
          <a:spcPct val="90000"/>
        </a:lnSpc>
        <a:spcBef>
          <a:spcPts val="78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534924" indent="-178308" algn="l" defTabSz="713232" rtl="0" eaLnBrk="1" latinLnBrk="0" hangingPunct="1">
        <a:lnSpc>
          <a:spcPct val="90000"/>
        </a:lnSpc>
        <a:spcBef>
          <a:spcPts val="39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891540" indent="-178308" algn="l" defTabSz="713232" rtl="0" eaLnBrk="1" latinLnBrk="0" hangingPunct="1">
        <a:lnSpc>
          <a:spcPct val="90000"/>
        </a:lnSpc>
        <a:spcBef>
          <a:spcPts val="39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248156" indent="-178308" algn="l" defTabSz="713232" rtl="0" eaLnBrk="1" latinLnBrk="0" hangingPunct="1">
        <a:lnSpc>
          <a:spcPct val="90000"/>
        </a:lnSpc>
        <a:spcBef>
          <a:spcPts val="39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604772" indent="-178308" algn="l" defTabSz="713232" rtl="0" eaLnBrk="1" latinLnBrk="0" hangingPunct="1">
        <a:lnSpc>
          <a:spcPct val="90000"/>
        </a:lnSpc>
        <a:spcBef>
          <a:spcPts val="39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961388" indent="-178308" algn="l" defTabSz="713232" rtl="0" eaLnBrk="1" latinLnBrk="0" hangingPunct="1">
        <a:lnSpc>
          <a:spcPct val="90000"/>
        </a:lnSpc>
        <a:spcBef>
          <a:spcPts val="39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318004" indent="-178308" algn="l" defTabSz="713232" rtl="0" eaLnBrk="1" latinLnBrk="0" hangingPunct="1">
        <a:lnSpc>
          <a:spcPct val="90000"/>
        </a:lnSpc>
        <a:spcBef>
          <a:spcPts val="39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674620" indent="-178308" algn="l" defTabSz="713232" rtl="0" eaLnBrk="1" latinLnBrk="0" hangingPunct="1">
        <a:lnSpc>
          <a:spcPct val="90000"/>
        </a:lnSpc>
        <a:spcBef>
          <a:spcPts val="39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031236" indent="-178308" algn="l" defTabSz="713232" rtl="0" eaLnBrk="1" latinLnBrk="0" hangingPunct="1">
        <a:lnSpc>
          <a:spcPct val="90000"/>
        </a:lnSpc>
        <a:spcBef>
          <a:spcPts val="39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vi-VN"/>
      </a:defPPr>
      <a:lvl1pPr marL="0" algn="l" defTabSz="713232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56616" algn="l" defTabSz="713232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713232" algn="l" defTabSz="713232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69848" algn="l" defTabSz="713232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426464" algn="l" defTabSz="713232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83080" algn="l" defTabSz="713232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139696" algn="l" defTabSz="713232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96312" algn="l" defTabSz="713232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852928" algn="l" defTabSz="713232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28865"/>
            <a:ext cx="8229600" cy="952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333500"/>
            <a:ext cx="8229600" cy="37716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5204354"/>
            <a:ext cx="21336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sz="1400" smtClean="0"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5204354"/>
            <a:ext cx="28956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sz="1400" smtClean="0"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5204354"/>
            <a:ext cx="21336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400" smtClean="0"/>
            </a:lvl1pPr>
          </a:lstStyle>
          <a:p>
            <a:pPr>
              <a:defRPr/>
            </a:pPr>
            <a:fld id="{F5847B36-0CD9-4409-A767-AF37FD00B64B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87228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28865"/>
            <a:ext cx="8229600" cy="952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393" tIns="45696" rIns="91393" bIns="45696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333500"/>
            <a:ext cx="8229600" cy="37716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393" tIns="45696" rIns="91393" bIns="45696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5296972"/>
            <a:ext cx="2133600" cy="304271"/>
          </a:xfrm>
          <a:prstGeom prst="rect">
            <a:avLst/>
          </a:prstGeom>
        </p:spPr>
        <p:txBody>
          <a:bodyPr vert="horz" lIns="91393" tIns="45696" rIns="91393" bIns="45696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eaLnBrk="0" hangingPunct="0">
              <a:spcBef>
                <a:spcPct val="0"/>
              </a:spcBef>
              <a:defRPr/>
            </a:pPr>
            <a:endParaRPr lang="en-US" altLang="en-US">
              <a:solidFill>
                <a:prstClr val="black">
                  <a:tint val="75000"/>
                </a:prstClr>
              </a:solidFill>
              <a:latin typeface="VnTimes" pitchFamily="2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5296972"/>
            <a:ext cx="2895600" cy="304271"/>
          </a:xfrm>
          <a:prstGeom prst="rect">
            <a:avLst/>
          </a:prstGeom>
        </p:spPr>
        <p:txBody>
          <a:bodyPr vert="horz" lIns="91393" tIns="45696" rIns="91393" bIns="45696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eaLnBrk="0" hangingPunct="0">
              <a:spcBef>
                <a:spcPct val="0"/>
              </a:spcBef>
              <a:defRPr/>
            </a:pPr>
            <a:endParaRPr lang="en-US" altLang="en-US">
              <a:solidFill>
                <a:prstClr val="black">
                  <a:tint val="75000"/>
                </a:prstClr>
              </a:solidFill>
              <a:latin typeface="VnTimes" pitchFamily="2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5296972"/>
            <a:ext cx="2133600" cy="304271"/>
          </a:xfrm>
          <a:prstGeom prst="rect">
            <a:avLst/>
          </a:prstGeom>
        </p:spPr>
        <p:txBody>
          <a:bodyPr vert="horz" lIns="91393" tIns="45696" rIns="91393" bIns="45696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eaLnBrk="0" hangingPunct="0">
              <a:spcBef>
                <a:spcPct val="0"/>
              </a:spcBef>
              <a:defRPr/>
            </a:pPr>
            <a:fld id="{2CD650D7-C182-40EA-AA15-F9ADC5365F4E}" type="slidenum">
              <a:rPr lang="en-US" altLang="en-US">
                <a:solidFill>
                  <a:prstClr val="black">
                    <a:tint val="75000"/>
                  </a:prstClr>
                </a:solidFill>
                <a:latin typeface="VnTimes" pitchFamily="2" charset="0"/>
              </a:rPr>
              <a:pPr eaLnBrk="0" hangingPunct="0">
                <a:spcBef>
                  <a:spcPct val="0"/>
                </a:spcBef>
                <a:defRPr/>
              </a:pPr>
              <a:t>‹#›</a:t>
            </a:fld>
            <a:endParaRPr lang="en-US" altLang="en-US">
              <a:solidFill>
                <a:prstClr val="black">
                  <a:tint val="75000"/>
                </a:prstClr>
              </a:solidFill>
              <a:latin typeface="VnTime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50425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7" r:id="rId1"/>
    <p:sldLayoutId id="2147483818" r:id="rId2"/>
    <p:sldLayoutId id="2147483819" r:id="rId3"/>
    <p:sldLayoutId id="2147483820" r:id="rId4"/>
    <p:sldLayoutId id="2147483821" r:id="rId5"/>
    <p:sldLayoutId id="2147483822" r:id="rId6"/>
    <p:sldLayoutId id="2147483823" r:id="rId7"/>
    <p:sldLayoutId id="2147483824" r:id="rId8"/>
    <p:sldLayoutId id="2147483825" r:id="rId9"/>
    <p:sldLayoutId id="2147483826" r:id="rId10"/>
    <p:sldLayoutId id="2147483827" r:id="rId11"/>
    <p:sldLayoutId id="2147483828" r:id="rId12"/>
    <p:sldLayoutId id="2147483829" r:id="rId13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6964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3924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0885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785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718" indent="-342718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562" indent="-285605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402" indent="-228483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599368" indent="-228483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6332" indent="-228483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3293" indent="-228483" algn="l" defTabSz="913924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0254" indent="-228483" algn="l" defTabSz="913924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7219" indent="-228483" algn="l" defTabSz="913924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4172" indent="-228483" algn="l" defTabSz="913924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392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6964" algn="l" defTabSz="91392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3924" algn="l" defTabSz="91392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0885" algn="l" defTabSz="91392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7850" algn="l" defTabSz="91392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4808" algn="l" defTabSz="91392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1770" algn="l" defTabSz="91392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8736" algn="l" defTabSz="91392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5700" algn="l" defTabSz="91392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28865"/>
            <a:ext cx="8229600" cy="952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393" tIns="45696" rIns="91393" bIns="45696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333500"/>
            <a:ext cx="8229600" cy="37716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393" tIns="45696" rIns="91393" bIns="45696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5296972"/>
            <a:ext cx="2133600" cy="304271"/>
          </a:xfrm>
          <a:prstGeom prst="rect">
            <a:avLst/>
          </a:prstGeom>
        </p:spPr>
        <p:txBody>
          <a:bodyPr vert="horz" lIns="91393" tIns="45696" rIns="91393" bIns="45696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eaLnBrk="0" hangingPunct="0">
              <a:spcBef>
                <a:spcPct val="0"/>
              </a:spcBef>
              <a:defRPr/>
            </a:pPr>
            <a:endParaRPr lang="en-US" altLang="en-US">
              <a:solidFill>
                <a:prstClr val="black">
                  <a:tint val="75000"/>
                </a:prstClr>
              </a:solidFill>
              <a:latin typeface="VnTimes" pitchFamily="2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5296972"/>
            <a:ext cx="2895600" cy="304271"/>
          </a:xfrm>
          <a:prstGeom prst="rect">
            <a:avLst/>
          </a:prstGeom>
        </p:spPr>
        <p:txBody>
          <a:bodyPr vert="horz" lIns="91393" tIns="45696" rIns="91393" bIns="45696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eaLnBrk="0" hangingPunct="0">
              <a:spcBef>
                <a:spcPct val="0"/>
              </a:spcBef>
              <a:defRPr/>
            </a:pPr>
            <a:endParaRPr lang="en-US" altLang="en-US">
              <a:solidFill>
                <a:prstClr val="black">
                  <a:tint val="75000"/>
                </a:prstClr>
              </a:solidFill>
              <a:latin typeface="VnTimes" pitchFamily="2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5296972"/>
            <a:ext cx="2133600" cy="304271"/>
          </a:xfrm>
          <a:prstGeom prst="rect">
            <a:avLst/>
          </a:prstGeom>
        </p:spPr>
        <p:txBody>
          <a:bodyPr vert="horz" lIns="91393" tIns="45696" rIns="91393" bIns="45696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eaLnBrk="0" hangingPunct="0">
              <a:spcBef>
                <a:spcPct val="0"/>
              </a:spcBef>
              <a:defRPr/>
            </a:pPr>
            <a:fld id="{2CD650D7-C182-40EA-AA15-F9ADC5365F4E}" type="slidenum">
              <a:rPr lang="en-US" altLang="en-US">
                <a:solidFill>
                  <a:prstClr val="black">
                    <a:tint val="75000"/>
                  </a:prstClr>
                </a:solidFill>
                <a:latin typeface="VnTimes" pitchFamily="2" charset="0"/>
              </a:rPr>
              <a:pPr eaLnBrk="0" hangingPunct="0">
                <a:spcBef>
                  <a:spcPct val="0"/>
                </a:spcBef>
                <a:defRPr/>
              </a:pPr>
              <a:t>‹#›</a:t>
            </a:fld>
            <a:endParaRPr lang="en-US" altLang="en-US">
              <a:solidFill>
                <a:prstClr val="black">
                  <a:tint val="75000"/>
                </a:prstClr>
              </a:solidFill>
              <a:latin typeface="VnTime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430412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31" r:id="rId1"/>
    <p:sldLayoutId id="2147483832" r:id="rId2"/>
    <p:sldLayoutId id="2147483833" r:id="rId3"/>
    <p:sldLayoutId id="2147483834" r:id="rId4"/>
    <p:sldLayoutId id="2147483835" r:id="rId5"/>
    <p:sldLayoutId id="2147483836" r:id="rId6"/>
    <p:sldLayoutId id="2147483837" r:id="rId7"/>
    <p:sldLayoutId id="2147483838" r:id="rId8"/>
    <p:sldLayoutId id="2147483839" r:id="rId9"/>
    <p:sldLayoutId id="2147483840" r:id="rId10"/>
    <p:sldLayoutId id="2147483841" r:id="rId11"/>
    <p:sldLayoutId id="2147483842" r:id="rId12"/>
    <p:sldLayoutId id="2147483843" r:id="rId13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6964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3924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0885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785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718" indent="-342718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562" indent="-285605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402" indent="-228483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599368" indent="-228483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6332" indent="-228483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3293" indent="-228483" algn="l" defTabSz="913924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0254" indent="-228483" algn="l" defTabSz="913924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7219" indent="-228483" algn="l" defTabSz="913924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4172" indent="-228483" algn="l" defTabSz="913924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392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6964" algn="l" defTabSz="91392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3924" algn="l" defTabSz="91392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0885" algn="l" defTabSz="91392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7850" algn="l" defTabSz="91392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4808" algn="l" defTabSz="91392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1770" algn="l" defTabSz="91392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8736" algn="l" defTabSz="91392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5700" algn="l" defTabSz="91392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04271"/>
            <a:ext cx="7886700" cy="1104636"/>
          </a:xfrm>
          <a:prstGeom prst="rect">
            <a:avLst/>
          </a:prstGeom>
        </p:spPr>
        <p:txBody>
          <a:bodyPr vert="horz" lIns="70685" tIns="35354" rIns="70685" bIns="35354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521354"/>
            <a:ext cx="7886700" cy="3626115"/>
          </a:xfrm>
          <a:prstGeom prst="rect">
            <a:avLst/>
          </a:prstGeom>
        </p:spPr>
        <p:txBody>
          <a:bodyPr vert="horz" lIns="70685" tIns="35354" rIns="70685" bIns="35354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5297284"/>
            <a:ext cx="2057400" cy="304271"/>
          </a:xfrm>
          <a:prstGeom prst="rect">
            <a:avLst/>
          </a:prstGeom>
        </p:spPr>
        <p:txBody>
          <a:bodyPr vert="horz" lIns="70685" tIns="35354" rIns="70685" bIns="35354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706962" fontAlgn="auto">
              <a:spcBef>
                <a:spcPts val="0"/>
              </a:spcBef>
              <a:spcAft>
                <a:spcPts val="0"/>
              </a:spcAft>
            </a:pPr>
            <a:fld id="{CA8BA026-E658-41C8-85D8-D06F141BD407}" type="datetimeFigureOut">
              <a:rPr lang="vi-VN" smtClean="0">
                <a:solidFill>
                  <a:prstClr val="black">
                    <a:tint val="75000"/>
                  </a:prstClr>
                </a:solidFill>
                <a:latin typeface="Arial"/>
              </a:rPr>
              <a:pPr defTabSz="706962" fontAlgn="auto">
                <a:spcBef>
                  <a:spcPts val="0"/>
                </a:spcBef>
                <a:spcAft>
                  <a:spcPts val="0"/>
                </a:spcAft>
              </a:pPr>
              <a:t>19/02/2024</a:t>
            </a:fld>
            <a:endParaRPr lang="vi-VN">
              <a:solidFill>
                <a:prstClr val="black">
                  <a:tint val="75000"/>
                </a:prstClr>
              </a:solidFill>
              <a:latin typeface="Arial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5297284"/>
            <a:ext cx="3086100" cy="304271"/>
          </a:xfrm>
          <a:prstGeom prst="rect">
            <a:avLst/>
          </a:prstGeom>
        </p:spPr>
        <p:txBody>
          <a:bodyPr vert="horz" lIns="70685" tIns="35354" rIns="70685" bIns="35354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706962" fontAlgn="auto">
              <a:spcBef>
                <a:spcPts val="0"/>
              </a:spcBef>
              <a:spcAft>
                <a:spcPts val="0"/>
              </a:spcAft>
            </a:pPr>
            <a:endParaRPr lang="vi-VN">
              <a:solidFill>
                <a:prstClr val="black">
                  <a:tint val="75000"/>
                </a:prstClr>
              </a:solidFill>
              <a:latin typeface="Arial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5297284"/>
            <a:ext cx="2057400" cy="304271"/>
          </a:xfrm>
          <a:prstGeom prst="rect">
            <a:avLst/>
          </a:prstGeom>
        </p:spPr>
        <p:txBody>
          <a:bodyPr vert="horz" lIns="70685" tIns="35354" rIns="70685" bIns="35354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706962" fontAlgn="auto">
              <a:spcBef>
                <a:spcPts val="0"/>
              </a:spcBef>
              <a:spcAft>
                <a:spcPts val="0"/>
              </a:spcAft>
            </a:pPr>
            <a:fld id="{8305D4A9-5886-4647-AB06-84202763646E}" type="slidenum">
              <a:rPr lang="vi-VN" smtClean="0">
                <a:solidFill>
                  <a:prstClr val="black">
                    <a:tint val="75000"/>
                  </a:prstClr>
                </a:solidFill>
                <a:latin typeface="Arial"/>
              </a:rPr>
              <a:pPr defTabSz="706962"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vi-VN">
              <a:solidFill>
                <a:prstClr val="black">
                  <a:tint val="75000"/>
                </a:prst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8312033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5" r:id="rId1"/>
    <p:sldLayoutId id="2147483846" r:id="rId2"/>
    <p:sldLayoutId id="2147483847" r:id="rId3"/>
    <p:sldLayoutId id="2147483848" r:id="rId4"/>
    <p:sldLayoutId id="2147483849" r:id="rId5"/>
    <p:sldLayoutId id="2147483850" r:id="rId6"/>
    <p:sldLayoutId id="2147483851" r:id="rId7"/>
    <p:sldLayoutId id="2147483852" r:id="rId8"/>
    <p:sldLayoutId id="2147483853" r:id="rId9"/>
    <p:sldLayoutId id="2147483854" r:id="rId10"/>
    <p:sldLayoutId id="2147483855" r:id="rId11"/>
  </p:sldLayoutIdLst>
  <p:txStyles>
    <p:titleStyle>
      <a:lvl1pPr algn="l" defTabSz="706962" rtl="0" eaLnBrk="1" latinLnBrk="0" hangingPunct="1">
        <a:lnSpc>
          <a:spcPct val="90000"/>
        </a:lnSpc>
        <a:spcBef>
          <a:spcPct val="0"/>
        </a:spcBef>
        <a:buNone/>
        <a:defRPr sz="3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6761" indent="-176761" algn="l" defTabSz="706962" rtl="0" eaLnBrk="1" latinLnBrk="0" hangingPunct="1">
        <a:lnSpc>
          <a:spcPct val="90000"/>
        </a:lnSpc>
        <a:spcBef>
          <a:spcPts val="78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530225" indent="-176761" algn="l" defTabSz="706962" rtl="0" eaLnBrk="1" latinLnBrk="0" hangingPunct="1">
        <a:lnSpc>
          <a:spcPct val="90000"/>
        </a:lnSpc>
        <a:spcBef>
          <a:spcPts val="39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883703" indent="-176761" algn="l" defTabSz="706962" rtl="0" eaLnBrk="1" latinLnBrk="0" hangingPunct="1">
        <a:lnSpc>
          <a:spcPct val="90000"/>
        </a:lnSpc>
        <a:spcBef>
          <a:spcPts val="39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237167" indent="-176761" algn="l" defTabSz="706962" rtl="0" eaLnBrk="1" latinLnBrk="0" hangingPunct="1">
        <a:lnSpc>
          <a:spcPct val="90000"/>
        </a:lnSpc>
        <a:spcBef>
          <a:spcPts val="39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590645" indent="-176761" algn="l" defTabSz="706962" rtl="0" eaLnBrk="1" latinLnBrk="0" hangingPunct="1">
        <a:lnSpc>
          <a:spcPct val="90000"/>
        </a:lnSpc>
        <a:spcBef>
          <a:spcPts val="39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944148" indent="-176761" algn="l" defTabSz="706962" rtl="0" eaLnBrk="1" latinLnBrk="0" hangingPunct="1">
        <a:lnSpc>
          <a:spcPct val="90000"/>
        </a:lnSpc>
        <a:spcBef>
          <a:spcPts val="39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297642" indent="-176761" algn="l" defTabSz="706962" rtl="0" eaLnBrk="1" latinLnBrk="0" hangingPunct="1">
        <a:lnSpc>
          <a:spcPct val="90000"/>
        </a:lnSpc>
        <a:spcBef>
          <a:spcPts val="39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651098" indent="-176761" algn="l" defTabSz="706962" rtl="0" eaLnBrk="1" latinLnBrk="0" hangingPunct="1">
        <a:lnSpc>
          <a:spcPct val="90000"/>
        </a:lnSpc>
        <a:spcBef>
          <a:spcPts val="39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004555" indent="-176761" algn="l" defTabSz="706962" rtl="0" eaLnBrk="1" latinLnBrk="0" hangingPunct="1">
        <a:lnSpc>
          <a:spcPct val="90000"/>
        </a:lnSpc>
        <a:spcBef>
          <a:spcPts val="39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vi-VN"/>
      </a:defPPr>
      <a:lvl1pPr marL="0" algn="l" defTabSz="706962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53487" algn="l" defTabSz="706962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706962" algn="l" defTabSz="706962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60444" algn="l" defTabSz="706962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413901" algn="l" defTabSz="706962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67393" algn="l" defTabSz="706962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120898" algn="l" defTabSz="706962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74369" algn="l" defTabSz="706962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827825" algn="l" defTabSz="706962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04271"/>
            <a:ext cx="7886700" cy="1104636"/>
          </a:xfrm>
          <a:prstGeom prst="rect">
            <a:avLst/>
          </a:prstGeom>
        </p:spPr>
        <p:txBody>
          <a:bodyPr vert="horz" lIns="71167" tIns="35587" rIns="71167" bIns="35587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521354"/>
            <a:ext cx="7886700" cy="3626115"/>
          </a:xfrm>
          <a:prstGeom prst="rect">
            <a:avLst/>
          </a:prstGeom>
        </p:spPr>
        <p:txBody>
          <a:bodyPr vert="horz" lIns="71167" tIns="35587" rIns="71167" bIns="35587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5297013"/>
            <a:ext cx="2057400" cy="304271"/>
          </a:xfrm>
          <a:prstGeom prst="rect">
            <a:avLst/>
          </a:prstGeom>
        </p:spPr>
        <p:txBody>
          <a:bodyPr vert="horz" lIns="71167" tIns="35587" rIns="71167" bIns="35587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711699" fontAlgn="auto">
              <a:spcBef>
                <a:spcPts val="0"/>
              </a:spcBef>
              <a:spcAft>
                <a:spcPts val="0"/>
              </a:spcAft>
            </a:pPr>
            <a:fld id="{CA8BA026-E658-41C8-85D8-D06F141BD407}" type="datetimeFigureOut">
              <a:rPr lang="vi-VN" smtClean="0">
                <a:solidFill>
                  <a:prstClr val="black">
                    <a:tint val="75000"/>
                  </a:prstClr>
                </a:solidFill>
                <a:latin typeface="Arial"/>
              </a:rPr>
              <a:pPr defTabSz="711699" fontAlgn="auto">
                <a:spcBef>
                  <a:spcPts val="0"/>
                </a:spcBef>
                <a:spcAft>
                  <a:spcPts val="0"/>
                </a:spcAft>
              </a:pPr>
              <a:t>19/02/2024</a:t>
            </a:fld>
            <a:endParaRPr lang="vi-VN">
              <a:solidFill>
                <a:prstClr val="black">
                  <a:tint val="75000"/>
                </a:prstClr>
              </a:solidFill>
              <a:latin typeface="Arial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5297013"/>
            <a:ext cx="3086100" cy="304271"/>
          </a:xfrm>
          <a:prstGeom prst="rect">
            <a:avLst/>
          </a:prstGeom>
        </p:spPr>
        <p:txBody>
          <a:bodyPr vert="horz" lIns="71167" tIns="35587" rIns="71167" bIns="35587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711699" fontAlgn="auto">
              <a:spcBef>
                <a:spcPts val="0"/>
              </a:spcBef>
              <a:spcAft>
                <a:spcPts val="0"/>
              </a:spcAft>
            </a:pPr>
            <a:endParaRPr lang="vi-VN">
              <a:solidFill>
                <a:prstClr val="black">
                  <a:tint val="75000"/>
                </a:prstClr>
              </a:solidFill>
              <a:latin typeface="Arial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5297013"/>
            <a:ext cx="2057400" cy="304271"/>
          </a:xfrm>
          <a:prstGeom prst="rect">
            <a:avLst/>
          </a:prstGeom>
        </p:spPr>
        <p:txBody>
          <a:bodyPr vert="horz" lIns="71167" tIns="35587" rIns="71167" bIns="35587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711699" fontAlgn="auto">
              <a:spcBef>
                <a:spcPts val="0"/>
              </a:spcBef>
              <a:spcAft>
                <a:spcPts val="0"/>
              </a:spcAft>
            </a:pPr>
            <a:fld id="{8305D4A9-5886-4647-AB06-84202763646E}" type="slidenum">
              <a:rPr lang="vi-VN" smtClean="0">
                <a:solidFill>
                  <a:prstClr val="black">
                    <a:tint val="75000"/>
                  </a:prstClr>
                </a:solidFill>
                <a:latin typeface="Arial"/>
              </a:rPr>
              <a:pPr defTabSz="711699"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vi-VN">
              <a:solidFill>
                <a:prstClr val="black">
                  <a:tint val="75000"/>
                </a:prst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939096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711699" rtl="0" eaLnBrk="1" latinLnBrk="0" hangingPunct="1">
        <a:lnSpc>
          <a:spcPct val="90000"/>
        </a:lnSpc>
        <a:spcBef>
          <a:spcPct val="0"/>
        </a:spcBef>
        <a:buNone/>
        <a:defRPr sz="3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7930" indent="-177930" algn="l" defTabSz="711699" rtl="0" eaLnBrk="1" latinLnBrk="0" hangingPunct="1">
        <a:lnSpc>
          <a:spcPct val="90000"/>
        </a:lnSpc>
        <a:spcBef>
          <a:spcPts val="78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533777" indent="-177930" algn="l" defTabSz="711699" rtl="0" eaLnBrk="1" latinLnBrk="0" hangingPunct="1">
        <a:lnSpc>
          <a:spcPct val="90000"/>
        </a:lnSpc>
        <a:spcBef>
          <a:spcPts val="39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889624" indent="-177930" algn="l" defTabSz="711699" rtl="0" eaLnBrk="1" latinLnBrk="0" hangingPunct="1">
        <a:lnSpc>
          <a:spcPct val="90000"/>
        </a:lnSpc>
        <a:spcBef>
          <a:spcPts val="39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245456" indent="-177930" algn="l" defTabSz="711699" rtl="0" eaLnBrk="1" latinLnBrk="0" hangingPunct="1">
        <a:lnSpc>
          <a:spcPct val="90000"/>
        </a:lnSpc>
        <a:spcBef>
          <a:spcPts val="39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601315" indent="-177930" algn="l" defTabSz="711699" rtl="0" eaLnBrk="1" latinLnBrk="0" hangingPunct="1">
        <a:lnSpc>
          <a:spcPct val="90000"/>
        </a:lnSpc>
        <a:spcBef>
          <a:spcPts val="39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957174" indent="-177930" algn="l" defTabSz="711699" rtl="0" eaLnBrk="1" latinLnBrk="0" hangingPunct="1">
        <a:lnSpc>
          <a:spcPct val="90000"/>
        </a:lnSpc>
        <a:spcBef>
          <a:spcPts val="39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313024" indent="-177930" algn="l" defTabSz="711699" rtl="0" eaLnBrk="1" latinLnBrk="0" hangingPunct="1">
        <a:lnSpc>
          <a:spcPct val="90000"/>
        </a:lnSpc>
        <a:spcBef>
          <a:spcPts val="39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668850" indent="-177930" algn="l" defTabSz="711699" rtl="0" eaLnBrk="1" latinLnBrk="0" hangingPunct="1">
        <a:lnSpc>
          <a:spcPct val="90000"/>
        </a:lnSpc>
        <a:spcBef>
          <a:spcPts val="39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024700" indent="-177930" algn="l" defTabSz="711699" rtl="0" eaLnBrk="1" latinLnBrk="0" hangingPunct="1">
        <a:lnSpc>
          <a:spcPct val="90000"/>
        </a:lnSpc>
        <a:spcBef>
          <a:spcPts val="39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vi-VN"/>
      </a:defPPr>
      <a:lvl1pPr marL="0" algn="l" defTabSz="711699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55852" algn="l" defTabSz="711699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711699" algn="l" defTabSz="711699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67549" algn="l" defTabSz="711699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423386" algn="l" defTabSz="711699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79244" algn="l" defTabSz="711699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135099" algn="l" defTabSz="711699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90935" algn="l" defTabSz="711699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846772" algn="l" defTabSz="711699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04271"/>
            <a:ext cx="7886700" cy="1104636"/>
          </a:xfrm>
          <a:prstGeom prst="rect">
            <a:avLst/>
          </a:prstGeom>
        </p:spPr>
        <p:txBody>
          <a:bodyPr vert="horz" lIns="71172" tIns="35590" rIns="71172" bIns="3559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521354"/>
            <a:ext cx="7886700" cy="3626115"/>
          </a:xfrm>
          <a:prstGeom prst="rect">
            <a:avLst/>
          </a:prstGeom>
        </p:spPr>
        <p:txBody>
          <a:bodyPr vert="horz" lIns="71172" tIns="35590" rIns="71172" bIns="3559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5297011"/>
            <a:ext cx="2057400" cy="304271"/>
          </a:xfrm>
          <a:prstGeom prst="rect">
            <a:avLst/>
          </a:prstGeom>
        </p:spPr>
        <p:txBody>
          <a:bodyPr vert="horz" lIns="71172" tIns="35590" rIns="71172" bIns="3559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711755" fontAlgn="auto">
              <a:spcBef>
                <a:spcPts val="0"/>
              </a:spcBef>
              <a:spcAft>
                <a:spcPts val="0"/>
              </a:spcAft>
            </a:pPr>
            <a:fld id="{CA8BA026-E658-41C8-85D8-D06F141BD407}" type="datetimeFigureOut">
              <a:rPr lang="vi-VN" smtClean="0">
                <a:solidFill>
                  <a:prstClr val="black">
                    <a:tint val="75000"/>
                  </a:prstClr>
                </a:solidFill>
                <a:latin typeface="Arial"/>
              </a:rPr>
              <a:pPr defTabSz="711755" fontAlgn="auto">
                <a:spcBef>
                  <a:spcPts val="0"/>
                </a:spcBef>
                <a:spcAft>
                  <a:spcPts val="0"/>
                </a:spcAft>
              </a:pPr>
              <a:t>19/02/2024</a:t>
            </a:fld>
            <a:endParaRPr lang="vi-VN">
              <a:solidFill>
                <a:prstClr val="black">
                  <a:tint val="75000"/>
                </a:prstClr>
              </a:solidFill>
              <a:latin typeface="Arial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5297011"/>
            <a:ext cx="3086100" cy="304271"/>
          </a:xfrm>
          <a:prstGeom prst="rect">
            <a:avLst/>
          </a:prstGeom>
        </p:spPr>
        <p:txBody>
          <a:bodyPr vert="horz" lIns="71172" tIns="35590" rIns="71172" bIns="3559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711755" fontAlgn="auto">
              <a:spcBef>
                <a:spcPts val="0"/>
              </a:spcBef>
              <a:spcAft>
                <a:spcPts val="0"/>
              </a:spcAft>
            </a:pPr>
            <a:endParaRPr lang="vi-VN">
              <a:solidFill>
                <a:prstClr val="black">
                  <a:tint val="75000"/>
                </a:prstClr>
              </a:solidFill>
              <a:latin typeface="Arial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5297011"/>
            <a:ext cx="2057400" cy="304271"/>
          </a:xfrm>
          <a:prstGeom prst="rect">
            <a:avLst/>
          </a:prstGeom>
        </p:spPr>
        <p:txBody>
          <a:bodyPr vert="horz" lIns="71172" tIns="35590" rIns="71172" bIns="3559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711755" fontAlgn="auto">
              <a:spcBef>
                <a:spcPts val="0"/>
              </a:spcBef>
              <a:spcAft>
                <a:spcPts val="0"/>
              </a:spcAft>
            </a:pPr>
            <a:fld id="{8305D4A9-5886-4647-AB06-84202763646E}" type="slidenum">
              <a:rPr lang="vi-VN" smtClean="0">
                <a:solidFill>
                  <a:prstClr val="black">
                    <a:tint val="75000"/>
                  </a:prstClr>
                </a:solidFill>
                <a:latin typeface="Arial"/>
              </a:rPr>
              <a:pPr defTabSz="711755"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vi-VN">
              <a:solidFill>
                <a:prstClr val="black">
                  <a:tint val="75000"/>
                </a:prst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6781724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711755" rtl="0" eaLnBrk="1" latinLnBrk="0" hangingPunct="1">
        <a:lnSpc>
          <a:spcPct val="90000"/>
        </a:lnSpc>
        <a:spcBef>
          <a:spcPct val="0"/>
        </a:spcBef>
        <a:buNone/>
        <a:defRPr sz="3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7944" indent="-177944" algn="l" defTabSz="711755" rtl="0" eaLnBrk="1" latinLnBrk="0" hangingPunct="1">
        <a:lnSpc>
          <a:spcPct val="90000"/>
        </a:lnSpc>
        <a:spcBef>
          <a:spcPts val="78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533820" indent="-177944" algn="l" defTabSz="711755" rtl="0" eaLnBrk="1" latinLnBrk="0" hangingPunct="1">
        <a:lnSpc>
          <a:spcPct val="90000"/>
        </a:lnSpc>
        <a:spcBef>
          <a:spcPts val="39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889695" indent="-177944" algn="l" defTabSz="711755" rtl="0" eaLnBrk="1" latinLnBrk="0" hangingPunct="1">
        <a:lnSpc>
          <a:spcPct val="90000"/>
        </a:lnSpc>
        <a:spcBef>
          <a:spcPts val="39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245556" indent="-177944" algn="l" defTabSz="711755" rtl="0" eaLnBrk="1" latinLnBrk="0" hangingPunct="1">
        <a:lnSpc>
          <a:spcPct val="90000"/>
        </a:lnSpc>
        <a:spcBef>
          <a:spcPts val="39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601443" indent="-177944" algn="l" defTabSz="711755" rtl="0" eaLnBrk="1" latinLnBrk="0" hangingPunct="1">
        <a:lnSpc>
          <a:spcPct val="90000"/>
        </a:lnSpc>
        <a:spcBef>
          <a:spcPts val="39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957330" indent="-177944" algn="l" defTabSz="711755" rtl="0" eaLnBrk="1" latinLnBrk="0" hangingPunct="1">
        <a:lnSpc>
          <a:spcPct val="90000"/>
        </a:lnSpc>
        <a:spcBef>
          <a:spcPts val="39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313209" indent="-177944" algn="l" defTabSz="711755" rtl="0" eaLnBrk="1" latinLnBrk="0" hangingPunct="1">
        <a:lnSpc>
          <a:spcPct val="90000"/>
        </a:lnSpc>
        <a:spcBef>
          <a:spcPts val="39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669063" indent="-177944" algn="l" defTabSz="711755" rtl="0" eaLnBrk="1" latinLnBrk="0" hangingPunct="1">
        <a:lnSpc>
          <a:spcPct val="90000"/>
        </a:lnSpc>
        <a:spcBef>
          <a:spcPts val="39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024942" indent="-177944" algn="l" defTabSz="711755" rtl="0" eaLnBrk="1" latinLnBrk="0" hangingPunct="1">
        <a:lnSpc>
          <a:spcPct val="90000"/>
        </a:lnSpc>
        <a:spcBef>
          <a:spcPts val="39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vi-VN"/>
      </a:defPPr>
      <a:lvl1pPr marL="0" algn="l" defTabSz="711755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55880" algn="l" defTabSz="711755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711755" algn="l" defTabSz="711755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67634" algn="l" defTabSz="711755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423500" algn="l" defTabSz="711755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79386" algn="l" defTabSz="711755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135270" algn="l" defTabSz="711755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91134" algn="l" defTabSz="711755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847000" algn="l" defTabSz="711755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04271"/>
            <a:ext cx="7886700" cy="1104636"/>
          </a:xfrm>
          <a:prstGeom prst="rect">
            <a:avLst/>
          </a:prstGeom>
        </p:spPr>
        <p:txBody>
          <a:bodyPr vert="horz" lIns="71181" tIns="35594" rIns="71181" bIns="35594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521354"/>
            <a:ext cx="7886700" cy="3626115"/>
          </a:xfrm>
          <a:prstGeom prst="rect">
            <a:avLst/>
          </a:prstGeom>
        </p:spPr>
        <p:txBody>
          <a:bodyPr vert="horz" lIns="71181" tIns="35594" rIns="71181" bIns="35594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5297008"/>
            <a:ext cx="2057400" cy="304271"/>
          </a:xfrm>
          <a:prstGeom prst="rect">
            <a:avLst/>
          </a:prstGeom>
        </p:spPr>
        <p:txBody>
          <a:bodyPr vert="horz" lIns="71181" tIns="35594" rIns="71181" bIns="35594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711840" fontAlgn="auto">
              <a:spcBef>
                <a:spcPts val="0"/>
              </a:spcBef>
              <a:spcAft>
                <a:spcPts val="0"/>
              </a:spcAft>
            </a:pPr>
            <a:fld id="{CA8BA026-E658-41C8-85D8-D06F141BD407}" type="datetimeFigureOut">
              <a:rPr lang="vi-VN" smtClean="0">
                <a:solidFill>
                  <a:prstClr val="black">
                    <a:tint val="75000"/>
                  </a:prstClr>
                </a:solidFill>
                <a:latin typeface="Arial"/>
              </a:rPr>
              <a:pPr defTabSz="711840" fontAlgn="auto">
                <a:spcBef>
                  <a:spcPts val="0"/>
                </a:spcBef>
                <a:spcAft>
                  <a:spcPts val="0"/>
                </a:spcAft>
              </a:pPr>
              <a:t>19/02/2024</a:t>
            </a:fld>
            <a:endParaRPr lang="vi-VN">
              <a:solidFill>
                <a:prstClr val="black">
                  <a:tint val="75000"/>
                </a:prstClr>
              </a:solidFill>
              <a:latin typeface="Arial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5297008"/>
            <a:ext cx="3086100" cy="304271"/>
          </a:xfrm>
          <a:prstGeom prst="rect">
            <a:avLst/>
          </a:prstGeom>
        </p:spPr>
        <p:txBody>
          <a:bodyPr vert="horz" lIns="71181" tIns="35594" rIns="71181" bIns="35594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711840" fontAlgn="auto">
              <a:spcBef>
                <a:spcPts val="0"/>
              </a:spcBef>
              <a:spcAft>
                <a:spcPts val="0"/>
              </a:spcAft>
            </a:pPr>
            <a:endParaRPr lang="vi-VN">
              <a:solidFill>
                <a:prstClr val="black">
                  <a:tint val="75000"/>
                </a:prstClr>
              </a:solidFill>
              <a:latin typeface="Arial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5297008"/>
            <a:ext cx="2057400" cy="304271"/>
          </a:xfrm>
          <a:prstGeom prst="rect">
            <a:avLst/>
          </a:prstGeom>
        </p:spPr>
        <p:txBody>
          <a:bodyPr vert="horz" lIns="71181" tIns="35594" rIns="71181" bIns="35594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711840" fontAlgn="auto">
              <a:spcBef>
                <a:spcPts val="0"/>
              </a:spcBef>
              <a:spcAft>
                <a:spcPts val="0"/>
              </a:spcAft>
            </a:pPr>
            <a:fld id="{8305D4A9-5886-4647-AB06-84202763646E}" type="slidenum">
              <a:rPr lang="vi-VN" smtClean="0">
                <a:solidFill>
                  <a:prstClr val="black">
                    <a:tint val="75000"/>
                  </a:prstClr>
                </a:solidFill>
                <a:latin typeface="Arial"/>
              </a:rPr>
              <a:pPr defTabSz="711840"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vi-VN">
              <a:solidFill>
                <a:prstClr val="black">
                  <a:tint val="75000"/>
                </a:prst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260381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defTabSz="711840" rtl="0" eaLnBrk="1" latinLnBrk="0" hangingPunct="1">
        <a:lnSpc>
          <a:spcPct val="90000"/>
        </a:lnSpc>
        <a:spcBef>
          <a:spcPct val="0"/>
        </a:spcBef>
        <a:buNone/>
        <a:defRPr sz="3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7965" indent="-177965" algn="l" defTabSz="711840" rtl="0" eaLnBrk="1" latinLnBrk="0" hangingPunct="1">
        <a:lnSpc>
          <a:spcPct val="90000"/>
        </a:lnSpc>
        <a:spcBef>
          <a:spcPts val="78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533883" indent="-177965" algn="l" defTabSz="711840" rtl="0" eaLnBrk="1" latinLnBrk="0" hangingPunct="1">
        <a:lnSpc>
          <a:spcPct val="90000"/>
        </a:lnSpc>
        <a:spcBef>
          <a:spcPts val="39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889801" indent="-177965" algn="l" defTabSz="711840" rtl="0" eaLnBrk="1" latinLnBrk="0" hangingPunct="1">
        <a:lnSpc>
          <a:spcPct val="90000"/>
        </a:lnSpc>
        <a:spcBef>
          <a:spcPts val="39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245706" indent="-177965" algn="l" defTabSz="711840" rtl="0" eaLnBrk="1" latinLnBrk="0" hangingPunct="1">
        <a:lnSpc>
          <a:spcPct val="90000"/>
        </a:lnSpc>
        <a:spcBef>
          <a:spcPts val="39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601635" indent="-177965" algn="l" defTabSz="711840" rtl="0" eaLnBrk="1" latinLnBrk="0" hangingPunct="1">
        <a:lnSpc>
          <a:spcPct val="90000"/>
        </a:lnSpc>
        <a:spcBef>
          <a:spcPts val="39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957564" indent="-177965" algn="l" defTabSz="711840" rtl="0" eaLnBrk="1" latinLnBrk="0" hangingPunct="1">
        <a:lnSpc>
          <a:spcPct val="90000"/>
        </a:lnSpc>
        <a:spcBef>
          <a:spcPts val="39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313485" indent="-177965" algn="l" defTabSz="711840" rtl="0" eaLnBrk="1" latinLnBrk="0" hangingPunct="1">
        <a:lnSpc>
          <a:spcPct val="90000"/>
        </a:lnSpc>
        <a:spcBef>
          <a:spcPts val="39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669382" indent="-177965" algn="l" defTabSz="711840" rtl="0" eaLnBrk="1" latinLnBrk="0" hangingPunct="1">
        <a:lnSpc>
          <a:spcPct val="90000"/>
        </a:lnSpc>
        <a:spcBef>
          <a:spcPts val="39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025305" indent="-177965" algn="l" defTabSz="711840" rtl="0" eaLnBrk="1" latinLnBrk="0" hangingPunct="1">
        <a:lnSpc>
          <a:spcPct val="90000"/>
        </a:lnSpc>
        <a:spcBef>
          <a:spcPts val="39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vi-VN"/>
      </a:defPPr>
      <a:lvl1pPr marL="0" algn="l" defTabSz="71184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55923" algn="l" defTabSz="71184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711840" algn="l" defTabSz="71184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67762" algn="l" defTabSz="71184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423671" algn="l" defTabSz="71184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79599" algn="l" defTabSz="71184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135525" algn="l" defTabSz="71184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91432" algn="l" defTabSz="71184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847342" algn="l" defTabSz="71184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04271"/>
            <a:ext cx="7886700" cy="1104636"/>
          </a:xfrm>
          <a:prstGeom prst="rect">
            <a:avLst/>
          </a:prstGeom>
        </p:spPr>
        <p:txBody>
          <a:bodyPr vert="horz" lIns="71193" tIns="35599" rIns="71193" bIns="35599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521354"/>
            <a:ext cx="7886700" cy="3626115"/>
          </a:xfrm>
          <a:prstGeom prst="rect">
            <a:avLst/>
          </a:prstGeom>
        </p:spPr>
        <p:txBody>
          <a:bodyPr vert="horz" lIns="71193" tIns="35599" rIns="71193" bIns="35599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5297004"/>
            <a:ext cx="2057400" cy="304271"/>
          </a:xfrm>
          <a:prstGeom prst="rect">
            <a:avLst/>
          </a:prstGeom>
        </p:spPr>
        <p:txBody>
          <a:bodyPr vert="horz" lIns="71193" tIns="35599" rIns="71193" bIns="35599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711954" fontAlgn="auto">
              <a:spcBef>
                <a:spcPts val="0"/>
              </a:spcBef>
              <a:spcAft>
                <a:spcPts val="0"/>
              </a:spcAft>
            </a:pPr>
            <a:fld id="{CA8BA026-E658-41C8-85D8-D06F141BD407}" type="datetimeFigureOut">
              <a:rPr lang="vi-VN" smtClean="0">
                <a:solidFill>
                  <a:prstClr val="black">
                    <a:tint val="75000"/>
                  </a:prstClr>
                </a:solidFill>
                <a:latin typeface="Arial"/>
              </a:rPr>
              <a:pPr defTabSz="711954" fontAlgn="auto">
                <a:spcBef>
                  <a:spcPts val="0"/>
                </a:spcBef>
                <a:spcAft>
                  <a:spcPts val="0"/>
                </a:spcAft>
              </a:pPr>
              <a:t>19/02/2024</a:t>
            </a:fld>
            <a:endParaRPr lang="vi-VN">
              <a:solidFill>
                <a:prstClr val="black">
                  <a:tint val="75000"/>
                </a:prstClr>
              </a:solidFill>
              <a:latin typeface="Arial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5297004"/>
            <a:ext cx="3086100" cy="304271"/>
          </a:xfrm>
          <a:prstGeom prst="rect">
            <a:avLst/>
          </a:prstGeom>
        </p:spPr>
        <p:txBody>
          <a:bodyPr vert="horz" lIns="71193" tIns="35599" rIns="71193" bIns="35599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711954" fontAlgn="auto">
              <a:spcBef>
                <a:spcPts val="0"/>
              </a:spcBef>
              <a:spcAft>
                <a:spcPts val="0"/>
              </a:spcAft>
            </a:pPr>
            <a:endParaRPr lang="vi-VN">
              <a:solidFill>
                <a:prstClr val="black">
                  <a:tint val="75000"/>
                </a:prstClr>
              </a:solidFill>
              <a:latin typeface="Arial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5297004"/>
            <a:ext cx="2057400" cy="304271"/>
          </a:xfrm>
          <a:prstGeom prst="rect">
            <a:avLst/>
          </a:prstGeom>
        </p:spPr>
        <p:txBody>
          <a:bodyPr vert="horz" lIns="71193" tIns="35599" rIns="71193" bIns="35599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711954" fontAlgn="auto">
              <a:spcBef>
                <a:spcPts val="0"/>
              </a:spcBef>
              <a:spcAft>
                <a:spcPts val="0"/>
              </a:spcAft>
            </a:pPr>
            <a:fld id="{8305D4A9-5886-4647-AB06-84202763646E}" type="slidenum">
              <a:rPr lang="vi-VN" smtClean="0">
                <a:solidFill>
                  <a:prstClr val="black">
                    <a:tint val="75000"/>
                  </a:prstClr>
                </a:solidFill>
                <a:latin typeface="Arial"/>
              </a:rPr>
              <a:pPr defTabSz="711954"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vi-VN">
              <a:solidFill>
                <a:prstClr val="black">
                  <a:tint val="75000"/>
                </a:prst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9918030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defTabSz="711954" rtl="0" eaLnBrk="1" latinLnBrk="0" hangingPunct="1">
        <a:lnSpc>
          <a:spcPct val="90000"/>
        </a:lnSpc>
        <a:spcBef>
          <a:spcPct val="0"/>
        </a:spcBef>
        <a:buNone/>
        <a:defRPr sz="3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7993" indent="-177993" algn="l" defTabSz="711954" rtl="0" eaLnBrk="1" latinLnBrk="0" hangingPunct="1">
        <a:lnSpc>
          <a:spcPct val="90000"/>
        </a:lnSpc>
        <a:spcBef>
          <a:spcPts val="78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533969" indent="-177993" algn="l" defTabSz="711954" rtl="0" eaLnBrk="1" latinLnBrk="0" hangingPunct="1">
        <a:lnSpc>
          <a:spcPct val="90000"/>
        </a:lnSpc>
        <a:spcBef>
          <a:spcPts val="39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889943" indent="-177993" algn="l" defTabSz="711954" rtl="0" eaLnBrk="1" latinLnBrk="0" hangingPunct="1">
        <a:lnSpc>
          <a:spcPct val="90000"/>
        </a:lnSpc>
        <a:spcBef>
          <a:spcPts val="39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245906" indent="-177993" algn="l" defTabSz="711954" rtl="0" eaLnBrk="1" latinLnBrk="0" hangingPunct="1">
        <a:lnSpc>
          <a:spcPct val="90000"/>
        </a:lnSpc>
        <a:spcBef>
          <a:spcPts val="39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601891" indent="-177993" algn="l" defTabSz="711954" rtl="0" eaLnBrk="1" latinLnBrk="0" hangingPunct="1">
        <a:lnSpc>
          <a:spcPct val="90000"/>
        </a:lnSpc>
        <a:spcBef>
          <a:spcPts val="39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957876" indent="-177993" algn="l" defTabSz="711954" rtl="0" eaLnBrk="1" latinLnBrk="0" hangingPunct="1">
        <a:lnSpc>
          <a:spcPct val="90000"/>
        </a:lnSpc>
        <a:spcBef>
          <a:spcPts val="39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313854" indent="-177993" algn="l" defTabSz="711954" rtl="0" eaLnBrk="1" latinLnBrk="0" hangingPunct="1">
        <a:lnSpc>
          <a:spcPct val="90000"/>
        </a:lnSpc>
        <a:spcBef>
          <a:spcPts val="39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669807" indent="-177993" algn="l" defTabSz="711954" rtl="0" eaLnBrk="1" latinLnBrk="0" hangingPunct="1">
        <a:lnSpc>
          <a:spcPct val="90000"/>
        </a:lnSpc>
        <a:spcBef>
          <a:spcPts val="39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025789" indent="-177993" algn="l" defTabSz="711954" rtl="0" eaLnBrk="1" latinLnBrk="0" hangingPunct="1">
        <a:lnSpc>
          <a:spcPct val="90000"/>
        </a:lnSpc>
        <a:spcBef>
          <a:spcPts val="39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vi-VN"/>
      </a:defPPr>
      <a:lvl1pPr marL="0" algn="l" defTabSz="711954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55980" algn="l" defTabSz="711954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711954" algn="l" defTabSz="711954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67932" algn="l" defTabSz="711954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423899" algn="l" defTabSz="711954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79883" algn="l" defTabSz="711954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135865" algn="l" defTabSz="711954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91829" algn="l" defTabSz="711954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847798" algn="l" defTabSz="711954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04271"/>
            <a:ext cx="7886700" cy="1104636"/>
          </a:xfrm>
          <a:prstGeom prst="rect">
            <a:avLst/>
          </a:prstGeom>
        </p:spPr>
        <p:txBody>
          <a:bodyPr vert="horz" lIns="71207" tIns="35606" rIns="71207" bIns="35606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521354"/>
            <a:ext cx="7886700" cy="3626115"/>
          </a:xfrm>
          <a:prstGeom prst="rect">
            <a:avLst/>
          </a:prstGeom>
        </p:spPr>
        <p:txBody>
          <a:bodyPr vert="horz" lIns="71207" tIns="35606" rIns="71207" bIns="35606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5296999"/>
            <a:ext cx="2057400" cy="304271"/>
          </a:xfrm>
          <a:prstGeom prst="rect">
            <a:avLst/>
          </a:prstGeom>
        </p:spPr>
        <p:txBody>
          <a:bodyPr vert="horz" lIns="71207" tIns="35606" rIns="71207" bIns="35606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712096" fontAlgn="auto">
              <a:spcBef>
                <a:spcPts val="0"/>
              </a:spcBef>
              <a:spcAft>
                <a:spcPts val="0"/>
              </a:spcAft>
            </a:pPr>
            <a:fld id="{CA8BA026-E658-41C8-85D8-D06F141BD407}" type="datetimeFigureOut">
              <a:rPr lang="vi-VN" smtClean="0">
                <a:solidFill>
                  <a:prstClr val="black">
                    <a:tint val="75000"/>
                  </a:prstClr>
                </a:solidFill>
                <a:latin typeface="Arial"/>
              </a:rPr>
              <a:pPr defTabSz="712096" fontAlgn="auto">
                <a:spcBef>
                  <a:spcPts val="0"/>
                </a:spcBef>
                <a:spcAft>
                  <a:spcPts val="0"/>
                </a:spcAft>
              </a:pPr>
              <a:t>19/02/2024</a:t>
            </a:fld>
            <a:endParaRPr lang="vi-VN">
              <a:solidFill>
                <a:prstClr val="black">
                  <a:tint val="75000"/>
                </a:prstClr>
              </a:solidFill>
              <a:latin typeface="Arial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5296999"/>
            <a:ext cx="3086100" cy="304271"/>
          </a:xfrm>
          <a:prstGeom prst="rect">
            <a:avLst/>
          </a:prstGeom>
        </p:spPr>
        <p:txBody>
          <a:bodyPr vert="horz" lIns="71207" tIns="35606" rIns="71207" bIns="35606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712096" fontAlgn="auto">
              <a:spcBef>
                <a:spcPts val="0"/>
              </a:spcBef>
              <a:spcAft>
                <a:spcPts val="0"/>
              </a:spcAft>
            </a:pPr>
            <a:endParaRPr lang="vi-VN">
              <a:solidFill>
                <a:prstClr val="black">
                  <a:tint val="75000"/>
                </a:prstClr>
              </a:solidFill>
              <a:latin typeface="Arial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5296999"/>
            <a:ext cx="2057400" cy="304271"/>
          </a:xfrm>
          <a:prstGeom prst="rect">
            <a:avLst/>
          </a:prstGeom>
        </p:spPr>
        <p:txBody>
          <a:bodyPr vert="horz" lIns="71207" tIns="35606" rIns="71207" bIns="35606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712096" fontAlgn="auto">
              <a:spcBef>
                <a:spcPts val="0"/>
              </a:spcBef>
              <a:spcAft>
                <a:spcPts val="0"/>
              </a:spcAft>
            </a:pPr>
            <a:fld id="{8305D4A9-5886-4647-AB06-84202763646E}" type="slidenum">
              <a:rPr lang="vi-VN" smtClean="0">
                <a:solidFill>
                  <a:prstClr val="black">
                    <a:tint val="75000"/>
                  </a:prstClr>
                </a:solidFill>
                <a:latin typeface="Arial"/>
              </a:rPr>
              <a:pPr defTabSz="712096"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vi-VN">
              <a:solidFill>
                <a:prstClr val="black">
                  <a:tint val="75000"/>
                </a:prst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3428222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l" defTabSz="712096" rtl="0" eaLnBrk="1" latinLnBrk="0" hangingPunct="1">
        <a:lnSpc>
          <a:spcPct val="90000"/>
        </a:lnSpc>
        <a:spcBef>
          <a:spcPct val="0"/>
        </a:spcBef>
        <a:buNone/>
        <a:defRPr sz="3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8028" indent="-178028" algn="l" defTabSz="712096" rtl="0" eaLnBrk="1" latinLnBrk="0" hangingPunct="1">
        <a:lnSpc>
          <a:spcPct val="90000"/>
        </a:lnSpc>
        <a:spcBef>
          <a:spcPts val="78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534075" indent="-178028" algn="l" defTabSz="712096" rtl="0" eaLnBrk="1" latinLnBrk="0" hangingPunct="1">
        <a:lnSpc>
          <a:spcPct val="90000"/>
        </a:lnSpc>
        <a:spcBef>
          <a:spcPts val="39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890120" indent="-178028" algn="l" defTabSz="712096" rtl="0" eaLnBrk="1" latinLnBrk="0" hangingPunct="1">
        <a:lnSpc>
          <a:spcPct val="90000"/>
        </a:lnSpc>
        <a:spcBef>
          <a:spcPts val="39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246156" indent="-178028" algn="l" defTabSz="712096" rtl="0" eaLnBrk="1" latinLnBrk="0" hangingPunct="1">
        <a:lnSpc>
          <a:spcPct val="90000"/>
        </a:lnSpc>
        <a:spcBef>
          <a:spcPts val="39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602211" indent="-178028" algn="l" defTabSz="712096" rtl="0" eaLnBrk="1" latinLnBrk="0" hangingPunct="1">
        <a:lnSpc>
          <a:spcPct val="90000"/>
        </a:lnSpc>
        <a:spcBef>
          <a:spcPts val="39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958266" indent="-178028" algn="l" defTabSz="712096" rtl="0" eaLnBrk="1" latinLnBrk="0" hangingPunct="1">
        <a:lnSpc>
          <a:spcPct val="90000"/>
        </a:lnSpc>
        <a:spcBef>
          <a:spcPts val="39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314315" indent="-178028" algn="l" defTabSz="712096" rtl="0" eaLnBrk="1" latinLnBrk="0" hangingPunct="1">
        <a:lnSpc>
          <a:spcPct val="90000"/>
        </a:lnSpc>
        <a:spcBef>
          <a:spcPts val="39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670342" indent="-178028" algn="l" defTabSz="712096" rtl="0" eaLnBrk="1" latinLnBrk="0" hangingPunct="1">
        <a:lnSpc>
          <a:spcPct val="90000"/>
        </a:lnSpc>
        <a:spcBef>
          <a:spcPts val="39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026394" indent="-178028" algn="l" defTabSz="712096" rtl="0" eaLnBrk="1" latinLnBrk="0" hangingPunct="1">
        <a:lnSpc>
          <a:spcPct val="90000"/>
        </a:lnSpc>
        <a:spcBef>
          <a:spcPts val="39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vi-VN"/>
      </a:defPPr>
      <a:lvl1pPr marL="0" algn="l" defTabSz="712096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56051" algn="l" defTabSz="712096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712096" algn="l" defTabSz="712096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68144" algn="l" defTabSz="712096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424184" algn="l" defTabSz="712096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80238" algn="l" defTabSz="712096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136291" algn="l" defTabSz="712096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92325" algn="l" defTabSz="712096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848368" algn="l" defTabSz="712096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04271"/>
            <a:ext cx="7886700" cy="1104636"/>
          </a:xfrm>
          <a:prstGeom prst="rect">
            <a:avLst/>
          </a:prstGeom>
        </p:spPr>
        <p:txBody>
          <a:bodyPr vert="horz" lIns="71225" tIns="35615" rIns="71225" bIns="35615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521354"/>
            <a:ext cx="7886700" cy="3626115"/>
          </a:xfrm>
          <a:prstGeom prst="rect">
            <a:avLst/>
          </a:prstGeom>
        </p:spPr>
        <p:txBody>
          <a:bodyPr vert="horz" lIns="71225" tIns="35615" rIns="71225" bIns="35615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5296993"/>
            <a:ext cx="2057400" cy="304271"/>
          </a:xfrm>
          <a:prstGeom prst="rect">
            <a:avLst/>
          </a:prstGeom>
        </p:spPr>
        <p:txBody>
          <a:bodyPr vert="horz" lIns="71225" tIns="35615" rIns="71225" bIns="35615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712266" fontAlgn="auto">
              <a:spcBef>
                <a:spcPts val="0"/>
              </a:spcBef>
              <a:spcAft>
                <a:spcPts val="0"/>
              </a:spcAft>
            </a:pPr>
            <a:fld id="{CA8BA026-E658-41C8-85D8-D06F141BD407}" type="datetimeFigureOut">
              <a:rPr lang="vi-VN" smtClean="0">
                <a:solidFill>
                  <a:prstClr val="black">
                    <a:tint val="75000"/>
                  </a:prstClr>
                </a:solidFill>
                <a:latin typeface="Arial"/>
              </a:rPr>
              <a:pPr defTabSz="712266" fontAlgn="auto">
                <a:spcBef>
                  <a:spcPts val="0"/>
                </a:spcBef>
                <a:spcAft>
                  <a:spcPts val="0"/>
                </a:spcAft>
              </a:pPr>
              <a:t>19/02/2024</a:t>
            </a:fld>
            <a:endParaRPr lang="vi-VN">
              <a:solidFill>
                <a:prstClr val="black">
                  <a:tint val="75000"/>
                </a:prstClr>
              </a:solidFill>
              <a:latin typeface="Arial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5296993"/>
            <a:ext cx="3086100" cy="304271"/>
          </a:xfrm>
          <a:prstGeom prst="rect">
            <a:avLst/>
          </a:prstGeom>
        </p:spPr>
        <p:txBody>
          <a:bodyPr vert="horz" lIns="71225" tIns="35615" rIns="71225" bIns="35615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712266" fontAlgn="auto">
              <a:spcBef>
                <a:spcPts val="0"/>
              </a:spcBef>
              <a:spcAft>
                <a:spcPts val="0"/>
              </a:spcAft>
            </a:pPr>
            <a:endParaRPr lang="vi-VN">
              <a:solidFill>
                <a:prstClr val="black">
                  <a:tint val="75000"/>
                </a:prstClr>
              </a:solidFill>
              <a:latin typeface="Arial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5296993"/>
            <a:ext cx="2057400" cy="304271"/>
          </a:xfrm>
          <a:prstGeom prst="rect">
            <a:avLst/>
          </a:prstGeom>
        </p:spPr>
        <p:txBody>
          <a:bodyPr vert="horz" lIns="71225" tIns="35615" rIns="71225" bIns="35615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712266" fontAlgn="auto">
              <a:spcBef>
                <a:spcPts val="0"/>
              </a:spcBef>
              <a:spcAft>
                <a:spcPts val="0"/>
              </a:spcAft>
            </a:pPr>
            <a:fld id="{8305D4A9-5886-4647-AB06-84202763646E}" type="slidenum">
              <a:rPr lang="vi-VN" smtClean="0">
                <a:solidFill>
                  <a:prstClr val="black">
                    <a:tint val="75000"/>
                  </a:prstClr>
                </a:solidFill>
                <a:latin typeface="Arial"/>
              </a:rPr>
              <a:pPr defTabSz="712266"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vi-VN">
              <a:solidFill>
                <a:prstClr val="black">
                  <a:tint val="75000"/>
                </a:prst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2809527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l" defTabSz="712266" rtl="0" eaLnBrk="1" latinLnBrk="0" hangingPunct="1">
        <a:lnSpc>
          <a:spcPct val="90000"/>
        </a:lnSpc>
        <a:spcBef>
          <a:spcPct val="0"/>
        </a:spcBef>
        <a:buNone/>
        <a:defRPr sz="3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8070" indent="-178070" algn="l" defTabSz="712266" rtl="0" eaLnBrk="1" latinLnBrk="0" hangingPunct="1">
        <a:lnSpc>
          <a:spcPct val="90000"/>
        </a:lnSpc>
        <a:spcBef>
          <a:spcPts val="78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534203" indent="-178070" algn="l" defTabSz="712266" rtl="0" eaLnBrk="1" latinLnBrk="0" hangingPunct="1">
        <a:lnSpc>
          <a:spcPct val="90000"/>
        </a:lnSpc>
        <a:spcBef>
          <a:spcPts val="39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890333" indent="-178070" algn="l" defTabSz="712266" rtl="0" eaLnBrk="1" latinLnBrk="0" hangingPunct="1">
        <a:lnSpc>
          <a:spcPct val="90000"/>
        </a:lnSpc>
        <a:spcBef>
          <a:spcPts val="39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246456" indent="-178070" algn="l" defTabSz="712266" rtl="0" eaLnBrk="1" latinLnBrk="0" hangingPunct="1">
        <a:lnSpc>
          <a:spcPct val="90000"/>
        </a:lnSpc>
        <a:spcBef>
          <a:spcPts val="39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602595" indent="-178070" algn="l" defTabSz="712266" rtl="0" eaLnBrk="1" latinLnBrk="0" hangingPunct="1">
        <a:lnSpc>
          <a:spcPct val="90000"/>
        </a:lnSpc>
        <a:spcBef>
          <a:spcPts val="39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958734" indent="-178070" algn="l" defTabSz="712266" rtl="0" eaLnBrk="1" latinLnBrk="0" hangingPunct="1">
        <a:lnSpc>
          <a:spcPct val="90000"/>
        </a:lnSpc>
        <a:spcBef>
          <a:spcPts val="39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314868" indent="-178070" algn="l" defTabSz="712266" rtl="0" eaLnBrk="1" latinLnBrk="0" hangingPunct="1">
        <a:lnSpc>
          <a:spcPct val="90000"/>
        </a:lnSpc>
        <a:spcBef>
          <a:spcPts val="39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670982" indent="-178070" algn="l" defTabSz="712266" rtl="0" eaLnBrk="1" latinLnBrk="0" hangingPunct="1">
        <a:lnSpc>
          <a:spcPct val="90000"/>
        </a:lnSpc>
        <a:spcBef>
          <a:spcPts val="39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027120" indent="-178070" algn="l" defTabSz="712266" rtl="0" eaLnBrk="1" latinLnBrk="0" hangingPunct="1">
        <a:lnSpc>
          <a:spcPct val="90000"/>
        </a:lnSpc>
        <a:spcBef>
          <a:spcPts val="39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vi-VN"/>
      </a:defPPr>
      <a:lvl1pPr marL="0" algn="l" defTabSz="712266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56136" algn="l" defTabSz="712266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712266" algn="l" defTabSz="712266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68400" algn="l" defTabSz="712266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424526" algn="l" defTabSz="712266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80665" algn="l" defTabSz="712266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136801" algn="l" defTabSz="712266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92921" algn="l" defTabSz="712266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849052" algn="l" defTabSz="712266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04271"/>
            <a:ext cx="7886700" cy="1104636"/>
          </a:xfrm>
          <a:prstGeom prst="rect">
            <a:avLst/>
          </a:prstGeom>
        </p:spPr>
        <p:txBody>
          <a:bodyPr vert="horz" lIns="71245" tIns="35625" rIns="71245" bIns="35625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521354"/>
            <a:ext cx="7886700" cy="3626115"/>
          </a:xfrm>
          <a:prstGeom prst="rect">
            <a:avLst/>
          </a:prstGeom>
        </p:spPr>
        <p:txBody>
          <a:bodyPr vert="horz" lIns="71245" tIns="35625" rIns="71245" bIns="35625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5296986"/>
            <a:ext cx="2057400" cy="304271"/>
          </a:xfrm>
          <a:prstGeom prst="rect">
            <a:avLst/>
          </a:prstGeom>
        </p:spPr>
        <p:txBody>
          <a:bodyPr vert="horz" lIns="71245" tIns="35625" rIns="71245" bIns="35625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712464" fontAlgn="auto">
              <a:spcBef>
                <a:spcPts val="0"/>
              </a:spcBef>
              <a:spcAft>
                <a:spcPts val="0"/>
              </a:spcAft>
            </a:pPr>
            <a:fld id="{CA8BA026-E658-41C8-85D8-D06F141BD407}" type="datetimeFigureOut">
              <a:rPr lang="vi-VN" smtClean="0">
                <a:solidFill>
                  <a:prstClr val="black">
                    <a:tint val="75000"/>
                  </a:prstClr>
                </a:solidFill>
                <a:latin typeface="Arial"/>
              </a:rPr>
              <a:pPr defTabSz="712464" fontAlgn="auto">
                <a:spcBef>
                  <a:spcPts val="0"/>
                </a:spcBef>
                <a:spcAft>
                  <a:spcPts val="0"/>
                </a:spcAft>
              </a:pPr>
              <a:t>19/02/2024</a:t>
            </a:fld>
            <a:endParaRPr lang="vi-VN">
              <a:solidFill>
                <a:prstClr val="black">
                  <a:tint val="75000"/>
                </a:prstClr>
              </a:solidFill>
              <a:latin typeface="Arial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5296986"/>
            <a:ext cx="3086100" cy="304271"/>
          </a:xfrm>
          <a:prstGeom prst="rect">
            <a:avLst/>
          </a:prstGeom>
        </p:spPr>
        <p:txBody>
          <a:bodyPr vert="horz" lIns="71245" tIns="35625" rIns="71245" bIns="35625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712464" fontAlgn="auto">
              <a:spcBef>
                <a:spcPts val="0"/>
              </a:spcBef>
              <a:spcAft>
                <a:spcPts val="0"/>
              </a:spcAft>
            </a:pPr>
            <a:endParaRPr lang="vi-VN">
              <a:solidFill>
                <a:prstClr val="black">
                  <a:tint val="75000"/>
                </a:prstClr>
              </a:solidFill>
              <a:latin typeface="Arial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5296986"/>
            <a:ext cx="2057400" cy="304271"/>
          </a:xfrm>
          <a:prstGeom prst="rect">
            <a:avLst/>
          </a:prstGeom>
        </p:spPr>
        <p:txBody>
          <a:bodyPr vert="horz" lIns="71245" tIns="35625" rIns="71245" bIns="35625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712464" fontAlgn="auto">
              <a:spcBef>
                <a:spcPts val="0"/>
              </a:spcBef>
              <a:spcAft>
                <a:spcPts val="0"/>
              </a:spcAft>
            </a:pPr>
            <a:fld id="{8305D4A9-5886-4647-AB06-84202763646E}" type="slidenum">
              <a:rPr lang="vi-VN" smtClean="0">
                <a:solidFill>
                  <a:prstClr val="black">
                    <a:tint val="75000"/>
                  </a:prstClr>
                </a:solidFill>
                <a:latin typeface="Arial"/>
              </a:rPr>
              <a:pPr defTabSz="712464"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vi-VN">
              <a:solidFill>
                <a:prstClr val="black">
                  <a:tint val="75000"/>
                </a:prst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9060038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l" defTabSz="712464" rtl="0" eaLnBrk="1" latinLnBrk="0" hangingPunct="1">
        <a:lnSpc>
          <a:spcPct val="90000"/>
        </a:lnSpc>
        <a:spcBef>
          <a:spcPct val="0"/>
        </a:spcBef>
        <a:buNone/>
        <a:defRPr sz="3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8119" indent="-178119" algn="l" defTabSz="712464" rtl="0" eaLnBrk="1" latinLnBrk="0" hangingPunct="1">
        <a:lnSpc>
          <a:spcPct val="90000"/>
        </a:lnSpc>
        <a:spcBef>
          <a:spcPts val="78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534351" indent="-178119" algn="l" defTabSz="712464" rtl="0" eaLnBrk="1" latinLnBrk="0" hangingPunct="1">
        <a:lnSpc>
          <a:spcPct val="90000"/>
        </a:lnSpc>
        <a:spcBef>
          <a:spcPts val="39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890581" indent="-178119" algn="l" defTabSz="712464" rtl="0" eaLnBrk="1" latinLnBrk="0" hangingPunct="1">
        <a:lnSpc>
          <a:spcPct val="90000"/>
        </a:lnSpc>
        <a:spcBef>
          <a:spcPts val="39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246806" indent="-178119" algn="l" defTabSz="712464" rtl="0" eaLnBrk="1" latinLnBrk="0" hangingPunct="1">
        <a:lnSpc>
          <a:spcPct val="90000"/>
        </a:lnSpc>
        <a:spcBef>
          <a:spcPts val="39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603043" indent="-178119" algn="l" defTabSz="712464" rtl="0" eaLnBrk="1" latinLnBrk="0" hangingPunct="1">
        <a:lnSpc>
          <a:spcPct val="90000"/>
        </a:lnSpc>
        <a:spcBef>
          <a:spcPts val="39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959280" indent="-178119" algn="l" defTabSz="712464" rtl="0" eaLnBrk="1" latinLnBrk="0" hangingPunct="1">
        <a:lnSpc>
          <a:spcPct val="90000"/>
        </a:lnSpc>
        <a:spcBef>
          <a:spcPts val="39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315513" indent="-178119" algn="l" defTabSz="712464" rtl="0" eaLnBrk="1" latinLnBrk="0" hangingPunct="1">
        <a:lnSpc>
          <a:spcPct val="90000"/>
        </a:lnSpc>
        <a:spcBef>
          <a:spcPts val="39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671731" indent="-178119" algn="l" defTabSz="712464" rtl="0" eaLnBrk="1" latinLnBrk="0" hangingPunct="1">
        <a:lnSpc>
          <a:spcPct val="90000"/>
        </a:lnSpc>
        <a:spcBef>
          <a:spcPts val="39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027967" indent="-178119" algn="l" defTabSz="712464" rtl="0" eaLnBrk="1" latinLnBrk="0" hangingPunct="1">
        <a:lnSpc>
          <a:spcPct val="90000"/>
        </a:lnSpc>
        <a:spcBef>
          <a:spcPts val="39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vi-VN"/>
      </a:defPPr>
      <a:lvl1pPr marL="0" algn="l" defTabSz="712464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56235" algn="l" defTabSz="712464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712464" algn="l" defTabSz="712464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68698" algn="l" defTabSz="712464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424925" algn="l" defTabSz="712464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81162" algn="l" defTabSz="712464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137397" algn="l" defTabSz="712464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93616" algn="l" defTabSz="712464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849850" algn="l" defTabSz="712464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04271"/>
            <a:ext cx="7886700" cy="1104636"/>
          </a:xfrm>
          <a:prstGeom prst="rect">
            <a:avLst/>
          </a:prstGeom>
        </p:spPr>
        <p:txBody>
          <a:bodyPr vert="horz" lIns="71268" tIns="35636" rIns="71268" bIns="35636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521354"/>
            <a:ext cx="7886700" cy="3626115"/>
          </a:xfrm>
          <a:prstGeom prst="rect">
            <a:avLst/>
          </a:prstGeom>
        </p:spPr>
        <p:txBody>
          <a:bodyPr vert="horz" lIns="71268" tIns="35636" rIns="71268" bIns="35636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5296978"/>
            <a:ext cx="2057400" cy="304271"/>
          </a:xfrm>
          <a:prstGeom prst="rect">
            <a:avLst/>
          </a:prstGeom>
        </p:spPr>
        <p:txBody>
          <a:bodyPr vert="horz" lIns="71268" tIns="35636" rIns="71268" bIns="35636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712691" fontAlgn="auto">
              <a:spcBef>
                <a:spcPts val="0"/>
              </a:spcBef>
              <a:spcAft>
                <a:spcPts val="0"/>
              </a:spcAft>
            </a:pPr>
            <a:fld id="{CA8BA026-E658-41C8-85D8-D06F141BD407}" type="datetimeFigureOut">
              <a:rPr lang="vi-VN" smtClean="0">
                <a:solidFill>
                  <a:prstClr val="black">
                    <a:tint val="75000"/>
                  </a:prstClr>
                </a:solidFill>
                <a:latin typeface="Arial"/>
              </a:rPr>
              <a:pPr defTabSz="712691" fontAlgn="auto">
                <a:spcBef>
                  <a:spcPts val="0"/>
                </a:spcBef>
                <a:spcAft>
                  <a:spcPts val="0"/>
                </a:spcAft>
              </a:pPr>
              <a:t>19/02/2024</a:t>
            </a:fld>
            <a:endParaRPr lang="vi-VN">
              <a:solidFill>
                <a:prstClr val="black">
                  <a:tint val="75000"/>
                </a:prstClr>
              </a:solidFill>
              <a:latin typeface="Arial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5296978"/>
            <a:ext cx="3086100" cy="304271"/>
          </a:xfrm>
          <a:prstGeom prst="rect">
            <a:avLst/>
          </a:prstGeom>
        </p:spPr>
        <p:txBody>
          <a:bodyPr vert="horz" lIns="71268" tIns="35636" rIns="71268" bIns="35636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712691" fontAlgn="auto">
              <a:spcBef>
                <a:spcPts val="0"/>
              </a:spcBef>
              <a:spcAft>
                <a:spcPts val="0"/>
              </a:spcAft>
            </a:pPr>
            <a:endParaRPr lang="vi-VN">
              <a:solidFill>
                <a:prstClr val="black">
                  <a:tint val="75000"/>
                </a:prstClr>
              </a:solidFill>
              <a:latin typeface="Arial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5296978"/>
            <a:ext cx="2057400" cy="304271"/>
          </a:xfrm>
          <a:prstGeom prst="rect">
            <a:avLst/>
          </a:prstGeom>
        </p:spPr>
        <p:txBody>
          <a:bodyPr vert="horz" lIns="71268" tIns="35636" rIns="71268" bIns="35636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712691" fontAlgn="auto">
              <a:spcBef>
                <a:spcPts val="0"/>
              </a:spcBef>
              <a:spcAft>
                <a:spcPts val="0"/>
              </a:spcAft>
            </a:pPr>
            <a:fld id="{8305D4A9-5886-4647-AB06-84202763646E}" type="slidenum">
              <a:rPr lang="vi-VN" smtClean="0">
                <a:solidFill>
                  <a:prstClr val="black">
                    <a:tint val="75000"/>
                  </a:prstClr>
                </a:solidFill>
                <a:latin typeface="Arial"/>
              </a:rPr>
              <a:pPr defTabSz="712691"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vi-VN">
              <a:solidFill>
                <a:prstClr val="black">
                  <a:tint val="75000"/>
                </a:prst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3456525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xStyles>
    <p:titleStyle>
      <a:lvl1pPr algn="l" defTabSz="712691" rtl="0" eaLnBrk="1" latinLnBrk="0" hangingPunct="1">
        <a:lnSpc>
          <a:spcPct val="90000"/>
        </a:lnSpc>
        <a:spcBef>
          <a:spcPct val="0"/>
        </a:spcBef>
        <a:buNone/>
        <a:defRPr sz="3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8175" indent="-178175" algn="l" defTabSz="712691" rtl="0" eaLnBrk="1" latinLnBrk="0" hangingPunct="1">
        <a:lnSpc>
          <a:spcPct val="90000"/>
        </a:lnSpc>
        <a:spcBef>
          <a:spcPts val="78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534522" indent="-178175" algn="l" defTabSz="712691" rtl="0" eaLnBrk="1" latinLnBrk="0" hangingPunct="1">
        <a:lnSpc>
          <a:spcPct val="90000"/>
        </a:lnSpc>
        <a:spcBef>
          <a:spcPts val="39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890865" indent="-178175" algn="l" defTabSz="712691" rtl="0" eaLnBrk="1" latinLnBrk="0" hangingPunct="1">
        <a:lnSpc>
          <a:spcPct val="90000"/>
        </a:lnSpc>
        <a:spcBef>
          <a:spcPts val="39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247206" indent="-178175" algn="l" defTabSz="712691" rtl="0" eaLnBrk="1" latinLnBrk="0" hangingPunct="1">
        <a:lnSpc>
          <a:spcPct val="90000"/>
        </a:lnSpc>
        <a:spcBef>
          <a:spcPts val="39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603555" indent="-178175" algn="l" defTabSz="712691" rtl="0" eaLnBrk="1" latinLnBrk="0" hangingPunct="1">
        <a:lnSpc>
          <a:spcPct val="90000"/>
        </a:lnSpc>
        <a:spcBef>
          <a:spcPts val="39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959904" indent="-178175" algn="l" defTabSz="712691" rtl="0" eaLnBrk="1" latinLnBrk="0" hangingPunct="1">
        <a:lnSpc>
          <a:spcPct val="90000"/>
        </a:lnSpc>
        <a:spcBef>
          <a:spcPts val="39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316251" indent="-178175" algn="l" defTabSz="712691" rtl="0" eaLnBrk="1" latinLnBrk="0" hangingPunct="1">
        <a:lnSpc>
          <a:spcPct val="90000"/>
        </a:lnSpc>
        <a:spcBef>
          <a:spcPts val="39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672587" indent="-178175" algn="l" defTabSz="712691" rtl="0" eaLnBrk="1" latinLnBrk="0" hangingPunct="1">
        <a:lnSpc>
          <a:spcPct val="90000"/>
        </a:lnSpc>
        <a:spcBef>
          <a:spcPts val="39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028935" indent="-178175" algn="l" defTabSz="712691" rtl="0" eaLnBrk="1" latinLnBrk="0" hangingPunct="1">
        <a:lnSpc>
          <a:spcPct val="90000"/>
        </a:lnSpc>
        <a:spcBef>
          <a:spcPts val="39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vi-VN"/>
      </a:defPPr>
      <a:lvl1pPr marL="0" algn="l" defTabSz="71269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56348" algn="l" defTabSz="71269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712691" algn="l" defTabSz="71269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69038" algn="l" defTabSz="71269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425381" algn="l" defTabSz="71269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81730" algn="l" defTabSz="71269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138078" algn="l" defTabSz="71269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94413" algn="l" defTabSz="71269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850762" algn="l" defTabSz="71269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image" Target="../media/image1.gif"/><Relationship Id="rId7" Type="http://schemas.openxmlformats.org/officeDocument/2006/relationships/image" Target="../media/image5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wmf"/><Relationship Id="rId5" Type="http://schemas.openxmlformats.org/officeDocument/2006/relationships/image" Target="../media/image3.wmf"/><Relationship Id="rId4" Type="http://schemas.openxmlformats.org/officeDocument/2006/relationships/image" Target="../media/image2.w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tags" Target="../tags/tag4.xml"/><Relationship Id="rId2" Type="http://schemas.openxmlformats.org/officeDocument/2006/relationships/tags" Target="../tags/tag3.xml"/><Relationship Id="rId1" Type="http://schemas.openxmlformats.org/officeDocument/2006/relationships/tags" Target="../tags/tag2.xml"/><Relationship Id="rId5" Type="http://schemas.openxmlformats.org/officeDocument/2006/relationships/image" Target="../media/image8.png"/><Relationship Id="rId4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tags" Target="../tags/tag7.xml"/><Relationship Id="rId2" Type="http://schemas.openxmlformats.org/officeDocument/2006/relationships/tags" Target="../tags/tag6.xml"/><Relationship Id="rId1" Type="http://schemas.openxmlformats.org/officeDocument/2006/relationships/tags" Target="../tags/tag5.xml"/><Relationship Id="rId5" Type="http://schemas.openxmlformats.org/officeDocument/2006/relationships/image" Target="../media/image8.png"/><Relationship Id="rId4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39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5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65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gif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65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gif"/><Relationship Id="rId13" Type="http://schemas.openxmlformats.org/officeDocument/2006/relationships/image" Target="../media/image38.png"/><Relationship Id="rId18" Type="http://schemas.openxmlformats.org/officeDocument/2006/relationships/image" Target="../media/image43.png"/><Relationship Id="rId26" Type="http://schemas.openxmlformats.org/officeDocument/2006/relationships/slide" Target="slide3.xml"/><Relationship Id="rId3" Type="http://schemas.openxmlformats.org/officeDocument/2006/relationships/slideLayout" Target="../slideLayouts/slideLayout2.xml"/><Relationship Id="rId21" Type="http://schemas.openxmlformats.org/officeDocument/2006/relationships/image" Target="../media/image46.png"/><Relationship Id="rId34" Type="http://schemas.openxmlformats.org/officeDocument/2006/relationships/image" Target="../media/image11.png"/><Relationship Id="rId7" Type="http://schemas.openxmlformats.org/officeDocument/2006/relationships/image" Target="../media/image32.png"/><Relationship Id="rId12" Type="http://schemas.openxmlformats.org/officeDocument/2006/relationships/image" Target="../media/image37.gif"/><Relationship Id="rId17" Type="http://schemas.openxmlformats.org/officeDocument/2006/relationships/image" Target="../media/image42.png"/><Relationship Id="rId25" Type="http://schemas.openxmlformats.org/officeDocument/2006/relationships/image" Target="../media/image50.gif"/><Relationship Id="rId33" Type="http://schemas.openxmlformats.org/officeDocument/2006/relationships/slide" Target="slide11.xml"/><Relationship Id="rId2" Type="http://schemas.openxmlformats.org/officeDocument/2006/relationships/audio" Target="../media/media5.wav"/><Relationship Id="rId16" Type="http://schemas.openxmlformats.org/officeDocument/2006/relationships/image" Target="../media/image41.png"/><Relationship Id="rId20" Type="http://schemas.openxmlformats.org/officeDocument/2006/relationships/image" Target="../media/image45.png"/><Relationship Id="rId29" Type="http://schemas.openxmlformats.org/officeDocument/2006/relationships/slide" Target="slide8.xml"/><Relationship Id="rId1" Type="http://schemas.microsoft.com/office/2007/relationships/media" Target="../media/media5.wav"/><Relationship Id="rId6" Type="http://schemas.openxmlformats.org/officeDocument/2006/relationships/audio" Target="../media/audio4.wav"/><Relationship Id="rId11" Type="http://schemas.openxmlformats.org/officeDocument/2006/relationships/image" Target="../media/image36.png"/><Relationship Id="rId24" Type="http://schemas.openxmlformats.org/officeDocument/2006/relationships/image" Target="../media/image49.png"/><Relationship Id="rId32" Type="http://schemas.openxmlformats.org/officeDocument/2006/relationships/slide" Target="slide10.xml"/><Relationship Id="rId5" Type="http://schemas.openxmlformats.org/officeDocument/2006/relationships/audio" Target="../media/audio3.wav"/><Relationship Id="rId15" Type="http://schemas.openxmlformats.org/officeDocument/2006/relationships/image" Target="../media/image40.png"/><Relationship Id="rId23" Type="http://schemas.openxmlformats.org/officeDocument/2006/relationships/image" Target="../media/image48.png"/><Relationship Id="rId28" Type="http://schemas.openxmlformats.org/officeDocument/2006/relationships/slide" Target="slide7.xml"/><Relationship Id="rId10" Type="http://schemas.openxmlformats.org/officeDocument/2006/relationships/image" Target="../media/image35.gif"/><Relationship Id="rId19" Type="http://schemas.openxmlformats.org/officeDocument/2006/relationships/image" Target="../media/image44.png"/><Relationship Id="rId31" Type="http://schemas.openxmlformats.org/officeDocument/2006/relationships/slide" Target="slide2.xml"/><Relationship Id="rId4" Type="http://schemas.openxmlformats.org/officeDocument/2006/relationships/audio" Target="../media/audio2.wav"/><Relationship Id="rId9" Type="http://schemas.openxmlformats.org/officeDocument/2006/relationships/image" Target="../media/image34.png"/><Relationship Id="rId14" Type="http://schemas.openxmlformats.org/officeDocument/2006/relationships/image" Target="../media/image39.gif"/><Relationship Id="rId22" Type="http://schemas.openxmlformats.org/officeDocument/2006/relationships/image" Target="../media/image47.png"/><Relationship Id="rId27" Type="http://schemas.openxmlformats.org/officeDocument/2006/relationships/image" Target="../media/image51.gif"/><Relationship Id="rId30" Type="http://schemas.openxmlformats.org/officeDocument/2006/relationships/slide" Target="slide9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52.png"/><Relationship Id="rId4" Type="http://schemas.openxmlformats.org/officeDocument/2006/relationships/slide" Target="slide5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4.xml"/><Relationship Id="rId5" Type="http://schemas.openxmlformats.org/officeDocument/2006/relationships/image" Target="../media/image52.png"/><Relationship Id="rId4" Type="http://schemas.openxmlformats.org/officeDocument/2006/relationships/slide" Target="slide5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audio" Target="../media/media4.mp3"/><Relationship Id="rId3" Type="http://schemas.microsoft.com/office/2007/relationships/media" Target="../media/media2.mp3"/><Relationship Id="rId7" Type="http://schemas.microsoft.com/office/2007/relationships/media" Target="../media/media4.mp3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audio" Target="../media/media3.mp3"/><Relationship Id="rId11" Type="http://schemas.openxmlformats.org/officeDocument/2006/relationships/image" Target="../media/image11.png"/><Relationship Id="rId5" Type="http://schemas.microsoft.com/office/2007/relationships/media" Target="../media/media3.mp3"/><Relationship Id="rId10" Type="http://schemas.openxmlformats.org/officeDocument/2006/relationships/image" Target="../media/image10.png"/><Relationship Id="rId4" Type="http://schemas.openxmlformats.org/officeDocument/2006/relationships/audio" Target="../media/media2.mp3"/><Relationship Id="rId9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35.xml"/><Relationship Id="rId5" Type="http://schemas.openxmlformats.org/officeDocument/2006/relationships/image" Target="../media/image52.png"/><Relationship Id="rId4" Type="http://schemas.openxmlformats.org/officeDocument/2006/relationships/slide" Target="slide5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46.xml"/><Relationship Id="rId5" Type="http://schemas.openxmlformats.org/officeDocument/2006/relationships/image" Target="../media/image52.png"/><Relationship Id="rId4" Type="http://schemas.openxmlformats.org/officeDocument/2006/relationships/slide" Target="slide5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57.xml"/><Relationship Id="rId5" Type="http://schemas.openxmlformats.org/officeDocument/2006/relationships/image" Target="../media/image52.png"/><Relationship Id="rId4" Type="http://schemas.openxmlformats.org/officeDocument/2006/relationships/slide" Target="slide5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68.xml"/><Relationship Id="rId5" Type="http://schemas.openxmlformats.org/officeDocument/2006/relationships/image" Target="../media/image52.png"/><Relationship Id="rId4" Type="http://schemas.openxmlformats.org/officeDocument/2006/relationships/slide" Target="slide5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79.xml"/><Relationship Id="rId5" Type="http://schemas.openxmlformats.org/officeDocument/2006/relationships/image" Target="../media/image52.png"/><Relationship Id="rId4" Type="http://schemas.openxmlformats.org/officeDocument/2006/relationships/slide" Target="slide5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90.xml"/><Relationship Id="rId5" Type="http://schemas.openxmlformats.org/officeDocument/2006/relationships/image" Target="../media/image52.png"/><Relationship Id="rId4" Type="http://schemas.openxmlformats.org/officeDocument/2006/relationships/slide" Target="slide5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101.xml"/><Relationship Id="rId5" Type="http://schemas.openxmlformats.org/officeDocument/2006/relationships/image" Target="../media/image52.png"/><Relationship Id="rId4" Type="http://schemas.openxmlformats.org/officeDocument/2006/relationships/slide" Target="slide5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112.xml"/><Relationship Id="rId5" Type="http://schemas.openxmlformats.org/officeDocument/2006/relationships/image" Target="../media/image52.png"/><Relationship Id="rId4" Type="http://schemas.openxmlformats.org/officeDocument/2006/relationships/slide" Target="slide5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11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audio" Target="../media/audio5.wav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8.xml"/><Relationship Id="rId6" Type="http://schemas.openxmlformats.org/officeDocument/2006/relationships/image" Target="../media/image55.png"/><Relationship Id="rId5" Type="http://schemas.openxmlformats.org/officeDocument/2006/relationships/image" Target="../media/image54.gif"/><Relationship Id="rId4" Type="http://schemas.openxmlformats.org/officeDocument/2006/relationships/image" Target="../media/image53.gif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audio" Target="../media/media4.mp3"/><Relationship Id="rId3" Type="http://schemas.microsoft.com/office/2007/relationships/media" Target="../media/media2.mp3"/><Relationship Id="rId7" Type="http://schemas.microsoft.com/office/2007/relationships/media" Target="../media/media4.mp3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audio" Target="../media/media3.mp3"/><Relationship Id="rId11" Type="http://schemas.openxmlformats.org/officeDocument/2006/relationships/image" Target="../media/image11.png"/><Relationship Id="rId5" Type="http://schemas.microsoft.com/office/2007/relationships/media" Target="../media/media3.mp3"/><Relationship Id="rId10" Type="http://schemas.openxmlformats.org/officeDocument/2006/relationships/image" Target="../media/image10.png"/><Relationship Id="rId4" Type="http://schemas.openxmlformats.org/officeDocument/2006/relationships/audio" Target="../media/media2.mp3"/><Relationship Id="rId9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gif"/><Relationship Id="rId2" Type="http://schemas.openxmlformats.org/officeDocument/2006/relationships/image" Target="../media/image56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8.gif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audio" Target="../media/media4.mp3"/><Relationship Id="rId3" Type="http://schemas.microsoft.com/office/2007/relationships/media" Target="../media/media2.mp3"/><Relationship Id="rId7" Type="http://schemas.microsoft.com/office/2007/relationships/media" Target="../media/media4.mp3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audio" Target="../media/media3.mp3"/><Relationship Id="rId11" Type="http://schemas.openxmlformats.org/officeDocument/2006/relationships/image" Target="../media/image11.png"/><Relationship Id="rId5" Type="http://schemas.microsoft.com/office/2007/relationships/media" Target="../media/media3.mp3"/><Relationship Id="rId10" Type="http://schemas.openxmlformats.org/officeDocument/2006/relationships/image" Target="../media/image10.png"/><Relationship Id="rId4" Type="http://schemas.openxmlformats.org/officeDocument/2006/relationships/audio" Target="../media/media2.mp3"/><Relationship Id="rId9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audio" Target="../media/media4.mp3"/><Relationship Id="rId3" Type="http://schemas.microsoft.com/office/2007/relationships/media" Target="../media/media2.mp3"/><Relationship Id="rId7" Type="http://schemas.microsoft.com/office/2007/relationships/media" Target="../media/media4.mp3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audio" Target="../media/media3.mp3"/><Relationship Id="rId11" Type="http://schemas.openxmlformats.org/officeDocument/2006/relationships/image" Target="../media/image11.png"/><Relationship Id="rId5" Type="http://schemas.microsoft.com/office/2007/relationships/media" Target="../media/media3.mp3"/><Relationship Id="rId10" Type="http://schemas.openxmlformats.org/officeDocument/2006/relationships/image" Target="../media/image10.png"/><Relationship Id="rId4" Type="http://schemas.openxmlformats.org/officeDocument/2006/relationships/audio" Target="../media/media2.mp3"/><Relationship Id="rId9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audio" Target="../media/media4.mp3"/><Relationship Id="rId3" Type="http://schemas.microsoft.com/office/2007/relationships/media" Target="../media/media2.mp3"/><Relationship Id="rId7" Type="http://schemas.microsoft.com/office/2007/relationships/media" Target="../media/media4.mp3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audio" Target="../media/media3.mp3"/><Relationship Id="rId11" Type="http://schemas.openxmlformats.org/officeDocument/2006/relationships/image" Target="../media/image11.png"/><Relationship Id="rId5" Type="http://schemas.microsoft.com/office/2007/relationships/media" Target="../media/media3.mp3"/><Relationship Id="rId10" Type="http://schemas.openxmlformats.org/officeDocument/2006/relationships/image" Target="../media/image10.png"/><Relationship Id="rId4" Type="http://schemas.openxmlformats.org/officeDocument/2006/relationships/audio" Target="../media/media2.mp3"/><Relationship Id="rId9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WordArt 10">
            <a:extLst>
              <a:ext uri="{FF2B5EF4-FFF2-40B4-BE49-F238E27FC236}">
                <a16:creationId xmlns:a16="http://schemas.microsoft.com/office/drawing/2014/main" xmlns="" id="{BE7CA9FB-6213-48FF-A785-7FBB59775AE6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1217481" y="1889722"/>
            <a:ext cx="6629429" cy="600394"/>
          </a:xfrm>
          <a:prstGeom prst="rect">
            <a:avLst/>
          </a:prstGeom>
        </p:spPr>
        <p:txBody>
          <a:bodyPr wrap="none" lIns="91244" tIns="45618" rIns="91244" bIns="45618" fromWordArt="1">
            <a:prstTxWarp prst="textPlain">
              <a:avLst>
                <a:gd name="adj" fmla="val 50000"/>
              </a:avLst>
            </a:prstTxWarp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eaLnBrk="0" hangingPunct="0">
              <a:defRPr/>
            </a:pPr>
            <a:r>
              <a:rPr lang="en-US" sz="1600" b="1" kern="10" spc="50" dirty="0">
                <a:ln w="11430"/>
                <a:solidFill>
                  <a:srgbClr val="FF0000"/>
                </a:solidFill>
                <a:latin typeface="Arial"/>
                <a:cs typeface="Arial"/>
              </a:rPr>
              <a:t>VẺ ĐẸP CỦA MỘT BÀI CA DAO</a:t>
            </a:r>
          </a:p>
        </p:txBody>
      </p:sp>
      <p:pic>
        <p:nvPicPr>
          <p:cNvPr id="103" name="Picture 42" descr="bluline[1]">
            <a:extLst>
              <a:ext uri="{FF2B5EF4-FFF2-40B4-BE49-F238E27FC236}">
                <a16:creationId xmlns:a16="http://schemas.microsoft.com/office/drawing/2014/main" xmlns="" id="{36959BBF-13B0-420B-AA39-A797A5EDDE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grayscl/>
            <a:biLevel thresh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676900"/>
            <a:ext cx="9144000" cy="57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4" name="AutoShape 3">
            <a:extLst>
              <a:ext uri="{FF2B5EF4-FFF2-40B4-BE49-F238E27FC236}">
                <a16:creationId xmlns:a16="http://schemas.microsoft.com/office/drawing/2014/main" xmlns="" id="{425884F1-E11E-408A-A9A4-828D1324201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40253" y="5530498"/>
            <a:ext cx="171450" cy="142875"/>
          </a:xfrm>
          <a:prstGeom prst="star32">
            <a:avLst>
              <a:gd name="adj" fmla="val 37500"/>
            </a:avLst>
          </a:prstGeom>
          <a:gradFill rotWithShape="1">
            <a:gsLst>
              <a:gs pos="0">
                <a:srgbClr val="FF99CC"/>
              </a:gs>
              <a:gs pos="100000">
                <a:srgbClr val="FF99CC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solidFill>
              <a:srgbClr val="FFFF99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244" tIns="45618" rIns="91244" bIns="45618" anchor="ctr"/>
          <a:lstStyle/>
          <a:p>
            <a:endParaRPr lang="en-US" sz="1500"/>
          </a:p>
        </p:txBody>
      </p:sp>
      <p:sp>
        <p:nvSpPr>
          <p:cNvPr id="105" name="AutoShape 4">
            <a:extLst>
              <a:ext uri="{FF2B5EF4-FFF2-40B4-BE49-F238E27FC236}">
                <a16:creationId xmlns:a16="http://schemas.microsoft.com/office/drawing/2014/main" xmlns="" id="{DF960E3E-C6AF-4A1D-B8A7-03EE42F6122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97603" y="5530498"/>
            <a:ext cx="171450" cy="142875"/>
          </a:xfrm>
          <a:prstGeom prst="star32">
            <a:avLst>
              <a:gd name="adj" fmla="val 37500"/>
            </a:avLst>
          </a:prstGeom>
          <a:gradFill rotWithShape="1">
            <a:gsLst>
              <a:gs pos="0">
                <a:srgbClr val="FF99CC"/>
              </a:gs>
              <a:gs pos="100000">
                <a:srgbClr val="FF99CC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solidFill>
              <a:srgbClr val="FFFF99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244" tIns="45618" rIns="91244" bIns="45618" anchor="ctr"/>
          <a:lstStyle/>
          <a:p>
            <a:endParaRPr lang="en-US" sz="1500"/>
          </a:p>
        </p:txBody>
      </p:sp>
      <p:sp>
        <p:nvSpPr>
          <p:cNvPr id="106" name="AutoShape 5">
            <a:extLst>
              <a:ext uri="{FF2B5EF4-FFF2-40B4-BE49-F238E27FC236}">
                <a16:creationId xmlns:a16="http://schemas.microsoft.com/office/drawing/2014/main" xmlns="" id="{106FD76F-CD87-4562-8C15-8717B547507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11753" y="5530498"/>
            <a:ext cx="171450" cy="142875"/>
          </a:xfrm>
          <a:prstGeom prst="star32">
            <a:avLst>
              <a:gd name="adj" fmla="val 37500"/>
            </a:avLst>
          </a:prstGeom>
          <a:gradFill rotWithShape="1">
            <a:gsLst>
              <a:gs pos="0">
                <a:srgbClr val="FF99CC"/>
              </a:gs>
              <a:gs pos="100000">
                <a:srgbClr val="FF99CC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solidFill>
              <a:srgbClr val="FFFF99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244" tIns="45618" rIns="91244" bIns="45618" anchor="ctr"/>
          <a:lstStyle/>
          <a:p>
            <a:endParaRPr lang="en-US" sz="1500"/>
          </a:p>
        </p:txBody>
      </p:sp>
      <p:sp>
        <p:nvSpPr>
          <p:cNvPr id="107" name="AutoShape 6">
            <a:extLst>
              <a:ext uri="{FF2B5EF4-FFF2-40B4-BE49-F238E27FC236}">
                <a16:creationId xmlns:a16="http://schemas.microsoft.com/office/drawing/2014/main" xmlns="" id="{603D00CE-C043-4FB2-A8B1-442BB9E6677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69103" y="5530498"/>
            <a:ext cx="171450" cy="142875"/>
          </a:xfrm>
          <a:prstGeom prst="star32">
            <a:avLst>
              <a:gd name="adj" fmla="val 37500"/>
            </a:avLst>
          </a:prstGeom>
          <a:gradFill rotWithShape="1">
            <a:gsLst>
              <a:gs pos="0">
                <a:srgbClr val="FF99CC"/>
              </a:gs>
              <a:gs pos="100000">
                <a:srgbClr val="FF99CC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solidFill>
              <a:srgbClr val="FFFF99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244" tIns="45618" rIns="91244" bIns="45618" anchor="ctr"/>
          <a:lstStyle/>
          <a:p>
            <a:endParaRPr lang="en-US" sz="1500"/>
          </a:p>
        </p:txBody>
      </p:sp>
      <p:sp>
        <p:nvSpPr>
          <p:cNvPr id="108" name="AutoShape 7">
            <a:extLst>
              <a:ext uri="{FF2B5EF4-FFF2-40B4-BE49-F238E27FC236}">
                <a16:creationId xmlns:a16="http://schemas.microsoft.com/office/drawing/2014/main" xmlns="" id="{E9EC0CD5-BA2A-4C80-BB54-8499540889B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83253" y="5530498"/>
            <a:ext cx="171450" cy="142875"/>
          </a:xfrm>
          <a:prstGeom prst="star32">
            <a:avLst>
              <a:gd name="adj" fmla="val 37500"/>
            </a:avLst>
          </a:prstGeom>
          <a:gradFill rotWithShape="1">
            <a:gsLst>
              <a:gs pos="0">
                <a:srgbClr val="FF99CC"/>
              </a:gs>
              <a:gs pos="100000">
                <a:srgbClr val="FF99CC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solidFill>
              <a:srgbClr val="FFFF99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244" tIns="45618" rIns="91244" bIns="45618" anchor="ctr"/>
          <a:lstStyle/>
          <a:p>
            <a:endParaRPr lang="en-US" sz="1500"/>
          </a:p>
        </p:txBody>
      </p:sp>
      <p:sp>
        <p:nvSpPr>
          <p:cNvPr id="109" name="AutoShape 8">
            <a:extLst>
              <a:ext uri="{FF2B5EF4-FFF2-40B4-BE49-F238E27FC236}">
                <a16:creationId xmlns:a16="http://schemas.microsoft.com/office/drawing/2014/main" xmlns="" id="{B4A2247B-EB2B-4325-975A-0E2726EC86A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97753" y="5530498"/>
            <a:ext cx="171450" cy="142875"/>
          </a:xfrm>
          <a:prstGeom prst="star32">
            <a:avLst>
              <a:gd name="adj" fmla="val 37500"/>
            </a:avLst>
          </a:prstGeom>
          <a:gradFill rotWithShape="1">
            <a:gsLst>
              <a:gs pos="0">
                <a:srgbClr val="FF99CC"/>
              </a:gs>
              <a:gs pos="100000">
                <a:srgbClr val="FF99CC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solidFill>
              <a:srgbClr val="FFFF99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244" tIns="45618" rIns="91244" bIns="45618" anchor="ctr"/>
          <a:lstStyle/>
          <a:p>
            <a:endParaRPr lang="en-US" sz="1500"/>
          </a:p>
        </p:txBody>
      </p:sp>
      <p:sp>
        <p:nvSpPr>
          <p:cNvPr id="110" name="AutoShape 9">
            <a:extLst>
              <a:ext uri="{FF2B5EF4-FFF2-40B4-BE49-F238E27FC236}">
                <a16:creationId xmlns:a16="http://schemas.microsoft.com/office/drawing/2014/main" xmlns="" id="{A0A9B1A4-BFE1-45D5-AAC2-D3683E3A8C7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69253" y="5530498"/>
            <a:ext cx="171450" cy="142875"/>
          </a:xfrm>
          <a:prstGeom prst="star32">
            <a:avLst>
              <a:gd name="adj" fmla="val 37500"/>
            </a:avLst>
          </a:prstGeom>
          <a:gradFill rotWithShape="1">
            <a:gsLst>
              <a:gs pos="0">
                <a:srgbClr val="FF99CC"/>
              </a:gs>
              <a:gs pos="100000">
                <a:srgbClr val="FF99CC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solidFill>
              <a:srgbClr val="FFFF99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244" tIns="45618" rIns="91244" bIns="45618" anchor="ctr"/>
          <a:lstStyle/>
          <a:p>
            <a:endParaRPr lang="en-US" sz="1500"/>
          </a:p>
        </p:txBody>
      </p:sp>
      <p:sp>
        <p:nvSpPr>
          <p:cNvPr id="111" name="AutoShape 10">
            <a:extLst>
              <a:ext uri="{FF2B5EF4-FFF2-40B4-BE49-F238E27FC236}">
                <a16:creationId xmlns:a16="http://schemas.microsoft.com/office/drawing/2014/main" xmlns="" id="{94A3DA40-5DF6-41ED-AB09-BD8DE9504C87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40753" y="5530498"/>
            <a:ext cx="171450" cy="142875"/>
          </a:xfrm>
          <a:prstGeom prst="star32">
            <a:avLst>
              <a:gd name="adj" fmla="val 37500"/>
            </a:avLst>
          </a:prstGeom>
          <a:gradFill rotWithShape="1">
            <a:gsLst>
              <a:gs pos="0">
                <a:srgbClr val="FF99CC"/>
              </a:gs>
              <a:gs pos="100000">
                <a:srgbClr val="FF99CC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solidFill>
              <a:srgbClr val="FFFF99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244" tIns="45618" rIns="91244" bIns="45618" anchor="ctr"/>
          <a:lstStyle/>
          <a:p>
            <a:endParaRPr lang="en-US" sz="1500"/>
          </a:p>
        </p:txBody>
      </p:sp>
      <p:sp>
        <p:nvSpPr>
          <p:cNvPr id="112" name="Line 48">
            <a:extLst>
              <a:ext uri="{FF2B5EF4-FFF2-40B4-BE49-F238E27FC236}">
                <a16:creationId xmlns:a16="http://schemas.microsoft.com/office/drawing/2014/main" xmlns="" id="{22BBBDEB-C5B7-4EAE-B3C1-BE9166A64E0A}"/>
              </a:ext>
            </a:extLst>
          </p:cNvPr>
          <p:cNvSpPr>
            <a:spLocks noChangeShapeType="1"/>
          </p:cNvSpPr>
          <p:nvPr/>
        </p:nvSpPr>
        <p:spPr bwMode="auto">
          <a:xfrm>
            <a:off x="2768853" y="5569193"/>
            <a:ext cx="285750" cy="0"/>
          </a:xfrm>
          <a:prstGeom prst="line">
            <a:avLst/>
          </a:prstGeom>
          <a:noFill/>
          <a:ln w="19050" cap="rnd">
            <a:solidFill>
              <a:schemeClr val="tx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1244" tIns="45618" rIns="91244" bIns="45618">
            <a:spAutoFit/>
          </a:bodyPr>
          <a:lstStyle/>
          <a:p>
            <a:endParaRPr lang="en-US" sz="1500"/>
          </a:p>
        </p:txBody>
      </p:sp>
      <p:sp>
        <p:nvSpPr>
          <p:cNvPr id="113" name="Line 49">
            <a:extLst>
              <a:ext uri="{FF2B5EF4-FFF2-40B4-BE49-F238E27FC236}">
                <a16:creationId xmlns:a16="http://schemas.microsoft.com/office/drawing/2014/main" xmlns="" id="{45951758-BBC3-47EE-9651-B1129CFB9AD4}"/>
              </a:ext>
            </a:extLst>
          </p:cNvPr>
          <p:cNvSpPr>
            <a:spLocks noChangeShapeType="1"/>
          </p:cNvSpPr>
          <p:nvPr/>
        </p:nvSpPr>
        <p:spPr bwMode="auto">
          <a:xfrm>
            <a:off x="3340353" y="5569193"/>
            <a:ext cx="285750" cy="0"/>
          </a:xfrm>
          <a:prstGeom prst="line">
            <a:avLst/>
          </a:prstGeom>
          <a:noFill/>
          <a:ln w="19050" cap="rnd">
            <a:solidFill>
              <a:schemeClr val="tx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1244" tIns="45618" rIns="91244" bIns="45618">
            <a:spAutoFit/>
          </a:bodyPr>
          <a:lstStyle/>
          <a:p>
            <a:endParaRPr lang="en-US" sz="1500"/>
          </a:p>
        </p:txBody>
      </p:sp>
      <p:sp>
        <p:nvSpPr>
          <p:cNvPr id="114" name="Line 50">
            <a:extLst>
              <a:ext uri="{FF2B5EF4-FFF2-40B4-BE49-F238E27FC236}">
                <a16:creationId xmlns:a16="http://schemas.microsoft.com/office/drawing/2014/main" xmlns="" id="{AA42E067-3EF3-4A8C-997E-905ABFD2C9F4}"/>
              </a:ext>
            </a:extLst>
          </p:cNvPr>
          <p:cNvSpPr>
            <a:spLocks noChangeShapeType="1"/>
          </p:cNvSpPr>
          <p:nvPr/>
        </p:nvSpPr>
        <p:spPr bwMode="auto">
          <a:xfrm>
            <a:off x="3854703" y="5569193"/>
            <a:ext cx="285750" cy="0"/>
          </a:xfrm>
          <a:prstGeom prst="line">
            <a:avLst/>
          </a:prstGeom>
          <a:noFill/>
          <a:ln w="19050" cap="rnd">
            <a:solidFill>
              <a:schemeClr val="tx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1244" tIns="45618" rIns="91244" bIns="45618">
            <a:spAutoFit/>
          </a:bodyPr>
          <a:lstStyle/>
          <a:p>
            <a:endParaRPr lang="en-US" sz="1500"/>
          </a:p>
        </p:txBody>
      </p:sp>
      <p:sp>
        <p:nvSpPr>
          <p:cNvPr id="115" name="Line 51">
            <a:extLst>
              <a:ext uri="{FF2B5EF4-FFF2-40B4-BE49-F238E27FC236}">
                <a16:creationId xmlns:a16="http://schemas.microsoft.com/office/drawing/2014/main" xmlns="" id="{E043B6C4-83BD-44EB-9697-6D5095BD3FD8}"/>
              </a:ext>
            </a:extLst>
          </p:cNvPr>
          <p:cNvSpPr>
            <a:spLocks noChangeShapeType="1"/>
          </p:cNvSpPr>
          <p:nvPr/>
        </p:nvSpPr>
        <p:spPr bwMode="auto">
          <a:xfrm>
            <a:off x="4426203" y="5569193"/>
            <a:ext cx="285750" cy="0"/>
          </a:xfrm>
          <a:prstGeom prst="line">
            <a:avLst/>
          </a:prstGeom>
          <a:noFill/>
          <a:ln w="19050" cap="rnd">
            <a:solidFill>
              <a:schemeClr val="tx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1244" tIns="45618" rIns="91244" bIns="45618">
            <a:spAutoFit/>
          </a:bodyPr>
          <a:lstStyle/>
          <a:p>
            <a:endParaRPr lang="en-US" sz="1500"/>
          </a:p>
        </p:txBody>
      </p:sp>
      <p:sp>
        <p:nvSpPr>
          <p:cNvPr id="116" name="Line 52">
            <a:extLst>
              <a:ext uri="{FF2B5EF4-FFF2-40B4-BE49-F238E27FC236}">
                <a16:creationId xmlns:a16="http://schemas.microsoft.com/office/drawing/2014/main" xmlns="" id="{0B2F6760-B833-4216-A2D2-EF6948AEC661}"/>
              </a:ext>
            </a:extLst>
          </p:cNvPr>
          <p:cNvSpPr>
            <a:spLocks noChangeShapeType="1"/>
          </p:cNvSpPr>
          <p:nvPr/>
        </p:nvSpPr>
        <p:spPr bwMode="auto">
          <a:xfrm>
            <a:off x="4997703" y="5569193"/>
            <a:ext cx="285750" cy="0"/>
          </a:xfrm>
          <a:prstGeom prst="line">
            <a:avLst/>
          </a:prstGeom>
          <a:noFill/>
          <a:ln w="19050" cap="rnd">
            <a:solidFill>
              <a:schemeClr val="tx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1244" tIns="45618" rIns="91244" bIns="45618">
            <a:spAutoFit/>
          </a:bodyPr>
          <a:lstStyle/>
          <a:p>
            <a:endParaRPr lang="en-US" sz="1500"/>
          </a:p>
        </p:txBody>
      </p:sp>
      <p:sp>
        <p:nvSpPr>
          <p:cNvPr id="117" name="Line 53">
            <a:extLst>
              <a:ext uri="{FF2B5EF4-FFF2-40B4-BE49-F238E27FC236}">
                <a16:creationId xmlns:a16="http://schemas.microsoft.com/office/drawing/2014/main" xmlns="" id="{CC60AF2C-425F-4B07-B1D0-BA27B9AF11D7}"/>
              </a:ext>
            </a:extLst>
          </p:cNvPr>
          <p:cNvSpPr>
            <a:spLocks noChangeShapeType="1"/>
          </p:cNvSpPr>
          <p:nvPr/>
        </p:nvSpPr>
        <p:spPr bwMode="auto">
          <a:xfrm>
            <a:off x="5626353" y="5569193"/>
            <a:ext cx="285750" cy="0"/>
          </a:xfrm>
          <a:prstGeom prst="line">
            <a:avLst/>
          </a:prstGeom>
          <a:noFill/>
          <a:ln w="19050" cap="rnd">
            <a:solidFill>
              <a:schemeClr val="tx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1244" tIns="45618" rIns="91244" bIns="45618">
            <a:spAutoFit/>
          </a:bodyPr>
          <a:lstStyle/>
          <a:p>
            <a:endParaRPr lang="en-US" sz="1500"/>
          </a:p>
        </p:txBody>
      </p:sp>
      <p:sp>
        <p:nvSpPr>
          <p:cNvPr id="118" name="Line 54">
            <a:extLst>
              <a:ext uri="{FF2B5EF4-FFF2-40B4-BE49-F238E27FC236}">
                <a16:creationId xmlns:a16="http://schemas.microsoft.com/office/drawing/2014/main" xmlns="" id="{94D44111-C401-48CF-A0CC-AC8FF5A2CF34}"/>
              </a:ext>
            </a:extLst>
          </p:cNvPr>
          <p:cNvSpPr>
            <a:spLocks noChangeShapeType="1"/>
          </p:cNvSpPr>
          <p:nvPr/>
        </p:nvSpPr>
        <p:spPr bwMode="auto">
          <a:xfrm>
            <a:off x="6197853" y="5569193"/>
            <a:ext cx="285750" cy="0"/>
          </a:xfrm>
          <a:prstGeom prst="line">
            <a:avLst/>
          </a:prstGeom>
          <a:noFill/>
          <a:ln w="19050" cap="rnd">
            <a:solidFill>
              <a:schemeClr val="tx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1244" tIns="45618" rIns="91244" bIns="45618">
            <a:spAutoFit/>
          </a:bodyPr>
          <a:lstStyle/>
          <a:p>
            <a:endParaRPr lang="en-US" sz="1500"/>
          </a:p>
        </p:txBody>
      </p:sp>
      <p:sp>
        <p:nvSpPr>
          <p:cNvPr id="119" name="Rectangle 12">
            <a:extLst>
              <a:ext uri="{FF2B5EF4-FFF2-40B4-BE49-F238E27FC236}">
                <a16:creationId xmlns:a16="http://schemas.microsoft.com/office/drawing/2014/main" xmlns="" id="{80113DEF-E7B5-41E3-955C-E71A33CE0681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38100"/>
            <a:ext cx="9144000" cy="800100"/>
          </a:xfrm>
          <a:prstGeom prst="rect">
            <a:avLst/>
          </a:prstGeom>
          <a:solidFill>
            <a:srgbClr val="FFFF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7723" tIns="43863" rIns="87723" bIns="43863" anchor="ctr"/>
          <a:lstStyle/>
          <a:p>
            <a:endParaRPr lang="en-US" sz="1500"/>
          </a:p>
        </p:txBody>
      </p:sp>
      <p:pic>
        <p:nvPicPr>
          <p:cNvPr id="120" name="Picture 24" descr="POINSET2">
            <a:extLst>
              <a:ext uri="{FF2B5EF4-FFF2-40B4-BE49-F238E27FC236}">
                <a16:creationId xmlns:a16="http://schemas.microsoft.com/office/drawing/2014/main" xmlns="" id="{ECB4CD7F-914D-4ED7-BE34-74430C7440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6200"/>
            <a:ext cx="1524000" cy="857250"/>
          </a:xfrm>
          <a:prstGeom prst="rect">
            <a:avLst/>
          </a:prstGeom>
          <a:noFill/>
          <a:effectLst>
            <a:outerShdw dist="107763" dir="18900000" algn="ctr" rotWithShape="0">
              <a:srgbClr val="808080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1" name="Picture 41" descr="Books">
            <a:extLst>
              <a:ext uri="{FF2B5EF4-FFF2-40B4-BE49-F238E27FC236}">
                <a16:creationId xmlns:a16="http://schemas.microsoft.com/office/drawing/2014/main" xmlns="" id="{0729EB32-973F-47C3-9772-23F425B484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88933" y="107157"/>
            <a:ext cx="1295400" cy="597694"/>
          </a:xfrm>
          <a:prstGeom prst="rect">
            <a:avLst/>
          </a:prstGeom>
          <a:noFill/>
          <a:ln>
            <a:noFill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00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rgbClr val="FFFF99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" name="Picture 46" descr="bluline[1]">
            <a:extLst>
              <a:ext uri="{FF2B5EF4-FFF2-40B4-BE49-F238E27FC236}">
                <a16:creationId xmlns:a16="http://schemas.microsoft.com/office/drawing/2014/main" xmlns="" id="{1B50B869-5F0A-41BB-8953-5A7649E62D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grayscl/>
            <a:biLevel thresh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8100"/>
            <a:ext cx="9144000" cy="57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3" name="Text Box 98">
            <a:extLst>
              <a:ext uri="{FF2B5EF4-FFF2-40B4-BE49-F238E27FC236}">
                <a16:creationId xmlns:a16="http://schemas.microsoft.com/office/drawing/2014/main" xmlns="" id="{E517500E-A209-4EB8-9D22-A879D3F80E5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19457" y="190518"/>
            <a:ext cx="3368675" cy="3194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7723" tIns="43863" rIns="87723" bIns="43863">
            <a:spAutoFit/>
          </a:bodyPr>
          <a:lstStyle/>
          <a:p>
            <a:endParaRPr lang="en-US" sz="1500"/>
          </a:p>
        </p:txBody>
      </p:sp>
      <p:pic>
        <p:nvPicPr>
          <p:cNvPr id="125" name="Picture 13" descr="bluline[1]">
            <a:extLst>
              <a:ext uri="{FF2B5EF4-FFF2-40B4-BE49-F238E27FC236}">
                <a16:creationId xmlns:a16="http://schemas.microsoft.com/office/drawing/2014/main" xmlns="" id="{B48A9770-6F29-4E54-85E6-F57C16047A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93420"/>
            <a:ext cx="9144000" cy="685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6" name="AutoShape 18">
            <a:extLst>
              <a:ext uri="{FF2B5EF4-FFF2-40B4-BE49-F238E27FC236}">
                <a16:creationId xmlns:a16="http://schemas.microsoft.com/office/drawing/2014/main" xmlns="" id="{DA15AFF2-40D7-4269-AAC8-83F78489F24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647700"/>
            <a:ext cx="304800" cy="274320"/>
          </a:xfrm>
          <a:prstGeom prst="sun">
            <a:avLst>
              <a:gd name="adj" fmla="val 25000"/>
            </a:avLst>
          </a:prstGeom>
          <a:gradFill rotWithShape="1">
            <a:gsLst>
              <a:gs pos="0">
                <a:srgbClr val="FF99CC"/>
              </a:gs>
              <a:gs pos="100000">
                <a:srgbClr val="FF99CC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solidFill>
              <a:srgbClr val="FFFF99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16974" tIns="58486" rIns="116974" bIns="58486" anchor="ctr"/>
          <a:lstStyle/>
          <a:p>
            <a:endParaRPr lang="en-US"/>
          </a:p>
        </p:txBody>
      </p:sp>
      <p:sp>
        <p:nvSpPr>
          <p:cNvPr id="127" name="Line 44">
            <a:extLst>
              <a:ext uri="{FF2B5EF4-FFF2-40B4-BE49-F238E27FC236}">
                <a16:creationId xmlns:a16="http://schemas.microsoft.com/office/drawing/2014/main" xmlns="" id="{0306829A-1790-4311-AA61-945EB37F287C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55" y="1001610"/>
            <a:ext cx="9067685" cy="11850"/>
          </a:xfrm>
          <a:prstGeom prst="line">
            <a:avLst/>
          </a:prstGeom>
          <a:noFill/>
          <a:ln w="9525">
            <a:solidFill>
              <a:srgbClr val="FFFF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16974" tIns="58486" rIns="116974" bIns="58486">
            <a:spAutoFit/>
          </a:bodyPr>
          <a:lstStyle/>
          <a:p>
            <a:endParaRPr lang="en-US"/>
          </a:p>
        </p:txBody>
      </p:sp>
      <p:sp>
        <p:nvSpPr>
          <p:cNvPr id="128" name="AutoShape 16">
            <a:extLst>
              <a:ext uri="{FF2B5EF4-FFF2-40B4-BE49-F238E27FC236}">
                <a16:creationId xmlns:a16="http://schemas.microsoft.com/office/drawing/2014/main" xmlns="" id="{53333FF7-BB08-4A57-8AC7-B428E50E608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09800" y="740988"/>
            <a:ext cx="228600" cy="228600"/>
          </a:xfrm>
          <a:prstGeom prst="sun">
            <a:avLst>
              <a:gd name="adj" fmla="val 25000"/>
            </a:avLst>
          </a:prstGeom>
          <a:gradFill rotWithShape="1">
            <a:gsLst>
              <a:gs pos="0">
                <a:srgbClr val="FF99CC"/>
              </a:gs>
              <a:gs pos="100000">
                <a:srgbClr val="FF99CC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solidFill>
              <a:srgbClr val="FFFF99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244" tIns="45618" rIns="91244" bIns="45618" anchor="ctr"/>
          <a:lstStyle/>
          <a:p>
            <a:endParaRPr lang="en-US"/>
          </a:p>
        </p:txBody>
      </p:sp>
      <p:sp>
        <p:nvSpPr>
          <p:cNvPr id="129" name="AutoShape 17">
            <a:extLst>
              <a:ext uri="{FF2B5EF4-FFF2-40B4-BE49-F238E27FC236}">
                <a16:creationId xmlns:a16="http://schemas.microsoft.com/office/drawing/2014/main" xmlns="" id="{314D80C0-5983-4DE7-9E69-69ADB13643E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52600" y="740988"/>
            <a:ext cx="228600" cy="228600"/>
          </a:xfrm>
          <a:prstGeom prst="sun">
            <a:avLst>
              <a:gd name="adj" fmla="val 25000"/>
            </a:avLst>
          </a:prstGeom>
          <a:gradFill rotWithShape="1">
            <a:gsLst>
              <a:gs pos="0">
                <a:srgbClr val="FF99CC"/>
              </a:gs>
              <a:gs pos="100000">
                <a:srgbClr val="FF99CC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solidFill>
              <a:srgbClr val="FFFF99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244" tIns="45618" rIns="91244" bIns="45618" anchor="ctr"/>
          <a:lstStyle/>
          <a:p>
            <a:endParaRPr lang="en-US"/>
          </a:p>
        </p:txBody>
      </p:sp>
      <p:sp>
        <p:nvSpPr>
          <p:cNvPr id="130" name="AutoShape 18">
            <a:extLst>
              <a:ext uri="{FF2B5EF4-FFF2-40B4-BE49-F238E27FC236}">
                <a16:creationId xmlns:a16="http://schemas.microsoft.com/office/drawing/2014/main" xmlns="" id="{2C9A44CA-EB25-41A2-AE7C-1EB69155088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740988"/>
            <a:ext cx="228600" cy="228600"/>
          </a:xfrm>
          <a:prstGeom prst="sun">
            <a:avLst>
              <a:gd name="adj" fmla="val 25000"/>
            </a:avLst>
          </a:prstGeom>
          <a:gradFill rotWithShape="1">
            <a:gsLst>
              <a:gs pos="0">
                <a:srgbClr val="FF99CC"/>
              </a:gs>
              <a:gs pos="100000">
                <a:srgbClr val="FF99CC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solidFill>
              <a:srgbClr val="FFFF99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244" tIns="45618" rIns="91244" bIns="45618" anchor="ctr"/>
          <a:lstStyle/>
          <a:p>
            <a:endParaRPr lang="en-US"/>
          </a:p>
        </p:txBody>
      </p:sp>
      <p:sp>
        <p:nvSpPr>
          <p:cNvPr id="131" name="AutoShape 19">
            <a:extLst>
              <a:ext uri="{FF2B5EF4-FFF2-40B4-BE49-F238E27FC236}">
                <a16:creationId xmlns:a16="http://schemas.microsoft.com/office/drawing/2014/main" xmlns="" id="{2F70F418-E0E7-4C02-A9D4-4FE2972EA88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740988"/>
            <a:ext cx="228600" cy="228600"/>
          </a:xfrm>
          <a:prstGeom prst="sun">
            <a:avLst>
              <a:gd name="adj" fmla="val 25000"/>
            </a:avLst>
          </a:prstGeom>
          <a:gradFill rotWithShape="1">
            <a:gsLst>
              <a:gs pos="0">
                <a:srgbClr val="FF99CC"/>
              </a:gs>
              <a:gs pos="100000">
                <a:srgbClr val="FF99CC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solidFill>
              <a:srgbClr val="FFFF99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244" tIns="45618" rIns="91244" bIns="45618" anchor="ctr"/>
          <a:lstStyle/>
          <a:p>
            <a:endParaRPr lang="en-US"/>
          </a:p>
        </p:txBody>
      </p:sp>
      <p:sp>
        <p:nvSpPr>
          <p:cNvPr id="132" name="AutoShape 20">
            <a:extLst>
              <a:ext uri="{FF2B5EF4-FFF2-40B4-BE49-F238E27FC236}">
                <a16:creationId xmlns:a16="http://schemas.microsoft.com/office/drawing/2014/main" xmlns="" id="{58764964-19BA-40E9-8648-771C3A0900AA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2000" y="740988"/>
            <a:ext cx="228600" cy="228600"/>
          </a:xfrm>
          <a:prstGeom prst="sun">
            <a:avLst>
              <a:gd name="adj" fmla="val 25000"/>
            </a:avLst>
          </a:prstGeom>
          <a:gradFill rotWithShape="1">
            <a:gsLst>
              <a:gs pos="0">
                <a:srgbClr val="FF99CC"/>
              </a:gs>
              <a:gs pos="100000">
                <a:srgbClr val="FF99CC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solidFill>
              <a:srgbClr val="FFFF99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244" tIns="45618" rIns="91244" bIns="45618" anchor="ctr"/>
          <a:lstStyle/>
          <a:p>
            <a:endParaRPr lang="en-US"/>
          </a:p>
        </p:txBody>
      </p:sp>
      <p:sp>
        <p:nvSpPr>
          <p:cNvPr id="133" name="AutoShape 21">
            <a:extLst>
              <a:ext uri="{FF2B5EF4-FFF2-40B4-BE49-F238E27FC236}">
                <a16:creationId xmlns:a16="http://schemas.microsoft.com/office/drawing/2014/main" xmlns="" id="{F5B8C841-55FC-43E2-A831-9D6CD2C5E1C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19200" y="740988"/>
            <a:ext cx="228600" cy="228600"/>
          </a:xfrm>
          <a:prstGeom prst="sun">
            <a:avLst>
              <a:gd name="adj" fmla="val 25000"/>
            </a:avLst>
          </a:prstGeom>
          <a:gradFill rotWithShape="1">
            <a:gsLst>
              <a:gs pos="0">
                <a:srgbClr val="FF99CC"/>
              </a:gs>
              <a:gs pos="100000">
                <a:srgbClr val="FF99CC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solidFill>
              <a:srgbClr val="FFFF99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244" tIns="45618" rIns="91244" bIns="45618" anchor="ctr"/>
          <a:lstStyle/>
          <a:p>
            <a:endParaRPr lang="en-US"/>
          </a:p>
        </p:txBody>
      </p:sp>
      <p:sp>
        <p:nvSpPr>
          <p:cNvPr id="134" name="AutoShape 26">
            <a:extLst>
              <a:ext uri="{FF2B5EF4-FFF2-40B4-BE49-F238E27FC236}">
                <a16:creationId xmlns:a16="http://schemas.microsoft.com/office/drawing/2014/main" xmlns="" id="{3E715C8B-CC1D-459D-AF4F-67318E42904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76800" y="740988"/>
            <a:ext cx="228600" cy="228600"/>
          </a:xfrm>
          <a:prstGeom prst="sun">
            <a:avLst>
              <a:gd name="adj" fmla="val 25000"/>
            </a:avLst>
          </a:prstGeom>
          <a:gradFill rotWithShape="1">
            <a:gsLst>
              <a:gs pos="0">
                <a:srgbClr val="FF99CC"/>
              </a:gs>
              <a:gs pos="100000">
                <a:srgbClr val="FF99CC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solidFill>
              <a:srgbClr val="FFFF99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244" tIns="45618" rIns="91244" bIns="45618" anchor="ctr"/>
          <a:lstStyle/>
          <a:p>
            <a:endParaRPr lang="en-US"/>
          </a:p>
        </p:txBody>
      </p:sp>
      <p:sp>
        <p:nvSpPr>
          <p:cNvPr id="135" name="AutoShape 27">
            <a:extLst>
              <a:ext uri="{FF2B5EF4-FFF2-40B4-BE49-F238E27FC236}">
                <a16:creationId xmlns:a16="http://schemas.microsoft.com/office/drawing/2014/main" xmlns="" id="{8E87862B-9C43-480B-A601-1A659CDA2A7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19600" y="740988"/>
            <a:ext cx="228600" cy="228600"/>
          </a:xfrm>
          <a:prstGeom prst="sun">
            <a:avLst>
              <a:gd name="adj" fmla="val 25000"/>
            </a:avLst>
          </a:prstGeom>
          <a:gradFill rotWithShape="1">
            <a:gsLst>
              <a:gs pos="0">
                <a:srgbClr val="FF99CC"/>
              </a:gs>
              <a:gs pos="100000">
                <a:srgbClr val="FF99CC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solidFill>
              <a:srgbClr val="FFFF99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244" tIns="45618" rIns="91244" bIns="45618" anchor="ctr"/>
          <a:lstStyle/>
          <a:p>
            <a:endParaRPr lang="en-US"/>
          </a:p>
        </p:txBody>
      </p:sp>
      <p:sp>
        <p:nvSpPr>
          <p:cNvPr id="136" name="AutoShape 28">
            <a:extLst>
              <a:ext uri="{FF2B5EF4-FFF2-40B4-BE49-F238E27FC236}">
                <a16:creationId xmlns:a16="http://schemas.microsoft.com/office/drawing/2014/main" xmlns="" id="{487A2088-7A60-4166-A2E3-BE8B0D5D01D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67000" y="740988"/>
            <a:ext cx="228600" cy="228600"/>
          </a:xfrm>
          <a:prstGeom prst="sun">
            <a:avLst>
              <a:gd name="adj" fmla="val 25000"/>
            </a:avLst>
          </a:prstGeom>
          <a:gradFill rotWithShape="1">
            <a:gsLst>
              <a:gs pos="0">
                <a:srgbClr val="FF99CC"/>
              </a:gs>
              <a:gs pos="100000">
                <a:srgbClr val="FF99CC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solidFill>
              <a:srgbClr val="FFFF99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244" tIns="45618" rIns="91244" bIns="45618" anchor="ctr"/>
          <a:lstStyle/>
          <a:p>
            <a:endParaRPr lang="en-US"/>
          </a:p>
        </p:txBody>
      </p:sp>
      <p:sp>
        <p:nvSpPr>
          <p:cNvPr id="137" name="AutoShape 29">
            <a:extLst>
              <a:ext uri="{FF2B5EF4-FFF2-40B4-BE49-F238E27FC236}">
                <a16:creationId xmlns:a16="http://schemas.microsoft.com/office/drawing/2014/main" xmlns="" id="{6A6CEF31-7C7E-4B6E-BBE6-F593EC4F610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8000" y="740988"/>
            <a:ext cx="228600" cy="228600"/>
          </a:xfrm>
          <a:prstGeom prst="sun">
            <a:avLst>
              <a:gd name="adj" fmla="val 25000"/>
            </a:avLst>
          </a:prstGeom>
          <a:gradFill rotWithShape="1">
            <a:gsLst>
              <a:gs pos="0">
                <a:srgbClr val="FF99CC"/>
              </a:gs>
              <a:gs pos="100000">
                <a:srgbClr val="FF99CC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solidFill>
              <a:srgbClr val="FFFF99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244" tIns="45618" rIns="91244" bIns="45618" anchor="ctr"/>
          <a:lstStyle/>
          <a:p>
            <a:endParaRPr lang="en-US"/>
          </a:p>
        </p:txBody>
      </p:sp>
      <p:sp>
        <p:nvSpPr>
          <p:cNvPr id="138" name="AutoShape 30">
            <a:extLst>
              <a:ext uri="{FF2B5EF4-FFF2-40B4-BE49-F238E27FC236}">
                <a16:creationId xmlns:a16="http://schemas.microsoft.com/office/drawing/2014/main" xmlns="" id="{2DC07EF5-17A9-4B99-BC28-7236B3107B9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29000" y="740988"/>
            <a:ext cx="228600" cy="228600"/>
          </a:xfrm>
          <a:prstGeom prst="sun">
            <a:avLst>
              <a:gd name="adj" fmla="val 25000"/>
            </a:avLst>
          </a:prstGeom>
          <a:gradFill rotWithShape="1">
            <a:gsLst>
              <a:gs pos="0">
                <a:srgbClr val="FF99CC"/>
              </a:gs>
              <a:gs pos="100000">
                <a:srgbClr val="FF99CC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solidFill>
              <a:srgbClr val="FFFF99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244" tIns="45618" rIns="91244" bIns="45618" anchor="ctr"/>
          <a:lstStyle/>
          <a:p>
            <a:endParaRPr lang="en-US"/>
          </a:p>
        </p:txBody>
      </p:sp>
      <p:sp>
        <p:nvSpPr>
          <p:cNvPr id="139" name="AutoShape 31">
            <a:extLst>
              <a:ext uri="{FF2B5EF4-FFF2-40B4-BE49-F238E27FC236}">
                <a16:creationId xmlns:a16="http://schemas.microsoft.com/office/drawing/2014/main" xmlns="" id="{BA5ACDF8-927A-4A43-B2CC-4A64A2C3C12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86200" y="740988"/>
            <a:ext cx="228600" cy="228600"/>
          </a:xfrm>
          <a:prstGeom prst="sun">
            <a:avLst>
              <a:gd name="adj" fmla="val 25000"/>
            </a:avLst>
          </a:prstGeom>
          <a:gradFill rotWithShape="1">
            <a:gsLst>
              <a:gs pos="0">
                <a:srgbClr val="FF99CC"/>
              </a:gs>
              <a:gs pos="100000">
                <a:srgbClr val="FF99CC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solidFill>
              <a:srgbClr val="FFFF99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244" tIns="45618" rIns="91244" bIns="45618" anchor="ctr"/>
          <a:lstStyle/>
          <a:p>
            <a:endParaRPr lang="en-US"/>
          </a:p>
        </p:txBody>
      </p:sp>
      <p:sp>
        <p:nvSpPr>
          <p:cNvPr id="140" name="AutoShape 32">
            <a:extLst>
              <a:ext uri="{FF2B5EF4-FFF2-40B4-BE49-F238E27FC236}">
                <a16:creationId xmlns:a16="http://schemas.microsoft.com/office/drawing/2014/main" xmlns="" id="{63150024-5FCF-4FD8-9A76-16BE394EAF28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43800" y="740988"/>
            <a:ext cx="228600" cy="228600"/>
          </a:xfrm>
          <a:prstGeom prst="sun">
            <a:avLst>
              <a:gd name="adj" fmla="val 25000"/>
            </a:avLst>
          </a:prstGeom>
          <a:gradFill rotWithShape="1">
            <a:gsLst>
              <a:gs pos="0">
                <a:srgbClr val="FF99CC"/>
              </a:gs>
              <a:gs pos="100000">
                <a:srgbClr val="FF99CC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solidFill>
              <a:srgbClr val="FFFF99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244" tIns="45618" rIns="91244" bIns="45618" anchor="ctr"/>
          <a:lstStyle/>
          <a:p>
            <a:endParaRPr lang="en-US"/>
          </a:p>
        </p:txBody>
      </p:sp>
      <p:sp>
        <p:nvSpPr>
          <p:cNvPr id="141" name="AutoShape 33">
            <a:extLst>
              <a:ext uri="{FF2B5EF4-FFF2-40B4-BE49-F238E27FC236}">
                <a16:creationId xmlns:a16="http://schemas.microsoft.com/office/drawing/2014/main" xmlns="" id="{E2B89747-10C1-4987-88FB-E3AAE39FEBA8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86600" y="740988"/>
            <a:ext cx="228600" cy="228600"/>
          </a:xfrm>
          <a:prstGeom prst="sun">
            <a:avLst>
              <a:gd name="adj" fmla="val 25000"/>
            </a:avLst>
          </a:prstGeom>
          <a:gradFill rotWithShape="1">
            <a:gsLst>
              <a:gs pos="0">
                <a:srgbClr val="FF99CC"/>
              </a:gs>
              <a:gs pos="100000">
                <a:srgbClr val="FF99CC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solidFill>
              <a:srgbClr val="FFFF99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244" tIns="45618" rIns="91244" bIns="45618" anchor="ctr"/>
          <a:lstStyle/>
          <a:p>
            <a:endParaRPr lang="en-US"/>
          </a:p>
        </p:txBody>
      </p:sp>
      <p:sp>
        <p:nvSpPr>
          <p:cNvPr id="142" name="AutoShape 34">
            <a:extLst>
              <a:ext uri="{FF2B5EF4-FFF2-40B4-BE49-F238E27FC236}">
                <a16:creationId xmlns:a16="http://schemas.microsoft.com/office/drawing/2014/main" xmlns="" id="{FB29345F-001E-4B1C-95BC-ECDC4631B4D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34000" y="740988"/>
            <a:ext cx="228600" cy="228600"/>
          </a:xfrm>
          <a:prstGeom prst="sun">
            <a:avLst>
              <a:gd name="adj" fmla="val 25000"/>
            </a:avLst>
          </a:prstGeom>
          <a:gradFill rotWithShape="1">
            <a:gsLst>
              <a:gs pos="0">
                <a:srgbClr val="FF99CC"/>
              </a:gs>
              <a:gs pos="100000">
                <a:srgbClr val="FF99CC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solidFill>
              <a:srgbClr val="FFFF99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244" tIns="45618" rIns="91244" bIns="45618" anchor="ctr"/>
          <a:lstStyle/>
          <a:p>
            <a:endParaRPr lang="en-US"/>
          </a:p>
        </p:txBody>
      </p:sp>
      <p:sp>
        <p:nvSpPr>
          <p:cNvPr id="143" name="AutoShape 35">
            <a:extLst>
              <a:ext uri="{FF2B5EF4-FFF2-40B4-BE49-F238E27FC236}">
                <a16:creationId xmlns:a16="http://schemas.microsoft.com/office/drawing/2014/main" xmlns="" id="{3BFE3B41-D598-4344-B899-31EE7414AF9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15000" y="740988"/>
            <a:ext cx="228600" cy="228600"/>
          </a:xfrm>
          <a:prstGeom prst="sun">
            <a:avLst>
              <a:gd name="adj" fmla="val 25000"/>
            </a:avLst>
          </a:prstGeom>
          <a:gradFill rotWithShape="1">
            <a:gsLst>
              <a:gs pos="0">
                <a:srgbClr val="FF99CC"/>
              </a:gs>
              <a:gs pos="100000">
                <a:srgbClr val="FF99CC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solidFill>
              <a:srgbClr val="FFFF99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244" tIns="45618" rIns="91244" bIns="45618" anchor="ctr"/>
          <a:lstStyle/>
          <a:p>
            <a:endParaRPr lang="en-US"/>
          </a:p>
        </p:txBody>
      </p:sp>
      <p:sp>
        <p:nvSpPr>
          <p:cNvPr id="144" name="AutoShape 36">
            <a:extLst>
              <a:ext uri="{FF2B5EF4-FFF2-40B4-BE49-F238E27FC236}">
                <a16:creationId xmlns:a16="http://schemas.microsoft.com/office/drawing/2014/main" xmlns="" id="{FFF1E237-1308-4724-BEC6-C8665A1AFD07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96000" y="740988"/>
            <a:ext cx="228600" cy="228600"/>
          </a:xfrm>
          <a:prstGeom prst="sun">
            <a:avLst>
              <a:gd name="adj" fmla="val 25000"/>
            </a:avLst>
          </a:prstGeom>
          <a:gradFill rotWithShape="1">
            <a:gsLst>
              <a:gs pos="0">
                <a:srgbClr val="FF99CC"/>
              </a:gs>
              <a:gs pos="100000">
                <a:srgbClr val="FF99CC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solidFill>
              <a:srgbClr val="FFFF99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244" tIns="45618" rIns="91244" bIns="45618" anchor="ctr"/>
          <a:lstStyle/>
          <a:p>
            <a:endParaRPr lang="en-US"/>
          </a:p>
        </p:txBody>
      </p:sp>
      <p:sp>
        <p:nvSpPr>
          <p:cNvPr id="145" name="AutoShape 37">
            <a:extLst>
              <a:ext uri="{FF2B5EF4-FFF2-40B4-BE49-F238E27FC236}">
                <a16:creationId xmlns:a16="http://schemas.microsoft.com/office/drawing/2014/main" xmlns="" id="{8E36255E-6E4A-4732-93DC-C50ACD65687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53200" y="740988"/>
            <a:ext cx="228600" cy="228600"/>
          </a:xfrm>
          <a:prstGeom prst="sun">
            <a:avLst>
              <a:gd name="adj" fmla="val 25000"/>
            </a:avLst>
          </a:prstGeom>
          <a:gradFill rotWithShape="1">
            <a:gsLst>
              <a:gs pos="0">
                <a:srgbClr val="FF99CC"/>
              </a:gs>
              <a:gs pos="100000">
                <a:srgbClr val="FF99CC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solidFill>
              <a:srgbClr val="FFFF99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244" tIns="45618" rIns="91244" bIns="45618" anchor="ctr"/>
          <a:lstStyle/>
          <a:p>
            <a:endParaRPr lang="en-US"/>
          </a:p>
        </p:txBody>
      </p:sp>
      <p:sp>
        <p:nvSpPr>
          <p:cNvPr id="146" name="AutoShape 38">
            <a:extLst>
              <a:ext uri="{FF2B5EF4-FFF2-40B4-BE49-F238E27FC236}">
                <a16:creationId xmlns:a16="http://schemas.microsoft.com/office/drawing/2014/main" xmlns="" id="{644551B8-DA84-4395-BC14-EF2047322036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01000" y="740988"/>
            <a:ext cx="228600" cy="228600"/>
          </a:xfrm>
          <a:prstGeom prst="sun">
            <a:avLst>
              <a:gd name="adj" fmla="val 25000"/>
            </a:avLst>
          </a:prstGeom>
          <a:gradFill rotWithShape="1">
            <a:gsLst>
              <a:gs pos="0">
                <a:srgbClr val="FF99CC"/>
              </a:gs>
              <a:gs pos="100000">
                <a:srgbClr val="FF99CC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solidFill>
              <a:srgbClr val="FFFF99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244" tIns="45618" rIns="91244" bIns="45618" anchor="ctr"/>
          <a:lstStyle/>
          <a:p>
            <a:endParaRPr lang="en-US"/>
          </a:p>
        </p:txBody>
      </p:sp>
      <p:sp>
        <p:nvSpPr>
          <p:cNvPr id="147" name="AutoShape 39">
            <a:extLst>
              <a:ext uri="{FF2B5EF4-FFF2-40B4-BE49-F238E27FC236}">
                <a16:creationId xmlns:a16="http://schemas.microsoft.com/office/drawing/2014/main" xmlns="" id="{87F2E084-0458-40DF-89F6-ECC9F8C8F045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82000" y="740988"/>
            <a:ext cx="228600" cy="228600"/>
          </a:xfrm>
          <a:prstGeom prst="sun">
            <a:avLst>
              <a:gd name="adj" fmla="val 25000"/>
            </a:avLst>
          </a:prstGeom>
          <a:gradFill rotWithShape="1">
            <a:gsLst>
              <a:gs pos="0">
                <a:srgbClr val="FF99CC"/>
              </a:gs>
              <a:gs pos="100000">
                <a:srgbClr val="FF99CC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solidFill>
              <a:srgbClr val="FFFF99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244" tIns="45618" rIns="91244" bIns="45618" anchor="ctr"/>
          <a:lstStyle/>
          <a:p>
            <a:endParaRPr lang="en-US"/>
          </a:p>
        </p:txBody>
      </p:sp>
      <p:sp>
        <p:nvSpPr>
          <p:cNvPr id="148" name="AutoShape 40">
            <a:extLst>
              <a:ext uri="{FF2B5EF4-FFF2-40B4-BE49-F238E27FC236}">
                <a16:creationId xmlns:a16="http://schemas.microsoft.com/office/drawing/2014/main" xmlns="" id="{D2FB5959-E42C-46B2-85B9-CF16386A3CEC}"/>
              </a:ext>
            </a:extLst>
          </p:cNvPr>
          <p:cNvSpPr>
            <a:spLocks noChangeArrowheads="1"/>
          </p:cNvSpPr>
          <p:nvPr/>
        </p:nvSpPr>
        <p:spPr bwMode="auto">
          <a:xfrm>
            <a:off x="8763000" y="740988"/>
            <a:ext cx="228600" cy="228600"/>
          </a:xfrm>
          <a:prstGeom prst="sun">
            <a:avLst>
              <a:gd name="adj" fmla="val 25000"/>
            </a:avLst>
          </a:prstGeom>
          <a:gradFill rotWithShape="1">
            <a:gsLst>
              <a:gs pos="0">
                <a:srgbClr val="FF99CC"/>
              </a:gs>
              <a:gs pos="100000">
                <a:srgbClr val="FF99CC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solidFill>
              <a:srgbClr val="FFFF99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244" tIns="45618" rIns="91244" bIns="45618" anchor="ctr"/>
          <a:lstStyle/>
          <a:p>
            <a:endParaRPr lang="en-US"/>
          </a:p>
        </p:txBody>
      </p:sp>
      <p:sp>
        <p:nvSpPr>
          <p:cNvPr id="149" name="Line 44">
            <a:extLst>
              <a:ext uri="{FF2B5EF4-FFF2-40B4-BE49-F238E27FC236}">
                <a16:creationId xmlns:a16="http://schemas.microsoft.com/office/drawing/2014/main" xmlns="" id="{9CE0FAA9-87FE-402B-AC05-2E227A4F6AC6}"/>
              </a:ext>
            </a:extLst>
          </p:cNvPr>
          <p:cNvSpPr>
            <a:spLocks noChangeShapeType="1"/>
          </p:cNvSpPr>
          <p:nvPr/>
        </p:nvSpPr>
        <p:spPr bwMode="auto">
          <a:xfrm>
            <a:off x="0" y="1045788"/>
            <a:ext cx="9144000" cy="0"/>
          </a:xfrm>
          <a:prstGeom prst="line">
            <a:avLst/>
          </a:prstGeom>
          <a:noFill/>
          <a:ln w="9525">
            <a:solidFill>
              <a:srgbClr val="FFFF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1244" tIns="45618" rIns="91244" bIns="45618">
            <a:spAutoFit/>
          </a:bodyPr>
          <a:lstStyle/>
          <a:p>
            <a:endParaRPr lang="en-US"/>
          </a:p>
        </p:txBody>
      </p:sp>
      <p:sp>
        <p:nvSpPr>
          <p:cNvPr id="150" name="Line 45">
            <a:extLst>
              <a:ext uri="{FF2B5EF4-FFF2-40B4-BE49-F238E27FC236}">
                <a16:creationId xmlns:a16="http://schemas.microsoft.com/office/drawing/2014/main" xmlns="" id="{DD5297BB-B7D2-4B0F-B7E9-5688B2FB9D89}"/>
              </a:ext>
            </a:extLst>
          </p:cNvPr>
          <p:cNvSpPr>
            <a:spLocks noChangeShapeType="1"/>
          </p:cNvSpPr>
          <p:nvPr/>
        </p:nvSpPr>
        <p:spPr bwMode="auto">
          <a:xfrm>
            <a:off x="0" y="1093413"/>
            <a:ext cx="9144000" cy="0"/>
          </a:xfrm>
          <a:prstGeom prst="line">
            <a:avLst/>
          </a:prstGeom>
          <a:noFill/>
          <a:ln w="28575" cap="rnd">
            <a:solidFill>
              <a:srgbClr val="00FFFF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1244" tIns="45618" rIns="91244" bIns="45618">
            <a:spAutoFit/>
          </a:bodyPr>
          <a:lstStyle/>
          <a:p>
            <a:endParaRPr lang="en-US"/>
          </a:p>
        </p:txBody>
      </p:sp>
      <p:sp>
        <p:nvSpPr>
          <p:cNvPr id="151" name="Oval 55">
            <a:extLst>
              <a:ext uri="{FF2B5EF4-FFF2-40B4-BE49-F238E27FC236}">
                <a16:creationId xmlns:a16="http://schemas.microsoft.com/office/drawing/2014/main" xmlns="" id="{542BBE5B-119A-4DB2-B001-FB6016C02C1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4077" y="574147"/>
            <a:ext cx="259210" cy="562340"/>
          </a:xfrm>
          <a:prstGeom prst="ellipse">
            <a:avLst/>
          </a:prstGeom>
          <a:gradFill rotWithShape="1">
            <a:gsLst>
              <a:gs pos="0">
                <a:srgbClr val="FFFF00"/>
              </a:gs>
              <a:gs pos="100000">
                <a:srgbClr val="FFFF00">
                  <a:gamma/>
                  <a:shade val="46275"/>
                  <a:invGamma/>
                </a:srgbClr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244" tIns="45618" rIns="91244" bIns="45618" anchor="ctr">
            <a:spAutoFit/>
          </a:bodyPr>
          <a:lstStyle/>
          <a:p>
            <a:endParaRPr lang="en-US"/>
          </a:p>
        </p:txBody>
      </p:sp>
      <p:sp>
        <p:nvSpPr>
          <p:cNvPr id="152" name="Oval 56">
            <a:extLst>
              <a:ext uri="{FF2B5EF4-FFF2-40B4-BE49-F238E27FC236}">
                <a16:creationId xmlns:a16="http://schemas.microsoft.com/office/drawing/2014/main" xmlns="" id="{2D6F6342-3DB4-4F18-A4B2-3E3267D0380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66826" y="574147"/>
            <a:ext cx="259210" cy="562340"/>
          </a:xfrm>
          <a:prstGeom prst="ellipse">
            <a:avLst/>
          </a:prstGeom>
          <a:gradFill rotWithShape="1">
            <a:gsLst>
              <a:gs pos="0">
                <a:srgbClr val="FFFF00"/>
              </a:gs>
              <a:gs pos="100000">
                <a:srgbClr val="FFFF00">
                  <a:gamma/>
                  <a:shade val="46275"/>
                  <a:invGamma/>
                </a:srgbClr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244" tIns="45618" rIns="91244" bIns="45618" anchor="ctr">
            <a:spAutoFit/>
          </a:bodyPr>
          <a:lstStyle/>
          <a:p>
            <a:endParaRPr lang="en-US"/>
          </a:p>
        </p:txBody>
      </p:sp>
      <p:sp>
        <p:nvSpPr>
          <p:cNvPr id="153" name="Oval 57">
            <a:extLst>
              <a:ext uri="{FF2B5EF4-FFF2-40B4-BE49-F238E27FC236}">
                <a16:creationId xmlns:a16="http://schemas.microsoft.com/office/drawing/2014/main" xmlns="" id="{74BCFFB9-45D0-4830-90DB-A06977CD6F6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29" y="574147"/>
            <a:ext cx="259210" cy="562340"/>
          </a:xfrm>
          <a:prstGeom prst="ellipse">
            <a:avLst/>
          </a:prstGeom>
          <a:gradFill rotWithShape="1">
            <a:gsLst>
              <a:gs pos="0">
                <a:srgbClr val="FFFF00"/>
              </a:gs>
              <a:gs pos="100000">
                <a:srgbClr val="FFFF00">
                  <a:gamma/>
                  <a:shade val="46275"/>
                  <a:invGamma/>
                </a:srgbClr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244" tIns="45618" rIns="91244" bIns="45618" anchor="ctr">
            <a:spAutoFit/>
          </a:bodyPr>
          <a:lstStyle/>
          <a:p>
            <a:endParaRPr lang="en-US"/>
          </a:p>
        </p:txBody>
      </p:sp>
      <p:sp>
        <p:nvSpPr>
          <p:cNvPr id="154" name="Oval 58">
            <a:extLst>
              <a:ext uri="{FF2B5EF4-FFF2-40B4-BE49-F238E27FC236}">
                <a16:creationId xmlns:a16="http://schemas.microsoft.com/office/drawing/2014/main" xmlns="" id="{6E9E2387-FD47-4900-9D6D-7089007623B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57429" y="574147"/>
            <a:ext cx="259210" cy="562340"/>
          </a:xfrm>
          <a:prstGeom prst="ellipse">
            <a:avLst/>
          </a:prstGeom>
          <a:gradFill rotWithShape="1">
            <a:gsLst>
              <a:gs pos="0">
                <a:srgbClr val="FFFF00"/>
              </a:gs>
              <a:gs pos="100000">
                <a:srgbClr val="FFFF00">
                  <a:gamma/>
                  <a:shade val="46275"/>
                  <a:invGamma/>
                </a:srgbClr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244" tIns="45618" rIns="91244" bIns="45618" anchor="ctr">
            <a:spAutoFit/>
          </a:bodyPr>
          <a:lstStyle/>
          <a:p>
            <a:endParaRPr lang="en-US"/>
          </a:p>
        </p:txBody>
      </p:sp>
      <p:sp>
        <p:nvSpPr>
          <p:cNvPr id="155" name="Oval 59">
            <a:extLst>
              <a:ext uri="{FF2B5EF4-FFF2-40B4-BE49-F238E27FC236}">
                <a16:creationId xmlns:a16="http://schemas.microsoft.com/office/drawing/2014/main" xmlns="" id="{32531EEC-E2BA-426A-B4FA-9EE8F63042B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14629" y="574147"/>
            <a:ext cx="259210" cy="562340"/>
          </a:xfrm>
          <a:prstGeom prst="ellipse">
            <a:avLst/>
          </a:prstGeom>
          <a:gradFill rotWithShape="1">
            <a:gsLst>
              <a:gs pos="0">
                <a:srgbClr val="FFFF00"/>
              </a:gs>
              <a:gs pos="100000">
                <a:srgbClr val="FFFF00">
                  <a:gamma/>
                  <a:shade val="46275"/>
                  <a:invGamma/>
                </a:srgbClr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244" tIns="45618" rIns="91244" bIns="45618" anchor="ctr">
            <a:spAutoFit/>
          </a:bodyPr>
          <a:lstStyle/>
          <a:p>
            <a:endParaRPr lang="en-US"/>
          </a:p>
        </p:txBody>
      </p:sp>
      <p:sp>
        <p:nvSpPr>
          <p:cNvPr id="156" name="Oval 60">
            <a:extLst>
              <a:ext uri="{FF2B5EF4-FFF2-40B4-BE49-F238E27FC236}">
                <a16:creationId xmlns:a16="http://schemas.microsoft.com/office/drawing/2014/main" xmlns="" id="{E44E3678-6D1D-4E17-890C-AD080532E9F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95626" y="574147"/>
            <a:ext cx="259210" cy="562340"/>
          </a:xfrm>
          <a:prstGeom prst="ellipse">
            <a:avLst/>
          </a:prstGeom>
          <a:gradFill rotWithShape="1">
            <a:gsLst>
              <a:gs pos="0">
                <a:srgbClr val="FFFF00"/>
              </a:gs>
              <a:gs pos="100000">
                <a:srgbClr val="FFFF00">
                  <a:gamma/>
                  <a:shade val="46275"/>
                  <a:invGamma/>
                </a:srgbClr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244" tIns="45618" rIns="91244" bIns="45618" anchor="ctr">
            <a:spAutoFit/>
          </a:bodyPr>
          <a:lstStyle/>
          <a:p>
            <a:endParaRPr lang="en-US"/>
          </a:p>
        </p:txBody>
      </p:sp>
      <p:sp>
        <p:nvSpPr>
          <p:cNvPr id="157" name="Oval 61">
            <a:extLst>
              <a:ext uri="{FF2B5EF4-FFF2-40B4-BE49-F238E27FC236}">
                <a16:creationId xmlns:a16="http://schemas.microsoft.com/office/drawing/2014/main" xmlns="" id="{C7FD1402-353E-48FB-8092-E2FCE78825B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92502" y="574147"/>
            <a:ext cx="259210" cy="562340"/>
          </a:xfrm>
          <a:prstGeom prst="ellipse">
            <a:avLst/>
          </a:prstGeom>
          <a:gradFill rotWithShape="1">
            <a:gsLst>
              <a:gs pos="0">
                <a:srgbClr val="FFFF00"/>
              </a:gs>
              <a:gs pos="100000">
                <a:srgbClr val="FFFF00">
                  <a:gamma/>
                  <a:shade val="46275"/>
                  <a:invGamma/>
                </a:srgbClr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244" tIns="45618" rIns="91244" bIns="45618" anchor="ctr">
            <a:spAutoFit/>
          </a:bodyPr>
          <a:lstStyle/>
          <a:p>
            <a:endParaRPr lang="en-US"/>
          </a:p>
        </p:txBody>
      </p:sp>
      <p:sp>
        <p:nvSpPr>
          <p:cNvPr id="158" name="Oval 62">
            <a:extLst>
              <a:ext uri="{FF2B5EF4-FFF2-40B4-BE49-F238E27FC236}">
                <a16:creationId xmlns:a16="http://schemas.microsoft.com/office/drawing/2014/main" xmlns="" id="{39EDF210-6C9E-4F65-902C-250D84EA4ED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33829" y="574147"/>
            <a:ext cx="259210" cy="562340"/>
          </a:xfrm>
          <a:prstGeom prst="ellipse">
            <a:avLst/>
          </a:prstGeom>
          <a:gradFill rotWithShape="1">
            <a:gsLst>
              <a:gs pos="0">
                <a:srgbClr val="FFFF00"/>
              </a:gs>
              <a:gs pos="100000">
                <a:srgbClr val="FFFF00">
                  <a:gamma/>
                  <a:shade val="46275"/>
                  <a:invGamma/>
                </a:srgbClr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244" tIns="45618" rIns="91244" bIns="45618" anchor="ctr">
            <a:spAutoFit/>
          </a:bodyPr>
          <a:lstStyle/>
          <a:p>
            <a:endParaRPr lang="en-US"/>
          </a:p>
        </p:txBody>
      </p:sp>
      <p:sp>
        <p:nvSpPr>
          <p:cNvPr id="159" name="Oval 63">
            <a:extLst>
              <a:ext uri="{FF2B5EF4-FFF2-40B4-BE49-F238E27FC236}">
                <a16:creationId xmlns:a16="http://schemas.microsoft.com/office/drawing/2014/main" xmlns="" id="{E1F3934D-26B7-4882-945B-0CADDD15D3C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91029" y="574147"/>
            <a:ext cx="259210" cy="562340"/>
          </a:xfrm>
          <a:prstGeom prst="ellipse">
            <a:avLst/>
          </a:prstGeom>
          <a:gradFill rotWithShape="1">
            <a:gsLst>
              <a:gs pos="0">
                <a:srgbClr val="FFFF00"/>
              </a:gs>
              <a:gs pos="100000">
                <a:srgbClr val="FFFF00">
                  <a:gamma/>
                  <a:shade val="46275"/>
                  <a:invGamma/>
                </a:srgbClr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244" tIns="45618" rIns="91244" bIns="45618" anchor="ctr">
            <a:spAutoFit/>
          </a:bodyPr>
          <a:lstStyle/>
          <a:p>
            <a:endParaRPr lang="en-US"/>
          </a:p>
        </p:txBody>
      </p:sp>
      <p:sp>
        <p:nvSpPr>
          <p:cNvPr id="160" name="Oval 64">
            <a:extLst>
              <a:ext uri="{FF2B5EF4-FFF2-40B4-BE49-F238E27FC236}">
                <a16:creationId xmlns:a16="http://schemas.microsoft.com/office/drawing/2014/main" xmlns="" id="{2478C465-DD1F-4AE0-BECC-81F7F9F5CFE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24429" y="574147"/>
            <a:ext cx="259210" cy="562340"/>
          </a:xfrm>
          <a:prstGeom prst="ellipse">
            <a:avLst/>
          </a:prstGeom>
          <a:gradFill rotWithShape="1">
            <a:gsLst>
              <a:gs pos="0">
                <a:srgbClr val="FFFF00"/>
              </a:gs>
              <a:gs pos="100000">
                <a:srgbClr val="FFFF00">
                  <a:gamma/>
                  <a:shade val="46275"/>
                  <a:invGamma/>
                </a:srgbClr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244" tIns="45618" rIns="91244" bIns="45618" anchor="ctr">
            <a:spAutoFit/>
          </a:bodyPr>
          <a:lstStyle/>
          <a:p>
            <a:endParaRPr lang="en-US"/>
          </a:p>
        </p:txBody>
      </p:sp>
      <p:sp>
        <p:nvSpPr>
          <p:cNvPr id="161" name="Oval 65">
            <a:extLst>
              <a:ext uri="{FF2B5EF4-FFF2-40B4-BE49-F238E27FC236}">
                <a16:creationId xmlns:a16="http://schemas.microsoft.com/office/drawing/2014/main" xmlns="" id="{2A0CFBF8-78FB-42BE-AD8B-D7A7121044F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81626" y="574147"/>
            <a:ext cx="259210" cy="562340"/>
          </a:xfrm>
          <a:prstGeom prst="ellipse">
            <a:avLst/>
          </a:prstGeom>
          <a:gradFill rotWithShape="1">
            <a:gsLst>
              <a:gs pos="0">
                <a:srgbClr val="FFFF00"/>
              </a:gs>
              <a:gs pos="100000">
                <a:srgbClr val="FFFF00">
                  <a:gamma/>
                  <a:shade val="46275"/>
                  <a:invGamma/>
                </a:srgbClr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244" tIns="45618" rIns="91244" bIns="45618" anchor="ctr">
            <a:spAutoFit/>
          </a:bodyPr>
          <a:lstStyle/>
          <a:p>
            <a:endParaRPr lang="en-US"/>
          </a:p>
        </p:txBody>
      </p:sp>
      <p:sp>
        <p:nvSpPr>
          <p:cNvPr id="162" name="Oval 66">
            <a:extLst>
              <a:ext uri="{FF2B5EF4-FFF2-40B4-BE49-F238E27FC236}">
                <a16:creationId xmlns:a16="http://schemas.microsoft.com/office/drawing/2014/main" xmlns="" id="{796E82C2-8490-45C4-AE9B-D777F1CE6EE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07077" y="574147"/>
            <a:ext cx="259210" cy="562340"/>
          </a:xfrm>
          <a:prstGeom prst="ellipse">
            <a:avLst/>
          </a:prstGeom>
          <a:gradFill rotWithShape="1">
            <a:gsLst>
              <a:gs pos="0">
                <a:srgbClr val="FFFF00"/>
              </a:gs>
              <a:gs pos="100000">
                <a:srgbClr val="FFFF00">
                  <a:gamma/>
                  <a:shade val="46275"/>
                  <a:invGamma/>
                </a:srgbClr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244" tIns="45618" rIns="91244" bIns="45618" anchor="ctr">
            <a:spAutoFit/>
          </a:bodyPr>
          <a:lstStyle/>
          <a:p>
            <a:endParaRPr lang="en-US"/>
          </a:p>
        </p:txBody>
      </p:sp>
      <p:sp>
        <p:nvSpPr>
          <p:cNvPr id="163" name="Oval 67">
            <a:extLst>
              <a:ext uri="{FF2B5EF4-FFF2-40B4-BE49-F238E27FC236}">
                <a16:creationId xmlns:a16="http://schemas.microsoft.com/office/drawing/2014/main" xmlns="" id="{DC634865-CCFE-45EC-8914-039F5D4D8E2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75371" y="574147"/>
            <a:ext cx="259210" cy="562340"/>
          </a:xfrm>
          <a:prstGeom prst="ellipse">
            <a:avLst/>
          </a:prstGeom>
          <a:gradFill rotWithShape="1">
            <a:gsLst>
              <a:gs pos="0">
                <a:srgbClr val="FFFF00"/>
              </a:gs>
              <a:gs pos="100000">
                <a:srgbClr val="FFFF00">
                  <a:gamma/>
                  <a:shade val="46275"/>
                  <a:invGamma/>
                </a:srgbClr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244" tIns="45618" rIns="91244" bIns="45618" anchor="ctr">
            <a:spAutoFit/>
          </a:bodyPr>
          <a:lstStyle/>
          <a:p>
            <a:endParaRPr lang="en-US"/>
          </a:p>
        </p:txBody>
      </p:sp>
      <p:sp>
        <p:nvSpPr>
          <p:cNvPr id="164" name="Oval 68">
            <a:extLst>
              <a:ext uri="{FF2B5EF4-FFF2-40B4-BE49-F238E27FC236}">
                <a16:creationId xmlns:a16="http://schemas.microsoft.com/office/drawing/2014/main" xmlns="" id="{D72E4808-75B8-452C-9A60-2D9E7C5252C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00829" y="574147"/>
            <a:ext cx="259210" cy="562340"/>
          </a:xfrm>
          <a:prstGeom prst="ellipse">
            <a:avLst/>
          </a:prstGeom>
          <a:gradFill rotWithShape="1">
            <a:gsLst>
              <a:gs pos="0">
                <a:srgbClr val="FFFF00"/>
              </a:gs>
              <a:gs pos="100000">
                <a:srgbClr val="FFFF00">
                  <a:gamma/>
                  <a:shade val="46275"/>
                  <a:invGamma/>
                </a:srgbClr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244" tIns="45618" rIns="91244" bIns="45618" anchor="ctr">
            <a:spAutoFit/>
          </a:bodyPr>
          <a:lstStyle/>
          <a:p>
            <a:endParaRPr lang="en-US"/>
          </a:p>
        </p:txBody>
      </p:sp>
      <p:sp>
        <p:nvSpPr>
          <p:cNvPr id="165" name="Oval 69">
            <a:extLst>
              <a:ext uri="{FF2B5EF4-FFF2-40B4-BE49-F238E27FC236}">
                <a16:creationId xmlns:a16="http://schemas.microsoft.com/office/drawing/2014/main" xmlns="" id="{54FE878E-02D7-4B72-964E-EED5C4E1EF4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58029" y="574147"/>
            <a:ext cx="259210" cy="562340"/>
          </a:xfrm>
          <a:prstGeom prst="ellipse">
            <a:avLst/>
          </a:prstGeom>
          <a:gradFill rotWithShape="1">
            <a:gsLst>
              <a:gs pos="0">
                <a:srgbClr val="FFFF00"/>
              </a:gs>
              <a:gs pos="100000">
                <a:srgbClr val="FFFF00">
                  <a:gamma/>
                  <a:shade val="46275"/>
                  <a:invGamma/>
                </a:srgbClr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244" tIns="45618" rIns="91244" bIns="45618" anchor="ctr">
            <a:spAutoFit/>
          </a:bodyPr>
          <a:lstStyle/>
          <a:p>
            <a:endParaRPr lang="en-US"/>
          </a:p>
        </p:txBody>
      </p:sp>
      <p:sp>
        <p:nvSpPr>
          <p:cNvPr id="166" name="Oval 70">
            <a:extLst>
              <a:ext uri="{FF2B5EF4-FFF2-40B4-BE49-F238E27FC236}">
                <a16:creationId xmlns:a16="http://schemas.microsoft.com/office/drawing/2014/main" xmlns="" id="{77B35777-604A-4A30-BF41-4593C894D7D1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91426" y="574147"/>
            <a:ext cx="259210" cy="562340"/>
          </a:xfrm>
          <a:prstGeom prst="ellipse">
            <a:avLst/>
          </a:prstGeom>
          <a:gradFill rotWithShape="1">
            <a:gsLst>
              <a:gs pos="0">
                <a:srgbClr val="FFFF00"/>
              </a:gs>
              <a:gs pos="100000">
                <a:srgbClr val="FFFF00">
                  <a:gamma/>
                  <a:shade val="46275"/>
                  <a:invGamma/>
                </a:srgbClr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244" tIns="45618" rIns="91244" bIns="45618" anchor="ctr">
            <a:spAutoFit/>
          </a:bodyPr>
          <a:lstStyle/>
          <a:p>
            <a:endParaRPr lang="en-US"/>
          </a:p>
        </p:txBody>
      </p:sp>
      <p:sp>
        <p:nvSpPr>
          <p:cNvPr id="167" name="Oval 71">
            <a:extLst>
              <a:ext uri="{FF2B5EF4-FFF2-40B4-BE49-F238E27FC236}">
                <a16:creationId xmlns:a16="http://schemas.microsoft.com/office/drawing/2014/main" xmlns="" id="{A5C3D38A-EBC2-4175-BAE4-0379227C272C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48629" y="574147"/>
            <a:ext cx="259210" cy="562340"/>
          </a:xfrm>
          <a:prstGeom prst="ellipse">
            <a:avLst/>
          </a:prstGeom>
          <a:gradFill rotWithShape="1">
            <a:gsLst>
              <a:gs pos="0">
                <a:srgbClr val="FFFF00"/>
              </a:gs>
              <a:gs pos="100000">
                <a:srgbClr val="FFFF00">
                  <a:gamma/>
                  <a:shade val="46275"/>
                  <a:invGamma/>
                </a:srgbClr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244" tIns="45618" rIns="91244" bIns="45618" anchor="ctr">
            <a:spAutoFit/>
          </a:bodyPr>
          <a:lstStyle/>
          <a:p>
            <a:endParaRPr lang="en-US"/>
          </a:p>
        </p:txBody>
      </p:sp>
      <p:sp>
        <p:nvSpPr>
          <p:cNvPr id="168" name="Oval 72">
            <a:extLst>
              <a:ext uri="{FF2B5EF4-FFF2-40B4-BE49-F238E27FC236}">
                <a16:creationId xmlns:a16="http://schemas.microsoft.com/office/drawing/2014/main" xmlns="" id="{58890B69-96A7-4A8A-AD15-0908F9D8225E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74077" y="574147"/>
            <a:ext cx="259210" cy="562340"/>
          </a:xfrm>
          <a:prstGeom prst="ellipse">
            <a:avLst/>
          </a:prstGeom>
          <a:gradFill rotWithShape="1">
            <a:gsLst>
              <a:gs pos="0">
                <a:srgbClr val="FFFF00"/>
              </a:gs>
              <a:gs pos="100000">
                <a:srgbClr val="FFFF00">
                  <a:gamma/>
                  <a:shade val="46275"/>
                  <a:invGamma/>
                </a:srgbClr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244" tIns="45618" rIns="91244" bIns="45618" anchor="ctr">
            <a:spAutoFit/>
          </a:bodyPr>
          <a:lstStyle/>
          <a:p>
            <a:endParaRPr lang="en-US"/>
          </a:p>
        </p:txBody>
      </p:sp>
      <p:sp>
        <p:nvSpPr>
          <p:cNvPr id="169" name="Oval 73">
            <a:extLst>
              <a:ext uri="{FF2B5EF4-FFF2-40B4-BE49-F238E27FC236}">
                <a16:creationId xmlns:a16="http://schemas.microsoft.com/office/drawing/2014/main" xmlns="" id="{EE845D71-AB3E-48E9-BA7D-B835AED0289E}"/>
              </a:ext>
            </a:extLst>
          </p:cNvPr>
          <p:cNvSpPr>
            <a:spLocks noChangeArrowheads="1"/>
          </p:cNvSpPr>
          <p:nvPr/>
        </p:nvSpPr>
        <p:spPr bwMode="auto">
          <a:xfrm>
            <a:off x="8702247" y="573201"/>
            <a:ext cx="259210" cy="562340"/>
          </a:xfrm>
          <a:prstGeom prst="ellipse">
            <a:avLst/>
          </a:prstGeom>
          <a:gradFill rotWithShape="1">
            <a:gsLst>
              <a:gs pos="0">
                <a:srgbClr val="FFFF00"/>
              </a:gs>
              <a:gs pos="100000">
                <a:srgbClr val="FFFF00">
                  <a:gamma/>
                  <a:shade val="46275"/>
                  <a:invGamma/>
                </a:srgbClr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244" tIns="45618" rIns="91244" bIns="45618" anchor="ctr">
            <a:spAutoFit/>
          </a:bodyPr>
          <a:lstStyle/>
          <a:p>
            <a:endParaRPr lang="en-US"/>
          </a:p>
        </p:txBody>
      </p:sp>
      <p:sp>
        <p:nvSpPr>
          <p:cNvPr id="170" name="Oval 74">
            <a:extLst>
              <a:ext uri="{FF2B5EF4-FFF2-40B4-BE49-F238E27FC236}">
                <a16:creationId xmlns:a16="http://schemas.microsoft.com/office/drawing/2014/main" xmlns="" id="{836791ED-56AE-4511-84F9-FFAAE8771D1F}"/>
              </a:ext>
            </a:extLst>
          </p:cNvPr>
          <p:cNvSpPr>
            <a:spLocks noChangeArrowheads="1"/>
          </p:cNvSpPr>
          <p:nvPr/>
        </p:nvSpPr>
        <p:spPr bwMode="auto">
          <a:xfrm>
            <a:off x="8991629" y="574147"/>
            <a:ext cx="259210" cy="562340"/>
          </a:xfrm>
          <a:prstGeom prst="ellipse">
            <a:avLst/>
          </a:prstGeom>
          <a:gradFill rotWithShape="1">
            <a:gsLst>
              <a:gs pos="0">
                <a:srgbClr val="FFFF00"/>
              </a:gs>
              <a:gs pos="100000">
                <a:srgbClr val="FFFF00">
                  <a:gamma/>
                  <a:shade val="46275"/>
                  <a:invGamma/>
                </a:srgbClr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244" tIns="45618" rIns="91244" bIns="45618" anchor="ctr">
            <a:spAutoFit/>
          </a:bodyPr>
          <a:lstStyle/>
          <a:p>
            <a:endParaRPr lang="en-US"/>
          </a:p>
        </p:txBody>
      </p:sp>
      <p:sp>
        <p:nvSpPr>
          <p:cNvPr id="171" name="Oval 75">
            <a:extLst>
              <a:ext uri="{FF2B5EF4-FFF2-40B4-BE49-F238E27FC236}">
                <a16:creationId xmlns:a16="http://schemas.microsoft.com/office/drawing/2014/main" xmlns="" id="{025C2F2E-C809-4428-A7B6-248620FB525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0378" y="574147"/>
            <a:ext cx="259210" cy="562340"/>
          </a:xfrm>
          <a:prstGeom prst="ellipse">
            <a:avLst/>
          </a:prstGeom>
          <a:gradFill rotWithShape="1">
            <a:gsLst>
              <a:gs pos="0">
                <a:srgbClr val="FFFF00"/>
              </a:gs>
              <a:gs pos="100000">
                <a:srgbClr val="FFFF00">
                  <a:gamma/>
                  <a:shade val="46275"/>
                  <a:invGamma/>
                </a:srgbClr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244" tIns="45618" rIns="91244" bIns="45618" anchor="ctr">
            <a:spAutoFit/>
          </a:bodyPr>
          <a:lstStyle/>
          <a:p>
            <a:endParaRPr lang="en-US"/>
          </a:p>
        </p:txBody>
      </p:sp>
      <p:pic>
        <p:nvPicPr>
          <p:cNvPr id="173" name="Picture 22" descr="POINSET3">
            <a:extLst>
              <a:ext uri="{FF2B5EF4-FFF2-40B4-BE49-F238E27FC236}">
                <a16:creationId xmlns:a16="http://schemas.microsoft.com/office/drawing/2014/main" xmlns="" id="{40550C70-3EE9-415B-9600-EF154B398D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93348" y="4176780"/>
            <a:ext cx="2163623" cy="1486202"/>
          </a:xfrm>
          <a:prstGeom prst="rect">
            <a:avLst/>
          </a:prstGeom>
          <a:noFill/>
          <a:effectLst>
            <a:outerShdw dist="107763" dir="13500000" algn="ctr" rotWithShape="0">
              <a:srgbClr val="808080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4" name="Text Box 47">
            <a:extLst>
              <a:ext uri="{FF2B5EF4-FFF2-40B4-BE49-F238E27FC236}">
                <a16:creationId xmlns:a16="http://schemas.microsoft.com/office/drawing/2014/main" xmlns="" id="{F5EAD8B3-C498-4D5B-B636-9D584C6107F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4073" y="1209159"/>
            <a:ext cx="8633197" cy="5872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rnd" algn="ctr">
                <a:solidFill>
                  <a:srgbClr val="FF33CC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16974" tIns="58486" rIns="116974" bIns="58486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sz="2800" b="1" dirty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.VnArial" pitchFamily="34" charset="0"/>
              </a:rPr>
              <a:t>C</a:t>
            </a:r>
            <a:r>
              <a:rPr lang="en-US" sz="2800" b="1" dirty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HÀO MỪNG CÁC EM ĐẾN VỚI TIẾT HỌC </a:t>
            </a:r>
            <a:endParaRPr lang="en-US" sz="2800" b="1" dirty="0">
              <a:solidFill>
                <a:srgbClr val="990033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.VnArial" pitchFamily="34" charset="0"/>
            </a:endParaRPr>
          </a:p>
        </p:txBody>
      </p:sp>
      <p:pic>
        <p:nvPicPr>
          <p:cNvPr id="175" name="Picture 92" descr="Dove-02-june[1]">
            <a:extLst>
              <a:ext uri="{FF2B5EF4-FFF2-40B4-BE49-F238E27FC236}">
                <a16:creationId xmlns:a16="http://schemas.microsoft.com/office/drawing/2014/main" xmlns="" id="{130FCB33-B45B-4A42-8234-96F96EE4EB18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666205" y="4382261"/>
            <a:ext cx="1625600" cy="8175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6" name="Picture 95" descr="Dove-02-june[1]">
            <a:extLst>
              <a:ext uri="{FF2B5EF4-FFF2-40B4-BE49-F238E27FC236}">
                <a16:creationId xmlns:a16="http://schemas.microsoft.com/office/drawing/2014/main" xmlns="" id="{228287D2-9334-4CFB-8791-368B01DAF8B4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849466"/>
            <a:ext cx="1625600" cy="8175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7" name="AutoShape 76">
            <a:extLst>
              <a:ext uri="{FF2B5EF4-FFF2-40B4-BE49-F238E27FC236}">
                <a16:creationId xmlns:a16="http://schemas.microsoft.com/office/drawing/2014/main" xmlns="" id="{857EEF69-C42B-4EB7-A332-C341931C3D9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18075" y="4533900"/>
            <a:ext cx="228600" cy="228600"/>
          </a:xfrm>
          <a:prstGeom prst="sun">
            <a:avLst>
              <a:gd name="adj" fmla="val 25000"/>
            </a:avLst>
          </a:prstGeom>
          <a:gradFill rotWithShape="1">
            <a:gsLst>
              <a:gs pos="0">
                <a:srgbClr val="FF99CC"/>
              </a:gs>
              <a:gs pos="100000">
                <a:srgbClr val="FF99CC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solidFill>
              <a:srgbClr val="FFFF99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244" tIns="45618" rIns="91244" bIns="45618" anchor="ctr"/>
          <a:lstStyle/>
          <a:p>
            <a:endParaRPr lang="en-US"/>
          </a:p>
        </p:txBody>
      </p:sp>
      <p:sp>
        <p:nvSpPr>
          <p:cNvPr id="178" name="AutoShape 77">
            <a:extLst>
              <a:ext uri="{FF2B5EF4-FFF2-40B4-BE49-F238E27FC236}">
                <a16:creationId xmlns:a16="http://schemas.microsoft.com/office/drawing/2014/main" xmlns="" id="{CC594F56-10C2-4EF0-9FE7-2763413F081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60875" y="4533900"/>
            <a:ext cx="228600" cy="228600"/>
          </a:xfrm>
          <a:prstGeom prst="sun">
            <a:avLst>
              <a:gd name="adj" fmla="val 25000"/>
            </a:avLst>
          </a:prstGeom>
          <a:gradFill rotWithShape="1">
            <a:gsLst>
              <a:gs pos="0">
                <a:srgbClr val="FF99CC"/>
              </a:gs>
              <a:gs pos="100000">
                <a:srgbClr val="FF99CC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solidFill>
              <a:srgbClr val="FFFF99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244" tIns="45618" rIns="91244" bIns="45618" anchor="ctr"/>
          <a:lstStyle/>
          <a:p>
            <a:endParaRPr lang="en-US"/>
          </a:p>
        </p:txBody>
      </p:sp>
      <p:sp>
        <p:nvSpPr>
          <p:cNvPr id="179" name="AutoShape 78">
            <a:extLst>
              <a:ext uri="{FF2B5EF4-FFF2-40B4-BE49-F238E27FC236}">
                <a16:creationId xmlns:a16="http://schemas.microsoft.com/office/drawing/2014/main" xmlns="" id="{35A1713F-C428-48D0-BEEA-7D4205E9191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43200" y="4533900"/>
            <a:ext cx="228600" cy="228600"/>
          </a:xfrm>
          <a:prstGeom prst="sun">
            <a:avLst>
              <a:gd name="adj" fmla="val 25000"/>
            </a:avLst>
          </a:prstGeom>
          <a:gradFill rotWithShape="1">
            <a:gsLst>
              <a:gs pos="0">
                <a:srgbClr val="FF99CC"/>
              </a:gs>
              <a:gs pos="100000">
                <a:srgbClr val="FF99CC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solidFill>
              <a:srgbClr val="FFFF99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244" tIns="45618" rIns="91244" bIns="45618" anchor="ctr"/>
          <a:lstStyle/>
          <a:p>
            <a:endParaRPr lang="en-US"/>
          </a:p>
        </p:txBody>
      </p:sp>
      <p:sp>
        <p:nvSpPr>
          <p:cNvPr id="180" name="AutoShape 79">
            <a:extLst>
              <a:ext uri="{FF2B5EF4-FFF2-40B4-BE49-F238E27FC236}">
                <a16:creationId xmlns:a16="http://schemas.microsoft.com/office/drawing/2014/main" xmlns="" id="{60E02E06-210C-4A4F-BD29-00EF2E4C977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65475" y="4533900"/>
            <a:ext cx="228600" cy="228600"/>
          </a:xfrm>
          <a:prstGeom prst="sun">
            <a:avLst>
              <a:gd name="adj" fmla="val 25000"/>
            </a:avLst>
          </a:prstGeom>
          <a:gradFill rotWithShape="1">
            <a:gsLst>
              <a:gs pos="0">
                <a:srgbClr val="FF99CC"/>
              </a:gs>
              <a:gs pos="100000">
                <a:srgbClr val="FF99CC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solidFill>
              <a:srgbClr val="FFFF99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244" tIns="45618" rIns="91244" bIns="45618" anchor="ctr"/>
          <a:lstStyle/>
          <a:p>
            <a:endParaRPr lang="en-US"/>
          </a:p>
        </p:txBody>
      </p:sp>
      <p:sp>
        <p:nvSpPr>
          <p:cNvPr id="181" name="AutoShape 80">
            <a:extLst>
              <a:ext uri="{FF2B5EF4-FFF2-40B4-BE49-F238E27FC236}">
                <a16:creationId xmlns:a16="http://schemas.microsoft.com/office/drawing/2014/main" xmlns="" id="{0A193DD6-6926-4FB6-836E-BED1A604D1A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46475" y="4533900"/>
            <a:ext cx="228600" cy="228600"/>
          </a:xfrm>
          <a:prstGeom prst="sun">
            <a:avLst>
              <a:gd name="adj" fmla="val 25000"/>
            </a:avLst>
          </a:prstGeom>
          <a:gradFill rotWithShape="1">
            <a:gsLst>
              <a:gs pos="0">
                <a:srgbClr val="FF99CC"/>
              </a:gs>
              <a:gs pos="100000">
                <a:srgbClr val="FF99CC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solidFill>
              <a:srgbClr val="FFFF99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244" tIns="45618" rIns="91244" bIns="45618" anchor="ctr"/>
          <a:lstStyle/>
          <a:p>
            <a:endParaRPr lang="en-US"/>
          </a:p>
        </p:txBody>
      </p:sp>
      <p:sp>
        <p:nvSpPr>
          <p:cNvPr id="182" name="AutoShape 81">
            <a:extLst>
              <a:ext uri="{FF2B5EF4-FFF2-40B4-BE49-F238E27FC236}">
                <a16:creationId xmlns:a16="http://schemas.microsoft.com/office/drawing/2014/main" xmlns="" id="{2FE96FA9-9123-4060-86EA-4491559650C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03675" y="4533900"/>
            <a:ext cx="228600" cy="228600"/>
          </a:xfrm>
          <a:prstGeom prst="sun">
            <a:avLst>
              <a:gd name="adj" fmla="val 25000"/>
            </a:avLst>
          </a:prstGeom>
          <a:gradFill rotWithShape="1">
            <a:gsLst>
              <a:gs pos="0">
                <a:srgbClr val="FF99CC"/>
              </a:gs>
              <a:gs pos="100000">
                <a:srgbClr val="FF99CC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solidFill>
              <a:srgbClr val="FFFF99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244" tIns="45618" rIns="91244" bIns="45618" anchor="ctr"/>
          <a:lstStyle/>
          <a:p>
            <a:endParaRPr lang="en-US"/>
          </a:p>
        </p:txBody>
      </p:sp>
      <p:sp>
        <p:nvSpPr>
          <p:cNvPr id="183" name="AutoShape 82">
            <a:extLst>
              <a:ext uri="{FF2B5EF4-FFF2-40B4-BE49-F238E27FC236}">
                <a16:creationId xmlns:a16="http://schemas.microsoft.com/office/drawing/2014/main" xmlns="" id="{5FB04903-E917-4D59-9AB6-EBA4B189C32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32475" y="4533900"/>
            <a:ext cx="228600" cy="228600"/>
          </a:xfrm>
          <a:prstGeom prst="sun">
            <a:avLst>
              <a:gd name="adj" fmla="val 25000"/>
            </a:avLst>
          </a:prstGeom>
          <a:gradFill rotWithShape="1">
            <a:gsLst>
              <a:gs pos="0">
                <a:srgbClr val="FF99CC"/>
              </a:gs>
              <a:gs pos="100000">
                <a:srgbClr val="FF99CC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solidFill>
              <a:srgbClr val="FFFF99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244" tIns="45618" rIns="91244" bIns="45618" anchor="ctr"/>
          <a:lstStyle/>
          <a:p>
            <a:endParaRPr lang="en-US"/>
          </a:p>
        </p:txBody>
      </p:sp>
      <p:sp>
        <p:nvSpPr>
          <p:cNvPr id="184" name="AutoShape 83">
            <a:extLst>
              <a:ext uri="{FF2B5EF4-FFF2-40B4-BE49-F238E27FC236}">
                <a16:creationId xmlns:a16="http://schemas.microsoft.com/office/drawing/2014/main" xmlns="" id="{97383B3F-E86C-4034-AF0A-2B2D9EA97EB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89675" y="4533900"/>
            <a:ext cx="228600" cy="228600"/>
          </a:xfrm>
          <a:prstGeom prst="sun">
            <a:avLst>
              <a:gd name="adj" fmla="val 25000"/>
            </a:avLst>
          </a:prstGeom>
          <a:gradFill rotWithShape="1">
            <a:gsLst>
              <a:gs pos="0">
                <a:srgbClr val="FF99CC"/>
              </a:gs>
              <a:gs pos="100000">
                <a:srgbClr val="FF99CC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solidFill>
              <a:srgbClr val="FFFF99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244" tIns="45618" rIns="91244" bIns="45618" anchor="ctr"/>
          <a:lstStyle/>
          <a:p>
            <a:endParaRPr lang="en-US"/>
          </a:p>
        </p:txBody>
      </p:sp>
      <p:sp>
        <p:nvSpPr>
          <p:cNvPr id="185" name="Oval 84">
            <a:extLst>
              <a:ext uri="{FF2B5EF4-FFF2-40B4-BE49-F238E27FC236}">
                <a16:creationId xmlns:a16="http://schemas.microsoft.com/office/drawing/2014/main" xmlns="" id="{5039C6D9-117D-47B6-9426-8409B01B34C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13100" y="4367062"/>
            <a:ext cx="259210" cy="562340"/>
          </a:xfrm>
          <a:prstGeom prst="ellipse">
            <a:avLst/>
          </a:prstGeom>
          <a:gradFill rotWithShape="1">
            <a:gsLst>
              <a:gs pos="0">
                <a:srgbClr val="FFFF00"/>
              </a:gs>
              <a:gs pos="100000">
                <a:srgbClr val="FFFF00">
                  <a:gamma/>
                  <a:shade val="46275"/>
                  <a:invGamma/>
                </a:srgbClr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244" tIns="45618" rIns="91244" bIns="45618" anchor="ctr">
            <a:spAutoFit/>
          </a:bodyPr>
          <a:lstStyle/>
          <a:p>
            <a:endParaRPr lang="en-US"/>
          </a:p>
        </p:txBody>
      </p:sp>
      <p:sp>
        <p:nvSpPr>
          <p:cNvPr id="186" name="Oval 85">
            <a:extLst>
              <a:ext uri="{FF2B5EF4-FFF2-40B4-BE49-F238E27FC236}">
                <a16:creationId xmlns:a16="http://schemas.microsoft.com/office/drawing/2014/main" xmlns="" id="{C993437A-4729-4B1B-A9E7-042E55FBF6C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94103" y="4367062"/>
            <a:ext cx="259210" cy="562340"/>
          </a:xfrm>
          <a:prstGeom prst="ellipse">
            <a:avLst/>
          </a:prstGeom>
          <a:gradFill rotWithShape="1">
            <a:gsLst>
              <a:gs pos="0">
                <a:srgbClr val="FFFF00"/>
              </a:gs>
              <a:gs pos="100000">
                <a:srgbClr val="FFFF00">
                  <a:gamma/>
                  <a:shade val="46275"/>
                  <a:invGamma/>
                </a:srgbClr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244" tIns="45618" rIns="91244" bIns="45618" anchor="ctr">
            <a:spAutoFit/>
          </a:bodyPr>
          <a:lstStyle/>
          <a:p>
            <a:endParaRPr lang="en-US"/>
          </a:p>
        </p:txBody>
      </p:sp>
      <p:sp>
        <p:nvSpPr>
          <p:cNvPr id="187" name="Oval 86">
            <a:extLst>
              <a:ext uri="{FF2B5EF4-FFF2-40B4-BE49-F238E27FC236}">
                <a16:creationId xmlns:a16="http://schemas.microsoft.com/office/drawing/2014/main" xmlns="" id="{CF987F6E-0D0C-4383-A1C3-2943D62D911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51303" y="4367062"/>
            <a:ext cx="259210" cy="562340"/>
          </a:xfrm>
          <a:prstGeom prst="ellipse">
            <a:avLst/>
          </a:prstGeom>
          <a:gradFill rotWithShape="1">
            <a:gsLst>
              <a:gs pos="0">
                <a:srgbClr val="FFFF00"/>
              </a:gs>
              <a:gs pos="100000">
                <a:srgbClr val="FFFF00">
                  <a:gamma/>
                  <a:shade val="46275"/>
                  <a:invGamma/>
                </a:srgbClr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244" tIns="45618" rIns="91244" bIns="45618" anchor="ctr">
            <a:spAutoFit/>
          </a:bodyPr>
          <a:lstStyle/>
          <a:p>
            <a:endParaRPr lang="en-US"/>
          </a:p>
        </p:txBody>
      </p:sp>
      <p:sp>
        <p:nvSpPr>
          <p:cNvPr id="188" name="Oval 87">
            <a:extLst>
              <a:ext uri="{FF2B5EF4-FFF2-40B4-BE49-F238E27FC236}">
                <a16:creationId xmlns:a16="http://schemas.microsoft.com/office/drawing/2014/main" xmlns="" id="{B9EA16E0-1EB8-4205-B105-48490079414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08503" y="4367062"/>
            <a:ext cx="259210" cy="562340"/>
          </a:xfrm>
          <a:prstGeom prst="ellipse">
            <a:avLst/>
          </a:prstGeom>
          <a:gradFill rotWithShape="1">
            <a:gsLst>
              <a:gs pos="0">
                <a:srgbClr val="FFFF00"/>
              </a:gs>
              <a:gs pos="100000">
                <a:srgbClr val="FFFF00">
                  <a:gamma/>
                  <a:shade val="46275"/>
                  <a:invGamma/>
                </a:srgbClr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244" tIns="45618" rIns="91244" bIns="45618" anchor="ctr">
            <a:spAutoFit/>
          </a:bodyPr>
          <a:lstStyle/>
          <a:p>
            <a:endParaRPr lang="en-US"/>
          </a:p>
        </p:txBody>
      </p:sp>
      <p:sp>
        <p:nvSpPr>
          <p:cNvPr id="189" name="Oval 88">
            <a:extLst>
              <a:ext uri="{FF2B5EF4-FFF2-40B4-BE49-F238E27FC236}">
                <a16:creationId xmlns:a16="http://schemas.microsoft.com/office/drawing/2014/main" xmlns="" id="{7A1CD6DB-6402-4B70-A13E-8A6A207A728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65699" y="4367062"/>
            <a:ext cx="259210" cy="562340"/>
          </a:xfrm>
          <a:prstGeom prst="ellipse">
            <a:avLst/>
          </a:prstGeom>
          <a:gradFill rotWithShape="1">
            <a:gsLst>
              <a:gs pos="0">
                <a:srgbClr val="FFFF00"/>
              </a:gs>
              <a:gs pos="100000">
                <a:srgbClr val="FFFF00">
                  <a:gamma/>
                  <a:shade val="46275"/>
                  <a:invGamma/>
                </a:srgbClr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244" tIns="45618" rIns="91244" bIns="45618" anchor="ctr">
            <a:spAutoFit/>
          </a:bodyPr>
          <a:lstStyle/>
          <a:p>
            <a:endParaRPr lang="en-US"/>
          </a:p>
        </p:txBody>
      </p:sp>
      <p:sp>
        <p:nvSpPr>
          <p:cNvPr id="190" name="Oval 89">
            <a:extLst>
              <a:ext uri="{FF2B5EF4-FFF2-40B4-BE49-F238E27FC236}">
                <a16:creationId xmlns:a16="http://schemas.microsoft.com/office/drawing/2014/main" xmlns="" id="{CCD395D0-0BF4-495F-844A-610F40B21C8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22900" y="4367062"/>
            <a:ext cx="259210" cy="562340"/>
          </a:xfrm>
          <a:prstGeom prst="ellipse">
            <a:avLst/>
          </a:prstGeom>
          <a:gradFill rotWithShape="1">
            <a:gsLst>
              <a:gs pos="0">
                <a:srgbClr val="FFFF00"/>
              </a:gs>
              <a:gs pos="100000">
                <a:srgbClr val="FFFF00">
                  <a:gamma/>
                  <a:shade val="46275"/>
                  <a:invGamma/>
                </a:srgbClr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244" tIns="45618" rIns="91244" bIns="45618" anchor="ctr">
            <a:spAutoFit/>
          </a:bodyPr>
          <a:lstStyle/>
          <a:p>
            <a:endParaRPr lang="en-US"/>
          </a:p>
        </p:txBody>
      </p:sp>
      <p:sp>
        <p:nvSpPr>
          <p:cNvPr id="191" name="Oval 90">
            <a:extLst>
              <a:ext uri="{FF2B5EF4-FFF2-40B4-BE49-F238E27FC236}">
                <a16:creationId xmlns:a16="http://schemas.microsoft.com/office/drawing/2014/main" xmlns="" id="{9F1B2D05-A7C9-44F8-8F98-73AD42A1C52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80103" y="4367062"/>
            <a:ext cx="259210" cy="562340"/>
          </a:xfrm>
          <a:prstGeom prst="ellipse">
            <a:avLst/>
          </a:prstGeom>
          <a:gradFill rotWithShape="1">
            <a:gsLst>
              <a:gs pos="0">
                <a:srgbClr val="FFFF00"/>
              </a:gs>
              <a:gs pos="100000">
                <a:srgbClr val="FFFF00">
                  <a:gamma/>
                  <a:shade val="46275"/>
                  <a:invGamma/>
                </a:srgbClr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244" tIns="45618" rIns="91244" bIns="45618" anchor="ctr">
            <a:spAutoFit/>
          </a:bodyPr>
          <a:lstStyle/>
          <a:p>
            <a:endParaRPr lang="en-US"/>
          </a:p>
        </p:txBody>
      </p:sp>
      <p:sp>
        <p:nvSpPr>
          <p:cNvPr id="192" name="Oval 91">
            <a:extLst>
              <a:ext uri="{FF2B5EF4-FFF2-40B4-BE49-F238E27FC236}">
                <a16:creationId xmlns:a16="http://schemas.microsoft.com/office/drawing/2014/main" xmlns="" id="{6E3FDF52-5C28-46A0-AE5D-D733EF5B73A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37299" y="4367062"/>
            <a:ext cx="259210" cy="562340"/>
          </a:xfrm>
          <a:prstGeom prst="ellipse">
            <a:avLst/>
          </a:prstGeom>
          <a:gradFill rotWithShape="1">
            <a:gsLst>
              <a:gs pos="0">
                <a:srgbClr val="FFFF00"/>
              </a:gs>
              <a:gs pos="100000">
                <a:srgbClr val="FFFF00">
                  <a:gamma/>
                  <a:shade val="46275"/>
                  <a:invGamma/>
                </a:srgbClr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244" tIns="45618" rIns="91244" bIns="45618" anchor="ctr">
            <a:spAutoFit/>
          </a:bodyPr>
          <a:lstStyle/>
          <a:p>
            <a:endParaRPr lang="en-US"/>
          </a:p>
        </p:txBody>
      </p:sp>
      <p:sp>
        <p:nvSpPr>
          <p:cNvPr id="193" name="AutoShape 97">
            <a:extLst>
              <a:ext uri="{FF2B5EF4-FFF2-40B4-BE49-F238E27FC236}">
                <a16:creationId xmlns:a16="http://schemas.microsoft.com/office/drawing/2014/main" xmlns="" id="{8972D962-CC0B-4B4B-9B90-60D8EDD4AA3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75275" y="4533900"/>
            <a:ext cx="228600" cy="228600"/>
          </a:xfrm>
          <a:prstGeom prst="sun">
            <a:avLst>
              <a:gd name="adj" fmla="val 25000"/>
            </a:avLst>
          </a:prstGeom>
          <a:gradFill rotWithShape="1">
            <a:gsLst>
              <a:gs pos="0">
                <a:srgbClr val="FF99CC"/>
              </a:gs>
              <a:gs pos="100000">
                <a:srgbClr val="FF99CC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solidFill>
              <a:srgbClr val="FFFF99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244" tIns="45618" rIns="91244" bIns="45618" anchor="ctr"/>
          <a:lstStyle/>
          <a:p>
            <a:endParaRPr lang="en-US"/>
          </a:p>
        </p:txBody>
      </p:sp>
      <p:pic>
        <p:nvPicPr>
          <p:cNvPr id="95" name="Picture 2" descr="Lớp 6 - Bộ Sách Giáo Khoa Cánh Diều">
            <a:extLst>
              <a:ext uri="{FF2B5EF4-FFF2-40B4-BE49-F238E27FC236}">
                <a16:creationId xmlns:a16="http://schemas.microsoft.com/office/drawing/2014/main" xmlns="" id="{E528AA15-C2FF-4A07-91F7-84D906BA40C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214"/>
          <a:stretch/>
        </p:blipFill>
        <p:spPr bwMode="auto">
          <a:xfrm>
            <a:off x="3694403" y="2493505"/>
            <a:ext cx="1897509" cy="1866778"/>
          </a:xfrm>
          <a:prstGeom prst="round2DiagRect">
            <a:avLst>
              <a:gd name="adj1" fmla="val 41266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048376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AutoShape 20"/>
          <p:cNvSpPr>
            <a:spLocks noChangeArrowheads="1"/>
          </p:cNvSpPr>
          <p:nvPr>
            <p:custDataLst>
              <p:tags r:id="rId1"/>
            </p:custDataLst>
          </p:nvPr>
        </p:nvSpPr>
        <p:spPr bwMode="gray">
          <a:xfrm>
            <a:off x="304800" y="900906"/>
            <a:ext cx="8382000" cy="38100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accent2">
                  <a:lumMod val="50000"/>
                </a:schemeClr>
              </a:gs>
              <a:gs pos="100000">
                <a:srgbClr val="FF0000"/>
              </a:gs>
            </a:gsLst>
            <a:lin ang="0" scaled="1"/>
          </a:gradFill>
          <a:ln w="12700" algn="ctr">
            <a:solidFill>
              <a:schemeClr val="accent1">
                <a:lumMod val="20000"/>
                <a:lumOff val="80000"/>
              </a:schemeClr>
            </a:solidFill>
            <a:round/>
            <a:headEnd/>
            <a:tailEnd/>
          </a:ln>
          <a:effectLst>
            <a:glow rad="139700">
              <a:schemeClr val="accent1">
                <a:lumMod val="20000"/>
                <a:lumOff val="80000"/>
                <a:alpha val="40000"/>
              </a:schemeClr>
            </a:glow>
            <a:outerShdw dist="99190" dir="2388334" algn="ctr" rotWithShape="0">
              <a:srgbClr val="333333">
                <a:alpha val="50000"/>
              </a:srgbClr>
            </a:outerShdw>
          </a:effectLst>
        </p:spPr>
        <p:txBody>
          <a:bodyPr wrap="none" lIns="91244" tIns="45618" rIns="91244" bIns="45618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149" name="Text Box 5"/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-533399" y="881816"/>
            <a:ext cx="8511540" cy="3999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244" tIns="45618" rIns="91244" bIns="45618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lang="en-US" altLang="en-US" sz="2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I. TÌM HIỂU CHUNG:        BÁO CÁO BÀI TẬP DỰ ÁN</a:t>
            </a:r>
          </a:p>
        </p:txBody>
      </p:sp>
      <p:sp>
        <p:nvSpPr>
          <p:cNvPr id="10" name="Rounded Rectangle 9"/>
          <p:cNvSpPr/>
          <p:nvPr>
            <p:custDataLst>
              <p:tags r:id="rId3"/>
            </p:custDataLst>
          </p:nvPr>
        </p:nvSpPr>
        <p:spPr>
          <a:xfrm>
            <a:off x="152400" y="1331442"/>
            <a:ext cx="6553200" cy="4308341"/>
          </a:xfrm>
          <a:prstGeom prst="roundRect">
            <a:avLst/>
          </a:prstGeom>
          <a:solidFill>
            <a:srgbClr val="002060"/>
          </a:solidFill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91244" tIns="45618" rIns="91244" bIns="45618" anchor="ctr"/>
          <a:lstStyle/>
          <a:p>
            <a:pPr algn="just">
              <a:lnSpc>
                <a:spcPct val="130000"/>
              </a:lnSpc>
              <a:spcBef>
                <a:spcPts val="0"/>
              </a:spcBef>
              <a:defRPr/>
            </a:pPr>
            <a:r>
              <a:rPr lang="en-US" sz="2200" b="1" spc="42" dirty="0" err="1">
                <a:ln w="11430"/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Trình</a:t>
            </a:r>
            <a:r>
              <a:rPr lang="en-US" sz="2200" b="1" spc="42" dirty="0">
                <a:ln w="11430"/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b="1" spc="42" dirty="0" err="1">
                <a:ln w="11430"/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bày</a:t>
            </a:r>
            <a:r>
              <a:rPr lang="en-US" sz="2200" b="1" spc="42" dirty="0">
                <a:ln w="11430"/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b="1" spc="42" dirty="0" err="1">
                <a:ln w="11430"/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những</a:t>
            </a:r>
            <a:r>
              <a:rPr lang="en-US" sz="2200" b="1" spc="42" dirty="0">
                <a:ln w="11430"/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b="1" spc="42" dirty="0" err="1">
                <a:ln w="11430"/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hiểu</a:t>
            </a:r>
            <a:r>
              <a:rPr lang="en-US" sz="2200" b="1" spc="42" dirty="0">
                <a:ln w="11430"/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b="1" spc="42" dirty="0" err="1">
                <a:ln w="11430"/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biết</a:t>
            </a:r>
            <a:r>
              <a:rPr lang="en-US" sz="2200" b="1" spc="42" dirty="0">
                <a:ln w="11430"/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b="1" spc="42" dirty="0" err="1">
                <a:ln w="11430"/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của</a:t>
            </a:r>
            <a:r>
              <a:rPr lang="en-US" sz="2200" b="1" spc="42" dirty="0">
                <a:ln w="11430"/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b="1" spc="42" dirty="0" err="1">
                <a:ln w="11430"/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em</a:t>
            </a:r>
            <a:r>
              <a:rPr lang="en-US" sz="2200" b="1" spc="42" dirty="0">
                <a:ln w="11430"/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b="1" spc="42" dirty="0" err="1">
                <a:ln w="11430"/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về</a:t>
            </a:r>
            <a:r>
              <a:rPr lang="en-US" sz="2200" b="1" spc="42" dirty="0">
                <a:ln w="11430"/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:  </a:t>
            </a:r>
          </a:p>
          <a:p>
            <a:pPr algn="just">
              <a:lnSpc>
                <a:spcPct val="130000"/>
              </a:lnSpc>
              <a:spcBef>
                <a:spcPts val="0"/>
              </a:spcBef>
              <a:defRPr/>
            </a:pPr>
            <a:r>
              <a:rPr lang="en-US" sz="2200" b="1" spc="42" dirty="0">
                <a:ln w="11430"/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- </a:t>
            </a:r>
            <a:r>
              <a:rPr lang="en-US" sz="2200" b="1" spc="42" dirty="0" err="1">
                <a:ln w="11430"/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Tác</a:t>
            </a:r>
            <a:r>
              <a:rPr lang="en-US" sz="2200" b="1" spc="42" dirty="0">
                <a:ln w="11430"/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b="1" spc="42" dirty="0" err="1">
                <a:ln w="11430"/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giả</a:t>
            </a:r>
            <a:r>
              <a:rPr lang="en-US" sz="2200" b="1" spc="42" dirty="0">
                <a:ln w="11430"/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b="1" spc="42" dirty="0" err="1">
                <a:ln w="11430"/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Hoàng</a:t>
            </a:r>
            <a:r>
              <a:rPr lang="en-US" sz="2200" b="1" spc="42" dirty="0">
                <a:ln w="11430"/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b="1" spc="42" dirty="0" err="1">
                <a:ln w="11430"/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Tiến</a:t>
            </a:r>
            <a:r>
              <a:rPr lang="en-US" sz="2200" b="1" spc="42" dirty="0">
                <a:ln w="11430"/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b="1" spc="42" dirty="0" err="1">
                <a:ln w="11430"/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Tựu</a:t>
            </a:r>
            <a:endParaRPr lang="en-US" sz="2200" b="1" spc="42" dirty="0">
              <a:ln w="11430"/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  <a:p>
            <a:pPr marL="456204" indent="-456204" algn="just">
              <a:lnSpc>
                <a:spcPct val="130000"/>
              </a:lnSpc>
              <a:spcBef>
                <a:spcPts val="0"/>
              </a:spcBef>
              <a:buFontTx/>
              <a:buChar char="-"/>
              <a:defRPr/>
            </a:pPr>
            <a:endParaRPr lang="en-US" sz="2200" b="1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sp>
        <p:nvSpPr>
          <p:cNvPr id="6153" name="TextBox 5"/>
          <p:cNvSpPr txBox="1">
            <a:spLocks noChangeArrowheads="1"/>
          </p:cNvSpPr>
          <p:nvPr/>
        </p:nvSpPr>
        <p:spPr bwMode="auto">
          <a:xfrm>
            <a:off x="6858000" y="1562113"/>
            <a:ext cx="2293620" cy="3847001"/>
          </a:xfrm>
          <a:prstGeom prst="rect">
            <a:avLst/>
          </a:prstGeom>
          <a:noFill/>
          <a:ln w="57150">
            <a:solidFill>
              <a:srgbClr val="FF0000"/>
            </a:solidFill>
            <a:prstDash val="sysDot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lIns="91244" tIns="45618" rIns="91244" bIns="45618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>
              <a:spcBef>
                <a:spcPts val="0"/>
              </a:spcBef>
            </a:pPr>
            <a:r>
              <a:rPr lang="en-US" altLang="en-US" sz="2400" b="1" dirty="0" err="1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Yêu</a:t>
            </a:r>
            <a:r>
              <a:rPr lang="en-US" altLang="en-US" sz="2400" b="1" dirty="0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400" b="1" dirty="0" err="1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cầu</a:t>
            </a:r>
            <a:r>
              <a:rPr lang="en-US" altLang="en-US" sz="2400" b="1" dirty="0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algn="just">
              <a:spcBef>
                <a:spcPts val="0"/>
              </a:spcBef>
            </a:pPr>
            <a:r>
              <a:rPr lang="en-US" altLang="en-US" sz="2100" b="1" dirty="0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- </a:t>
            </a:r>
            <a:r>
              <a:rPr lang="en-US" altLang="en-US" sz="2200" b="1" dirty="0" err="1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Làm</a:t>
            </a:r>
            <a:r>
              <a:rPr lang="en-US" altLang="en-US" sz="2200" b="1" dirty="0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200" b="1" dirty="0" err="1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việc</a:t>
            </a:r>
            <a:r>
              <a:rPr lang="en-US" altLang="en-US" sz="2200" b="1" dirty="0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200" b="1" dirty="0" err="1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theo</a:t>
            </a:r>
            <a:r>
              <a:rPr lang="en-US" altLang="en-US" sz="2200" b="1" dirty="0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200" b="1" dirty="0" err="1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nhóm</a:t>
            </a:r>
            <a:endParaRPr lang="en-US" altLang="en-US" sz="2200" b="1" dirty="0">
              <a:solidFill>
                <a:srgbClr val="006600"/>
              </a:solidFill>
              <a:latin typeface="Arial" pitchFamily="34" charset="0"/>
              <a:cs typeface="Arial" pitchFamily="34" charset="0"/>
            </a:endParaRPr>
          </a:p>
          <a:p>
            <a:pPr algn="just">
              <a:spcBef>
                <a:spcPts val="0"/>
              </a:spcBef>
            </a:pPr>
            <a:r>
              <a:rPr lang="en-US" altLang="en-US" sz="2200" b="1" dirty="0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- </a:t>
            </a:r>
            <a:r>
              <a:rPr lang="en-US" altLang="en-US" sz="2200" b="1" dirty="0" err="1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Trình</a:t>
            </a:r>
            <a:r>
              <a:rPr lang="en-US" altLang="en-US" sz="2200" b="1" dirty="0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200" b="1" dirty="0" err="1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bày</a:t>
            </a:r>
            <a:r>
              <a:rPr lang="en-US" altLang="en-US" sz="2200" b="1" dirty="0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200" b="1" dirty="0" err="1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theo</a:t>
            </a:r>
            <a:r>
              <a:rPr lang="en-US" altLang="en-US" sz="2200" b="1" dirty="0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 slide, </a:t>
            </a:r>
            <a:r>
              <a:rPr lang="en-US" altLang="en-US" sz="2200" b="1" dirty="0" err="1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sơ</a:t>
            </a:r>
            <a:r>
              <a:rPr lang="en-US" altLang="en-US" sz="2200" b="1" dirty="0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200" b="1" dirty="0" err="1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đồ</a:t>
            </a:r>
            <a:r>
              <a:rPr lang="en-US" altLang="en-US" sz="2200" b="1" dirty="0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200" b="1" dirty="0" err="1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tư</a:t>
            </a:r>
            <a:r>
              <a:rPr lang="en-US" altLang="en-US" sz="2200" b="1" dirty="0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200" b="1" dirty="0" err="1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duy</a:t>
            </a:r>
            <a:r>
              <a:rPr lang="en-US" altLang="en-US" sz="2200" b="1" dirty="0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, video clip, </a:t>
            </a:r>
            <a:r>
              <a:rPr lang="en-US" altLang="en-US" sz="2200" b="1" dirty="0" err="1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phóng</a:t>
            </a:r>
            <a:r>
              <a:rPr lang="en-US" altLang="en-US" sz="2200" b="1" dirty="0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200" b="1" dirty="0" err="1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sự</a:t>
            </a:r>
            <a:r>
              <a:rPr lang="en-US" altLang="en-US" sz="2200" b="1" dirty="0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….</a:t>
            </a:r>
          </a:p>
          <a:p>
            <a:pPr algn="just">
              <a:spcBef>
                <a:spcPts val="0"/>
              </a:spcBef>
            </a:pPr>
            <a:r>
              <a:rPr lang="en-US" altLang="en-US" sz="2200" b="1" dirty="0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- </a:t>
            </a:r>
            <a:r>
              <a:rPr lang="en-US" altLang="en-US" sz="2200" b="1" dirty="0" err="1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Nếu</a:t>
            </a:r>
            <a:r>
              <a:rPr lang="en-US" altLang="en-US" sz="2200" b="1" dirty="0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200" b="1" dirty="0" err="1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xong</a:t>
            </a:r>
            <a:r>
              <a:rPr lang="en-US" altLang="en-US" sz="2200" b="1" dirty="0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200" b="1" dirty="0" err="1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trước</a:t>
            </a:r>
            <a:r>
              <a:rPr lang="en-US" altLang="en-US" sz="2200" b="1" dirty="0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200" b="1" dirty="0" err="1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thời</a:t>
            </a:r>
            <a:r>
              <a:rPr lang="en-US" altLang="en-US" sz="2200" b="1" dirty="0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200" b="1" dirty="0" err="1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gian</a:t>
            </a:r>
            <a:r>
              <a:rPr lang="en-US" altLang="en-US" sz="2200" b="1" dirty="0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200" b="1" dirty="0" err="1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yêu</a:t>
            </a:r>
            <a:r>
              <a:rPr lang="en-US" altLang="en-US" sz="2200" b="1" dirty="0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200" b="1" dirty="0" err="1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cầu</a:t>
            </a:r>
            <a:r>
              <a:rPr lang="en-US" altLang="en-US" sz="2200" b="1" dirty="0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200" b="1" dirty="0" err="1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thì</a:t>
            </a:r>
            <a:r>
              <a:rPr lang="en-US" altLang="en-US" sz="2200" b="1" dirty="0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200" b="1" dirty="0" err="1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đặt</a:t>
            </a:r>
            <a:r>
              <a:rPr lang="en-US" altLang="en-US" sz="2200" b="1" dirty="0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200" b="1" dirty="0" err="1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cờ</a:t>
            </a:r>
            <a:r>
              <a:rPr lang="en-US" altLang="en-US" sz="2200" b="1" dirty="0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200" b="1" dirty="0" err="1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báo</a:t>
            </a:r>
            <a:r>
              <a:rPr lang="en-US" altLang="en-US" sz="2200" b="1" dirty="0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200" b="1" dirty="0" err="1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hiệu</a:t>
            </a:r>
            <a:endParaRPr lang="en-US" altLang="en-US" sz="2200" b="1" dirty="0">
              <a:solidFill>
                <a:srgbClr val="0066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155" name="Line 12"/>
          <p:cNvSpPr>
            <a:spLocks noChangeShapeType="1"/>
          </p:cNvSpPr>
          <p:nvPr/>
        </p:nvSpPr>
        <p:spPr bwMode="auto">
          <a:xfrm>
            <a:off x="0" y="825500"/>
            <a:ext cx="9144000" cy="0"/>
          </a:xfrm>
          <a:prstGeom prst="line">
            <a:avLst/>
          </a:prstGeom>
          <a:noFill/>
          <a:ln w="12700">
            <a:solidFill>
              <a:schemeClr val="hlink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1244" tIns="45618" rIns="91244" bIns="45618"/>
          <a:lstStyle/>
          <a:p>
            <a:endParaRPr lang="en-US"/>
          </a:p>
        </p:txBody>
      </p:sp>
      <p:sp>
        <p:nvSpPr>
          <p:cNvPr id="6156" name="Rectangle 13"/>
          <p:cNvSpPr>
            <a:spLocks noChangeArrowheads="1"/>
          </p:cNvSpPr>
          <p:nvPr/>
        </p:nvSpPr>
        <p:spPr bwMode="auto">
          <a:xfrm>
            <a:off x="0" y="0"/>
            <a:ext cx="9144000" cy="698500"/>
          </a:xfrm>
          <a:prstGeom prst="rect">
            <a:avLst/>
          </a:prstGeom>
          <a:solidFill>
            <a:srgbClr val="002060"/>
          </a:solidFill>
          <a:ln w="9525">
            <a:solidFill>
              <a:srgbClr val="FFFFFF"/>
            </a:solidFill>
            <a:miter lim="800000"/>
            <a:headEnd/>
            <a:tailEnd/>
          </a:ln>
          <a:effectLst/>
        </p:spPr>
        <p:txBody>
          <a:bodyPr wrap="none" lIns="91244" tIns="45618" rIns="91244" bIns="45618" anchor="ctr"/>
          <a:lstStyle/>
          <a:p>
            <a:pPr algn="ctr"/>
            <a:endParaRPr lang="en-US" altLang="en-US" dirty="0"/>
          </a:p>
        </p:txBody>
      </p:sp>
      <p:sp>
        <p:nvSpPr>
          <p:cNvPr id="6159" name="Oval 62"/>
          <p:cNvSpPr>
            <a:spLocks noChangeArrowheads="1"/>
          </p:cNvSpPr>
          <p:nvPr/>
        </p:nvSpPr>
        <p:spPr bwMode="auto">
          <a:xfrm>
            <a:off x="152400" y="71438"/>
            <a:ext cx="1905000" cy="571500"/>
          </a:xfrm>
          <a:prstGeom prst="ellipse">
            <a:avLst/>
          </a:prstGeom>
          <a:solidFill>
            <a:schemeClr val="accent2"/>
          </a:solidFill>
          <a:ln w="9525">
            <a:solidFill>
              <a:srgbClr val="CCFF33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244" tIns="45618" rIns="91244" bIns="45618" anchor="ctr"/>
          <a:lstStyle/>
          <a:p>
            <a:pPr algn="ctr"/>
            <a:r>
              <a:rPr lang="en-US" altLang="en-US" sz="2800" b="1" dirty="0" err="1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Tiết</a:t>
            </a:r>
            <a:r>
              <a:rPr lang="en-US" altLang="en-US" sz="2800" b="1" dirty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8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48,49</a:t>
            </a:r>
            <a:endParaRPr lang="en-US" altLang="en-US" sz="2800" b="1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xmlns="" id="{668598BC-81AB-4D60-980A-EF7E21DD179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81255" y="38155"/>
            <a:ext cx="6629743" cy="8108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5964395"/>
      </p:ext>
    </p:extLst>
  </p:cSld>
  <p:clrMapOvr>
    <a:masterClrMapping/>
  </p:clrMapOvr>
  <p:transition>
    <p:circl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Background xanh">
            <a:extLst>
              <a:ext uri="{FF2B5EF4-FFF2-40B4-BE49-F238E27FC236}">
                <a16:creationId xmlns:a16="http://schemas.microsoft.com/office/drawing/2014/main" xmlns="" id="{36C12BB2-1792-4CA0-8F14-CF9D3C3324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71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170" name="Text Box 9"/>
          <p:cNvSpPr txBox="1">
            <a:spLocks noChangeArrowheads="1"/>
          </p:cNvSpPr>
          <p:nvPr/>
        </p:nvSpPr>
        <p:spPr bwMode="auto">
          <a:xfrm>
            <a:off x="228600" y="1027936"/>
            <a:ext cx="4572000" cy="4460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1244" tIns="45618" rIns="91244" bIns="45618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en-US" altLang="en-US" sz="2300" b="1" u="sng">
              <a:solidFill>
                <a:srgbClr val="FFFF00"/>
              </a:solidFill>
              <a:latin typeface=".VnSouthernH" pitchFamily="34" charset="0"/>
            </a:endParaRP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xmlns="" id="{060CEE8B-3EBC-418A-B75E-C911F454DFC3}"/>
              </a:ext>
            </a:extLst>
          </p:cNvPr>
          <p:cNvSpPr/>
          <p:nvPr/>
        </p:nvSpPr>
        <p:spPr bwMode="auto">
          <a:xfrm>
            <a:off x="360219" y="940785"/>
            <a:ext cx="7716982" cy="4024533"/>
          </a:xfrm>
          <a:prstGeom prst="roundRect">
            <a:avLst/>
          </a:prstGeom>
          <a:noFill/>
          <a:ln w="57150" cap="flat" cmpd="sng" algn="ctr">
            <a:solidFill>
              <a:srgbClr val="6600CC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244" tIns="45618" rIns="91244" bIns="45618" numCol="1" rtlCol="0" anchor="t" anchorCtr="0" compatLnSpc="1">
            <a:prstTxWarp prst="textNoShape">
              <a:avLst/>
            </a:prstTxWarp>
            <a:noAutofit/>
          </a:bodyPr>
          <a:lstStyle/>
          <a:p>
            <a:pPr defTabSz="912392"/>
            <a:endParaRPr lang="en-US"/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xmlns="" id="{2270C742-6AF9-4D79-991D-BB08F9B7390C}"/>
              </a:ext>
            </a:extLst>
          </p:cNvPr>
          <p:cNvSpPr/>
          <p:nvPr/>
        </p:nvSpPr>
        <p:spPr bwMode="auto">
          <a:xfrm>
            <a:off x="3505200" y="749713"/>
            <a:ext cx="2133600" cy="510550"/>
          </a:xfrm>
          <a:prstGeom prst="roundRect">
            <a:avLst/>
          </a:prstGeom>
          <a:solidFill>
            <a:srgbClr val="006600"/>
          </a:solidFill>
          <a:ln w="38100" cap="flat" cmpd="sng" algn="ctr">
            <a:solidFill>
              <a:srgbClr val="00FFFF"/>
            </a:solidFill>
            <a:prstDash val="solid"/>
            <a:round/>
            <a:headEnd type="none" w="med" len="med"/>
            <a:tailEnd type="none" w="med" len="med"/>
          </a:ln>
          <a:effectLst>
            <a:glow rad="139700">
              <a:schemeClr val="accent6">
                <a:satMod val="175000"/>
                <a:alpha val="40000"/>
              </a:schemeClr>
            </a:glow>
          </a:effectLst>
        </p:spPr>
        <p:txBody>
          <a:bodyPr vert="horz" wrap="square" lIns="91244" tIns="45618" rIns="91244" bIns="4561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defTabSz="912392"/>
            <a:r>
              <a:rPr lang="en-US" sz="2400" b="1" dirty="0">
                <a:solidFill>
                  <a:schemeClr val="bg1"/>
                </a:solidFill>
              </a:rPr>
              <a:t>1. </a:t>
            </a:r>
            <a:r>
              <a:rPr lang="en-US" sz="2400" b="1" dirty="0" err="1">
                <a:solidFill>
                  <a:schemeClr val="bg1"/>
                </a:solidFill>
              </a:rPr>
              <a:t>Tác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giả</a:t>
            </a:r>
            <a:endParaRPr lang="en-US" sz="2400" b="1" dirty="0">
              <a:solidFill>
                <a:schemeClr val="bg1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05071486-83B4-4D81-9197-FA7ED12BAF15}"/>
              </a:ext>
            </a:extLst>
          </p:cNvPr>
          <p:cNvSpPr txBox="1"/>
          <p:nvPr/>
        </p:nvSpPr>
        <p:spPr>
          <a:xfrm>
            <a:off x="512621" y="1466191"/>
            <a:ext cx="6421581" cy="3139115"/>
          </a:xfrm>
          <a:prstGeom prst="rect">
            <a:avLst/>
          </a:prstGeom>
          <a:noFill/>
        </p:spPr>
        <p:txBody>
          <a:bodyPr wrap="square" lIns="91244" tIns="45618" rIns="91244" bIns="45618" rtlCol="0">
            <a:spAutoFit/>
          </a:bodyPr>
          <a:lstStyle/>
          <a:p>
            <a:pPr algn="just"/>
            <a:r>
              <a:rPr lang="de-DE" sz="2200" dirty="0">
                <a:solidFill>
                  <a:schemeClr val="bg1"/>
                </a:solidFill>
              </a:rPr>
              <a:t>- Nhà giáo, nhà nghiên cứu văn hóa dân gian </a:t>
            </a:r>
            <a:r>
              <a:rPr lang="en-US" sz="2200" dirty="0" err="1">
                <a:solidFill>
                  <a:schemeClr val="bg1"/>
                </a:solidFill>
              </a:rPr>
              <a:t>Hoàng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Tiến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Tựu</a:t>
            </a:r>
            <a:r>
              <a:rPr lang="en-CA" sz="2200" dirty="0">
                <a:solidFill>
                  <a:schemeClr val="bg1"/>
                </a:solidFill>
              </a:rPr>
              <a:t>, </a:t>
            </a:r>
            <a:r>
              <a:rPr lang="en-CA" sz="2200" dirty="0" err="1">
                <a:solidFill>
                  <a:schemeClr val="bg1"/>
                </a:solidFill>
              </a:rPr>
              <a:t>sinh</a:t>
            </a:r>
            <a:r>
              <a:rPr lang="en-CA" sz="2200" dirty="0">
                <a:solidFill>
                  <a:schemeClr val="bg1"/>
                </a:solidFill>
              </a:rPr>
              <a:t> </a:t>
            </a:r>
            <a:r>
              <a:rPr lang="en-CA" sz="2200" dirty="0" err="1">
                <a:solidFill>
                  <a:schemeClr val="bg1"/>
                </a:solidFill>
              </a:rPr>
              <a:t>năm</a:t>
            </a:r>
            <a:r>
              <a:rPr lang="en-CA" sz="2200" dirty="0">
                <a:solidFill>
                  <a:schemeClr val="bg1"/>
                </a:solidFill>
              </a:rPr>
              <a:t> </a:t>
            </a:r>
            <a:r>
              <a:rPr lang="en-US" sz="2200" dirty="0">
                <a:solidFill>
                  <a:schemeClr val="bg1"/>
                </a:solidFill>
              </a:rPr>
              <a:t>1933 </a:t>
            </a:r>
            <a:r>
              <a:rPr lang="en-US" sz="2200" dirty="0" err="1">
                <a:solidFill>
                  <a:schemeClr val="bg1"/>
                </a:solidFill>
              </a:rPr>
              <a:t>mất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năm</a:t>
            </a:r>
            <a:r>
              <a:rPr lang="en-US" sz="2200" dirty="0">
                <a:solidFill>
                  <a:schemeClr val="bg1"/>
                </a:solidFill>
              </a:rPr>
              <a:t> 1998</a:t>
            </a:r>
            <a:r>
              <a:rPr lang="en-CA" sz="2200" dirty="0">
                <a:solidFill>
                  <a:schemeClr val="bg1"/>
                </a:solidFill>
              </a:rPr>
              <a:t>, </a:t>
            </a:r>
            <a:r>
              <a:rPr lang="en-CA" sz="2200" dirty="0" err="1">
                <a:solidFill>
                  <a:schemeClr val="bg1"/>
                </a:solidFill>
              </a:rPr>
              <a:t>quê</a:t>
            </a:r>
            <a:r>
              <a:rPr lang="en-CA" sz="2200" dirty="0">
                <a:solidFill>
                  <a:schemeClr val="bg1"/>
                </a:solidFill>
              </a:rPr>
              <a:t> </a:t>
            </a:r>
            <a:r>
              <a:rPr lang="en-US" sz="2200" dirty="0">
                <a:solidFill>
                  <a:schemeClr val="bg1"/>
                </a:solidFill>
              </a:rPr>
              <a:t>Thanh </a:t>
            </a:r>
            <a:r>
              <a:rPr lang="en-US" sz="2200" dirty="0" err="1">
                <a:solidFill>
                  <a:schemeClr val="bg1"/>
                </a:solidFill>
              </a:rPr>
              <a:t>Hóa</a:t>
            </a:r>
            <a:r>
              <a:rPr lang="en-CA" sz="2200" dirty="0">
                <a:solidFill>
                  <a:schemeClr val="bg1"/>
                </a:solidFill>
              </a:rPr>
              <a:t>.</a:t>
            </a:r>
            <a:endParaRPr lang="en-US" sz="2200" dirty="0">
              <a:solidFill>
                <a:schemeClr val="bg1"/>
              </a:solidFill>
            </a:endParaRPr>
          </a:p>
          <a:p>
            <a:pPr algn="just"/>
            <a:r>
              <a:rPr lang="en-CA" sz="2200" dirty="0">
                <a:solidFill>
                  <a:schemeClr val="bg1"/>
                </a:solidFill>
              </a:rPr>
              <a:t>- </a:t>
            </a:r>
            <a:r>
              <a:rPr lang="en-CA" sz="2200" dirty="0" err="1">
                <a:solidFill>
                  <a:schemeClr val="bg1"/>
                </a:solidFill>
              </a:rPr>
              <a:t>Công</a:t>
            </a:r>
            <a:r>
              <a:rPr lang="en-CA" sz="2200" dirty="0">
                <a:solidFill>
                  <a:schemeClr val="bg1"/>
                </a:solidFill>
              </a:rPr>
              <a:t> </a:t>
            </a:r>
            <a:r>
              <a:rPr lang="en-CA" sz="2200" dirty="0" err="1">
                <a:solidFill>
                  <a:schemeClr val="bg1"/>
                </a:solidFill>
              </a:rPr>
              <a:t>tác</a:t>
            </a:r>
            <a:r>
              <a:rPr lang="en-CA" sz="2200" dirty="0">
                <a:solidFill>
                  <a:schemeClr val="bg1"/>
                </a:solidFill>
              </a:rPr>
              <a:t> </a:t>
            </a:r>
            <a:r>
              <a:rPr lang="en-CA" sz="2200" dirty="0" err="1">
                <a:solidFill>
                  <a:schemeClr val="bg1"/>
                </a:solidFill>
              </a:rPr>
              <a:t>nhiều</a:t>
            </a:r>
            <a:r>
              <a:rPr lang="en-CA" sz="2200" dirty="0">
                <a:solidFill>
                  <a:schemeClr val="bg1"/>
                </a:solidFill>
              </a:rPr>
              <a:t> </a:t>
            </a:r>
            <a:r>
              <a:rPr lang="en-CA" sz="2200" dirty="0" err="1">
                <a:solidFill>
                  <a:schemeClr val="bg1"/>
                </a:solidFill>
              </a:rPr>
              <a:t>năm</a:t>
            </a:r>
            <a:r>
              <a:rPr lang="en-CA" sz="2200" dirty="0">
                <a:solidFill>
                  <a:schemeClr val="bg1"/>
                </a:solidFill>
              </a:rPr>
              <a:t> </a:t>
            </a:r>
            <a:r>
              <a:rPr lang="en-CA" sz="2200" dirty="0" err="1">
                <a:solidFill>
                  <a:schemeClr val="bg1"/>
                </a:solidFill>
              </a:rPr>
              <a:t>tại</a:t>
            </a:r>
            <a:r>
              <a:rPr lang="en-CA" sz="2200" dirty="0">
                <a:solidFill>
                  <a:schemeClr val="bg1"/>
                </a:solidFill>
              </a:rPr>
              <a:t> khoa </a:t>
            </a:r>
            <a:r>
              <a:rPr lang="en-CA" sz="2200" dirty="0" err="1">
                <a:solidFill>
                  <a:schemeClr val="bg1"/>
                </a:solidFill>
              </a:rPr>
              <a:t>Văn</a:t>
            </a:r>
            <a:r>
              <a:rPr lang="en-CA" sz="2200" dirty="0">
                <a:solidFill>
                  <a:schemeClr val="bg1"/>
                </a:solidFill>
              </a:rPr>
              <a:t> </a:t>
            </a:r>
            <a:r>
              <a:rPr lang="en-CA" sz="2200" dirty="0" err="1">
                <a:solidFill>
                  <a:schemeClr val="bg1"/>
                </a:solidFill>
              </a:rPr>
              <a:t>trường</a:t>
            </a:r>
            <a:r>
              <a:rPr lang="en-CA" sz="2200" dirty="0">
                <a:solidFill>
                  <a:schemeClr val="bg1"/>
                </a:solidFill>
              </a:rPr>
              <a:t> </a:t>
            </a:r>
            <a:r>
              <a:rPr lang="en-CA" sz="2200" dirty="0" err="1">
                <a:solidFill>
                  <a:schemeClr val="bg1"/>
                </a:solidFill>
              </a:rPr>
              <a:t>Đại</a:t>
            </a:r>
            <a:r>
              <a:rPr lang="en-CA" sz="2200" dirty="0">
                <a:solidFill>
                  <a:schemeClr val="bg1"/>
                </a:solidFill>
              </a:rPr>
              <a:t> </a:t>
            </a:r>
            <a:r>
              <a:rPr lang="en-CA" sz="2200" dirty="0" err="1">
                <a:solidFill>
                  <a:schemeClr val="bg1"/>
                </a:solidFill>
              </a:rPr>
              <a:t>học</a:t>
            </a:r>
            <a:r>
              <a:rPr lang="en-CA" sz="2200" dirty="0">
                <a:solidFill>
                  <a:schemeClr val="bg1"/>
                </a:solidFill>
              </a:rPr>
              <a:t> Vinh </a:t>
            </a:r>
            <a:r>
              <a:rPr lang="en-CA" sz="2200" dirty="0" err="1">
                <a:solidFill>
                  <a:schemeClr val="bg1"/>
                </a:solidFill>
              </a:rPr>
              <a:t>sau</a:t>
            </a:r>
            <a:r>
              <a:rPr lang="en-CA" sz="2200" dirty="0">
                <a:solidFill>
                  <a:schemeClr val="bg1"/>
                </a:solidFill>
              </a:rPr>
              <a:t> </a:t>
            </a:r>
            <a:r>
              <a:rPr lang="en-CA" sz="2200" dirty="0" err="1">
                <a:solidFill>
                  <a:schemeClr val="bg1"/>
                </a:solidFill>
              </a:rPr>
              <a:t>này</a:t>
            </a:r>
            <a:r>
              <a:rPr lang="en-CA" sz="2200" dirty="0">
                <a:solidFill>
                  <a:schemeClr val="bg1"/>
                </a:solidFill>
              </a:rPr>
              <a:t> </a:t>
            </a:r>
            <a:r>
              <a:rPr lang="en-CA" sz="2200" dirty="0" err="1">
                <a:solidFill>
                  <a:schemeClr val="bg1"/>
                </a:solidFill>
              </a:rPr>
              <a:t>chuyển</a:t>
            </a:r>
            <a:r>
              <a:rPr lang="en-CA" sz="2200" dirty="0">
                <a:solidFill>
                  <a:schemeClr val="bg1"/>
                </a:solidFill>
              </a:rPr>
              <a:t> </a:t>
            </a:r>
            <a:r>
              <a:rPr lang="en-CA" sz="2200" dirty="0" err="1">
                <a:solidFill>
                  <a:schemeClr val="bg1"/>
                </a:solidFill>
              </a:rPr>
              <a:t>về</a:t>
            </a:r>
            <a:r>
              <a:rPr lang="en-CA" sz="2200" dirty="0">
                <a:solidFill>
                  <a:schemeClr val="bg1"/>
                </a:solidFill>
              </a:rPr>
              <a:t> </a:t>
            </a:r>
            <a:r>
              <a:rPr lang="en-CA" sz="2200" dirty="0" err="1">
                <a:solidFill>
                  <a:schemeClr val="bg1"/>
                </a:solidFill>
              </a:rPr>
              <a:t>trường</a:t>
            </a:r>
            <a:r>
              <a:rPr lang="en-CA" sz="2200" dirty="0">
                <a:solidFill>
                  <a:schemeClr val="bg1"/>
                </a:solidFill>
              </a:rPr>
              <a:t> Cao </a:t>
            </a:r>
            <a:r>
              <a:rPr lang="en-CA" sz="2200" dirty="0" err="1">
                <a:solidFill>
                  <a:schemeClr val="bg1"/>
                </a:solidFill>
              </a:rPr>
              <a:t>đẳng</a:t>
            </a:r>
            <a:r>
              <a:rPr lang="en-CA" sz="2200" dirty="0">
                <a:solidFill>
                  <a:schemeClr val="bg1"/>
                </a:solidFill>
              </a:rPr>
              <a:t> </a:t>
            </a:r>
            <a:r>
              <a:rPr lang="en-CA" sz="2200" dirty="0" err="1">
                <a:solidFill>
                  <a:schemeClr val="bg1"/>
                </a:solidFill>
              </a:rPr>
              <a:t>Sư</a:t>
            </a:r>
            <a:r>
              <a:rPr lang="en-CA" sz="2200" dirty="0">
                <a:solidFill>
                  <a:schemeClr val="bg1"/>
                </a:solidFill>
              </a:rPr>
              <a:t> </a:t>
            </a:r>
            <a:r>
              <a:rPr lang="en-CA" sz="2200" dirty="0" err="1">
                <a:solidFill>
                  <a:schemeClr val="bg1"/>
                </a:solidFill>
              </a:rPr>
              <a:t>phạm</a:t>
            </a:r>
            <a:r>
              <a:rPr lang="en-CA" sz="2200" dirty="0">
                <a:solidFill>
                  <a:schemeClr val="bg1"/>
                </a:solidFill>
              </a:rPr>
              <a:t> Thanh </a:t>
            </a:r>
            <a:r>
              <a:rPr lang="en-CA" sz="2200" dirty="0" err="1">
                <a:solidFill>
                  <a:schemeClr val="bg1"/>
                </a:solidFill>
              </a:rPr>
              <a:t>Hóa</a:t>
            </a:r>
            <a:r>
              <a:rPr lang="en-CA" sz="2200" dirty="0">
                <a:solidFill>
                  <a:schemeClr val="bg1"/>
                </a:solidFill>
              </a:rPr>
              <a:t>.</a:t>
            </a:r>
            <a:endParaRPr lang="en-US" sz="2200" dirty="0">
              <a:solidFill>
                <a:schemeClr val="bg1"/>
              </a:solidFill>
            </a:endParaRPr>
          </a:p>
          <a:p>
            <a:pPr algn="just"/>
            <a:r>
              <a:rPr lang="en-CA" sz="2200" dirty="0">
                <a:solidFill>
                  <a:schemeClr val="bg1"/>
                </a:solidFill>
              </a:rPr>
              <a:t>-  </a:t>
            </a:r>
            <a:r>
              <a:rPr lang="en-CA" sz="2200" dirty="0" err="1">
                <a:solidFill>
                  <a:schemeClr val="bg1"/>
                </a:solidFill>
              </a:rPr>
              <a:t>Ông</a:t>
            </a:r>
            <a:r>
              <a:rPr lang="en-CA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là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nhà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nghiên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cứu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hàng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đầu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về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chuyên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ngành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Văn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học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dân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gian</a:t>
            </a:r>
            <a:r>
              <a:rPr lang="en-US" sz="2200" dirty="0">
                <a:solidFill>
                  <a:schemeClr val="bg1"/>
                </a:solidFill>
              </a:rPr>
              <a:t>.</a:t>
            </a:r>
          </a:p>
        </p:txBody>
      </p:sp>
      <p:sp>
        <p:nvSpPr>
          <p:cNvPr id="7" name="Line 12">
            <a:extLst>
              <a:ext uri="{FF2B5EF4-FFF2-40B4-BE49-F238E27FC236}">
                <a16:creationId xmlns:a16="http://schemas.microsoft.com/office/drawing/2014/main" xmlns="" id="{FF47A671-5912-4A0B-9081-24D991029103}"/>
              </a:ext>
            </a:extLst>
          </p:cNvPr>
          <p:cNvSpPr>
            <a:spLocks noChangeShapeType="1"/>
          </p:cNvSpPr>
          <p:nvPr/>
        </p:nvSpPr>
        <p:spPr bwMode="auto">
          <a:xfrm>
            <a:off x="0" y="825500"/>
            <a:ext cx="9144000" cy="0"/>
          </a:xfrm>
          <a:prstGeom prst="line">
            <a:avLst/>
          </a:prstGeom>
          <a:noFill/>
          <a:ln w="12700">
            <a:solidFill>
              <a:schemeClr val="hlink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1244" tIns="45618" rIns="91244" bIns="45618"/>
          <a:lstStyle/>
          <a:p>
            <a:endParaRPr lang="en-US"/>
          </a:p>
        </p:txBody>
      </p:sp>
      <p:sp>
        <p:nvSpPr>
          <p:cNvPr id="9" name="Rectangle 13">
            <a:extLst>
              <a:ext uri="{FF2B5EF4-FFF2-40B4-BE49-F238E27FC236}">
                <a16:creationId xmlns:a16="http://schemas.microsoft.com/office/drawing/2014/main" xmlns="" id="{4531E401-5E44-4516-9FFC-3FBC143A978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698500"/>
          </a:xfrm>
          <a:prstGeom prst="rect">
            <a:avLst/>
          </a:prstGeom>
          <a:solidFill>
            <a:srgbClr val="002060"/>
          </a:solidFill>
          <a:ln w="9525">
            <a:solidFill>
              <a:srgbClr val="FFFFFF"/>
            </a:solidFill>
            <a:miter lim="800000"/>
            <a:headEnd/>
            <a:tailEnd/>
          </a:ln>
          <a:effectLst/>
        </p:spPr>
        <p:txBody>
          <a:bodyPr wrap="none" lIns="91244" tIns="45618" rIns="91244" bIns="45618" anchor="ctr"/>
          <a:lstStyle/>
          <a:p>
            <a:pPr algn="ctr"/>
            <a:endParaRPr lang="en-US" altLang="en-US" dirty="0"/>
          </a:p>
        </p:txBody>
      </p:sp>
      <p:sp>
        <p:nvSpPr>
          <p:cNvPr id="10" name="Oval 62">
            <a:extLst>
              <a:ext uri="{FF2B5EF4-FFF2-40B4-BE49-F238E27FC236}">
                <a16:creationId xmlns:a16="http://schemas.microsoft.com/office/drawing/2014/main" xmlns="" id="{648E9F36-8F42-4AD7-9409-AEB987050BB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71438"/>
            <a:ext cx="1905000" cy="571500"/>
          </a:xfrm>
          <a:prstGeom prst="ellipse">
            <a:avLst/>
          </a:prstGeom>
          <a:solidFill>
            <a:schemeClr val="accent2"/>
          </a:solidFill>
          <a:ln w="9525">
            <a:solidFill>
              <a:srgbClr val="CCFF33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244" tIns="45618" rIns="91244" bIns="45618" anchor="ctr"/>
          <a:lstStyle/>
          <a:p>
            <a:pPr algn="ctr"/>
            <a:r>
              <a:rPr lang="en-US" altLang="en-US" sz="2800" b="1" dirty="0" err="1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Tiết</a:t>
            </a:r>
            <a:r>
              <a:rPr lang="en-US" altLang="en-US" sz="2800" b="1" dirty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8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48,49</a:t>
            </a:r>
            <a:endParaRPr lang="en-US" altLang="en-US" sz="2800" b="1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xmlns="" id="{55CB5C6A-885D-4051-9B55-591B14BEC45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81255" y="38155"/>
            <a:ext cx="6629743" cy="810869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xmlns="" id="{6926C8C9-16A5-4F6C-A50E-DCD89224FFBA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4255" y="1321335"/>
            <a:ext cx="2211229" cy="342899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32727164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 descr="PSD] Background nền xanh thiên nhiên lá cây | Diễn đàn chia sẻ file thiết  kế đồ họa miễn phí">
            <a:extLst>
              <a:ext uri="{FF2B5EF4-FFF2-40B4-BE49-F238E27FC236}">
                <a16:creationId xmlns:a16="http://schemas.microsoft.com/office/drawing/2014/main" xmlns="" id="{2A2B87CF-E946-472A-89F5-5F2382CABD3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24"/>
          <a:stretch/>
        </p:blipFill>
        <p:spPr bwMode="auto">
          <a:xfrm>
            <a:off x="0" y="0"/>
            <a:ext cx="9144000" cy="5905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xmlns="" id="{6B4F0787-1946-46D2-9E5D-3B7DEB727BE9}"/>
              </a:ext>
            </a:extLst>
          </p:cNvPr>
          <p:cNvGrpSpPr/>
          <p:nvPr/>
        </p:nvGrpSpPr>
        <p:grpSpPr>
          <a:xfrm>
            <a:off x="990600" y="419100"/>
            <a:ext cx="7315200" cy="5059472"/>
            <a:chOff x="401784" y="1257300"/>
            <a:chExt cx="5999016" cy="3282786"/>
          </a:xfrm>
        </p:grpSpPr>
        <p:sp>
          <p:nvSpPr>
            <p:cNvPr id="14" name="Rectangle: Rounded Corners 13">
              <a:extLst>
                <a:ext uri="{FF2B5EF4-FFF2-40B4-BE49-F238E27FC236}">
                  <a16:creationId xmlns:a16="http://schemas.microsoft.com/office/drawing/2014/main" xmlns="" id="{64DDDED3-48A0-4F82-8AD2-EF148340D3D4}"/>
                </a:ext>
              </a:extLst>
            </p:cNvPr>
            <p:cNvSpPr/>
            <p:nvPr/>
          </p:nvSpPr>
          <p:spPr bwMode="auto">
            <a:xfrm>
              <a:off x="401784" y="1533699"/>
              <a:ext cx="5999016" cy="3006387"/>
            </a:xfrm>
            <a:prstGeom prst="roundRect">
              <a:avLst/>
            </a:prstGeom>
            <a:solidFill>
              <a:srgbClr val="FFFFCC"/>
            </a:solidFill>
            <a:ln w="57150" cap="flat" cmpd="sng" algn="ctr">
              <a:solidFill>
                <a:srgbClr val="6600CC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defTabSz="912392"/>
              <a:endParaRPr lang="en-US" dirty="0"/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xmlns="" id="{D199CE0A-9336-47F7-9758-C9B24423759E}"/>
                </a:ext>
              </a:extLst>
            </p:cNvPr>
            <p:cNvSpPr txBox="1"/>
            <p:nvPr/>
          </p:nvSpPr>
          <p:spPr>
            <a:xfrm>
              <a:off x="533401" y="1944112"/>
              <a:ext cx="5775732" cy="22406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>
                <a:lnSpc>
                  <a:spcPct val="130000"/>
                </a:lnSpc>
                <a:spcBef>
                  <a:spcPts val="0"/>
                </a:spcBef>
              </a:pPr>
              <a:r>
                <a:rPr lang="en-US" sz="2400" dirty="0">
                  <a:solidFill>
                    <a:srgbClr val="0000FF"/>
                  </a:solidFill>
                  <a:latin typeface="+mj-lt"/>
                </a:rPr>
                <a:t>- </a:t>
              </a:r>
              <a:r>
                <a:rPr lang="en-US" sz="2400" dirty="0" err="1">
                  <a:solidFill>
                    <a:srgbClr val="0000FF"/>
                  </a:solidFill>
                  <a:latin typeface="+mj-lt"/>
                </a:rPr>
                <a:t>Đọc</a:t>
              </a:r>
              <a:r>
                <a:rPr lang="en-US" sz="2400" dirty="0">
                  <a:solidFill>
                    <a:srgbClr val="0000FF"/>
                  </a:solidFill>
                  <a:latin typeface="+mj-lt"/>
                </a:rPr>
                <a:t> to, </a:t>
              </a:r>
              <a:r>
                <a:rPr lang="en-US" sz="2400" dirty="0" err="1">
                  <a:solidFill>
                    <a:srgbClr val="0000FF"/>
                  </a:solidFill>
                  <a:latin typeface="+mj-lt"/>
                </a:rPr>
                <a:t>rõ</a:t>
              </a:r>
              <a:r>
                <a:rPr lang="en-US" sz="2400" dirty="0">
                  <a:solidFill>
                    <a:srgbClr val="0000FF"/>
                  </a:solidFill>
                  <a:latin typeface="+mj-lt"/>
                </a:rPr>
                <a:t> </a:t>
              </a:r>
              <a:r>
                <a:rPr lang="en-US" sz="2400" dirty="0" err="1">
                  <a:solidFill>
                    <a:srgbClr val="0000FF"/>
                  </a:solidFill>
                  <a:latin typeface="+mj-lt"/>
                </a:rPr>
                <a:t>ràng</a:t>
              </a:r>
              <a:r>
                <a:rPr lang="en-US" sz="2400" dirty="0">
                  <a:solidFill>
                    <a:srgbClr val="0000FF"/>
                  </a:solidFill>
                  <a:latin typeface="+mj-lt"/>
                </a:rPr>
                <a:t>, </a:t>
              </a:r>
              <a:r>
                <a:rPr lang="en-US" sz="2400" dirty="0" err="1">
                  <a:solidFill>
                    <a:srgbClr val="0000FF"/>
                  </a:solidFill>
                  <a:latin typeface="+mj-lt"/>
                </a:rPr>
                <a:t>lưu</a:t>
              </a:r>
              <a:r>
                <a:rPr lang="en-US" sz="2400" dirty="0">
                  <a:solidFill>
                    <a:srgbClr val="0000FF"/>
                  </a:solidFill>
                  <a:latin typeface="+mj-lt"/>
                </a:rPr>
                <a:t> </a:t>
              </a:r>
              <a:r>
                <a:rPr lang="en-US" sz="2400" dirty="0" err="1">
                  <a:solidFill>
                    <a:srgbClr val="0000FF"/>
                  </a:solidFill>
                  <a:latin typeface="+mj-lt"/>
                </a:rPr>
                <a:t>loát</a:t>
              </a:r>
              <a:r>
                <a:rPr lang="en-US" sz="2400" dirty="0">
                  <a:solidFill>
                    <a:srgbClr val="0000FF"/>
                  </a:solidFill>
                  <a:latin typeface="+mj-lt"/>
                </a:rPr>
                <a:t>, </a:t>
              </a:r>
              <a:r>
                <a:rPr lang="en-US" sz="2400" dirty="0" err="1">
                  <a:solidFill>
                    <a:srgbClr val="0000FF"/>
                  </a:solidFill>
                  <a:latin typeface="+mj-lt"/>
                </a:rPr>
                <a:t>tránh</a:t>
              </a:r>
              <a:r>
                <a:rPr lang="en-US" sz="2400" dirty="0">
                  <a:solidFill>
                    <a:srgbClr val="0000FF"/>
                  </a:solidFill>
                  <a:latin typeface="+mj-lt"/>
                </a:rPr>
                <a:t> </a:t>
              </a:r>
              <a:r>
                <a:rPr lang="en-US" sz="2400" dirty="0" err="1">
                  <a:solidFill>
                    <a:srgbClr val="0000FF"/>
                  </a:solidFill>
                  <a:latin typeface="+mj-lt"/>
                </a:rPr>
                <a:t>phát</a:t>
              </a:r>
              <a:r>
                <a:rPr lang="en-US" sz="2400" dirty="0">
                  <a:solidFill>
                    <a:srgbClr val="0000FF"/>
                  </a:solidFill>
                  <a:latin typeface="+mj-lt"/>
                </a:rPr>
                <a:t> </a:t>
              </a:r>
              <a:r>
                <a:rPr lang="en-US" sz="2400" dirty="0" err="1">
                  <a:solidFill>
                    <a:srgbClr val="0000FF"/>
                  </a:solidFill>
                  <a:latin typeface="+mj-lt"/>
                </a:rPr>
                <a:t>âm</a:t>
              </a:r>
              <a:r>
                <a:rPr lang="en-US" sz="2400" dirty="0">
                  <a:solidFill>
                    <a:srgbClr val="0000FF"/>
                  </a:solidFill>
                  <a:latin typeface="+mj-lt"/>
                </a:rPr>
                <a:t> </a:t>
              </a:r>
              <a:r>
                <a:rPr lang="en-US" sz="2400" dirty="0" err="1">
                  <a:solidFill>
                    <a:srgbClr val="0000FF"/>
                  </a:solidFill>
                  <a:latin typeface="+mj-lt"/>
                </a:rPr>
                <a:t>sai</a:t>
              </a:r>
              <a:r>
                <a:rPr lang="en-US" sz="2400" dirty="0">
                  <a:solidFill>
                    <a:srgbClr val="0000FF"/>
                  </a:solidFill>
                  <a:latin typeface="+mj-lt"/>
                </a:rPr>
                <a:t>.</a:t>
              </a:r>
            </a:p>
            <a:p>
              <a:pPr algn="just">
                <a:lnSpc>
                  <a:spcPct val="130000"/>
                </a:lnSpc>
                <a:spcBef>
                  <a:spcPts val="0"/>
                </a:spcBef>
              </a:pPr>
              <a:r>
                <a:rPr lang="en-US" sz="2400" dirty="0">
                  <a:solidFill>
                    <a:srgbClr val="0000FF"/>
                  </a:solidFill>
                  <a:latin typeface="+mj-lt"/>
                </a:rPr>
                <a:t>- </a:t>
              </a:r>
              <a:r>
                <a:rPr lang="en-US" sz="2400" kern="100" dirty="0" err="1">
                  <a:solidFill>
                    <a:srgbClr val="0000FF"/>
                  </a:solidFill>
                  <a:latin typeface="+mj-lt"/>
                  <a:ea typeface="SimSun" panose="02010600030101010101" pitchFamily="2" charset="-122"/>
                </a:rPr>
                <a:t>Giọng</a:t>
              </a:r>
              <a:r>
                <a:rPr lang="en-US" sz="2400" kern="100" dirty="0">
                  <a:solidFill>
                    <a:srgbClr val="0000FF"/>
                  </a:solidFill>
                  <a:latin typeface="+mj-lt"/>
                  <a:ea typeface="SimSun" panose="02010600030101010101" pitchFamily="2" charset="-122"/>
                </a:rPr>
                <a:t> </a:t>
              </a:r>
              <a:r>
                <a:rPr lang="en-US" sz="2400" kern="100" dirty="0" err="1">
                  <a:solidFill>
                    <a:srgbClr val="0000FF"/>
                  </a:solidFill>
                  <a:latin typeface="+mj-lt"/>
                  <a:ea typeface="SimSun" panose="02010600030101010101" pitchFamily="2" charset="-122"/>
                </a:rPr>
                <a:t>đọc</a:t>
              </a:r>
              <a:r>
                <a:rPr lang="en-US" sz="2400" kern="100" dirty="0">
                  <a:solidFill>
                    <a:srgbClr val="0000FF"/>
                  </a:solidFill>
                  <a:latin typeface="+mj-lt"/>
                  <a:ea typeface="SimSun" panose="02010600030101010101" pitchFamily="2" charset="-122"/>
                </a:rPr>
                <a:t> </a:t>
              </a:r>
              <a:r>
                <a:rPr lang="en-US" sz="2400" kern="100" dirty="0" err="1">
                  <a:solidFill>
                    <a:srgbClr val="0000FF"/>
                  </a:solidFill>
                  <a:latin typeface="+mj-lt"/>
                  <a:ea typeface="SimSun" panose="02010600030101010101" pitchFamily="2" charset="-122"/>
                </a:rPr>
                <a:t>chậm</a:t>
              </a:r>
              <a:r>
                <a:rPr lang="en-US" sz="2400" kern="100" dirty="0">
                  <a:solidFill>
                    <a:srgbClr val="0000FF"/>
                  </a:solidFill>
                  <a:latin typeface="+mj-lt"/>
                  <a:ea typeface="SimSun" panose="02010600030101010101" pitchFamily="2" charset="-122"/>
                </a:rPr>
                <a:t>, </a:t>
              </a:r>
              <a:r>
                <a:rPr lang="en-US" sz="2400" kern="100" dirty="0" err="1">
                  <a:solidFill>
                    <a:srgbClr val="0000FF"/>
                  </a:solidFill>
                  <a:latin typeface="+mj-lt"/>
                  <a:ea typeface="SimSun" panose="02010600030101010101" pitchFamily="2" charset="-122"/>
                </a:rPr>
                <a:t>tình</a:t>
              </a:r>
              <a:r>
                <a:rPr lang="en-US" sz="2400" kern="100" dirty="0">
                  <a:solidFill>
                    <a:srgbClr val="0000FF"/>
                  </a:solidFill>
                  <a:latin typeface="+mj-lt"/>
                  <a:ea typeface="SimSun" panose="02010600030101010101" pitchFamily="2" charset="-122"/>
                </a:rPr>
                <a:t> </a:t>
              </a:r>
              <a:r>
                <a:rPr lang="en-US" sz="2400" kern="100" dirty="0" err="1">
                  <a:solidFill>
                    <a:srgbClr val="0000FF"/>
                  </a:solidFill>
                  <a:latin typeface="+mj-lt"/>
                  <a:ea typeface="SimSun" panose="02010600030101010101" pitchFamily="2" charset="-122"/>
                </a:rPr>
                <a:t>cảm</a:t>
              </a:r>
              <a:r>
                <a:rPr lang="en-US" sz="2400" kern="100" dirty="0">
                  <a:solidFill>
                    <a:srgbClr val="0000FF"/>
                  </a:solidFill>
                  <a:latin typeface="+mj-lt"/>
                  <a:ea typeface="SimSun" panose="02010600030101010101" pitchFamily="2" charset="-122"/>
                </a:rPr>
                <a:t>, </a:t>
              </a:r>
              <a:r>
                <a:rPr lang="en-US" sz="2400" kern="100" dirty="0" err="1">
                  <a:solidFill>
                    <a:srgbClr val="0000FF"/>
                  </a:solidFill>
                  <a:latin typeface="+mj-lt"/>
                  <a:ea typeface="SimSun" panose="02010600030101010101" pitchFamily="2" charset="-122"/>
                </a:rPr>
                <a:t>chú</a:t>
              </a:r>
              <a:r>
                <a:rPr lang="en-US" sz="2400" kern="100" dirty="0">
                  <a:solidFill>
                    <a:srgbClr val="0000FF"/>
                  </a:solidFill>
                  <a:latin typeface="+mj-lt"/>
                  <a:ea typeface="SimSun" panose="02010600030101010101" pitchFamily="2" charset="-122"/>
                </a:rPr>
                <a:t> ý </a:t>
              </a:r>
              <a:r>
                <a:rPr lang="en-US" sz="2400" kern="100" dirty="0" err="1">
                  <a:solidFill>
                    <a:srgbClr val="0000FF"/>
                  </a:solidFill>
                  <a:latin typeface="+mj-lt"/>
                  <a:ea typeface="SimSun" panose="02010600030101010101" pitchFamily="2" charset="-122"/>
                </a:rPr>
                <a:t>các</a:t>
              </a:r>
              <a:r>
                <a:rPr lang="en-US" sz="2400" kern="100" dirty="0">
                  <a:solidFill>
                    <a:srgbClr val="0000FF"/>
                  </a:solidFill>
                  <a:latin typeface="+mj-lt"/>
                  <a:ea typeface="SimSun" panose="02010600030101010101" pitchFamily="2" charset="-122"/>
                </a:rPr>
                <a:t> </a:t>
              </a:r>
              <a:r>
                <a:rPr lang="en-US" sz="2400" kern="100" dirty="0" err="1">
                  <a:solidFill>
                    <a:srgbClr val="0000FF"/>
                  </a:solidFill>
                  <a:latin typeface="+mj-lt"/>
                  <a:ea typeface="SimSun" panose="02010600030101010101" pitchFamily="2" charset="-122"/>
                </a:rPr>
                <a:t>từ</a:t>
              </a:r>
              <a:r>
                <a:rPr lang="en-US" sz="2400" kern="100" dirty="0">
                  <a:solidFill>
                    <a:srgbClr val="0000FF"/>
                  </a:solidFill>
                  <a:latin typeface="+mj-lt"/>
                  <a:ea typeface="SimSun" panose="02010600030101010101" pitchFamily="2" charset="-122"/>
                </a:rPr>
                <a:t> </a:t>
              </a:r>
              <a:r>
                <a:rPr lang="en-US" sz="2400" kern="100" dirty="0" err="1">
                  <a:solidFill>
                    <a:srgbClr val="0000FF"/>
                  </a:solidFill>
                  <a:latin typeface="+mj-lt"/>
                  <a:ea typeface="SimSun" panose="02010600030101010101" pitchFamily="2" charset="-122"/>
                </a:rPr>
                <a:t>ngữ</a:t>
              </a:r>
              <a:r>
                <a:rPr lang="en-US" sz="2400" kern="100" dirty="0">
                  <a:solidFill>
                    <a:srgbClr val="0000FF"/>
                  </a:solidFill>
                  <a:latin typeface="+mj-lt"/>
                  <a:ea typeface="SimSun" panose="02010600030101010101" pitchFamily="2" charset="-122"/>
                </a:rPr>
                <a:t>, </a:t>
              </a:r>
              <a:r>
                <a:rPr lang="en-US" sz="2400" kern="100" dirty="0" err="1">
                  <a:solidFill>
                    <a:srgbClr val="0000FF"/>
                  </a:solidFill>
                  <a:latin typeface="+mj-lt"/>
                  <a:ea typeface="SimSun" panose="02010600030101010101" pitchFamily="2" charset="-122"/>
                </a:rPr>
                <a:t>hình</a:t>
              </a:r>
              <a:r>
                <a:rPr lang="en-US" sz="2400" kern="100" dirty="0">
                  <a:solidFill>
                    <a:srgbClr val="0000FF"/>
                  </a:solidFill>
                  <a:latin typeface="+mj-lt"/>
                  <a:ea typeface="SimSun" panose="02010600030101010101" pitchFamily="2" charset="-122"/>
                </a:rPr>
                <a:t> </a:t>
              </a:r>
              <a:r>
                <a:rPr lang="en-US" sz="2400" kern="100" dirty="0" err="1">
                  <a:solidFill>
                    <a:srgbClr val="0000FF"/>
                  </a:solidFill>
                  <a:latin typeface="+mj-lt"/>
                  <a:ea typeface="SimSun" panose="02010600030101010101" pitchFamily="2" charset="-122"/>
                </a:rPr>
                <a:t>ảnh</a:t>
              </a:r>
              <a:r>
                <a:rPr lang="en-US" sz="2400" kern="100" dirty="0">
                  <a:solidFill>
                    <a:srgbClr val="0000FF"/>
                  </a:solidFill>
                  <a:latin typeface="+mj-lt"/>
                  <a:ea typeface="SimSun" panose="02010600030101010101" pitchFamily="2" charset="-122"/>
                </a:rPr>
                <a:t> </a:t>
              </a:r>
              <a:r>
                <a:rPr lang="en-US" sz="2400" kern="100" dirty="0" err="1">
                  <a:solidFill>
                    <a:srgbClr val="0000FF"/>
                  </a:solidFill>
                  <a:latin typeface="+mj-lt"/>
                  <a:ea typeface="SimSun" panose="02010600030101010101" pitchFamily="2" charset="-122"/>
                </a:rPr>
                <a:t>thể</a:t>
              </a:r>
              <a:r>
                <a:rPr lang="en-US" sz="2400" kern="100" dirty="0">
                  <a:solidFill>
                    <a:srgbClr val="0000FF"/>
                  </a:solidFill>
                  <a:latin typeface="+mj-lt"/>
                  <a:ea typeface="SimSun" panose="02010600030101010101" pitchFamily="2" charset="-122"/>
                </a:rPr>
                <a:t> </a:t>
              </a:r>
              <a:r>
                <a:rPr lang="en-US" sz="2400" kern="100" dirty="0" err="1">
                  <a:solidFill>
                    <a:srgbClr val="0000FF"/>
                  </a:solidFill>
                  <a:latin typeface="+mj-lt"/>
                  <a:ea typeface="SimSun" panose="02010600030101010101" pitchFamily="2" charset="-122"/>
                </a:rPr>
                <a:t>hiện</a:t>
              </a:r>
              <a:r>
                <a:rPr lang="en-US" sz="2400" kern="100" dirty="0">
                  <a:solidFill>
                    <a:srgbClr val="0000FF"/>
                  </a:solidFill>
                  <a:latin typeface="+mj-lt"/>
                  <a:ea typeface="SimSun" panose="02010600030101010101" pitchFamily="2" charset="-122"/>
                </a:rPr>
                <a:t> </a:t>
              </a:r>
              <a:r>
                <a:rPr lang="en-US" sz="2400" kern="100" dirty="0" err="1">
                  <a:solidFill>
                    <a:srgbClr val="0000FF"/>
                  </a:solidFill>
                  <a:latin typeface="+mj-lt"/>
                  <a:ea typeface="SimSun" panose="02010600030101010101" pitchFamily="2" charset="-122"/>
                </a:rPr>
                <a:t>cảm</a:t>
              </a:r>
              <a:r>
                <a:rPr lang="en-US" sz="2400" kern="100" dirty="0">
                  <a:solidFill>
                    <a:srgbClr val="0000FF"/>
                  </a:solidFill>
                  <a:latin typeface="+mj-lt"/>
                  <a:ea typeface="SimSun" panose="02010600030101010101" pitchFamily="2" charset="-122"/>
                </a:rPr>
                <a:t> </a:t>
              </a:r>
              <a:r>
                <a:rPr lang="en-US" sz="2400" kern="100" dirty="0" err="1">
                  <a:solidFill>
                    <a:srgbClr val="0000FF"/>
                  </a:solidFill>
                  <a:latin typeface="+mj-lt"/>
                  <a:ea typeface="SimSun" panose="02010600030101010101" pitchFamily="2" charset="-122"/>
                </a:rPr>
                <a:t>xúc</a:t>
              </a:r>
              <a:r>
                <a:rPr lang="en-US" sz="2400" kern="100" dirty="0">
                  <a:solidFill>
                    <a:srgbClr val="0000FF"/>
                  </a:solidFill>
                  <a:latin typeface="+mj-lt"/>
                  <a:ea typeface="SimSun" panose="02010600030101010101" pitchFamily="2" charset="-122"/>
                </a:rPr>
                <a:t> </a:t>
              </a:r>
              <a:r>
                <a:rPr lang="en-US" sz="2400" kern="100" dirty="0" err="1">
                  <a:solidFill>
                    <a:srgbClr val="0000FF"/>
                  </a:solidFill>
                  <a:latin typeface="+mj-lt"/>
                  <a:ea typeface="SimSun" panose="02010600030101010101" pitchFamily="2" charset="-122"/>
                </a:rPr>
                <a:t>của</a:t>
              </a:r>
              <a:r>
                <a:rPr lang="en-US" sz="2400" kern="100" dirty="0">
                  <a:solidFill>
                    <a:srgbClr val="0000FF"/>
                  </a:solidFill>
                  <a:latin typeface="+mj-lt"/>
                  <a:ea typeface="SimSun" panose="02010600030101010101" pitchFamily="2" charset="-122"/>
                </a:rPr>
                <a:t> </a:t>
              </a:r>
              <a:r>
                <a:rPr lang="en-US" sz="2400" kern="100" dirty="0" err="1">
                  <a:solidFill>
                    <a:srgbClr val="0000FF"/>
                  </a:solidFill>
                  <a:latin typeface="+mj-lt"/>
                  <a:ea typeface="SimSun" panose="02010600030101010101" pitchFamily="2" charset="-122"/>
                </a:rPr>
                <a:t>tác</a:t>
              </a:r>
              <a:r>
                <a:rPr lang="en-US" sz="2400" kern="100" dirty="0">
                  <a:solidFill>
                    <a:srgbClr val="0000FF"/>
                  </a:solidFill>
                  <a:latin typeface="+mj-lt"/>
                  <a:ea typeface="SimSun" panose="02010600030101010101" pitchFamily="2" charset="-122"/>
                </a:rPr>
                <a:t> </a:t>
              </a:r>
              <a:r>
                <a:rPr lang="en-US" sz="2400" kern="100" dirty="0" err="1">
                  <a:solidFill>
                    <a:srgbClr val="0000FF"/>
                  </a:solidFill>
                  <a:latin typeface="+mj-lt"/>
                  <a:ea typeface="SimSun" panose="02010600030101010101" pitchFamily="2" charset="-122"/>
                </a:rPr>
                <a:t>giả</a:t>
              </a:r>
              <a:r>
                <a:rPr lang="en-US" sz="2400" kern="100" dirty="0">
                  <a:solidFill>
                    <a:srgbClr val="0000FF"/>
                  </a:solidFill>
                  <a:latin typeface="+mj-lt"/>
                  <a:ea typeface="SimSun" panose="02010600030101010101" pitchFamily="2" charset="-122"/>
                </a:rPr>
                <a:t> </a:t>
              </a:r>
            </a:p>
            <a:p>
              <a:pPr marL="342133" indent="-342133" algn="just">
                <a:lnSpc>
                  <a:spcPct val="130000"/>
                </a:lnSpc>
                <a:spcBef>
                  <a:spcPts val="0"/>
                </a:spcBef>
                <a:buFontTx/>
                <a:buChar char="-"/>
              </a:pPr>
              <a:r>
                <a:rPr lang="en-US" sz="2400" dirty="0" err="1">
                  <a:solidFill>
                    <a:srgbClr val="0000FF"/>
                  </a:solidFill>
                  <a:latin typeface="+mj-lt"/>
                </a:rPr>
                <a:t>Chú</a:t>
              </a:r>
              <a:r>
                <a:rPr lang="en-US" sz="2400" dirty="0">
                  <a:solidFill>
                    <a:srgbClr val="0000FF"/>
                  </a:solidFill>
                  <a:latin typeface="+mj-lt"/>
                </a:rPr>
                <a:t> ý </a:t>
              </a:r>
              <a:r>
                <a:rPr lang="en-US" sz="2400" dirty="0" err="1">
                  <a:solidFill>
                    <a:srgbClr val="0000FF"/>
                  </a:solidFill>
                  <a:latin typeface="+mj-lt"/>
                </a:rPr>
                <a:t>ngắt</a:t>
              </a:r>
              <a:r>
                <a:rPr lang="en-US" sz="2400" dirty="0">
                  <a:solidFill>
                    <a:srgbClr val="0000FF"/>
                  </a:solidFill>
                  <a:latin typeface="+mj-lt"/>
                </a:rPr>
                <a:t> </a:t>
              </a:r>
              <a:r>
                <a:rPr lang="en-US" sz="2400" dirty="0" err="1">
                  <a:solidFill>
                    <a:srgbClr val="0000FF"/>
                  </a:solidFill>
                  <a:latin typeface="+mj-lt"/>
                </a:rPr>
                <a:t>nhịp</a:t>
              </a:r>
              <a:r>
                <a:rPr lang="en-US" sz="2400" dirty="0">
                  <a:solidFill>
                    <a:srgbClr val="0000FF"/>
                  </a:solidFill>
                  <a:latin typeface="+mj-lt"/>
                </a:rPr>
                <a:t> </a:t>
              </a:r>
              <a:r>
                <a:rPr lang="en-US" sz="2400" dirty="0" err="1">
                  <a:solidFill>
                    <a:srgbClr val="0000FF"/>
                  </a:solidFill>
                  <a:latin typeface="+mj-lt"/>
                </a:rPr>
                <a:t>đúng</a:t>
              </a:r>
              <a:r>
                <a:rPr lang="en-US" sz="2400" dirty="0">
                  <a:solidFill>
                    <a:srgbClr val="0000FF"/>
                  </a:solidFill>
                  <a:latin typeface="+mj-lt"/>
                </a:rPr>
                <a:t>, </a:t>
              </a:r>
              <a:r>
                <a:rPr lang="en-US" sz="2400" dirty="0" err="1">
                  <a:solidFill>
                    <a:srgbClr val="0000FF"/>
                  </a:solidFill>
                  <a:latin typeface="+mj-lt"/>
                </a:rPr>
                <a:t>thể</a:t>
              </a:r>
              <a:r>
                <a:rPr lang="en-US" sz="2400" dirty="0">
                  <a:solidFill>
                    <a:srgbClr val="0000FF"/>
                  </a:solidFill>
                  <a:latin typeface="+mj-lt"/>
                </a:rPr>
                <a:t> </a:t>
              </a:r>
              <a:r>
                <a:rPr lang="en-US" sz="2400" dirty="0" err="1">
                  <a:solidFill>
                    <a:srgbClr val="0000FF"/>
                  </a:solidFill>
                  <a:latin typeface="+mj-lt"/>
                </a:rPr>
                <a:t>hiện</a:t>
              </a:r>
              <a:r>
                <a:rPr lang="en-US" sz="2400" dirty="0">
                  <a:solidFill>
                    <a:srgbClr val="0000FF"/>
                  </a:solidFill>
                  <a:latin typeface="+mj-lt"/>
                </a:rPr>
                <a:t> </a:t>
              </a:r>
              <a:r>
                <a:rPr lang="en-US" sz="2400" dirty="0" err="1">
                  <a:solidFill>
                    <a:srgbClr val="0000FF"/>
                  </a:solidFill>
                  <a:latin typeface="+mj-lt"/>
                </a:rPr>
                <a:t>sự</a:t>
              </a:r>
              <a:r>
                <a:rPr lang="en-US" sz="2400" dirty="0">
                  <a:solidFill>
                    <a:srgbClr val="0000FF"/>
                  </a:solidFill>
                  <a:latin typeface="+mj-lt"/>
                </a:rPr>
                <a:t> </a:t>
              </a:r>
              <a:r>
                <a:rPr lang="en-US" sz="2400" dirty="0" err="1">
                  <a:solidFill>
                    <a:srgbClr val="0000FF"/>
                  </a:solidFill>
                  <a:latin typeface="+mj-lt"/>
                </a:rPr>
                <a:t>dài</a:t>
              </a:r>
              <a:r>
                <a:rPr lang="en-US" sz="2400" dirty="0">
                  <a:solidFill>
                    <a:srgbClr val="0000FF"/>
                  </a:solidFill>
                  <a:latin typeface="+mj-lt"/>
                </a:rPr>
                <a:t> </a:t>
              </a:r>
              <a:r>
                <a:rPr lang="en-US" sz="2400" dirty="0" err="1">
                  <a:solidFill>
                    <a:srgbClr val="0000FF"/>
                  </a:solidFill>
                  <a:latin typeface="+mj-lt"/>
                </a:rPr>
                <a:t>ngắn</a:t>
              </a:r>
              <a:r>
                <a:rPr lang="en-US" sz="2400" dirty="0">
                  <a:solidFill>
                    <a:srgbClr val="0000FF"/>
                  </a:solidFill>
                  <a:latin typeface="+mj-lt"/>
                </a:rPr>
                <a:t> </a:t>
              </a:r>
              <a:r>
                <a:rPr lang="en-US" sz="2400" dirty="0" err="1">
                  <a:solidFill>
                    <a:srgbClr val="0000FF"/>
                  </a:solidFill>
                  <a:latin typeface="+mj-lt"/>
                </a:rPr>
                <a:t>khác</a:t>
              </a:r>
              <a:r>
                <a:rPr lang="en-US" sz="2400" dirty="0">
                  <a:solidFill>
                    <a:srgbClr val="0000FF"/>
                  </a:solidFill>
                  <a:latin typeface="+mj-lt"/>
                </a:rPr>
                <a:t> </a:t>
              </a:r>
              <a:r>
                <a:rPr lang="en-US" sz="2400" dirty="0" err="1">
                  <a:solidFill>
                    <a:srgbClr val="0000FF"/>
                  </a:solidFill>
                  <a:latin typeface="+mj-lt"/>
                </a:rPr>
                <a:t>nhau</a:t>
              </a:r>
              <a:r>
                <a:rPr lang="en-US" sz="2400" dirty="0">
                  <a:solidFill>
                    <a:srgbClr val="0000FF"/>
                  </a:solidFill>
                  <a:latin typeface="+mj-lt"/>
                </a:rPr>
                <a:t> </a:t>
              </a:r>
              <a:r>
                <a:rPr lang="en-US" sz="2400" dirty="0" err="1">
                  <a:solidFill>
                    <a:srgbClr val="0000FF"/>
                  </a:solidFill>
                  <a:latin typeface="+mj-lt"/>
                </a:rPr>
                <a:t>của</a:t>
              </a:r>
              <a:r>
                <a:rPr lang="en-US" sz="2400" dirty="0">
                  <a:solidFill>
                    <a:srgbClr val="0000FF"/>
                  </a:solidFill>
                  <a:latin typeface="+mj-lt"/>
                </a:rPr>
                <a:t> </a:t>
              </a:r>
              <a:r>
                <a:rPr lang="en-US" sz="2400" dirty="0" err="1">
                  <a:solidFill>
                    <a:srgbClr val="0000FF"/>
                  </a:solidFill>
                  <a:latin typeface="+mj-lt"/>
                </a:rPr>
                <a:t>các</a:t>
              </a:r>
              <a:r>
                <a:rPr lang="en-US" sz="2400" dirty="0">
                  <a:solidFill>
                    <a:srgbClr val="0000FF"/>
                  </a:solidFill>
                  <a:latin typeface="+mj-lt"/>
                </a:rPr>
                <a:t> </a:t>
              </a:r>
              <a:r>
                <a:rPr lang="en-US" sz="2400" dirty="0" err="1">
                  <a:solidFill>
                    <a:srgbClr val="0000FF"/>
                  </a:solidFill>
                  <a:latin typeface="+mj-lt"/>
                </a:rPr>
                <a:t>câu</a:t>
              </a:r>
              <a:r>
                <a:rPr lang="en-US" sz="2400" dirty="0">
                  <a:solidFill>
                    <a:srgbClr val="0000FF"/>
                  </a:solidFill>
                  <a:latin typeface="+mj-lt"/>
                </a:rPr>
                <a:t> ca </a:t>
              </a:r>
              <a:r>
                <a:rPr lang="en-US" sz="2400" dirty="0" err="1">
                  <a:solidFill>
                    <a:srgbClr val="0000FF"/>
                  </a:solidFill>
                  <a:latin typeface="+mj-lt"/>
                </a:rPr>
                <a:t>dao</a:t>
              </a:r>
              <a:r>
                <a:rPr lang="en-US" sz="2400" dirty="0">
                  <a:solidFill>
                    <a:srgbClr val="0000FF"/>
                  </a:solidFill>
                  <a:latin typeface="+mj-lt"/>
                </a:rPr>
                <a:t>.</a:t>
              </a:r>
            </a:p>
            <a:p>
              <a:pPr marL="342133" indent="-342133" algn="just">
                <a:lnSpc>
                  <a:spcPct val="130000"/>
                </a:lnSpc>
                <a:spcBef>
                  <a:spcPts val="0"/>
                </a:spcBef>
                <a:buFontTx/>
                <a:buChar char="-"/>
              </a:pPr>
              <a:r>
                <a:rPr lang="en-US" sz="2400" dirty="0" err="1">
                  <a:solidFill>
                    <a:srgbClr val="0000FF"/>
                  </a:solidFill>
                  <a:latin typeface="+mj-lt"/>
                </a:rPr>
                <a:t>Có</a:t>
              </a:r>
              <a:r>
                <a:rPr lang="en-US" sz="2400" dirty="0">
                  <a:solidFill>
                    <a:srgbClr val="0000FF"/>
                  </a:solidFill>
                  <a:latin typeface="+mj-lt"/>
                </a:rPr>
                <a:t> </a:t>
              </a:r>
              <a:r>
                <a:rPr lang="en-US" sz="2400" dirty="0" err="1">
                  <a:solidFill>
                    <a:srgbClr val="0000FF"/>
                  </a:solidFill>
                  <a:latin typeface="+mj-lt"/>
                </a:rPr>
                <a:t>những</a:t>
              </a:r>
              <a:r>
                <a:rPr lang="en-US" sz="2400" dirty="0">
                  <a:solidFill>
                    <a:srgbClr val="0000FF"/>
                  </a:solidFill>
                  <a:latin typeface="+mj-lt"/>
                </a:rPr>
                <a:t> </a:t>
              </a:r>
              <a:r>
                <a:rPr lang="en-US" sz="2400" dirty="0" err="1">
                  <a:solidFill>
                    <a:srgbClr val="0000FF"/>
                  </a:solidFill>
                  <a:latin typeface="+mj-lt"/>
                </a:rPr>
                <a:t>từ</a:t>
              </a:r>
              <a:r>
                <a:rPr lang="en-US" sz="2400" dirty="0">
                  <a:solidFill>
                    <a:srgbClr val="0000FF"/>
                  </a:solidFill>
                  <a:latin typeface="+mj-lt"/>
                </a:rPr>
                <a:t> </a:t>
              </a:r>
              <a:r>
                <a:rPr lang="en-US" sz="2400" dirty="0" err="1">
                  <a:solidFill>
                    <a:srgbClr val="0000FF"/>
                  </a:solidFill>
                  <a:latin typeface="+mj-lt"/>
                </a:rPr>
                <a:t>ngữ</a:t>
              </a:r>
              <a:r>
                <a:rPr lang="en-US" sz="2400" dirty="0">
                  <a:solidFill>
                    <a:srgbClr val="0000FF"/>
                  </a:solidFill>
                  <a:latin typeface="+mj-lt"/>
                </a:rPr>
                <a:t> </a:t>
              </a:r>
              <a:r>
                <a:rPr lang="en-US" sz="2400" dirty="0" err="1">
                  <a:solidFill>
                    <a:srgbClr val="0000FF"/>
                  </a:solidFill>
                  <a:latin typeface="+mj-lt"/>
                </a:rPr>
                <a:t>nào</a:t>
              </a:r>
              <a:r>
                <a:rPr lang="en-US" sz="2400" dirty="0">
                  <a:solidFill>
                    <a:srgbClr val="0000FF"/>
                  </a:solidFill>
                  <a:latin typeface="+mj-lt"/>
                </a:rPr>
                <a:t> </a:t>
              </a:r>
              <a:r>
                <a:rPr lang="en-US" sz="2400" dirty="0" err="1">
                  <a:solidFill>
                    <a:srgbClr val="0000FF"/>
                  </a:solidFill>
                  <a:latin typeface="+mj-lt"/>
                </a:rPr>
                <a:t>khó</a:t>
              </a:r>
              <a:r>
                <a:rPr lang="en-US" sz="2400" dirty="0">
                  <a:solidFill>
                    <a:srgbClr val="0000FF"/>
                  </a:solidFill>
                  <a:latin typeface="+mj-lt"/>
                </a:rPr>
                <a:t> </a:t>
              </a:r>
              <a:r>
                <a:rPr lang="en-US" sz="2400" dirty="0" err="1">
                  <a:solidFill>
                    <a:srgbClr val="0000FF"/>
                  </a:solidFill>
                  <a:latin typeface="+mj-lt"/>
                </a:rPr>
                <a:t>hiểu</a:t>
              </a:r>
              <a:r>
                <a:rPr lang="en-US" sz="2400" dirty="0">
                  <a:solidFill>
                    <a:srgbClr val="0000FF"/>
                  </a:solidFill>
                  <a:latin typeface="+mj-lt"/>
                </a:rPr>
                <a:t> </a:t>
              </a:r>
              <a:r>
                <a:rPr lang="en-US" sz="2400" dirty="0" err="1">
                  <a:solidFill>
                    <a:srgbClr val="0000FF"/>
                  </a:solidFill>
                  <a:latin typeface="+mj-lt"/>
                </a:rPr>
                <a:t>cần</a:t>
              </a:r>
              <a:r>
                <a:rPr lang="en-US" sz="2400" dirty="0">
                  <a:solidFill>
                    <a:srgbClr val="0000FF"/>
                  </a:solidFill>
                  <a:latin typeface="+mj-lt"/>
                </a:rPr>
                <a:t> </a:t>
              </a:r>
              <a:r>
                <a:rPr lang="en-US" sz="2400" dirty="0" err="1">
                  <a:solidFill>
                    <a:srgbClr val="0000FF"/>
                  </a:solidFill>
                  <a:latin typeface="+mj-lt"/>
                </a:rPr>
                <a:t>giải</a:t>
              </a:r>
              <a:r>
                <a:rPr lang="en-US" sz="2400" dirty="0">
                  <a:solidFill>
                    <a:srgbClr val="0000FF"/>
                  </a:solidFill>
                  <a:latin typeface="+mj-lt"/>
                </a:rPr>
                <a:t> </a:t>
              </a:r>
              <a:r>
                <a:rPr lang="en-US" sz="2400" dirty="0" err="1">
                  <a:solidFill>
                    <a:srgbClr val="0000FF"/>
                  </a:solidFill>
                  <a:latin typeface="+mj-lt"/>
                </a:rPr>
                <a:t>thích</a:t>
              </a:r>
              <a:r>
                <a:rPr lang="en-US" sz="2400" dirty="0">
                  <a:solidFill>
                    <a:srgbClr val="0000FF"/>
                  </a:solidFill>
                  <a:latin typeface="+mj-lt"/>
                </a:rPr>
                <a:t>?</a:t>
              </a:r>
            </a:p>
            <a:p>
              <a:pPr marL="342133" indent="-342133" algn="just">
                <a:lnSpc>
                  <a:spcPct val="130000"/>
                </a:lnSpc>
                <a:spcBef>
                  <a:spcPts val="0"/>
                </a:spcBef>
                <a:buFontTx/>
                <a:buChar char="-"/>
              </a:pPr>
              <a:endParaRPr lang="en-US" sz="2400" dirty="0">
                <a:solidFill>
                  <a:srgbClr val="0000FF"/>
                </a:solidFill>
                <a:latin typeface="+mj-lt"/>
              </a:endParaRPr>
            </a:p>
          </p:txBody>
        </p:sp>
        <p:sp>
          <p:nvSpPr>
            <p:cNvPr id="6" name="Rectangle: Rounded Corners 5">
              <a:extLst>
                <a:ext uri="{FF2B5EF4-FFF2-40B4-BE49-F238E27FC236}">
                  <a16:creationId xmlns:a16="http://schemas.microsoft.com/office/drawing/2014/main" xmlns="" id="{2270C742-6AF9-4D79-991D-BB08F9B7390C}"/>
                </a:ext>
              </a:extLst>
            </p:cNvPr>
            <p:cNvSpPr/>
            <p:nvPr/>
          </p:nvSpPr>
          <p:spPr bwMode="auto">
            <a:xfrm>
              <a:off x="2286000" y="1257300"/>
              <a:ext cx="2264040" cy="340619"/>
            </a:xfrm>
            <a:prstGeom prst="roundRect">
              <a:avLst/>
            </a:prstGeom>
            <a:solidFill>
              <a:srgbClr val="006600"/>
            </a:solidFill>
            <a:ln w="38100" cap="flat" cmpd="sng" algn="ctr">
              <a:solidFill>
                <a:srgbClr val="00FFFF"/>
              </a:solidFill>
              <a:prstDash val="solid"/>
              <a:round/>
              <a:headEnd type="none" w="med" len="med"/>
              <a:tailEnd type="none" w="med" len="med"/>
            </a:ln>
            <a:effectLst>
              <a:glow rad="139700">
                <a:schemeClr val="accent6">
                  <a:satMod val="175000"/>
                  <a:alpha val="40000"/>
                </a:schemeClr>
              </a:glow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en-US" sz="2400" b="1" dirty="0">
                  <a:solidFill>
                    <a:schemeClr val="bg1"/>
                  </a:solidFill>
                </a:rPr>
                <a:t> </a:t>
              </a:r>
              <a:r>
                <a:rPr lang="en-US" sz="2400" b="1" dirty="0" err="1">
                  <a:solidFill>
                    <a:schemeClr val="bg1"/>
                  </a:solidFill>
                </a:rPr>
                <a:t>Đọc</a:t>
              </a:r>
              <a:r>
                <a:rPr lang="en-US" sz="2400" b="1" dirty="0">
                  <a:solidFill>
                    <a:schemeClr val="bg1"/>
                  </a:solidFill>
                </a:rPr>
                <a:t> – </a:t>
              </a:r>
              <a:r>
                <a:rPr lang="en-US" sz="2400" b="1" dirty="0" err="1">
                  <a:solidFill>
                    <a:schemeClr val="bg1"/>
                  </a:solidFill>
                </a:rPr>
                <a:t>chú</a:t>
              </a:r>
              <a:r>
                <a:rPr lang="en-US" sz="2400" b="1" dirty="0">
                  <a:solidFill>
                    <a:schemeClr val="bg1"/>
                  </a:solidFill>
                </a:rPr>
                <a:t> </a:t>
              </a:r>
              <a:r>
                <a:rPr lang="en-US" sz="2400" b="1" dirty="0" err="1">
                  <a:solidFill>
                    <a:schemeClr val="bg1"/>
                  </a:solidFill>
                </a:rPr>
                <a:t>thích</a:t>
              </a:r>
              <a:endParaRPr lang="en-US" sz="2400" b="1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559232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AutoShape 20"/>
          <p:cNvSpPr>
            <a:spLocks noChangeArrowheads="1"/>
          </p:cNvSpPr>
          <p:nvPr>
            <p:custDataLst>
              <p:tags r:id="rId1"/>
            </p:custDataLst>
          </p:nvPr>
        </p:nvSpPr>
        <p:spPr bwMode="gray">
          <a:xfrm>
            <a:off x="304800" y="900906"/>
            <a:ext cx="8382000" cy="38100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accent2">
                  <a:lumMod val="50000"/>
                </a:schemeClr>
              </a:gs>
              <a:gs pos="100000">
                <a:srgbClr val="FF0000"/>
              </a:gs>
            </a:gsLst>
            <a:lin ang="0" scaled="1"/>
          </a:gradFill>
          <a:ln w="12700" algn="ctr">
            <a:solidFill>
              <a:schemeClr val="accent1">
                <a:lumMod val="20000"/>
                <a:lumOff val="80000"/>
              </a:schemeClr>
            </a:solidFill>
            <a:round/>
            <a:headEnd/>
            <a:tailEnd/>
          </a:ln>
          <a:effectLst>
            <a:glow rad="139700">
              <a:schemeClr val="accent1">
                <a:lumMod val="20000"/>
                <a:lumOff val="80000"/>
                <a:alpha val="40000"/>
              </a:schemeClr>
            </a:glow>
            <a:outerShdw dist="99190" dir="2388334" algn="ctr" rotWithShape="0">
              <a:srgbClr val="333333">
                <a:alpha val="50000"/>
              </a:srgbClr>
            </a:outerShdw>
          </a:effectLst>
        </p:spPr>
        <p:txBody>
          <a:bodyPr wrap="none" lIns="91244" tIns="45618" rIns="91244" bIns="45618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149" name="Text Box 5"/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-533399" y="881816"/>
            <a:ext cx="8511540" cy="3999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244" tIns="45618" rIns="91244" bIns="45618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lang="en-US" altLang="en-US" sz="2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I. TÌM HIỂU CHUNG:        BÁO CÁO BÀI TẬP DỰ ÁN</a:t>
            </a:r>
          </a:p>
        </p:txBody>
      </p:sp>
      <p:sp>
        <p:nvSpPr>
          <p:cNvPr id="10" name="Rounded Rectangle 9"/>
          <p:cNvSpPr/>
          <p:nvPr>
            <p:custDataLst>
              <p:tags r:id="rId3"/>
            </p:custDataLst>
          </p:nvPr>
        </p:nvSpPr>
        <p:spPr>
          <a:xfrm>
            <a:off x="160283" y="1329661"/>
            <a:ext cx="6553200" cy="4308341"/>
          </a:xfrm>
          <a:prstGeom prst="roundRect">
            <a:avLst/>
          </a:prstGeom>
          <a:solidFill>
            <a:srgbClr val="002060"/>
          </a:solidFill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91244" tIns="45618" rIns="91244" bIns="45618" anchor="ctr"/>
          <a:lstStyle/>
          <a:p>
            <a:pPr algn="just">
              <a:lnSpc>
                <a:spcPct val="130000"/>
              </a:lnSpc>
              <a:spcBef>
                <a:spcPts val="0"/>
              </a:spcBef>
              <a:defRPr/>
            </a:pPr>
            <a:r>
              <a:rPr lang="en-US" sz="2200" b="1" spc="42" dirty="0" err="1">
                <a:ln w="11430"/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Trình</a:t>
            </a:r>
            <a:r>
              <a:rPr lang="en-US" sz="2200" b="1" spc="42" dirty="0">
                <a:ln w="11430"/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b="1" spc="42" dirty="0" err="1">
                <a:ln w="11430"/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bày</a:t>
            </a:r>
            <a:r>
              <a:rPr lang="en-US" sz="2200" b="1" spc="42" dirty="0">
                <a:ln w="11430"/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b="1" spc="42" dirty="0" err="1">
                <a:ln w="11430"/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những</a:t>
            </a:r>
            <a:r>
              <a:rPr lang="en-US" sz="2200" b="1" spc="42" dirty="0">
                <a:ln w="11430"/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b="1" spc="42" dirty="0" err="1">
                <a:ln w="11430"/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hiểu</a:t>
            </a:r>
            <a:r>
              <a:rPr lang="en-US" sz="2200" b="1" spc="42" dirty="0">
                <a:ln w="11430"/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b="1" spc="42" dirty="0" err="1">
                <a:ln w="11430"/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biết</a:t>
            </a:r>
            <a:r>
              <a:rPr lang="en-US" sz="2200" b="1" spc="42" dirty="0">
                <a:ln w="11430"/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b="1" spc="42" dirty="0" err="1">
                <a:ln w="11430"/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của</a:t>
            </a:r>
            <a:r>
              <a:rPr lang="en-US" sz="2200" b="1" spc="42" dirty="0">
                <a:ln w="11430"/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b="1" spc="42" dirty="0" err="1">
                <a:ln w="11430"/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em</a:t>
            </a:r>
            <a:r>
              <a:rPr lang="en-US" sz="2200" b="1" spc="42" dirty="0">
                <a:ln w="11430"/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b="1" spc="42" dirty="0" err="1">
                <a:ln w="11430"/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về</a:t>
            </a:r>
            <a:r>
              <a:rPr lang="en-US" sz="2200" b="1" spc="42" dirty="0">
                <a:ln w="11430"/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: </a:t>
            </a:r>
            <a:r>
              <a:rPr lang="en-US" sz="2200" b="1" spc="42" dirty="0" err="1">
                <a:ln w="11430"/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Văn</a:t>
            </a:r>
            <a:r>
              <a:rPr lang="en-US" sz="2200" b="1" spc="42" dirty="0">
                <a:ln w="11430"/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b="1" spc="42" dirty="0" err="1">
                <a:ln w="11430"/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bản</a:t>
            </a:r>
            <a:r>
              <a:rPr lang="en-US" sz="2200" b="1" spc="42" dirty="0">
                <a:ln w="11430"/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“</a:t>
            </a:r>
            <a:r>
              <a:rPr lang="en-US" sz="2200" b="1" spc="42" dirty="0" err="1">
                <a:ln w="11430"/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Vẻ</a:t>
            </a:r>
            <a:r>
              <a:rPr lang="en-US" sz="2200" b="1" spc="42" dirty="0">
                <a:ln w="11430"/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b="1" spc="42" dirty="0" err="1">
                <a:ln w="11430"/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đẹp</a:t>
            </a:r>
            <a:r>
              <a:rPr lang="en-US" sz="2200" b="1" spc="42" dirty="0">
                <a:ln w="11430"/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b="1" spc="42" dirty="0" err="1">
                <a:ln w="11430"/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của</a:t>
            </a:r>
            <a:r>
              <a:rPr lang="en-US" sz="2200" b="1" spc="42" dirty="0">
                <a:ln w="11430"/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b="1" spc="42" dirty="0" err="1">
                <a:ln w="11430"/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một</a:t>
            </a:r>
            <a:r>
              <a:rPr lang="en-US" sz="2200" b="1" spc="42" dirty="0">
                <a:ln w="11430"/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b="1" spc="42" dirty="0" err="1">
                <a:ln w="11430"/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bài</a:t>
            </a:r>
            <a:r>
              <a:rPr lang="en-US" sz="2200" b="1" spc="42" dirty="0">
                <a:ln w="11430"/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ca </a:t>
            </a:r>
            <a:r>
              <a:rPr lang="en-US" sz="2200" b="1" spc="42" dirty="0" err="1">
                <a:ln w="11430"/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dao</a:t>
            </a:r>
            <a:r>
              <a:rPr lang="en-US" sz="2200" b="1" spc="42" dirty="0">
                <a:ln w="11430"/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”:</a:t>
            </a:r>
          </a:p>
          <a:p>
            <a:pPr algn="just">
              <a:lnSpc>
                <a:spcPct val="130000"/>
              </a:lnSpc>
              <a:spcBef>
                <a:spcPts val="0"/>
              </a:spcBef>
              <a:defRPr/>
            </a:pPr>
            <a:r>
              <a:rPr lang="en-US" sz="2200" b="1" spc="42" dirty="0">
                <a:ln w="11430"/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+ </a:t>
            </a:r>
            <a:r>
              <a:rPr lang="en-US" sz="2200" b="1" spc="42" dirty="0" err="1">
                <a:ln w="11430"/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Xuất</a:t>
            </a:r>
            <a:r>
              <a:rPr lang="en-US" sz="2200" b="1" spc="42" dirty="0">
                <a:ln w="11430"/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b="1" spc="42" dirty="0" err="1">
                <a:ln w="11430"/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xứ</a:t>
            </a:r>
            <a:r>
              <a:rPr lang="en-US" sz="2200" b="1" spc="42" dirty="0">
                <a:ln w="11430"/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:….</a:t>
            </a:r>
          </a:p>
          <a:p>
            <a:pPr algn="just">
              <a:lnSpc>
                <a:spcPct val="130000"/>
              </a:lnSpc>
              <a:spcBef>
                <a:spcPts val="0"/>
              </a:spcBef>
              <a:defRPr/>
            </a:pPr>
            <a:r>
              <a:rPr lang="en-US" sz="2200" b="1" spc="42" dirty="0">
                <a:ln w="11430"/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+ </a:t>
            </a:r>
            <a:r>
              <a:rPr lang="en-US" sz="2200" b="1" spc="42" dirty="0" err="1">
                <a:ln w="11430"/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Kiểu</a:t>
            </a:r>
            <a:r>
              <a:rPr lang="en-US" sz="2200" b="1" spc="42" dirty="0">
                <a:ln w="11430"/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v</a:t>
            </a:r>
            <a:r>
              <a:rPr lang="vi-VN" sz="2200" b="1" spc="42" dirty="0">
                <a:ln w="11430"/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ă</a:t>
            </a:r>
            <a:r>
              <a:rPr lang="en-US" sz="2200" b="1" spc="42" dirty="0">
                <a:ln w="11430"/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n </a:t>
            </a:r>
            <a:r>
              <a:rPr lang="en-US" sz="2200" b="1" spc="42" dirty="0" err="1">
                <a:ln w="11430"/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bản</a:t>
            </a:r>
            <a:r>
              <a:rPr lang="en-US" sz="2200" b="1" spc="42" dirty="0">
                <a:ln w="11430"/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:…</a:t>
            </a:r>
          </a:p>
          <a:p>
            <a:pPr algn="just">
              <a:lnSpc>
                <a:spcPct val="130000"/>
              </a:lnSpc>
              <a:spcBef>
                <a:spcPts val="0"/>
              </a:spcBef>
              <a:defRPr/>
            </a:pPr>
            <a:r>
              <a:rPr lang="en-US" sz="2200" b="1" spc="42" dirty="0">
                <a:ln w="11430"/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+ </a:t>
            </a:r>
            <a:r>
              <a:rPr lang="en-US" sz="2200" b="1" spc="42" dirty="0" err="1">
                <a:ln w="11430"/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Luận</a:t>
            </a:r>
            <a:r>
              <a:rPr lang="en-US" sz="2200" b="1" spc="42" dirty="0">
                <a:ln w="11430"/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vi-VN" sz="2200" b="1" spc="42" dirty="0">
                <a:ln w="11430"/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đ</a:t>
            </a:r>
            <a:r>
              <a:rPr lang="en-US" sz="2200" b="1" spc="42" dirty="0" err="1">
                <a:ln w="11430"/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iểm</a:t>
            </a:r>
            <a:r>
              <a:rPr lang="en-US" sz="2200" b="1" spc="42" dirty="0">
                <a:ln w="11430"/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(</a:t>
            </a:r>
            <a:r>
              <a:rPr lang="en-US" sz="2200" b="1" spc="42" dirty="0" err="1">
                <a:ln w="11430"/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nội</a:t>
            </a:r>
            <a:r>
              <a:rPr lang="en-US" sz="2200" b="1" spc="42" dirty="0">
                <a:ln w="11430"/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dung - </a:t>
            </a:r>
            <a:r>
              <a:rPr lang="en-US" sz="2200" b="1" spc="42" dirty="0" err="1">
                <a:ln w="11430"/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vấn</a:t>
            </a:r>
            <a:r>
              <a:rPr lang="en-US" sz="2200" b="1" spc="42" dirty="0">
                <a:ln w="11430"/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vi-VN" sz="2200" b="1" spc="42" dirty="0">
                <a:ln w="11430"/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đề</a:t>
            </a:r>
            <a:r>
              <a:rPr lang="en-US" sz="2200" b="1" spc="42" dirty="0">
                <a:ln w="11430"/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b="1" spc="42" dirty="0" err="1">
                <a:ln w="11430"/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nghị</a:t>
            </a:r>
            <a:r>
              <a:rPr lang="en-US" sz="2200" b="1" spc="42" dirty="0">
                <a:ln w="11430"/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b="1" spc="42" dirty="0" err="1">
                <a:ln w="11430"/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luận</a:t>
            </a:r>
            <a:r>
              <a:rPr lang="en-US" sz="2200" b="1" spc="42" dirty="0">
                <a:ln w="11430"/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):…</a:t>
            </a:r>
          </a:p>
          <a:p>
            <a:pPr algn="just">
              <a:lnSpc>
                <a:spcPct val="130000"/>
              </a:lnSpc>
              <a:spcBef>
                <a:spcPts val="0"/>
              </a:spcBef>
              <a:defRPr/>
            </a:pPr>
            <a:r>
              <a:rPr lang="en-US" sz="2200" b="1" spc="42" dirty="0">
                <a:ln w="11430"/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+ </a:t>
            </a:r>
            <a:r>
              <a:rPr lang="en-US" sz="2200" b="1" spc="42" dirty="0" err="1">
                <a:ln w="11430"/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Bố</a:t>
            </a:r>
            <a:r>
              <a:rPr lang="en-US" sz="2200" b="1" spc="42" dirty="0">
                <a:ln w="11430"/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b="1" spc="42" dirty="0" err="1">
                <a:ln w="11430"/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cục</a:t>
            </a:r>
            <a:r>
              <a:rPr lang="en-US" sz="2200" b="1" spc="42" dirty="0">
                <a:ln w="11430"/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:…</a:t>
            </a:r>
            <a:endParaRPr lang="en-US" sz="2200" b="1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sp>
        <p:nvSpPr>
          <p:cNvPr id="6153" name="TextBox 5"/>
          <p:cNvSpPr txBox="1">
            <a:spLocks noChangeArrowheads="1"/>
          </p:cNvSpPr>
          <p:nvPr/>
        </p:nvSpPr>
        <p:spPr bwMode="auto">
          <a:xfrm>
            <a:off x="6858000" y="1562113"/>
            <a:ext cx="2293620" cy="3847001"/>
          </a:xfrm>
          <a:prstGeom prst="rect">
            <a:avLst/>
          </a:prstGeom>
          <a:noFill/>
          <a:ln w="57150">
            <a:solidFill>
              <a:srgbClr val="FF0000"/>
            </a:solidFill>
            <a:prstDash val="sysDot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lIns="91244" tIns="45618" rIns="91244" bIns="45618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>
              <a:spcBef>
                <a:spcPts val="0"/>
              </a:spcBef>
            </a:pPr>
            <a:r>
              <a:rPr lang="en-US" altLang="en-US" sz="2400" b="1" dirty="0" err="1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Yêu</a:t>
            </a:r>
            <a:r>
              <a:rPr lang="en-US" altLang="en-US" sz="2400" b="1" dirty="0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400" b="1" dirty="0" err="1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cầu</a:t>
            </a:r>
            <a:r>
              <a:rPr lang="en-US" altLang="en-US" sz="2400" b="1" dirty="0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algn="just">
              <a:spcBef>
                <a:spcPts val="0"/>
              </a:spcBef>
            </a:pPr>
            <a:r>
              <a:rPr lang="en-US" altLang="en-US" sz="2100" b="1" dirty="0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- </a:t>
            </a:r>
            <a:r>
              <a:rPr lang="en-US" altLang="en-US" sz="2200" b="1" dirty="0" err="1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Làm</a:t>
            </a:r>
            <a:r>
              <a:rPr lang="en-US" altLang="en-US" sz="2200" b="1" dirty="0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200" b="1" dirty="0" err="1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việc</a:t>
            </a:r>
            <a:r>
              <a:rPr lang="en-US" altLang="en-US" sz="2200" b="1" dirty="0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200" b="1" dirty="0" err="1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theo</a:t>
            </a:r>
            <a:r>
              <a:rPr lang="en-US" altLang="en-US" sz="2200" b="1" dirty="0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200" b="1" dirty="0" err="1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nhóm</a:t>
            </a:r>
            <a:endParaRPr lang="en-US" altLang="en-US" sz="2200" b="1" dirty="0">
              <a:solidFill>
                <a:srgbClr val="006600"/>
              </a:solidFill>
              <a:latin typeface="Arial" pitchFamily="34" charset="0"/>
              <a:cs typeface="Arial" pitchFamily="34" charset="0"/>
            </a:endParaRPr>
          </a:p>
          <a:p>
            <a:pPr algn="just">
              <a:spcBef>
                <a:spcPts val="0"/>
              </a:spcBef>
            </a:pPr>
            <a:r>
              <a:rPr lang="en-US" altLang="en-US" sz="2200" b="1" dirty="0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- </a:t>
            </a:r>
            <a:r>
              <a:rPr lang="en-US" altLang="en-US" sz="2200" b="1" dirty="0" err="1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Trình</a:t>
            </a:r>
            <a:r>
              <a:rPr lang="en-US" altLang="en-US" sz="2200" b="1" dirty="0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200" b="1" dirty="0" err="1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bày</a:t>
            </a:r>
            <a:r>
              <a:rPr lang="en-US" altLang="en-US" sz="2200" b="1" dirty="0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200" b="1" dirty="0" err="1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theo</a:t>
            </a:r>
            <a:r>
              <a:rPr lang="en-US" altLang="en-US" sz="2200" b="1" dirty="0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 slide, </a:t>
            </a:r>
            <a:r>
              <a:rPr lang="en-US" altLang="en-US" sz="2200" b="1" dirty="0" err="1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sơ</a:t>
            </a:r>
            <a:r>
              <a:rPr lang="en-US" altLang="en-US" sz="2200" b="1" dirty="0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200" b="1" dirty="0" err="1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đồ</a:t>
            </a:r>
            <a:r>
              <a:rPr lang="en-US" altLang="en-US" sz="2200" b="1" dirty="0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200" b="1" dirty="0" err="1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tư</a:t>
            </a:r>
            <a:r>
              <a:rPr lang="en-US" altLang="en-US" sz="2200" b="1" dirty="0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200" b="1" dirty="0" err="1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duy</a:t>
            </a:r>
            <a:r>
              <a:rPr lang="en-US" altLang="en-US" sz="2200" b="1" dirty="0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, video clip, </a:t>
            </a:r>
            <a:r>
              <a:rPr lang="en-US" altLang="en-US" sz="2200" b="1" dirty="0" err="1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phóng</a:t>
            </a:r>
            <a:r>
              <a:rPr lang="en-US" altLang="en-US" sz="2200" b="1" dirty="0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200" b="1" dirty="0" err="1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sự</a:t>
            </a:r>
            <a:r>
              <a:rPr lang="en-US" altLang="en-US" sz="2200" b="1" dirty="0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….</a:t>
            </a:r>
          </a:p>
          <a:p>
            <a:pPr algn="just">
              <a:spcBef>
                <a:spcPts val="0"/>
              </a:spcBef>
            </a:pPr>
            <a:r>
              <a:rPr lang="en-US" altLang="en-US" sz="2200" b="1" dirty="0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- </a:t>
            </a:r>
            <a:r>
              <a:rPr lang="en-US" altLang="en-US" sz="2200" b="1" dirty="0" err="1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Nếu</a:t>
            </a:r>
            <a:r>
              <a:rPr lang="en-US" altLang="en-US" sz="2200" b="1" dirty="0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200" b="1" dirty="0" err="1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xong</a:t>
            </a:r>
            <a:r>
              <a:rPr lang="en-US" altLang="en-US" sz="2200" b="1" dirty="0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200" b="1" dirty="0" err="1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trước</a:t>
            </a:r>
            <a:r>
              <a:rPr lang="en-US" altLang="en-US" sz="2200" b="1" dirty="0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200" b="1" dirty="0" err="1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thời</a:t>
            </a:r>
            <a:r>
              <a:rPr lang="en-US" altLang="en-US" sz="2200" b="1" dirty="0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200" b="1" dirty="0" err="1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gian</a:t>
            </a:r>
            <a:r>
              <a:rPr lang="en-US" altLang="en-US" sz="2200" b="1" dirty="0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200" b="1" dirty="0" err="1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yêu</a:t>
            </a:r>
            <a:r>
              <a:rPr lang="en-US" altLang="en-US" sz="2200" b="1" dirty="0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200" b="1" dirty="0" err="1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cầu</a:t>
            </a:r>
            <a:r>
              <a:rPr lang="en-US" altLang="en-US" sz="2200" b="1" dirty="0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200" b="1" dirty="0" err="1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thì</a:t>
            </a:r>
            <a:r>
              <a:rPr lang="en-US" altLang="en-US" sz="2200" b="1" dirty="0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200" b="1" dirty="0" err="1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đặt</a:t>
            </a:r>
            <a:r>
              <a:rPr lang="en-US" altLang="en-US" sz="2200" b="1" dirty="0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200" b="1" dirty="0" err="1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cờ</a:t>
            </a:r>
            <a:r>
              <a:rPr lang="en-US" altLang="en-US" sz="2200" b="1" dirty="0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200" b="1" dirty="0" err="1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báo</a:t>
            </a:r>
            <a:r>
              <a:rPr lang="en-US" altLang="en-US" sz="2200" b="1" dirty="0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200" b="1" dirty="0" err="1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hiệu</a:t>
            </a:r>
            <a:endParaRPr lang="en-US" altLang="en-US" sz="2200" b="1" dirty="0">
              <a:solidFill>
                <a:srgbClr val="0066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155" name="Line 12"/>
          <p:cNvSpPr>
            <a:spLocks noChangeShapeType="1"/>
          </p:cNvSpPr>
          <p:nvPr/>
        </p:nvSpPr>
        <p:spPr bwMode="auto">
          <a:xfrm>
            <a:off x="0" y="825500"/>
            <a:ext cx="9144000" cy="0"/>
          </a:xfrm>
          <a:prstGeom prst="line">
            <a:avLst/>
          </a:prstGeom>
          <a:noFill/>
          <a:ln w="12700">
            <a:solidFill>
              <a:schemeClr val="hlink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1244" tIns="45618" rIns="91244" bIns="45618"/>
          <a:lstStyle/>
          <a:p>
            <a:endParaRPr lang="en-US"/>
          </a:p>
        </p:txBody>
      </p:sp>
      <p:sp>
        <p:nvSpPr>
          <p:cNvPr id="6156" name="Rectangle 13"/>
          <p:cNvSpPr>
            <a:spLocks noChangeArrowheads="1"/>
          </p:cNvSpPr>
          <p:nvPr/>
        </p:nvSpPr>
        <p:spPr bwMode="auto">
          <a:xfrm>
            <a:off x="0" y="0"/>
            <a:ext cx="9144000" cy="698500"/>
          </a:xfrm>
          <a:prstGeom prst="rect">
            <a:avLst/>
          </a:prstGeom>
          <a:solidFill>
            <a:srgbClr val="002060"/>
          </a:solidFill>
          <a:ln w="9525">
            <a:solidFill>
              <a:srgbClr val="FFFFFF"/>
            </a:solidFill>
            <a:miter lim="800000"/>
            <a:headEnd/>
            <a:tailEnd/>
          </a:ln>
          <a:effectLst/>
        </p:spPr>
        <p:txBody>
          <a:bodyPr wrap="none" lIns="91244" tIns="45618" rIns="91244" bIns="45618" anchor="ctr"/>
          <a:lstStyle/>
          <a:p>
            <a:pPr algn="ctr"/>
            <a:endParaRPr lang="en-US" altLang="en-US" dirty="0"/>
          </a:p>
        </p:txBody>
      </p:sp>
      <p:sp>
        <p:nvSpPr>
          <p:cNvPr id="6159" name="Oval 62"/>
          <p:cNvSpPr>
            <a:spLocks noChangeArrowheads="1"/>
          </p:cNvSpPr>
          <p:nvPr/>
        </p:nvSpPr>
        <p:spPr bwMode="auto">
          <a:xfrm>
            <a:off x="152400" y="71438"/>
            <a:ext cx="1905000" cy="571500"/>
          </a:xfrm>
          <a:prstGeom prst="ellipse">
            <a:avLst/>
          </a:prstGeom>
          <a:solidFill>
            <a:schemeClr val="accent2"/>
          </a:solidFill>
          <a:ln w="9525">
            <a:solidFill>
              <a:srgbClr val="CCFF33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244" tIns="45618" rIns="91244" bIns="45618" anchor="ctr"/>
          <a:lstStyle/>
          <a:p>
            <a:pPr algn="ctr"/>
            <a:r>
              <a:rPr lang="en-US" altLang="en-US" sz="2800" b="1" dirty="0" err="1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Tiết</a:t>
            </a:r>
            <a:r>
              <a:rPr lang="en-US" altLang="en-US" sz="2800" b="1" dirty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8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48,49</a:t>
            </a:r>
            <a:endParaRPr lang="en-US" altLang="en-US" sz="2800" b="1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xmlns="" id="{668598BC-81AB-4D60-980A-EF7E21DD179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81255" y="38155"/>
            <a:ext cx="6629743" cy="8108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7924057"/>
      </p:ext>
    </p:extLst>
  </p:cSld>
  <p:clrMapOvr>
    <a:masterClrMapping/>
  </p:clrMapOvr>
  <p:transition>
    <p:circl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ext Box 9"/>
          <p:cNvSpPr txBox="1">
            <a:spLocks noChangeArrowheads="1"/>
          </p:cNvSpPr>
          <p:nvPr/>
        </p:nvSpPr>
        <p:spPr bwMode="auto">
          <a:xfrm>
            <a:off x="228600" y="1027936"/>
            <a:ext cx="4572000" cy="4460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1244" tIns="45618" rIns="91244" bIns="45618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en-US" altLang="en-US" sz="2300" b="1" u="sng">
              <a:solidFill>
                <a:srgbClr val="FFFF00"/>
              </a:solidFill>
              <a:latin typeface=".VnSouthernH" pitchFamily="34" charset="0"/>
            </a:endParaRP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xmlns="" id="{2270C742-6AF9-4D79-991D-BB08F9B7390C}"/>
              </a:ext>
            </a:extLst>
          </p:cNvPr>
          <p:cNvSpPr/>
          <p:nvPr/>
        </p:nvSpPr>
        <p:spPr bwMode="auto">
          <a:xfrm>
            <a:off x="3408107" y="258596"/>
            <a:ext cx="2133600" cy="510550"/>
          </a:xfrm>
          <a:prstGeom prst="roundRect">
            <a:avLst/>
          </a:prstGeom>
          <a:solidFill>
            <a:srgbClr val="006600"/>
          </a:solidFill>
          <a:ln w="38100" cap="flat" cmpd="sng" algn="ctr">
            <a:solidFill>
              <a:srgbClr val="00FFFF"/>
            </a:solidFill>
            <a:prstDash val="solid"/>
            <a:round/>
            <a:headEnd type="none" w="med" len="med"/>
            <a:tailEnd type="none" w="med" len="med"/>
          </a:ln>
          <a:effectLst>
            <a:glow rad="139700">
              <a:schemeClr val="accent6">
                <a:satMod val="175000"/>
                <a:alpha val="40000"/>
              </a:schemeClr>
            </a:glow>
          </a:effectLst>
        </p:spPr>
        <p:txBody>
          <a:bodyPr vert="horz" wrap="square" lIns="91244" tIns="45618" rIns="91244" bIns="4561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defTabSz="912392"/>
            <a:r>
              <a:rPr lang="en-US" sz="2400" b="1" dirty="0">
                <a:solidFill>
                  <a:schemeClr val="bg1"/>
                </a:solidFill>
              </a:rPr>
              <a:t>2. </a:t>
            </a:r>
            <a:r>
              <a:rPr lang="en-US" sz="2400" b="1" dirty="0" err="1">
                <a:solidFill>
                  <a:schemeClr val="bg1"/>
                </a:solidFill>
              </a:rPr>
              <a:t>Tác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phẩm</a:t>
            </a:r>
            <a:endParaRPr lang="en-US" sz="2400" b="1" dirty="0">
              <a:solidFill>
                <a:schemeClr val="bg1"/>
              </a:solidFill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xmlns="" id="{2C4A97C0-847C-4051-AF34-196E590C73C0}"/>
              </a:ext>
            </a:extLst>
          </p:cNvPr>
          <p:cNvGrpSpPr/>
          <p:nvPr/>
        </p:nvGrpSpPr>
        <p:grpSpPr>
          <a:xfrm>
            <a:off x="236507" y="930189"/>
            <a:ext cx="2999508" cy="2290732"/>
            <a:chOff x="360217" y="1485900"/>
            <a:chExt cx="2791691" cy="2754918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xmlns="" id="{33454897-3CBB-459C-9741-08E84B975418}"/>
                </a:ext>
              </a:extLst>
            </p:cNvPr>
            <p:cNvGrpSpPr/>
            <p:nvPr/>
          </p:nvGrpSpPr>
          <p:grpSpPr>
            <a:xfrm>
              <a:off x="360217" y="1485900"/>
              <a:ext cx="2791691" cy="2754918"/>
              <a:chOff x="360218" y="1475804"/>
              <a:chExt cx="7716982" cy="3984211"/>
            </a:xfrm>
          </p:grpSpPr>
          <p:sp>
            <p:nvSpPr>
              <p:cNvPr id="14" name="Rectangle: Rounded Corners 13">
                <a:extLst>
                  <a:ext uri="{FF2B5EF4-FFF2-40B4-BE49-F238E27FC236}">
                    <a16:creationId xmlns:a16="http://schemas.microsoft.com/office/drawing/2014/main" xmlns="" id="{64DDDED3-48A0-4F82-8AD2-EF148340D3D4}"/>
                  </a:ext>
                </a:extLst>
              </p:cNvPr>
              <p:cNvSpPr/>
              <p:nvPr/>
            </p:nvSpPr>
            <p:spPr bwMode="auto">
              <a:xfrm>
                <a:off x="360218" y="1790699"/>
                <a:ext cx="7716982" cy="3669316"/>
              </a:xfrm>
              <a:prstGeom prst="roundRect">
                <a:avLst/>
              </a:prstGeom>
              <a:solidFill>
                <a:srgbClr val="FFFFCC"/>
              </a:solidFill>
              <a:ln w="57150" cap="flat" cmpd="sng" algn="ctr">
                <a:solidFill>
                  <a:srgbClr val="6600CC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  <a:noAutofit/>
              </a:bodyPr>
              <a:lstStyle/>
              <a:p>
                <a:pPr defTabSz="912392"/>
                <a:endParaRPr lang="en-US" dirty="0"/>
              </a:p>
            </p:txBody>
          </p:sp>
          <p:sp>
            <p:nvSpPr>
              <p:cNvPr id="15" name="Rectangle: Rounded Corners 14">
                <a:extLst>
                  <a:ext uri="{FF2B5EF4-FFF2-40B4-BE49-F238E27FC236}">
                    <a16:creationId xmlns:a16="http://schemas.microsoft.com/office/drawing/2014/main" xmlns="" id="{7B4C0417-4C56-4FFE-A70A-077882791D47}"/>
                  </a:ext>
                </a:extLst>
              </p:cNvPr>
              <p:cNvSpPr/>
              <p:nvPr/>
            </p:nvSpPr>
            <p:spPr bwMode="auto">
              <a:xfrm>
                <a:off x="2121342" y="1475804"/>
                <a:ext cx="4099838" cy="678432"/>
              </a:xfrm>
              <a:prstGeom prst="roundRect">
                <a:avLst/>
              </a:prstGeom>
              <a:solidFill>
                <a:srgbClr val="FFFFCC"/>
              </a:solidFill>
              <a:ln w="38100" cap="flat" cmpd="sng" algn="ctr">
                <a:solidFill>
                  <a:srgbClr val="6600CC"/>
                </a:solidFill>
                <a:prstDash val="solid"/>
                <a:round/>
                <a:headEnd type="none" w="med" len="med"/>
                <a:tailEnd type="none" w="med" len="med"/>
              </a:ln>
              <a:effectLst>
                <a:glow rad="139700">
                  <a:schemeClr val="accent6">
                    <a:satMod val="175000"/>
                    <a:alpha val="40000"/>
                  </a:schemeClr>
                </a:glow>
              </a:effec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  <a:noAutofit/>
              </a:bodyPr>
              <a:lstStyle/>
              <a:p>
                <a:pPr algn="ctr" defTabSz="912392"/>
                <a:r>
                  <a:rPr lang="en-US" sz="2400" b="1" dirty="0" err="1">
                    <a:solidFill>
                      <a:srgbClr val="C00000"/>
                    </a:solidFill>
                  </a:rPr>
                  <a:t>Xuất</a:t>
                </a:r>
                <a:r>
                  <a:rPr lang="en-US" sz="2400" b="1" dirty="0">
                    <a:solidFill>
                      <a:srgbClr val="C00000"/>
                    </a:solidFill>
                  </a:rPr>
                  <a:t> </a:t>
                </a:r>
                <a:r>
                  <a:rPr lang="en-US" sz="2400" b="1" dirty="0" err="1">
                    <a:solidFill>
                      <a:srgbClr val="C00000"/>
                    </a:solidFill>
                  </a:rPr>
                  <a:t>xứ</a:t>
                </a:r>
                <a:endParaRPr lang="en-US" sz="2400" b="1" dirty="0">
                  <a:solidFill>
                    <a:srgbClr val="C00000"/>
                  </a:solidFill>
                </a:endParaRPr>
              </a:p>
            </p:txBody>
          </p:sp>
        </p:grp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xmlns="" id="{D199CE0A-9336-47F7-9758-C9B24423759E}"/>
                </a:ext>
              </a:extLst>
            </p:cNvPr>
            <p:cNvSpPr txBox="1"/>
            <p:nvPr/>
          </p:nvSpPr>
          <p:spPr>
            <a:xfrm>
              <a:off x="423778" y="1970937"/>
              <a:ext cx="2687784" cy="21468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de-DE" sz="2200" dirty="0">
                  <a:solidFill>
                    <a:srgbClr val="0000FF"/>
                  </a:solidFill>
                  <a:latin typeface="+mj-lt"/>
                  <a:ea typeface="Times New Roman" panose="02020603050405020304" pitchFamily="18" charset="0"/>
                </a:rPr>
                <a:t>Văn bản trích trong </a:t>
              </a:r>
              <a:r>
                <a:rPr lang="en-US" sz="2200" dirty="0">
                  <a:solidFill>
                    <a:srgbClr val="0000FF"/>
                  </a:solidFill>
                  <a:latin typeface="+mj-lt"/>
                  <a:ea typeface="Times New Roman" panose="02020603050405020304" pitchFamily="18" charset="0"/>
                </a:rPr>
                <a:t>“</a:t>
              </a:r>
              <a:r>
                <a:rPr lang="en-US" sz="2200" i="1" dirty="0" err="1">
                  <a:solidFill>
                    <a:srgbClr val="0000FF"/>
                  </a:solidFill>
                  <a:latin typeface="+mj-lt"/>
                  <a:ea typeface="Times New Roman" panose="02020603050405020304" pitchFamily="18" charset="0"/>
                  <a:cs typeface="Times New Roman" panose="02020603050405020304" pitchFamily="18" charset="0"/>
                </a:rPr>
                <a:t>Bình</a:t>
              </a:r>
              <a:r>
                <a:rPr lang="en-US" sz="2200" i="1" dirty="0">
                  <a:solidFill>
                    <a:srgbClr val="0000FF"/>
                  </a:solidFill>
                  <a:latin typeface="+mj-lt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200" i="1" dirty="0" err="1">
                  <a:solidFill>
                    <a:srgbClr val="0000FF"/>
                  </a:solidFill>
                  <a:latin typeface="+mj-lt"/>
                  <a:ea typeface="Times New Roman" panose="02020603050405020304" pitchFamily="18" charset="0"/>
                  <a:cs typeface="Times New Roman" panose="02020603050405020304" pitchFamily="18" charset="0"/>
                </a:rPr>
                <a:t>giảng</a:t>
              </a:r>
              <a:r>
                <a:rPr lang="en-US" sz="2200" i="1" dirty="0">
                  <a:solidFill>
                    <a:srgbClr val="0000FF"/>
                  </a:solidFill>
                  <a:latin typeface="+mj-lt"/>
                  <a:ea typeface="Times New Roman" panose="02020603050405020304" pitchFamily="18" charset="0"/>
                  <a:cs typeface="Times New Roman" panose="02020603050405020304" pitchFamily="18" charset="0"/>
                </a:rPr>
                <a:t> ca </a:t>
              </a:r>
              <a:r>
                <a:rPr lang="en-US" sz="2200" i="1" dirty="0" err="1">
                  <a:solidFill>
                    <a:srgbClr val="0000FF"/>
                  </a:solidFill>
                  <a:latin typeface="+mj-lt"/>
                  <a:ea typeface="Times New Roman" panose="02020603050405020304" pitchFamily="18" charset="0"/>
                  <a:cs typeface="Times New Roman" panose="02020603050405020304" pitchFamily="18" charset="0"/>
                </a:rPr>
                <a:t>dao</a:t>
              </a:r>
              <a:r>
                <a:rPr lang="en-US" sz="2200" i="1" dirty="0">
                  <a:solidFill>
                    <a:srgbClr val="0000FF"/>
                  </a:solidFill>
                  <a:latin typeface="+mj-lt"/>
                  <a:ea typeface="Times New Roman" panose="02020603050405020304" pitchFamily="18" charset="0"/>
                  <a:cs typeface="Times New Roman" panose="02020603050405020304" pitchFamily="18" charset="0"/>
                </a:rPr>
                <a:t>” </a:t>
              </a:r>
              <a:r>
                <a:rPr lang="en-US" sz="2200" i="1" dirty="0" err="1">
                  <a:solidFill>
                    <a:srgbClr val="0000FF"/>
                  </a:solidFill>
                  <a:latin typeface="+mj-lt"/>
                  <a:ea typeface="Times New Roman" panose="02020603050405020304" pitchFamily="18" charset="0"/>
                  <a:cs typeface="Times New Roman" panose="02020603050405020304" pitchFamily="18" charset="0"/>
                </a:rPr>
                <a:t>xuất</a:t>
              </a:r>
              <a:r>
                <a:rPr lang="en-US" sz="2200" i="1" dirty="0">
                  <a:solidFill>
                    <a:srgbClr val="0000FF"/>
                  </a:solidFill>
                  <a:latin typeface="+mj-lt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200" i="1" dirty="0" err="1">
                  <a:solidFill>
                    <a:srgbClr val="0000FF"/>
                  </a:solidFill>
                  <a:latin typeface="+mj-lt"/>
                  <a:ea typeface="Times New Roman" panose="02020603050405020304" pitchFamily="18" charset="0"/>
                  <a:cs typeface="Times New Roman" panose="02020603050405020304" pitchFamily="18" charset="0"/>
                </a:rPr>
                <a:t>bản</a:t>
              </a:r>
              <a:r>
                <a:rPr lang="en-US" sz="2200" i="1" dirty="0">
                  <a:solidFill>
                    <a:srgbClr val="0000FF"/>
                  </a:solidFill>
                  <a:latin typeface="+mj-lt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200" i="1" dirty="0" err="1">
                  <a:solidFill>
                    <a:srgbClr val="0000FF"/>
                  </a:solidFill>
                  <a:latin typeface="+mj-lt"/>
                  <a:ea typeface="Times New Roman" panose="02020603050405020304" pitchFamily="18" charset="0"/>
                  <a:cs typeface="Times New Roman" panose="02020603050405020304" pitchFamily="18" charset="0"/>
                </a:rPr>
                <a:t>năm</a:t>
              </a:r>
              <a:r>
                <a:rPr lang="en-US" sz="2200" i="1" dirty="0">
                  <a:solidFill>
                    <a:srgbClr val="0000FF"/>
                  </a:solidFill>
                  <a:latin typeface="+mj-lt"/>
                  <a:ea typeface="Times New Roman" panose="02020603050405020304" pitchFamily="18" charset="0"/>
                  <a:cs typeface="Times New Roman" panose="02020603050405020304" pitchFamily="18" charset="0"/>
                </a:rPr>
                <a:t>  </a:t>
              </a:r>
              <a:r>
                <a:rPr lang="en-US" sz="2200" dirty="0">
                  <a:solidFill>
                    <a:srgbClr val="0000FF"/>
                  </a:solidFill>
                  <a:latin typeface="+mj-lt"/>
                  <a:ea typeface="Times New Roman" panose="02020603050405020304" pitchFamily="18" charset="0"/>
                </a:rPr>
                <a:t>1992 </a:t>
              </a:r>
              <a:r>
                <a:rPr lang="en-US" sz="2200" dirty="0" err="1">
                  <a:solidFill>
                    <a:srgbClr val="0000FF"/>
                  </a:solidFill>
                  <a:latin typeface="+mj-lt"/>
                  <a:ea typeface="Times New Roman" panose="02020603050405020304" pitchFamily="18" charset="0"/>
                </a:rPr>
                <a:t>của</a:t>
              </a:r>
              <a:r>
                <a:rPr lang="en-US" sz="2200" dirty="0">
                  <a:solidFill>
                    <a:srgbClr val="0000FF"/>
                  </a:solidFill>
                  <a:latin typeface="+mj-lt"/>
                  <a:ea typeface="Times New Roman" panose="02020603050405020304" pitchFamily="18" charset="0"/>
                </a:rPr>
                <a:t> </a:t>
              </a:r>
              <a:r>
                <a:rPr lang="en-US" sz="2200" dirty="0" err="1">
                  <a:solidFill>
                    <a:srgbClr val="0000FF"/>
                  </a:solidFill>
                  <a:latin typeface="+mj-lt"/>
                  <a:ea typeface="Times New Roman" panose="02020603050405020304" pitchFamily="18" charset="0"/>
                </a:rPr>
                <a:t>tác</a:t>
              </a:r>
              <a:r>
                <a:rPr lang="en-US" sz="2200" dirty="0">
                  <a:solidFill>
                    <a:srgbClr val="0000FF"/>
                  </a:solidFill>
                  <a:latin typeface="+mj-lt"/>
                  <a:ea typeface="Times New Roman" panose="02020603050405020304" pitchFamily="18" charset="0"/>
                </a:rPr>
                <a:t> </a:t>
              </a:r>
              <a:r>
                <a:rPr lang="en-US" sz="2200" dirty="0" err="1">
                  <a:solidFill>
                    <a:srgbClr val="0000FF"/>
                  </a:solidFill>
                  <a:latin typeface="+mj-lt"/>
                  <a:ea typeface="Times New Roman" panose="02020603050405020304" pitchFamily="18" charset="0"/>
                </a:rPr>
                <a:t>giả</a:t>
              </a:r>
              <a:r>
                <a:rPr lang="en-US" sz="2200" dirty="0">
                  <a:solidFill>
                    <a:srgbClr val="0000FF"/>
                  </a:solidFill>
                  <a:latin typeface="+mj-lt"/>
                  <a:ea typeface="Times New Roman" panose="02020603050405020304" pitchFamily="18" charset="0"/>
                </a:rPr>
                <a:t> </a:t>
              </a:r>
              <a:r>
                <a:rPr lang="en-US" sz="2200" dirty="0" err="1">
                  <a:solidFill>
                    <a:srgbClr val="0000FF"/>
                  </a:solidFill>
                  <a:latin typeface="+mj-lt"/>
                  <a:ea typeface="Times New Roman" panose="02020603050405020304" pitchFamily="18" charset="0"/>
                </a:rPr>
                <a:t>Hoàng</a:t>
              </a:r>
              <a:r>
                <a:rPr lang="en-US" sz="2200" dirty="0">
                  <a:solidFill>
                    <a:srgbClr val="0000FF"/>
                  </a:solidFill>
                  <a:latin typeface="+mj-lt"/>
                  <a:ea typeface="Times New Roman" panose="02020603050405020304" pitchFamily="18" charset="0"/>
                </a:rPr>
                <a:t> </a:t>
              </a:r>
              <a:r>
                <a:rPr lang="en-US" sz="2200" dirty="0" err="1">
                  <a:solidFill>
                    <a:srgbClr val="0000FF"/>
                  </a:solidFill>
                  <a:latin typeface="+mj-lt"/>
                  <a:ea typeface="Times New Roman" panose="02020603050405020304" pitchFamily="18" charset="0"/>
                </a:rPr>
                <a:t>Tiến</a:t>
              </a:r>
              <a:r>
                <a:rPr lang="en-US" sz="2200" dirty="0">
                  <a:solidFill>
                    <a:srgbClr val="0000FF"/>
                  </a:solidFill>
                  <a:latin typeface="+mj-lt"/>
                  <a:ea typeface="Times New Roman" panose="02020603050405020304" pitchFamily="18" charset="0"/>
                </a:rPr>
                <a:t> </a:t>
              </a:r>
              <a:r>
                <a:rPr lang="en-US" sz="2200" dirty="0" err="1">
                  <a:solidFill>
                    <a:srgbClr val="0000FF"/>
                  </a:solidFill>
                  <a:latin typeface="+mj-lt"/>
                  <a:ea typeface="Times New Roman" panose="02020603050405020304" pitchFamily="18" charset="0"/>
                </a:rPr>
                <a:t>Tựu</a:t>
              </a:r>
              <a:endParaRPr lang="en-US" sz="2200" dirty="0">
                <a:solidFill>
                  <a:srgbClr val="0000FF"/>
                </a:solidFill>
                <a:latin typeface="+mj-lt"/>
              </a:endParaRPr>
            </a:p>
          </p:txBody>
        </p:sp>
      </p:grpSp>
      <p:grpSp>
        <p:nvGrpSpPr>
          <p:cNvPr id="47" name="Group 46">
            <a:extLst>
              <a:ext uri="{FF2B5EF4-FFF2-40B4-BE49-F238E27FC236}">
                <a16:creationId xmlns:a16="http://schemas.microsoft.com/office/drawing/2014/main" xmlns="" id="{28180A4C-478A-41B9-9D27-E2D0185CF7BE}"/>
              </a:ext>
            </a:extLst>
          </p:cNvPr>
          <p:cNvGrpSpPr/>
          <p:nvPr/>
        </p:nvGrpSpPr>
        <p:grpSpPr>
          <a:xfrm>
            <a:off x="609600" y="3815881"/>
            <a:ext cx="2626415" cy="1293094"/>
            <a:chOff x="198040" y="1485900"/>
            <a:chExt cx="2969624" cy="1293094"/>
          </a:xfrm>
        </p:grpSpPr>
        <p:grpSp>
          <p:nvGrpSpPr>
            <p:cNvPr id="48" name="Group 47">
              <a:extLst>
                <a:ext uri="{FF2B5EF4-FFF2-40B4-BE49-F238E27FC236}">
                  <a16:creationId xmlns:a16="http://schemas.microsoft.com/office/drawing/2014/main" xmlns="" id="{35A11375-A022-4F7E-B45E-0542761F2A30}"/>
                </a:ext>
              </a:extLst>
            </p:cNvPr>
            <p:cNvGrpSpPr/>
            <p:nvPr/>
          </p:nvGrpSpPr>
          <p:grpSpPr>
            <a:xfrm>
              <a:off x="198040" y="1485900"/>
              <a:ext cx="2969624" cy="1293094"/>
              <a:chOff x="-88081" y="1475804"/>
              <a:chExt cx="8208836" cy="1870096"/>
            </a:xfrm>
          </p:grpSpPr>
          <p:sp>
            <p:nvSpPr>
              <p:cNvPr id="50" name="Rectangle: Rounded Corners 49">
                <a:extLst>
                  <a:ext uri="{FF2B5EF4-FFF2-40B4-BE49-F238E27FC236}">
                    <a16:creationId xmlns:a16="http://schemas.microsoft.com/office/drawing/2014/main" xmlns="" id="{663C1BA3-E1D6-4586-B18F-08603A51856C}"/>
                  </a:ext>
                </a:extLst>
              </p:cNvPr>
              <p:cNvSpPr/>
              <p:nvPr/>
            </p:nvSpPr>
            <p:spPr bwMode="auto">
              <a:xfrm>
                <a:off x="-88081" y="1790701"/>
                <a:ext cx="8208836" cy="1555199"/>
              </a:xfrm>
              <a:prstGeom prst="roundRect">
                <a:avLst/>
              </a:prstGeom>
              <a:solidFill>
                <a:srgbClr val="FFFFCC"/>
              </a:solidFill>
              <a:ln w="57150" cap="flat" cmpd="sng" algn="ctr">
                <a:solidFill>
                  <a:srgbClr val="6600CC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  <a:noAutofit/>
              </a:bodyPr>
              <a:lstStyle/>
              <a:p>
                <a:pPr defTabSz="912392"/>
                <a:endParaRPr lang="en-US" dirty="0"/>
              </a:p>
            </p:txBody>
          </p:sp>
          <p:sp>
            <p:nvSpPr>
              <p:cNvPr id="51" name="Rectangle: Rounded Corners 50">
                <a:extLst>
                  <a:ext uri="{FF2B5EF4-FFF2-40B4-BE49-F238E27FC236}">
                    <a16:creationId xmlns:a16="http://schemas.microsoft.com/office/drawing/2014/main" xmlns="" id="{2FDDFA90-4F1B-448B-B763-7E765CBC3764}"/>
                  </a:ext>
                </a:extLst>
              </p:cNvPr>
              <p:cNvSpPr/>
              <p:nvPr/>
            </p:nvSpPr>
            <p:spPr bwMode="auto">
              <a:xfrm>
                <a:off x="505068" y="1475804"/>
                <a:ext cx="7025467" cy="678431"/>
              </a:xfrm>
              <a:prstGeom prst="roundRect">
                <a:avLst/>
              </a:prstGeom>
              <a:solidFill>
                <a:srgbClr val="FFFFCC"/>
              </a:solidFill>
              <a:ln w="38100" cap="flat" cmpd="sng" algn="ctr">
                <a:solidFill>
                  <a:srgbClr val="6600CC"/>
                </a:solidFill>
                <a:prstDash val="solid"/>
                <a:round/>
                <a:headEnd type="none" w="med" len="med"/>
                <a:tailEnd type="none" w="med" len="med"/>
              </a:ln>
              <a:effectLst>
                <a:glow rad="139700">
                  <a:schemeClr val="accent6">
                    <a:satMod val="175000"/>
                    <a:alpha val="40000"/>
                  </a:schemeClr>
                </a:glow>
              </a:effec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  <a:noAutofit/>
              </a:bodyPr>
              <a:lstStyle/>
              <a:p>
                <a:pPr algn="ctr" defTabSz="912392"/>
                <a:r>
                  <a:rPr lang="en-US" sz="2400" b="1" dirty="0" err="1">
                    <a:solidFill>
                      <a:srgbClr val="C00000"/>
                    </a:solidFill>
                  </a:rPr>
                  <a:t>Kiểu</a:t>
                </a:r>
                <a:r>
                  <a:rPr lang="en-US" sz="2400" b="1" dirty="0">
                    <a:solidFill>
                      <a:srgbClr val="C00000"/>
                    </a:solidFill>
                  </a:rPr>
                  <a:t> v</a:t>
                </a:r>
                <a:r>
                  <a:rPr lang="vi-VN" sz="2400" b="1" dirty="0">
                    <a:solidFill>
                      <a:srgbClr val="C00000"/>
                    </a:solidFill>
                  </a:rPr>
                  <a:t>ă</a:t>
                </a:r>
                <a:r>
                  <a:rPr lang="en-US" sz="2400" b="1" dirty="0">
                    <a:solidFill>
                      <a:srgbClr val="C00000"/>
                    </a:solidFill>
                  </a:rPr>
                  <a:t>n </a:t>
                </a:r>
                <a:r>
                  <a:rPr lang="en-US" sz="2400" b="1" dirty="0" err="1">
                    <a:solidFill>
                      <a:srgbClr val="C00000"/>
                    </a:solidFill>
                  </a:rPr>
                  <a:t>bản</a:t>
                </a:r>
                <a:endParaRPr lang="en-US" sz="2400" b="1" dirty="0">
                  <a:solidFill>
                    <a:srgbClr val="C00000"/>
                  </a:solidFill>
                </a:endParaRPr>
              </a:p>
            </p:txBody>
          </p:sp>
        </p:grp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xmlns="" id="{8131B59D-0DCA-4A55-851D-CF21117BF13A}"/>
                </a:ext>
              </a:extLst>
            </p:cNvPr>
            <p:cNvSpPr txBox="1"/>
            <p:nvPr/>
          </p:nvSpPr>
          <p:spPr>
            <a:xfrm>
              <a:off x="375974" y="2090081"/>
              <a:ext cx="2791690" cy="43601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200" dirty="0" err="1">
                  <a:solidFill>
                    <a:srgbClr val="0000FF"/>
                  </a:solidFill>
                </a:rPr>
                <a:t>Nghị</a:t>
              </a:r>
              <a:r>
                <a:rPr lang="en-US" sz="2200" dirty="0">
                  <a:solidFill>
                    <a:srgbClr val="0000FF"/>
                  </a:solidFill>
                </a:rPr>
                <a:t> </a:t>
              </a:r>
              <a:r>
                <a:rPr lang="en-US" sz="2200" dirty="0" err="1">
                  <a:solidFill>
                    <a:srgbClr val="0000FF"/>
                  </a:solidFill>
                </a:rPr>
                <a:t>luận</a:t>
              </a:r>
              <a:r>
                <a:rPr lang="en-US" sz="2200" dirty="0">
                  <a:solidFill>
                    <a:srgbClr val="0000FF"/>
                  </a:solidFill>
                </a:rPr>
                <a:t> </a:t>
              </a:r>
              <a:r>
                <a:rPr lang="en-US" sz="2200" dirty="0" err="1">
                  <a:solidFill>
                    <a:srgbClr val="0000FF"/>
                  </a:solidFill>
                </a:rPr>
                <a:t>văn</a:t>
              </a:r>
              <a:r>
                <a:rPr lang="en-US" sz="2200" dirty="0">
                  <a:solidFill>
                    <a:srgbClr val="0000FF"/>
                  </a:solidFill>
                </a:rPr>
                <a:t> </a:t>
              </a:r>
              <a:r>
                <a:rPr lang="en-US" sz="2200" dirty="0" err="1">
                  <a:solidFill>
                    <a:srgbClr val="0000FF"/>
                  </a:solidFill>
                </a:rPr>
                <a:t>học</a:t>
              </a:r>
              <a:endParaRPr lang="en-US" sz="2200" dirty="0">
                <a:solidFill>
                  <a:srgbClr val="0000FF"/>
                </a:solidFill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xmlns="" id="{68AAE49F-7F7B-49C2-A840-737FDB90EE44}"/>
              </a:ext>
            </a:extLst>
          </p:cNvPr>
          <p:cNvGrpSpPr/>
          <p:nvPr/>
        </p:nvGrpSpPr>
        <p:grpSpPr>
          <a:xfrm>
            <a:off x="6067280" y="999696"/>
            <a:ext cx="2912061" cy="1553004"/>
            <a:chOff x="390848" y="1590793"/>
            <a:chExt cx="2791691" cy="1381850"/>
          </a:xfrm>
        </p:grpSpPr>
        <p:grpSp>
          <p:nvGrpSpPr>
            <p:cNvPr id="27" name="Group 26">
              <a:extLst>
                <a:ext uri="{FF2B5EF4-FFF2-40B4-BE49-F238E27FC236}">
                  <a16:creationId xmlns:a16="http://schemas.microsoft.com/office/drawing/2014/main" xmlns="" id="{4DDBDE8F-51B1-4A01-A050-FD1E1315DD5C}"/>
                </a:ext>
              </a:extLst>
            </p:cNvPr>
            <p:cNvGrpSpPr/>
            <p:nvPr/>
          </p:nvGrpSpPr>
          <p:grpSpPr>
            <a:xfrm>
              <a:off x="390848" y="1590793"/>
              <a:ext cx="2791691" cy="1381850"/>
              <a:chOff x="444891" y="1627502"/>
              <a:chExt cx="7716982" cy="1998456"/>
            </a:xfrm>
          </p:grpSpPr>
          <p:sp>
            <p:nvSpPr>
              <p:cNvPr id="29" name="Rectangle: Rounded Corners 28">
                <a:extLst>
                  <a:ext uri="{FF2B5EF4-FFF2-40B4-BE49-F238E27FC236}">
                    <a16:creationId xmlns:a16="http://schemas.microsoft.com/office/drawing/2014/main" xmlns="" id="{ED8DA19E-318D-4CA6-9977-F0E22FE592EE}"/>
                  </a:ext>
                </a:extLst>
              </p:cNvPr>
              <p:cNvSpPr/>
              <p:nvPr/>
            </p:nvSpPr>
            <p:spPr bwMode="auto">
              <a:xfrm>
                <a:off x="444891" y="2070759"/>
                <a:ext cx="7716982" cy="1555199"/>
              </a:xfrm>
              <a:prstGeom prst="roundRect">
                <a:avLst/>
              </a:prstGeom>
              <a:solidFill>
                <a:srgbClr val="FFFFCC"/>
              </a:solidFill>
              <a:ln w="57150" cap="flat" cmpd="sng" algn="ctr">
                <a:solidFill>
                  <a:srgbClr val="6600CC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  <a:noAutofit/>
              </a:bodyPr>
              <a:lstStyle/>
              <a:p>
                <a:pPr defTabSz="912392"/>
                <a:endParaRPr lang="en-US" dirty="0"/>
              </a:p>
            </p:txBody>
          </p:sp>
          <p:sp>
            <p:nvSpPr>
              <p:cNvPr id="30" name="Rectangle: Rounded Corners 29">
                <a:extLst>
                  <a:ext uri="{FF2B5EF4-FFF2-40B4-BE49-F238E27FC236}">
                    <a16:creationId xmlns:a16="http://schemas.microsoft.com/office/drawing/2014/main" xmlns="" id="{438BC2C9-0CB9-479C-ADF4-24F03C679B93}"/>
                  </a:ext>
                </a:extLst>
              </p:cNvPr>
              <p:cNvSpPr/>
              <p:nvPr/>
            </p:nvSpPr>
            <p:spPr bwMode="auto">
              <a:xfrm>
                <a:off x="1884274" y="1627502"/>
                <a:ext cx="4838219" cy="678431"/>
              </a:xfrm>
              <a:prstGeom prst="roundRect">
                <a:avLst/>
              </a:prstGeom>
              <a:solidFill>
                <a:srgbClr val="FFFFCC"/>
              </a:solidFill>
              <a:ln w="38100" cap="flat" cmpd="sng" algn="ctr">
                <a:solidFill>
                  <a:srgbClr val="6600CC"/>
                </a:solidFill>
                <a:prstDash val="solid"/>
                <a:round/>
                <a:headEnd type="none" w="med" len="med"/>
                <a:tailEnd type="none" w="med" len="med"/>
              </a:ln>
              <a:effectLst>
                <a:glow rad="139700">
                  <a:schemeClr val="accent6">
                    <a:satMod val="175000"/>
                    <a:alpha val="40000"/>
                  </a:schemeClr>
                </a:glow>
              </a:effec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r>
                  <a:rPr lang="en-US" sz="2400" b="1" dirty="0" err="1">
                    <a:solidFill>
                      <a:srgbClr val="C00000"/>
                    </a:solidFill>
                  </a:rPr>
                  <a:t>Luận</a:t>
                </a:r>
                <a:r>
                  <a:rPr lang="en-US" sz="2400" b="1" dirty="0">
                    <a:solidFill>
                      <a:srgbClr val="C00000"/>
                    </a:solidFill>
                  </a:rPr>
                  <a:t> </a:t>
                </a:r>
                <a:r>
                  <a:rPr lang="vi-VN" sz="2400" b="1" dirty="0">
                    <a:solidFill>
                      <a:srgbClr val="C00000"/>
                    </a:solidFill>
                  </a:rPr>
                  <a:t>đ</a:t>
                </a:r>
                <a:r>
                  <a:rPr lang="en-US" sz="2400" b="1" dirty="0" err="1">
                    <a:solidFill>
                      <a:srgbClr val="C00000"/>
                    </a:solidFill>
                  </a:rPr>
                  <a:t>iểm</a:t>
                </a:r>
                <a:endParaRPr lang="en-US" sz="2400" b="1" dirty="0">
                  <a:solidFill>
                    <a:srgbClr val="C00000"/>
                  </a:solidFill>
                </a:endParaRPr>
              </a:p>
            </p:txBody>
          </p:sp>
        </p:grp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xmlns="" id="{7E98357B-F0FD-41F9-A474-57D67EEC818D}"/>
                </a:ext>
              </a:extLst>
            </p:cNvPr>
            <p:cNvSpPr txBox="1"/>
            <p:nvPr/>
          </p:nvSpPr>
          <p:spPr>
            <a:xfrm>
              <a:off x="436416" y="2157715"/>
              <a:ext cx="2687784" cy="7950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200" dirty="0" err="1">
                  <a:solidFill>
                    <a:srgbClr val="0000FF"/>
                  </a:solidFill>
                  <a:latin typeface="+mj-lt"/>
                  <a:ea typeface="Times New Roman" panose="02020603050405020304" pitchFamily="18" charset="0"/>
                </a:rPr>
                <a:t>Vẻ</a:t>
              </a:r>
              <a:r>
                <a:rPr lang="en-US" sz="2200" dirty="0">
                  <a:solidFill>
                    <a:srgbClr val="0000FF"/>
                  </a:solidFill>
                  <a:latin typeface="+mj-lt"/>
                  <a:ea typeface="Times New Roman" panose="02020603050405020304" pitchFamily="18" charset="0"/>
                </a:rPr>
                <a:t> </a:t>
              </a:r>
              <a:r>
                <a:rPr lang="en-US" sz="2200" dirty="0" err="1">
                  <a:solidFill>
                    <a:srgbClr val="0000FF"/>
                  </a:solidFill>
                  <a:latin typeface="+mj-lt"/>
                  <a:ea typeface="Times New Roman" panose="02020603050405020304" pitchFamily="18" charset="0"/>
                </a:rPr>
                <a:t>đẹp</a:t>
              </a:r>
              <a:r>
                <a:rPr lang="en-US" sz="2200" dirty="0">
                  <a:solidFill>
                    <a:srgbClr val="0000FF"/>
                  </a:solidFill>
                  <a:latin typeface="+mj-lt"/>
                  <a:ea typeface="Times New Roman" panose="02020603050405020304" pitchFamily="18" charset="0"/>
                </a:rPr>
                <a:t> </a:t>
              </a:r>
              <a:r>
                <a:rPr lang="en-US" sz="2200" dirty="0" err="1">
                  <a:solidFill>
                    <a:srgbClr val="0000FF"/>
                  </a:solidFill>
                  <a:latin typeface="+mj-lt"/>
                  <a:ea typeface="Times New Roman" panose="02020603050405020304" pitchFamily="18" charset="0"/>
                </a:rPr>
                <a:t>của</a:t>
              </a:r>
              <a:r>
                <a:rPr lang="en-US" sz="2200" dirty="0">
                  <a:solidFill>
                    <a:srgbClr val="0000FF"/>
                  </a:solidFill>
                  <a:latin typeface="+mj-lt"/>
                  <a:ea typeface="Times New Roman" panose="02020603050405020304" pitchFamily="18" charset="0"/>
                </a:rPr>
                <a:t> </a:t>
              </a:r>
              <a:r>
                <a:rPr lang="en-US" sz="2200" dirty="0" err="1">
                  <a:solidFill>
                    <a:srgbClr val="0000FF"/>
                  </a:solidFill>
                  <a:latin typeface="+mj-lt"/>
                  <a:ea typeface="Times New Roman" panose="02020603050405020304" pitchFamily="18" charset="0"/>
                </a:rPr>
                <a:t>một</a:t>
              </a:r>
              <a:r>
                <a:rPr lang="en-US" sz="2200" dirty="0">
                  <a:solidFill>
                    <a:srgbClr val="0000FF"/>
                  </a:solidFill>
                  <a:latin typeface="+mj-lt"/>
                  <a:ea typeface="Times New Roman" panose="02020603050405020304" pitchFamily="18" charset="0"/>
                </a:rPr>
                <a:t> </a:t>
              </a:r>
              <a:r>
                <a:rPr lang="en-US" sz="2200" dirty="0" err="1">
                  <a:solidFill>
                    <a:srgbClr val="0000FF"/>
                  </a:solidFill>
                  <a:latin typeface="+mj-lt"/>
                  <a:ea typeface="Times New Roman" panose="02020603050405020304" pitchFamily="18" charset="0"/>
                </a:rPr>
                <a:t>bài</a:t>
              </a:r>
              <a:r>
                <a:rPr lang="en-US" sz="2200" dirty="0">
                  <a:solidFill>
                    <a:srgbClr val="0000FF"/>
                  </a:solidFill>
                  <a:latin typeface="+mj-lt"/>
                  <a:ea typeface="Times New Roman" panose="02020603050405020304" pitchFamily="18" charset="0"/>
                </a:rPr>
                <a:t> ca </a:t>
              </a:r>
              <a:r>
                <a:rPr lang="en-US" sz="2200" dirty="0" err="1">
                  <a:solidFill>
                    <a:srgbClr val="0000FF"/>
                  </a:solidFill>
                  <a:latin typeface="+mj-lt"/>
                  <a:ea typeface="Times New Roman" panose="02020603050405020304" pitchFamily="18" charset="0"/>
                </a:rPr>
                <a:t>dao</a:t>
              </a:r>
              <a:endParaRPr lang="en-US" sz="2200" dirty="0">
                <a:solidFill>
                  <a:srgbClr val="0000FF"/>
                </a:solidFill>
                <a:latin typeface="+mj-lt"/>
              </a:endParaRPr>
            </a:p>
          </p:txBody>
        </p:sp>
      </p:grpSp>
      <p:pic>
        <p:nvPicPr>
          <p:cNvPr id="2" name="Picture 2" descr="Bình Giảng Ca Dao">
            <a:extLst>
              <a:ext uri="{FF2B5EF4-FFF2-40B4-BE49-F238E27FC236}">
                <a16:creationId xmlns:a16="http://schemas.microsoft.com/office/drawing/2014/main" xmlns="" id="{6C76D5F6-FFB4-4E16-9C74-0355B5B95B5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41" t="3125" r="5527" b="14193"/>
          <a:stretch/>
        </p:blipFill>
        <p:spPr bwMode="auto">
          <a:xfrm>
            <a:off x="3505200" y="1322346"/>
            <a:ext cx="2269088" cy="288460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1" name="Group 30">
            <a:extLst>
              <a:ext uri="{FF2B5EF4-FFF2-40B4-BE49-F238E27FC236}">
                <a16:creationId xmlns:a16="http://schemas.microsoft.com/office/drawing/2014/main" xmlns="" id="{68AAE49F-7F7B-49C2-A840-737FDB90EE44}"/>
              </a:ext>
            </a:extLst>
          </p:cNvPr>
          <p:cNvGrpSpPr/>
          <p:nvPr/>
        </p:nvGrpSpPr>
        <p:grpSpPr>
          <a:xfrm>
            <a:off x="5990456" y="3388659"/>
            <a:ext cx="2814641" cy="1461913"/>
            <a:chOff x="360217" y="1485900"/>
            <a:chExt cx="2791691" cy="1293094"/>
          </a:xfrm>
        </p:grpSpPr>
        <p:grpSp>
          <p:nvGrpSpPr>
            <p:cNvPr id="32" name="Group 31">
              <a:extLst>
                <a:ext uri="{FF2B5EF4-FFF2-40B4-BE49-F238E27FC236}">
                  <a16:creationId xmlns:a16="http://schemas.microsoft.com/office/drawing/2014/main" xmlns="" id="{4DDBDE8F-51B1-4A01-A050-FD1E1315DD5C}"/>
                </a:ext>
              </a:extLst>
            </p:cNvPr>
            <p:cNvGrpSpPr/>
            <p:nvPr/>
          </p:nvGrpSpPr>
          <p:grpSpPr>
            <a:xfrm>
              <a:off x="360217" y="1485900"/>
              <a:ext cx="2791691" cy="1293094"/>
              <a:chOff x="360218" y="1475804"/>
              <a:chExt cx="7716982" cy="1870096"/>
            </a:xfrm>
          </p:grpSpPr>
          <p:sp>
            <p:nvSpPr>
              <p:cNvPr id="34" name="Rectangle: Rounded Corners 28">
                <a:extLst>
                  <a:ext uri="{FF2B5EF4-FFF2-40B4-BE49-F238E27FC236}">
                    <a16:creationId xmlns:a16="http://schemas.microsoft.com/office/drawing/2014/main" xmlns="" id="{ED8DA19E-318D-4CA6-9977-F0E22FE592EE}"/>
                  </a:ext>
                </a:extLst>
              </p:cNvPr>
              <p:cNvSpPr/>
              <p:nvPr/>
            </p:nvSpPr>
            <p:spPr bwMode="auto">
              <a:xfrm>
                <a:off x="360218" y="1790701"/>
                <a:ext cx="7716982" cy="1555199"/>
              </a:xfrm>
              <a:prstGeom prst="roundRect">
                <a:avLst/>
              </a:prstGeom>
              <a:solidFill>
                <a:srgbClr val="FFFFCC"/>
              </a:solidFill>
              <a:ln w="57150" cap="flat" cmpd="sng" algn="ctr">
                <a:solidFill>
                  <a:srgbClr val="6600CC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  <a:noAutofit/>
              </a:bodyPr>
              <a:lstStyle/>
              <a:p>
                <a:pPr defTabSz="912392"/>
                <a:endParaRPr lang="en-US" dirty="0"/>
              </a:p>
            </p:txBody>
          </p:sp>
          <p:sp>
            <p:nvSpPr>
              <p:cNvPr id="35" name="Rectangle: Rounded Corners 29">
                <a:extLst>
                  <a:ext uri="{FF2B5EF4-FFF2-40B4-BE49-F238E27FC236}">
                    <a16:creationId xmlns:a16="http://schemas.microsoft.com/office/drawing/2014/main" xmlns="" id="{438BC2C9-0CB9-479C-ADF4-24F03C679B93}"/>
                  </a:ext>
                </a:extLst>
              </p:cNvPr>
              <p:cNvSpPr/>
              <p:nvPr/>
            </p:nvSpPr>
            <p:spPr bwMode="auto">
              <a:xfrm>
                <a:off x="1884274" y="1475804"/>
                <a:ext cx="4838219" cy="678431"/>
              </a:xfrm>
              <a:prstGeom prst="roundRect">
                <a:avLst/>
              </a:prstGeom>
              <a:solidFill>
                <a:srgbClr val="FFFFCC"/>
              </a:solidFill>
              <a:ln w="38100" cap="flat" cmpd="sng" algn="ctr">
                <a:solidFill>
                  <a:srgbClr val="6600CC"/>
                </a:solidFill>
                <a:prstDash val="solid"/>
                <a:round/>
                <a:headEnd type="none" w="med" len="med"/>
                <a:tailEnd type="none" w="med" len="med"/>
              </a:ln>
              <a:effectLst>
                <a:glow rad="139700">
                  <a:schemeClr val="accent6">
                    <a:satMod val="175000"/>
                    <a:alpha val="40000"/>
                  </a:schemeClr>
                </a:glow>
              </a:effec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r>
                  <a:rPr lang="en-US" sz="2400" b="1" dirty="0" err="1">
                    <a:solidFill>
                      <a:srgbClr val="C00000"/>
                    </a:solidFill>
                  </a:rPr>
                  <a:t>Bố</a:t>
                </a:r>
                <a:r>
                  <a:rPr lang="en-US" sz="2400" b="1" dirty="0">
                    <a:solidFill>
                      <a:srgbClr val="C00000"/>
                    </a:solidFill>
                  </a:rPr>
                  <a:t> </a:t>
                </a:r>
                <a:r>
                  <a:rPr lang="en-US" sz="2400" b="1" dirty="0" err="1">
                    <a:solidFill>
                      <a:srgbClr val="C00000"/>
                    </a:solidFill>
                  </a:rPr>
                  <a:t>cục</a:t>
                </a:r>
                <a:endParaRPr lang="en-US" sz="2400" b="1" dirty="0">
                  <a:solidFill>
                    <a:srgbClr val="C00000"/>
                  </a:solidFill>
                </a:endParaRPr>
              </a:p>
            </p:txBody>
          </p:sp>
        </p:grp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xmlns="" id="{7E98357B-F0FD-41F9-A474-57D67EEC818D}"/>
                </a:ext>
              </a:extLst>
            </p:cNvPr>
            <p:cNvSpPr txBox="1"/>
            <p:nvPr/>
          </p:nvSpPr>
          <p:spPr>
            <a:xfrm>
              <a:off x="436416" y="1966795"/>
              <a:ext cx="2687784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200" dirty="0" err="1">
                  <a:solidFill>
                    <a:srgbClr val="0000FF"/>
                  </a:solidFill>
                  <a:latin typeface="+mj-lt"/>
                  <a:ea typeface="Times New Roman" panose="02020603050405020304" pitchFamily="18" charset="0"/>
                </a:rPr>
                <a:t>Bốn</a:t>
              </a:r>
              <a:r>
                <a:rPr lang="en-US" sz="2200" dirty="0">
                  <a:solidFill>
                    <a:srgbClr val="0000FF"/>
                  </a:solidFill>
                  <a:latin typeface="+mj-lt"/>
                  <a:ea typeface="Times New Roman" panose="02020603050405020304" pitchFamily="18" charset="0"/>
                </a:rPr>
                <a:t> </a:t>
              </a:r>
              <a:r>
                <a:rPr lang="en-US" sz="2200" dirty="0" err="1">
                  <a:solidFill>
                    <a:srgbClr val="0000FF"/>
                  </a:solidFill>
                  <a:latin typeface="+mj-lt"/>
                  <a:ea typeface="Times New Roman" panose="02020603050405020304" pitchFamily="18" charset="0"/>
                </a:rPr>
                <a:t>phần</a:t>
              </a:r>
              <a:endParaRPr lang="en-US" sz="2200" dirty="0">
                <a:solidFill>
                  <a:srgbClr val="0000FF"/>
                </a:solidFill>
                <a:latin typeface="+mj-lt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7889340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" name="Group 29">
            <a:extLst>
              <a:ext uri="{FF2B5EF4-FFF2-40B4-BE49-F238E27FC236}">
                <a16:creationId xmlns:a16="http://schemas.microsoft.com/office/drawing/2014/main" xmlns="" id="{791D8495-DFEB-46C3-BD40-0ADC56180785}"/>
              </a:ext>
            </a:extLst>
          </p:cNvPr>
          <p:cNvGrpSpPr/>
          <p:nvPr/>
        </p:nvGrpSpPr>
        <p:grpSpPr>
          <a:xfrm>
            <a:off x="2305480" y="1131689"/>
            <a:ext cx="1901173" cy="3669315"/>
            <a:chOff x="2305480" y="1387078"/>
            <a:chExt cx="1901173" cy="3669315"/>
          </a:xfrm>
        </p:grpSpPr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xmlns="" id="{7339D0A7-C0D0-4346-AFD8-16D726D94AD5}"/>
                </a:ext>
              </a:extLst>
            </p:cNvPr>
            <p:cNvCxnSpPr/>
            <p:nvPr/>
          </p:nvCxnSpPr>
          <p:spPr bwMode="auto">
            <a:xfrm>
              <a:off x="3200400" y="1387078"/>
              <a:ext cx="0" cy="3669315"/>
            </a:xfrm>
            <a:prstGeom prst="line">
              <a:avLst/>
            </a:prstGeom>
            <a:ln w="38100">
              <a:solidFill>
                <a:srgbClr val="6600CC"/>
              </a:solidFill>
              <a:headEnd type="none" w="med" len="med"/>
              <a:tailEnd type="non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xmlns="" id="{8953C228-8288-460A-8C01-0B6C3C602351}"/>
                </a:ext>
              </a:extLst>
            </p:cNvPr>
            <p:cNvGrpSpPr/>
            <p:nvPr/>
          </p:nvGrpSpPr>
          <p:grpSpPr>
            <a:xfrm>
              <a:off x="2305480" y="2095500"/>
              <a:ext cx="1885520" cy="2362200"/>
              <a:chOff x="114300" y="2154934"/>
              <a:chExt cx="1447800" cy="2362200"/>
            </a:xfrm>
          </p:grpSpPr>
          <p:sp>
            <p:nvSpPr>
              <p:cNvPr id="12" name="Rectangle: Rounded Corners 11">
                <a:extLst>
                  <a:ext uri="{FF2B5EF4-FFF2-40B4-BE49-F238E27FC236}">
                    <a16:creationId xmlns:a16="http://schemas.microsoft.com/office/drawing/2014/main" xmlns="" id="{7805AD88-AD94-4A37-9C26-8BD34FB452D6}"/>
                  </a:ext>
                </a:extLst>
              </p:cNvPr>
              <p:cNvSpPr/>
              <p:nvPr/>
            </p:nvSpPr>
            <p:spPr bwMode="auto">
              <a:xfrm>
                <a:off x="114300" y="2154934"/>
                <a:ext cx="1447800" cy="2362200"/>
              </a:xfrm>
              <a:prstGeom prst="roundRect">
                <a:avLst/>
              </a:prstGeom>
              <a:solidFill>
                <a:srgbClr val="FFFFCC"/>
              </a:solidFill>
              <a:ln w="38100" cap="flat" cmpd="sng" algn="ctr">
                <a:solidFill>
                  <a:srgbClr val="6600CC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 sz="240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xmlns="" id="{93881806-FBA5-4DA7-A551-4E5C764934ED}"/>
                  </a:ext>
                </a:extLst>
              </p:cNvPr>
              <p:cNvSpPr txBox="1"/>
              <p:nvPr/>
            </p:nvSpPr>
            <p:spPr>
              <a:xfrm>
                <a:off x="157853" y="2231134"/>
                <a:ext cx="1376796" cy="212365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400" b="1" dirty="0" err="1">
                    <a:solidFill>
                      <a:srgbClr val="006600"/>
                    </a:solidFill>
                  </a:rPr>
                  <a:t>Khổ</a:t>
                </a:r>
                <a:r>
                  <a:rPr lang="en-US" sz="2400" b="1" dirty="0">
                    <a:solidFill>
                      <a:srgbClr val="006600"/>
                    </a:solidFill>
                  </a:rPr>
                  <a:t> 2, 3, 4</a:t>
                </a:r>
              </a:p>
              <a:p>
                <a:pPr algn="ctr"/>
                <a:r>
                  <a:rPr lang="en-US" sz="2400" b="1" dirty="0" err="1">
                    <a:solidFill>
                      <a:srgbClr val="006600"/>
                    </a:solidFill>
                    <a:latin typeface="Arial"/>
                    <a:ea typeface="Times New Roman" panose="02020603050405020304" pitchFamily="18" charset="0"/>
                  </a:rPr>
                  <a:t>Những</a:t>
                </a:r>
                <a:r>
                  <a:rPr lang="en-US" sz="2400" b="1" dirty="0">
                    <a:solidFill>
                      <a:srgbClr val="006600"/>
                    </a:solidFill>
                    <a:latin typeface="Arial"/>
                    <a:ea typeface="Times New Roman" panose="02020603050405020304" pitchFamily="18" charset="0"/>
                  </a:rPr>
                  <a:t> </a:t>
                </a:r>
                <a:r>
                  <a:rPr lang="en-US" sz="2400" b="1" dirty="0" err="1">
                    <a:solidFill>
                      <a:srgbClr val="006600"/>
                    </a:solidFill>
                    <a:latin typeface="Arial"/>
                    <a:ea typeface="Times New Roman" panose="02020603050405020304" pitchFamily="18" charset="0"/>
                  </a:rPr>
                  <a:t>việc</a:t>
                </a:r>
                <a:r>
                  <a:rPr lang="en-US" sz="2400" b="1" dirty="0">
                    <a:solidFill>
                      <a:srgbClr val="006600"/>
                    </a:solidFill>
                    <a:latin typeface="Arial"/>
                    <a:ea typeface="Times New Roman" panose="02020603050405020304" pitchFamily="18" charset="0"/>
                  </a:rPr>
                  <a:t> </a:t>
                </a:r>
                <a:r>
                  <a:rPr lang="en-US" sz="2400" b="1" dirty="0" err="1">
                    <a:solidFill>
                      <a:srgbClr val="006600"/>
                    </a:solidFill>
                    <a:latin typeface="Arial"/>
                    <a:ea typeface="Times New Roman" panose="02020603050405020304" pitchFamily="18" charset="0"/>
                  </a:rPr>
                  <a:t>nên</a:t>
                </a:r>
                <a:r>
                  <a:rPr lang="en-US" sz="2400" b="1" dirty="0">
                    <a:solidFill>
                      <a:srgbClr val="006600"/>
                    </a:solidFill>
                    <a:latin typeface="Arial"/>
                    <a:ea typeface="Times New Roman" panose="02020603050405020304" pitchFamily="18" charset="0"/>
                  </a:rPr>
                  <a:t> </a:t>
                </a:r>
                <a:r>
                  <a:rPr lang="en-US" sz="2400" b="1" dirty="0" err="1">
                    <a:solidFill>
                      <a:srgbClr val="006600"/>
                    </a:solidFill>
                    <a:latin typeface="Arial"/>
                    <a:ea typeface="Times New Roman" panose="02020603050405020304" pitchFamily="18" charset="0"/>
                  </a:rPr>
                  <a:t>làm</a:t>
                </a:r>
                <a:r>
                  <a:rPr lang="en-US" sz="2400" b="1" dirty="0">
                    <a:solidFill>
                      <a:srgbClr val="006600"/>
                    </a:solidFill>
                    <a:latin typeface="Arial"/>
                    <a:ea typeface="Times New Roman" panose="02020603050405020304" pitchFamily="18" charset="0"/>
                  </a:rPr>
                  <a:t> </a:t>
                </a:r>
                <a:r>
                  <a:rPr lang="en-US" sz="2400" b="1" dirty="0" err="1">
                    <a:solidFill>
                      <a:srgbClr val="006600"/>
                    </a:solidFill>
                    <a:latin typeface="Arial"/>
                    <a:ea typeface="Times New Roman" panose="02020603050405020304" pitchFamily="18" charset="0"/>
                  </a:rPr>
                  <a:t>thay</a:t>
                </a:r>
                <a:r>
                  <a:rPr lang="en-US" sz="2400" b="1" dirty="0">
                    <a:solidFill>
                      <a:srgbClr val="006600"/>
                    </a:solidFill>
                    <a:latin typeface="Arial"/>
                    <a:ea typeface="Times New Roman" panose="02020603050405020304" pitchFamily="18" charset="0"/>
                  </a:rPr>
                  <a:t> </a:t>
                </a:r>
                <a:r>
                  <a:rPr lang="en-US" sz="2400" b="1" dirty="0" err="1">
                    <a:solidFill>
                      <a:srgbClr val="006600"/>
                    </a:solidFill>
                    <a:latin typeface="Arial"/>
                    <a:ea typeface="Times New Roman" panose="02020603050405020304" pitchFamily="18" charset="0"/>
                  </a:rPr>
                  <a:t>vì</a:t>
                </a:r>
                <a:r>
                  <a:rPr lang="en-US" sz="2400" b="1" dirty="0">
                    <a:solidFill>
                      <a:srgbClr val="006600"/>
                    </a:solidFill>
                    <a:latin typeface="Arial"/>
                    <a:ea typeface="Times New Roman" panose="02020603050405020304" pitchFamily="18" charset="0"/>
                  </a:rPr>
                  <a:t> </a:t>
                </a:r>
                <a:r>
                  <a:rPr lang="en-US" sz="2400" b="1" dirty="0" err="1">
                    <a:solidFill>
                      <a:srgbClr val="006600"/>
                    </a:solidFill>
                    <a:latin typeface="Arial"/>
                    <a:ea typeface="Times New Roman" panose="02020603050405020304" pitchFamily="18" charset="0"/>
                  </a:rPr>
                  <a:t>bắt</a:t>
                </a:r>
                <a:r>
                  <a:rPr lang="en-US" sz="2400" b="1" dirty="0">
                    <a:solidFill>
                      <a:srgbClr val="006600"/>
                    </a:solidFill>
                    <a:latin typeface="Arial"/>
                    <a:ea typeface="Times New Roman" panose="02020603050405020304" pitchFamily="18" charset="0"/>
                  </a:rPr>
                  <a:t> </a:t>
                </a:r>
                <a:r>
                  <a:rPr lang="en-US" sz="2400" b="1" dirty="0" err="1">
                    <a:solidFill>
                      <a:srgbClr val="006600"/>
                    </a:solidFill>
                    <a:latin typeface="Arial"/>
                    <a:ea typeface="Times New Roman" panose="02020603050405020304" pitchFamily="18" charset="0"/>
                  </a:rPr>
                  <a:t>nạt</a:t>
                </a:r>
                <a:endParaRPr lang="en-US" sz="2400" b="1" dirty="0">
                  <a:solidFill>
                    <a:srgbClr val="006600"/>
                  </a:solidFill>
                </a:endParaRPr>
              </a:p>
            </p:txBody>
          </p:sp>
        </p:grp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xmlns="" id="{CA805AA7-0B3F-46EA-A59C-05C4F671D0AB}"/>
                </a:ext>
              </a:extLst>
            </p:cNvPr>
            <p:cNvCxnSpPr/>
            <p:nvPr/>
          </p:nvCxnSpPr>
          <p:spPr bwMode="auto">
            <a:xfrm>
              <a:off x="3216053" y="1387078"/>
              <a:ext cx="0" cy="3669315"/>
            </a:xfrm>
            <a:prstGeom prst="line">
              <a:avLst/>
            </a:prstGeom>
            <a:ln w="38100">
              <a:solidFill>
                <a:srgbClr val="6600CC"/>
              </a:solidFill>
              <a:headEnd type="none" w="med" len="med"/>
              <a:tailEnd type="non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grpSp>
          <p:nvGrpSpPr>
            <p:cNvPr id="27" name="Group 26">
              <a:extLst>
                <a:ext uri="{FF2B5EF4-FFF2-40B4-BE49-F238E27FC236}">
                  <a16:creationId xmlns:a16="http://schemas.microsoft.com/office/drawing/2014/main" xmlns="" id="{BF226D4A-3542-49DE-A519-7A256E1257C5}"/>
                </a:ext>
              </a:extLst>
            </p:cNvPr>
            <p:cNvGrpSpPr/>
            <p:nvPr/>
          </p:nvGrpSpPr>
          <p:grpSpPr>
            <a:xfrm>
              <a:off x="2321133" y="2095500"/>
              <a:ext cx="1885520" cy="2370444"/>
              <a:chOff x="114300" y="2154934"/>
              <a:chExt cx="1447800" cy="2370444"/>
            </a:xfrm>
          </p:grpSpPr>
          <p:sp>
            <p:nvSpPr>
              <p:cNvPr id="28" name="Rectangle: Rounded Corners 27">
                <a:extLst>
                  <a:ext uri="{FF2B5EF4-FFF2-40B4-BE49-F238E27FC236}">
                    <a16:creationId xmlns:a16="http://schemas.microsoft.com/office/drawing/2014/main" xmlns="" id="{1D8D79BA-62CF-468C-B616-DBCC6DC5160C}"/>
                  </a:ext>
                </a:extLst>
              </p:cNvPr>
              <p:cNvSpPr/>
              <p:nvPr/>
            </p:nvSpPr>
            <p:spPr bwMode="auto">
              <a:xfrm>
                <a:off x="114300" y="2154934"/>
                <a:ext cx="1447800" cy="2362200"/>
              </a:xfrm>
              <a:prstGeom prst="roundRect">
                <a:avLst/>
              </a:prstGeom>
              <a:solidFill>
                <a:srgbClr val="FFFFCC"/>
              </a:solidFill>
              <a:ln w="38100" cap="flat" cmpd="sng" algn="ctr">
                <a:solidFill>
                  <a:srgbClr val="6600CC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 sz="2400">
                  <a:solidFill>
                    <a:srgbClr val="000000"/>
                  </a:solidFill>
                </a:endParaRPr>
              </a:p>
            </p:txBody>
          </p:sp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xmlns="" id="{5B55D43E-EFEF-4B1E-9173-6B0C3114C120}"/>
                  </a:ext>
                </a:extLst>
              </p:cNvPr>
              <p:cNvSpPr txBox="1"/>
              <p:nvPr/>
            </p:nvSpPr>
            <p:spPr>
              <a:xfrm>
                <a:off x="157853" y="2181723"/>
                <a:ext cx="1376796" cy="23436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ct val="150000"/>
                  </a:lnSpc>
                </a:pPr>
                <a:r>
                  <a:rPr lang="de-DE" dirty="0">
                    <a:solidFill>
                      <a:srgbClr val="0000FF"/>
                    </a:solidFill>
                    <a:latin typeface="Arial"/>
                    <a:ea typeface="Times New Roman" panose="02020603050405020304" pitchFamily="18" charset="0"/>
                  </a:rPr>
                  <a:t>Tiếp theo đến “đồng lúa quê hương”: </a:t>
                </a:r>
                <a:r>
                  <a:rPr lang="en-US" dirty="0" err="1">
                    <a:solidFill>
                      <a:srgbClr val="0000FF"/>
                    </a:solidFill>
                    <a:latin typeface="Arial"/>
                    <a:ea typeface="Times New Roman" panose="02020603050405020304" pitchFamily="18" charset="0"/>
                  </a:rPr>
                  <a:t>Phân</a:t>
                </a:r>
                <a:r>
                  <a:rPr lang="en-US" dirty="0">
                    <a:solidFill>
                      <a:srgbClr val="0000FF"/>
                    </a:solidFill>
                    <a:latin typeface="Arial"/>
                    <a:ea typeface="Times New Roman" panose="02020603050405020304" pitchFamily="18" charset="0"/>
                  </a:rPr>
                  <a:t> </a:t>
                </a:r>
                <a:r>
                  <a:rPr lang="en-US" dirty="0" err="1">
                    <a:solidFill>
                      <a:srgbClr val="0000FF"/>
                    </a:solidFill>
                    <a:latin typeface="Arial"/>
                    <a:ea typeface="Times New Roman" panose="02020603050405020304" pitchFamily="18" charset="0"/>
                  </a:rPr>
                  <a:t>tích</a:t>
                </a:r>
                <a:r>
                  <a:rPr lang="en-US" dirty="0">
                    <a:solidFill>
                      <a:srgbClr val="0000FF"/>
                    </a:solidFill>
                    <a:latin typeface="Arial"/>
                    <a:ea typeface="Times New Roman" panose="02020603050405020304" pitchFamily="18" charset="0"/>
                  </a:rPr>
                  <a:t> </a:t>
                </a:r>
                <a:r>
                  <a:rPr lang="en-US" dirty="0" err="1">
                    <a:solidFill>
                      <a:srgbClr val="0000FF"/>
                    </a:solidFill>
                    <a:latin typeface="Arial"/>
                    <a:ea typeface="Times New Roman" panose="02020603050405020304" pitchFamily="18" charset="0"/>
                  </a:rPr>
                  <a:t>bố</a:t>
                </a:r>
                <a:r>
                  <a:rPr lang="en-US" dirty="0">
                    <a:solidFill>
                      <a:srgbClr val="0000FF"/>
                    </a:solidFill>
                    <a:latin typeface="Arial"/>
                    <a:ea typeface="Times New Roman" panose="02020603050405020304" pitchFamily="18" charset="0"/>
                  </a:rPr>
                  <a:t> </a:t>
                </a:r>
                <a:r>
                  <a:rPr lang="en-US" dirty="0" err="1">
                    <a:solidFill>
                      <a:srgbClr val="0000FF"/>
                    </a:solidFill>
                    <a:latin typeface="Arial"/>
                    <a:ea typeface="Times New Roman" panose="02020603050405020304" pitchFamily="18" charset="0"/>
                  </a:rPr>
                  <a:t>cục</a:t>
                </a:r>
                <a:r>
                  <a:rPr lang="en-US" dirty="0">
                    <a:solidFill>
                      <a:srgbClr val="0000FF"/>
                    </a:solidFill>
                    <a:latin typeface="Arial"/>
                    <a:ea typeface="Times New Roman" panose="02020603050405020304" pitchFamily="18" charset="0"/>
                  </a:rPr>
                  <a:t> </a:t>
                </a:r>
                <a:r>
                  <a:rPr lang="en-US" dirty="0" err="1">
                    <a:solidFill>
                      <a:srgbClr val="0000FF"/>
                    </a:solidFill>
                    <a:latin typeface="Arial"/>
                    <a:ea typeface="Times New Roman" panose="02020603050405020304" pitchFamily="18" charset="0"/>
                  </a:rPr>
                  <a:t>bài</a:t>
                </a:r>
                <a:r>
                  <a:rPr lang="en-US" dirty="0">
                    <a:solidFill>
                      <a:srgbClr val="0000FF"/>
                    </a:solidFill>
                    <a:latin typeface="Arial"/>
                    <a:ea typeface="Times New Roman" panose="02020603050405020304" pitchFamily="18" charset="0"/>
                  </a:rPr>
                  <a:t> ca </a:t>
                </a:r>
                <a:r>
                  <a:rPr lang="en-US" dirty="0" err="1">
                    <a:solidFill>
                      <a:srgbClr val="0000FF"/>
                    </a:solidFill>
                    <a:latin typeface="Arial"/>
                    <a:ea typeface="Times New Roman" panose="02020603050405020304" pitchFamily="18" charset="0"/>
                  </a:rPr>
                  <a:t>dao</a:t>
                </a:r>
                <a:endParaRPr lang="en-US" b="1" dirty="0">
                  <a:solidFill>
                    <a:srgbClr val="0000FF"/>
                  </a:solidFill>
                  <a:latin typeface="Arial"/>
                </a:endParaRPr>
              </a:p>
            </p:txBody>
          </p:sp>
        </p:grp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xmlns="" id="{94B747BF-0121-4EE8-BBDA-FEF72D2BF468}"/>
              </a:ext>
            </a:extLst>
          </p:cNvPr>
          <p:cNvGrpSpPr/>
          <p:nvPr/>
        </p:nvGrpSpPr>
        <p:grpSpPr>
          <a:xfrm>
            <a:off x="4896280" y="1131689"/>
            <a:ext cx="1885520" cy="3669315"/>
            <a:chOff x="4896280" y="1387078"/>
            <a:chExt cx="1885520" cy="3669315"/>
          </a:xfrm>
        </p:grpSpPr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xmlns="" id="{306A5C3B-F59E-4D2A-9AFE-C2C1E7B0B488}"/>
                </a:ext>
              </a:extLst>
            </p:cNvPr>
            <p:cNvCxnSpPr/>
            <p:nvPr/>
          </p:nvCxnSpPr>
          <p:spPr bwMode="auto">
            <a:xfrm>
              <a:off x="5867400" y="1387078"/>
              <a:ext cx="0" cy="3669315"/>
            </a:xfrm>
            <a:prstGeom prst="line">
              <a:avLst/>
            </a:prstGeom>
            <a:ln w="38100">
              <a:solidFill>
                <a:srgbClr val="6600CC"/>
              </a:solidFill>
              <a:headEnd type="none" w="med" len="med"/>
              <a:tailEnd type="non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grpSp>
          <p:nvGrpSpPr>
            <p:cNvPr id="20" name="Group 19">
              <a:extLst>
                <a:ext uri="{FF2B5EF4-FFF2-40B4-BE49-F238E27FC236}">
                  <a16:creationId xmlns:a16="http://schemas.microsoft.com/office/drawing/2014/main" xmlns="" id="{17B2E6C7-548B-4331-9D51-1E02254A6583}"/>
                </a:ext>
              </a:extLst>
            </p:cNvPr>
            <p:cNvGrpSpPr/>
            <p:nvPr/>
          </p:nvGrpSpPr>
          <p:grpSpPr>
            <a:xfrm>
              <a:off x="4896280" y="2095500"/>
              <a:ext cx="1885520" cy="2362200"/>
              <a:chOff x="114300" y="2154934"/>
              <a:chExt cx="1447800" cy="2362200"/>
            </a:xfrm>
          </p:grpSpPr>
          <p:sp>
            <p:nvSpPr>
              <p:cNvPr id="21" name="Rectangle: Rounded Corners 20">
                <a:extLst>
                  <a:ext uri="{FF2B5EF4-FFF2-40B4-BE49-F238E27FC236}">
                    <a16:creationId xmlns:a16="http://schemas.microsoft.com/office/drawing/2014/main" xmlns="" id="{CB668654-665F-47B9-87AF-2F00E93CF1E4}"/>
                  </a:ext>
                </a:extLst>
              </p:cNvPr>
              <p:cNvSpPr/>
              <p:nvPr/>
            </p:nvSpPr>
            <p:spPr bwMode="auto">
              <a:xfrm>
                <a:off x="114300" y="2154934"/>
                <a:ext cx="1447800" cy="2362200"/>
              </a:xfrm>
              <a:prstGeom prst="roundRect">
                <a:avLst/>
              </a:prstGeom>
              <a:solidFill>
                <a:srgbClr val="FFFFCC"/>
              </a:solidFill>
              <a:ln w="38100" cap="flat" cmpd="sng" algn="ctr">
                <a:solidFill>
                  <a:srgbClr val="6600CC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 sz="2400">
                  <a:solidFill>
                    <a:srgbClr val="000000"/>
                  </a:solidFill>
                </a:endParaRPr>
              </a:p>
            </p:txBody>
          </p:sp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xmlns="" id="{6EE9FA7C-5F95-43D3-8BB8-614586FF5D19}"/>
                  </a:ext>
                </a:extLst>
              </p:cNvPr>
              <p:cNvSpPr txBox="1"/>
              <p:nvPr/>
            </p:nvSpPr>
            <p:spPr>
              <a:xfrm>
                <a:off x="114300" y="2410250"/>
                <a:ext cx="1447800" cy="193899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ct val="120000"/>
                  </a:lnSpc>
                  <a:spcBef>
                    <a:spcPts val="0"/>
                  </a:spcBef>
                </a:pPr>
                <a:r>
                  <a:rPr lang="de-DE" dirty="0">
                    <a:solidFill>
                      <a:srgbClr val="0000FF"/>
                    </a:solidFill>
                    <a:latin typeface="Arial"/>
                    <a:ea typeface="Times New Roman" panose="02020603050405020304" pitchFamily="18" charset="0"/>
                  </a:rPr>
                  <a:t>Tiếp theo đến “nói lên điều đó”: P</a:t>
                </a:r>
                <a:r>
                  <a:rPr lang="en-US" dirty="0" err="1">
                    <a:solidFill>
                      <a:srgbClr val="0000FF"/>
                    </a:solidFill>
                    <a:latin typeface="Arial"/>
                    <a:ea typeface="Times New Roman" panose="02020603050405020304" pitchFamily="18" charset="0"/>
                  </a:rPr>
                  <a:t>hân</a:t>
                </a:r>
                <a:r>
                  <a:rPr lang="en-US" dirty="0">
                    <a:solidFill>
                      <a:srgbClr val="0000FF"/>
                    </a:solidFill>
                    <a:latin typeface="Arial"/>
                    <a:ea typeface="Times New Roman" panose="02020603050405020304" pitchFamily="18" charset="0"/>
                  </a:rPr>
                  <a:t> </a:t>
                </a:r>
                <a:r>
                  <a:rPr lang="en-US" dirty="0" err="1">
                    <a:solidFill>
                      <a:srgbClr val="0000FF"/>
                    </a:solidFill>
                    <a:latin typeface="Arial"/>
                    <a:ea typeface="Times New Roman" panose="02020603050405020304" pitchFamily="18" charset="0"/>
                  </a:rPr>
                  <a:t>tích</a:t>
                </a:r>
                <a:r>
                  <a:rPr lang="en-US" dirty="0">
                    <a:solidFill>
                      <a:srgbClr val="0000FF"/>
                    </a:solidFill>
                    <a:latin typeface="Arial"/>
                    <a:ea typeface="Times New Roman" panose="02020603050405020304" pitchFamily="18" charset="0"/>
                  </a:rPr>
                  <a:t> </a:t>
                </a:r>
                <a:r>
                  <a:rPr lang="en-US" dirty="0" err="1">
                    <a:solidFill>
                      <a:srgbClr val="0000FF"/>
                    </a:solidFill>
                    <a:latin typeface="Arial"/>
                    <a:ea typeface="Times New Roman" panose="02020603050405020304" pitchFamily="18" charset="0"/>
                  </a:rPr>
                  <a:t>vẻ</a:t>
                </a:r>
                <a:r>
                  <a:rPr lang="en-US" dirty="0">
                    <a:solidFill>
                      <a:srgbClr val="0000FF"/>
                    </a:solidFill>
                    <a:latin typeface="Arial"/>
                    <a:ea typeface="Times New Roman" panose="02020603050405020304" pitchFamily="18" charset="0"/>
                  </a:rPr>
                  <a:t> </a:t>
                </a:r>
                <a:r>
                  <a:rPr lang="vi-VN" dirty="0">
                    <a:solidFill>
                      <a:srgbClr val="0000FF"/>
                    </a:solidFill>
                    <a:latin typeface="Arial"/>
                    <a:ea typeface="Times New Roman" panose="02020603050405020304" pitchFamily="18" charset="0"/>
                  </a:rPr>
                  <a:t>đẹp</a:t>
                </a:r>
                <a:r>
                  <a:rPr lang="en-US" dirty="0">
                    <a:solidFill>
                      <a:srgbClr val="0000FF"/>
                    </a:solidFill>
                    <a:latin typeface="Arial"/>
                    <a:ea typeface="Times New Roman" panose="02020603050405020304" pitchFamily="18" charset="0"/>
                  </a:rPr>
                  <a:t> </a:t>
                </a:r>
                <a:r>
                  <a:rPr lang="en-US" dirty="0" err="1">
                    <a:solidFill>
                      <a:srgbClr val="0000FF"/>
                    </a:solidFill>
                    <a:latin typeface="Arial"/>
                    <a:ea typeface="Times New Roman" panose="02020603050405020304" pitchFamily="18" charset="0"/>
                  </a:rPr>
                  <a:t>của</a:t>
                </a:r>
                <a:r>
                  <a:rPr lang="en-US" dirty="0">
                    <a:solidFill>
                      <a:srgbClr val="0000FF"/>
                    </a:solidFill>
                    <a:latin typeface="Arial"/>
                    <a:ea typeface="Times New Roman" panose="02020603050405020304" pitchFamily="18" charset="0"/>
                  </a:rPr>
                  <a:t> </a:t>
                </a:r>
                <a:r>
                  <a:rPr lang="en-US" dirty="0" err="1">
                    <a:solidFill>
                      <a:srgbClr val="0000FF"/>
                    </a:solidFill>
                    <a:latin typeface="Arial"/>
                    <a:ea typeface="Times New Roman" panose="02020603050405020304" pitchFamily="18" charset="0"/>
                  </a:rPr>
                  <a:t>hai</a:t>
                </a:r>
                <a:r>
                  <a:rPr lang="en-US" dirty="0">
                    <a:solidFill>
                      <a:srgbClr val="0000FF"/>
                    </a:solidFill>
                    <a:latin typeface="Arial"/>
                    <a:ea typeface="Times New Roman" panose="02020603050405020304" pitchFamily="18" charset="0"/>
                  </a:rPr>
                  <a:t> </a:t>
                </a:r>
                <a:r>
                  <a:rPr lang="en-US" dirty="0" err="1">
                    <a:solidFill>
                      <a:srgbClr val="0000FF"/>
                    </a:solidFill>
                    <a:latin typeface="Arial"/>
                    <a:ea typeface="Times New Roman" panose="02020603050405020304" pitchFamily="18" charset="0"/>
                  </a:rPr>
                  <a:t>câu</a:t>
                </a:r>
                <a:r>
                  <a:rPr lang="en-US" dirty="0">
                    <a:solidFill>
                      <a:srgbClr val="0000FF"/>
                    </a:solidFill>
                    <a:latin typeface="Arial"/>
                    <a:ea typeface="Times New Roman" panose="02020603050405020304" pitchFamily="18" charset="0"/>
                  </a:rPr>
                  <a:t> </a:t>
                </a:r>
                <a:r>
                  <a:rPr lang="en-US" dirty="0" err="1">
                    <a:solidFill>
                      <a:srgbClr val="0000FF"/>
                    </a:solidFill>
                    <a:latin typeface="Arial"/>
                    <a:ea typeface="Times New Roman" panose="02020603050405020304" pitchFamily="18" charset="0"/>
                  </a:rPr>
                  <a:t>đầu</a:t>
                </a:r>
                <a:r>
                  <a:rPr lang="en-US" dirty="0">
                    <a:solidFill>
                      <a:srgbClr val="0000FF"/>
                    </a:solidFill>
                    <a:latin typeface="Arial"/>
                    <a:ea typeface="Times New Roman" panose="02020603050405020304" pitchFamily="18" charset="0"/>
                  </a:rPr>
                  <a:t> </a:t>
                </a:r>
                <a:endParaRPr lang="en-US" sz="2800" b="1" dirty="0">
                  <a:solidFill>
                    <a:srgbClr val="0000FF"/>
                  </a:solidFill>
                  <a:latin typeface="Arial"/>
                </a:endParaRPr>
              </a:p>
            </p:txBody>
          </p:sp>
        </p:grpSp>
      </p:grp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xmlns="" id="{3D457F7E-DA0C-4826-84DA-9A96A7F2EEAD}"/>
              </a:ext>
            </a:extLst>
          </p:cNvPr>
          <p:cNvSpPr/>
          <p:nvPr/>
        </p:nvSpPr>
        <p:spPr bwMode="auto">
          <a:xfrm>
            <a:off x="239306" y="141418"/>
            <a:ext cx="2133600" cy="510778"/>
          </a:xfrm>
          <a:prstGeom prst="roundRect">
            <a:avLst/>
          </a:prstGeom>
          <a:solidFill>
            <a:srgbClr val="006600"/>
          </a:solidFill>
          <a:ln w="38100" cap="flat" cmpd="sng" algn="ctr">
            <a:solidFill>
              <a:srgbClr val="00FFFF"/>
            </a:solidFill>
            <a:prstDash val="solid"/>
            <a:round/>
            <a:headEnd type="none" w="med" len="med"/>
            <a:tailEnd type="none" w="med" len="med"/>
          </a:ln>
          <a:effectLst>
            <a:glow rad="139700">
              <a:schemeClr val="accent6">
                <a:satMod val="175000"/>
                <a:alpha val="40000"/>
              </a:schemeClr>
            </a:glo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400" b="1" dirty="0">
                <a:solidFill>
                  <a:srgbClr val="FFFFFF"/>
                </a:solidFill>
              </a:rPr>
              <a:t> </a:t>
            </a:r>
            <a:r>
              <a:rPr lang="en-US" sz="2400" b="1" dirty="0" err="1">
                <a:solidFill>
                  <a:srgbClr val="FFFFFF"/>
                </a:solidFill>
              </a:rPr>
              <a:t>Bố</a:t>
            </a:r>
            <a:r>
              <a:rPr lang="en-US" sz="2400" b="1" dirty="0">
                <a:solidFill>
                  <a:srgbClr val="FFFFFF"/>
                </a:solidFill>
              </a:rPr>
              <a:t> </a:t>
            </a:r>
            <a:r>
              <a:rPr lang="en-US" sz="2400" b="1" dirty="0" err="1">
                <a:solidFill>
                  <a:srgbClr val="FFFFFF"/>
                </a:solidFill>
              </a:rPr>
              <a:t>cục</a:t>
            </a:r>
            <a:endParaRPr lang="en-US" sz="2400" b="1" dirty="0">
              <a:solidFill>
                <a:srgbClr val="FFFFFF"/>
              </a:solidFill>
            </a:endParaRP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xmlns="" id="{21A22F9B-23C0-42FB-B869-E80DDF9D32FA}"/>
              </a:ext>
            </a:extLst>
          </p:cNvPr>
          <p:cNvGrpSpPr/>
          <p:nvPr/>
        </p:nvGrpSpPr>
        <p:grpSpPr>
          <a:xfrm>
            <a:off x="890155" y="822722"/>
            <a:ext cx="7225145" cy="3978282"/>
            <a:chOff x="838200" y="1078111"/>
            <a:chExt cx="7225145" cy="3978282"/>
          </a:xfrm>
        </p:grpSpPr>
        <p:sp>
          <p:nvSpPr>
            <p:cNvPr id="6" name="Rectangle: Rounded Corners 5">
              <a:extLst>
                <a:ext uri="{FF2B5EF4-FFF2-40B4-BE49-F238E27FC236}">
                  <a16:creationId xmlns:a16="http://schemas.microsoft.com/office/drawing/2014/main" xmlns="" id="{0923B693-5826-4F19-9958-4873632126DC}"/>
                </a:ext>
              </a:extLst>
            </p:cNvPr>
            <p:cNvSpPr/>
            <p:nvPr/>
          </p:nvSpPr>
          <p:spPr bwMode="auto">
            <a:xfrm>
              <a:off x="838200" y="1387078"/>
              <a:ext cx="7225145" cy="3669315"/>
            </a:xfrm>
            <a:prstGeom prst="roundRect">
              <a:avLst/>
            </a:prstGeom>
            <a:noFill/>
            <a:ln w="57150" cap="flat" cmpd="sng" algn="ctr">
              <a:solidFill>
                <a:srgbClr val="6600CC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5" name="Rectangle: Rounded Corners 4">
              <a:extLst>
                <a:ext uri="{FF2B5EF4-FFF2-40B4-BE49-F238E27FC236}">
                  <a16:creationId xmlns:a16="http://schemas.microsoft.com/office/drawing/2014/main" xmlns="" id="{E56DE917-9230-409C-8DA4-DFACB3594E65}"/>
                </a:ext>
              </a:extLst>
            </p:cNvPr>
            <p:cNvSpPr/>
            <p:nvPr/>
          </p:nvSpPr>
          <p:spPr bwMode="auto">
            <a:xfrm>
              <a:off x="2075636" y="1078111"/>
              <a:ext cx="4959009" cy="510778"/>
            </a:xfrm>
            <a:prstGeom prst="roundRect">
              <a:avLst/>
            </a:prstGeom>
            <a:solidFill>
              <a:srgbClr val="006600"/>
            </a:solidFill>
            <a:ln w="38100" cap="flat" cmpd="sng" algn="ctr">
              <a:solidFill>
                <a:srgbClr val="00FFFF"/>
              </a:solidFill>
              <a:prstDash val="solid"/>
              <a:round/>
              <a:headEnd type="none" w="med" len="med"/>
              <a:tailEnd type="none" w="med" len="med"/>
            </a:ln>
            <a:effectLst>
              <a:glow rad="139700">
                <a:schemeClr val="accent6">
                  <a:satMod val="175000"/>
                  <a:alpha val="40000"/>
                </a:schemeClr>
              </a:glow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en-US" sz="2400" b="1" dirty="0">
                  <a:solidFill>
                    <a:srgbClr val="FFFFFF"/>
                  </a:solidFill>
                </a:rPr>
                <a:t>VẺ ĐẸP CỦA MỘT BÀI CA DAO</a:t>
              </a: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xmlns="" id="{CA8C161A-CAA8-4D8F-BB5A-2A4ABE30DD6D}"/>
              </a:ext>
            </a:extLst>
          </p:cNvPr>
          <p:cNvGrpSpPr/>
          <p:nvPr/>
        </p:nvGrpSpPr>
        <p:grpSpPr>
          <a:xfrm>
            <a:off x="56103" y="1823345"/>
            <a:ext cx="1826450" cy="2378965"/>
            <a:chOff x="96799" y="2154934"/>
            <a:chExt cx="1590534" cy="2172987"/>
          </a:xfrm>
        </p:grpSpPr>
        <p:sp>
          <p:nvSpPr>
            <p:cNvPr id="8" name="Rectangle: Rounded Corners 7">
              <a:extLst>
                <a:ext uri="{FF2B5EF4-FFF2-40B4-BE49-F238E27FC236}">
                  <a16:creationId xmlns:a16="http://schemas.microsoft.com/office/drawing/2014/main" xmlns="" id="{69D7A94C-F29A-47B4-A81E-F1A2BFBB5544}"/>
                </a:ext>
              </a:extLst>
            </p:cNvPr>
            <p:cNvSpPr/>
            <p:nvPr/>
          </p:nvSpPr>
          <p:spPr bwMode="auto">
            <a:xfrm>
              <a:off x="114300" y="2154934"/>
              <a:ext cx="1526224" cy="2172987"/>
            </a:xfrm>
            <a:prstGeom prst="roundRect">
              <a:avLst/>
            </a:prstGeom>
            <a:solidFill>
              <a:srgbClr val="FFFFCC"/>
            </a:solidFill>
            <a:ln w="38100" cap="flat" cmpd="sng" algn="ctr">
              <a:solidFill>
                <a:srgbClr val="6600CC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 sz="2400">
                <a:solidFill>
                  <a:srgbClr val="0000FF"/>
                </a:solidFill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xmlns="" id="{123588C0-48F2-4B52-84CE-1610573FDA4B}"/>
                </a:ext>
              </a:extLst>
            </p:cNvPr>
            <p:cNvSpPr txBox="1"/>
            <p:nvPr/>
          </p:nvSpPr>
          <p:spPr>
            <a:xfrm>
              <a:off x="96799" y="2194718"/>
              <a:ext cx="1590534" cy="207747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20000"/>
                </a:lnSpc>
                <a:spcBef>
                  <a:spcPts val="0"/>
                </a:spcBef>
              </a:pPr>
              <a:r>
                <a:rPr lang="de-DE" dirty="0">
                  <a:solidFill>
                    <a:srgbClr val="0000FF"/>
                  </a:solidFill>
                  <a:latin typeface="Arial"/>
                  <a:ea typeface="Times New Roman" panose="02020603050405020304" pitchFamily="18" charset="0"/>
                </a:rPr>
                <a:t>Từ đầu đến “bài ca dao nào khác” </a:t>
              </a:r>
              <a:r>
                <a:rPr lang="en-US" dirty="0" err="1">
                  <a:solidFill>
                    <a:srgbClr val="0000FF"/>
                  </a:solidFill>
                  <a:latin typeface="Arial"/>
                  <a:ea typeface="Times New Roman" panose="02020603050405020304" pitchFamily="18" charset="0"/>
                </a:rPr>
                <a:t>Nêu</a:t>
              </a:r>
              <a:r>
                <a:rPr lang="en-US" dirty="0">
                  <a:solidFill>
                    <a:srgbClr val="0000FF"/>
                  </a:solidFill>
                  <a:latin typeface="Arial"/>
                  <a:ea typeface="Times New Roman" panose="02020603050405020304" pitchFamily="18" charset="0"/>
                </a:rPr>
                <a:t> ý </a:t>
              </a:r>
              <a:r>
                <a:rPr lang="en-US" dirty="0" err="1">
                  <a:solidFill>
                    <a:srgbClr val="0000FF"/>
                  </a:solidFill>
                  <a:latin typeface="Arial"/>
                  <a:ea typeface="Times New Roman" panose="02020603050405020304" pitchFamily="18" charset="0"/>
                </a:rPr>
                <a:t>kiến</a:t>
              </a:r>
              <a:r>
                <a:rPr lang="en-US" dirty="0">
                  <a:solidFill>
                    <a:srgbClr val="0000FF"/>
                  </a:solidFill>
                  <a:latin typeface="Arial"/>
                  <a:ea typeface="Times New Roman" panose="02020603050405020304" pitchFamily="18" charset="0"/>
                </a:rPr>
                <a:t>: </a:t>
              </a:r>
              <a:r>
                <a:rPr lang="en-US" dirty="0" err="1">
                  <a:solidFill>
                    <a:srgbClr val="0000FF"/>
                  </a:solidFill>
                  <a:latin typeface="Arial"/>
                  <a:ea typeface="Times New Roman" panose="02020603050405020304" pitchFamily="18" charset="0"/>
                </a:rPr>
                <a:t>Bài</a:t>
              </a:r>
              <a:r>
                <a:rPr lang="en-US" dirty="0">
                  <a:solidFill>
                    <a:srgbClr val="0000FF"/>
                  </a:solidFill>
                  <a:latin typeface="Arial"/>
                  <a:ea typeface="Times New Roman" panose="02020603050405020304" pitchFamily="18" charset="0"/>
                </a:rPr>
                <a:t> ca </a:t>
              </a:r>
              <a:r>
                <a:rPr lang="en-US" dirty="0" err="1">
                  <a:solidFill>
                    <a:srgbClr val="0000FF"/>
                  </a:solidFill>
                  <a:latin typeface="Arial"/>
                  <a:ea typeface="Times New Roman" panose="02020603050405020304" pitchFamily="18" charset="0"/>
                </a:rPr>
                <a:t>dao</a:t>
              </a:r>
              <a:r>
                <a:rPr lang="en-US" dirty="0">
                  <a:solidFill>
                    <a:srgbClr val="0000FF"/>
                  </a:solidFill>
                  <a:latin typeface="Arial"/>
                  <a:ea typeface="Times New Roman" panose="02020603050405020304" pitchFamily="18" charset="0"/>
                </a:rPr>
                <a:t> </a:t>
              </a:r>
              <a:r>
                <a:rPr lang="en-US" dirty="0" err="1">
                  <a:solidFill>
                    <a:srgbClr val="0000FF"/>
                  </a:solidFill>
                  <a:latin typeface="Arial"/>
                  <a:ea typeface="Times New Roman" panose="02020603050405020304" pitchFamily="18" charset="0"/>
                </a:rPr>
                <a:t>có</a:t>
              </a:r>
              <a:r>
                <a:rPr lang="en-US" dirty="0">
                  <a:solidFill>
                    <a:srgbClr val="0000FF"/>
                  </a:solidFill>
                  <a:latin typeface="Arial"/>
                  <a:ea typeface="Times New Roman" panose="02020603050405020304" pitchFamily="18" charset="0"/>
                </a:rPr>
                <a:t> </a:t>
              </a:r>
              <a:r>
                <a:rPr lang="en-US" dirty="0" err="1">
                  <a:solidFill>
                    <a:srgbClr val="0000FF"/>
                  </a:solidFill>
                  <a:latin typeface="Arial"/>
                  <a:ea typeface="Times New Roman" panose="02020603050405020304" pitchFamily="18" charset="0"/>
                </a:rPr>
                <a:t>hai</a:t>
              </a:r>
              <a:r>
                <a:rPr lang="en-US" dirty="0">
                  <a:solidFill>
                    <a:srgbClr val="0000FF"/>
                  </a:solidFill>
                  <a:latin typeface="Arial"/>
                  <a:ea typeface="Times New Roman" panose="02020603050405020304" pitchFamily="18" charset="0"/>
                </a:rPr>
                <a:t> </a:t>
              </a:r>
              <a:r>
                <a:rPr lang="en-US" dirty="0" err="1">
                  <a:solidFill>
                    <a:srgbClr val="0000FF"/>
                  </a:solidFill>
                  <a:latin typeface="Arial"/>
                  <a:ea typeface="Times New Roman" panose="02020603050405020304" pitchFamily="18" charset="0"/>
                </a:rPr>
                <a:t>vẻ</a:t>
              </a:r>
              <a:r>
                <a:rPr lang="en-US" dirty="0">
                  <a:solidFill>
                    <a:srgbClr val="0000FF"/>
                  </a:solidFill>
                  <a:latin typeface="Arial"/>
                  <a:ea typeface="Times New Roman" panose="02020603050405020304" pitchFamily="18" charset="0"/>
                </a:rPr>
                <a:t> </a:t>
              </a:r>
              <a:r>
                <a:rPr lang="en-US" dirty="0" err="1">
                  <a:solidFill>
                    <a:srgbClr val="0000FF"/>
                  </a:solidFill>
                  <a:latin typeface="Arial"/>
                  <a:ea typeface="Times New Roman" panose="02020603050405020304" pitchFamily="18" charset="0"/>
                </a:rPr>
                <a:t>đẹp</a:t>
              </a:r>
              <a:endParaRPr lang="en-US" b="1" dirty="0">
                <a:solidFill>
                  <a:srgbClr val="0000FF"/>
                </a:solidFill>
                <a:latin typeface="Arial"/>
              </a:endParaRP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xmlns="" id="{FDDF3E70-9647-450C-8EB8-8CF53F270D01}"/>
              </a:ext>
            </a:extLst>
          </p:cNvPr>
          <p:cNvGrpSpPr/>
          <p:nvPr/>
        </p:nvGrpSpPr>
        <p:grpSpPr>
          <a:xfrm>
            <a:off x="7315200" y="1823346"/>
            <a:ext cx="1695019" cy="2326964"/>
            <a:chOff x="114300" y="2154934"/>
            <a:chExt cx="1463880" cy="2172987"/>
          </a:xfrm>
        </p:grpSpPr>
        <p:sp>
          <p:nvSpPr>
            <p:cNvPr id="18" name="Rectangle: Rounded Corners 17">
              <a:extLst>
                <a:ext uri="{FF2B5EF4-FFF2-40B4-BE49-F238E27FC236}">
                  <a16:creationId xmlns:a16="http://schemas.microsoft.com/office/drawing/2014/main" xmlns="" id="{B326A896-5A76-427D-8034-11B180B0EB6B}"/>
                </a:ext>
              </a:extLst>
            </p:cNvPr>
            <p:cNvSpPr/>
            <p:nvPr/>
          </p:nvSpPr>
          <p:spPr bwMode="auto">
            <a:xfrm>
              <a:off x="114300" y="2154934"/>
              <a:ext cx="1447800" cy="2172987"/>
            </a:xfrm>
            <a:prstGeom prst="roundRect">
              <a:avLst/>
            </a:prstGeom>
            <a:solidFill>
              <a:srgbClr val="FFFFCC"/>
            </a:solidFill>
            <a:ln w="38100" cap="flat" cmpd="sng" algn="ctr">
              <a:solidFill>
                <a:srgbClr val="6600CC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xmlns="" id="{3A8106C2-D2FB-4030-97AB-AC5229F23210}"/>
                </a:ext>
              </a:extLst>
            </p:cNvPr>
            <p:cNvSpPr txBox="1"/>
            <p:nvPr/>
          </p:nvSpPr>
          <p:spPr>
            <a:xfrm>
              <a:off x="114300" y="2343571"/>
              <a:ext cx="1463880" cy="18106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de-DE" dirty="0">
                  <a:solidFill>
                    <a:srgbClr val="0000FF"/>
                  </a:solidFill>
                  <a:latin typeface="Arial"/>
                  <a:ea typeface="Times New Roman" panose="02020603050405020304" pitchFamily="18" charset="0"/>
                </a:rPr>
                <a:t>Đoạn còn lại: </a:t>
              </a:r>
              <a:r>
                <a:rPr lang="en-US" dirty="0" err="1">
                  <a:solidFill>
                    <a:srgbClr val="0000FF"/>
                  </a:solidFill>
                  <a:latin typeface="Arial"/>
                  <a:ea typeface="Times New Roman" panose="02020603050405020304" pitchFamily="18" charset="0"/>
                </a:rPr>
                <a:t>Phân</a:t>
              </a:r>
              <a:r>
                <a:rPr lang="en-US" dirty="0">
                  <a:solidFill>
                    <a:srgbClr val="0000FF"/>
                  </a:solidFill>
                  <a:latin typeface="Arial"/>
                  <a:ea typeface="Times New Roman" panose="02020603050405020304" pitchFamily="18" charset="0"/>
                </a:rPr>
                <a:t> </a:t>
              </a:r>
              <a:r>
                <a:rPr lang="en-US" dirty="0" err="1">
                  <a:solidFill>
                    <a:srgbClr val="0000FF"/>
                  </a:solidFill>
                  <a:latin typeface="Arial"/>
                  <a:ea typeface="Times New Roman" panose="02020603050405020304" pitchFamily="18" charset="0"/>
                </a:rPr>
                <a:t>tích</a:t>
              </a:r>
              <a:r>
                <a:rPr lang="en-US" dirty="0">
                  <a:solidFill>
                    <a:srgbClr val="0000FF"/>
                  </a:solidFill>
                  <a:latin typeface="Arial"/>
                  <a:ea typeface="Times New Roman" panose="02020603050405020304" pitchFamily="18" charset="0"/>
                </a:rPr>
                <a:t> </a:t>
              </a:r>
              <a:r>
                <a:rPr lang="en-US" dirty="0" err="1">
                  <a:solidFill>
                    <a:srgbClr val="0000FF"/>
                  </a:solidFill>
                  <a:latin typeface="Arial"/>
                  <a:ea typeface="Times New Roman" panose="02020603050405020304" pitchFamily="18" charset="0"/>
                </a:rPr>
                <a:t>vẻ</a:t>
              </a:r>
              <a:r>
                <a:rPr lang="en-US" dirty="0">
                  <a:solidFill>
                    <a:srgbClr val="0000FF"/>
                  </a:solidFill>
                  <a:latin typeface="Arial"/>
                  <a:ea typeface="Times New Roman" panose="02020603050405020304" pitchFamily="18" charset="0"/>
                </a:rPr>
                <a:t> </a:t>
              </a:r>
              <a:r>
                <a:rPr lang="vi-VN" dirty="0">
                  <a:solidFill>
                    <a:srgbClr val="0000FF"/>
                  </a:solidFill>
                  <a:latin typeface="Arial"/>
                  <a:ea typeface="Times New Roman" panose="02020603050405020304" pitchFamily="18" charset="0"/>
                </a:rPr>
                <a:t>đẹp</a:t>
              </a:r>
              <a:r>
                <a:rPr lang="en-US" dirty="0">
                  <a:solidFill>
                    <a:srgbClr val="0000FF"/>
                  </a:solidFill>
                  <a:latin typeface="Arial"/>
                  <a:ea typeface="Times New Roman" panose="02020603050405020304" pitchFamily="18" charset="0"/>
                </a:rPr>
                <a:t> </a:t>
              </a:r>
              <a:r>
                <a:rPr lang="en-US" dirty="0" err="1">
                  <a:solidFill>
                    <a:srgbClr val="0000FF"/>
                  </a:solidFill>
                  <a:latin typeface="Arial"/>
                  <a:ea typeface="Times New Roman" panose="02020603050405020304" pitchFamily="18" charset="0"/>
                </a:rPr>
                <a:t>của</a:t>
              </a:r>
              <a:r>
                <a:rPr lang="en-US" dirty="0">
                  <a:solidFill>
                    <a:srgbClr val="0000FF"/>
                  </a:solidFill>
                  <a:latin typeface="Arial"/>
                  <a:ea typeface="Times New Roman" panose="02020603050405020304" pitchFamily="18" charset="0"/>
                </a:rPr>
                <a:t> </a:t>
              </a:r>
              <a:r>
                <a:rPr lang="en-US" dirty="0" err="1">
                  <a:solidFill>
                    <a:srgbClr val="0000FF"/>
                  </a:solidFill>
                  <a:latin typeface="Arial"/>
                  <a:ea typeface="Times New Roman" panose="02020603050405020304" pitchFamily="18" charset="0"/>
                </a:rPr>
                <a:t>hai</a:t>
              </a:r>
              <a:r>
                <a:rPr lang="en-US" dirty="0">
                  <a:solidFill>
                    <a:srgbClr val="0000FF"/>
                  </a:solidFill>
                  <a:latin typeface="Arial"/>
                  <a:ea typeface="Times New Roman" panose="02020603050405020304" pitchFamily="18" charset="0"/>
                </a:rPr>
                <a:t> </a:t>
              </a:r>
              <a:r>
                <a:rPr lang="en-US" dirty="0" err="1">
                  <a:solidFill>
                    <a:srgbClr val="0000FF"/>
                  </a:solidFill>
                  <a:latin typeface="Arial"/>
                  <a:ea typeface="Times New Roman" panose="02020603050405020304" pitchFamily="18" charset="0"/>
                </a:rPr>
                <a:t>câu</a:t>
              </a:r>
              <a:r>
                <a:rPr lang="en-US" dirty="0">
                  <a:solidFill>
                    <a:srgbClr val="0000FF"/>
                  </a:solidFill>
                  <a:latin typeface="Arial"/>
                  <a:ea typeface="Times New Roman" panose="02020603050405020304" pitchFamily="18" charset="0"/>
                </a:rPr>
                <a:t> </a:t>
              </a:r>
              <a:r>
                <a:rPr lang="en-US" dirty="0" err="1">
                  <a:solidFill>
                    <a:srgbClr val="0000FF"/>
                  </a:solidFill>
                  <a:latin typeface="Arial"/>
                  <a:ea typeface="Times New Roman" panose="02020603050405020304" pitchFamily="18" charset="0"/>
                </a:rPr>
                <a:t>cuối</a:t>
              </a:r>
              <a:r>
                <a:rPr lang="en-US" dirty="0">
                  <a:solidFill>
                    <a:srgbClr val="0000FF"/>
                  </a:solidFill>
                  <a:latin typeface="Arial"/>
                  <a:ea typeface="Times New Roman" panose="02020603050405020304" pitchFamily="18" charset="0"/>
                </a:rPr>
                <a:t> </a:t>
              </a:r>
              <a:endParaRPr lang="en-US" sz="2800" b="1" dirty="0">
                <a:solidFill>
                  <a:srgbClr val="0000FF"/>
                </a:solidFill>
                <a:latin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558009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6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4000"/>
                            </p:stCondLst>
                            <p:childTnLst>
                              <p:par>
                                <p:cTn id="18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0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6000"/>
                            </p:stCondLst>
                            <p:childTnLst>
                              <p:par>
                                <p:cTn id="22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4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Win7\Desktop\z2943836719964_b8b4bdbf7bf0310162a44bec7b6b88f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2860" y="0"/>
            <a:ext cx="9144000" cy="571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5105794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Users\Win7\Desktop\z2943836722402_2c347d8e62cef10c51d2357b60c0493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71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9846106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2" descr="Background xanh">
            <a:extLst>
              <a:ext uri="{FF2B5EF4-FFF2-40B4-BE49-F238E27FC236}">
                <a16:creationId xmlns:a16="http://schemas.microsoft.com/office/drawing/2014/main" xmlns="" id="{A02B034E-3F09-44E6-B86D-87A140F38F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71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Cánh đồng lúa Hội An đã chín vàng nhưng vắng bóng du khách">
            <a:extLst>
              <a:ext uri="{FF2B5EF4-FFF2-40B4-BE49-F238E27FC236}">
                <a16:creationId xmlns:a16="http://schemas.microsoft.com/office/drawing/2014/main" xmlns="" id="{55B89723-A1EC-4B32-A8E3-2F8E713101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00100"/>
            <a:ext cx="9144000" cy="4907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0" name="Line 12">
            <a:extLst>
              <a:ext uri="{FF2B5EF4-FFF2-40B4-BE49-F238E27FC236}">
                <a16:creationId xmlns:a16="http://schemas.microsoft.com/office/drawing/2014/main" xmlns="" id="{BCC6A977-64D0-42DB-99A3-471AFFAEBEB9}"/>
              </a:ext>
            </a:extLst>
          </p:cNvPr>
          <p:cNvSpPr>
            <a:spLocks noChangeShapeType="1"/>
          </p:cNvSpPr>
          <p:nvPr/>
        </p:nvSpPr>
        <p:spPr bwMode="auto">
          <a:xfrm>
            <a:off x="0" y="800100"/>
            <a:ext cx="9144000" cy="0"/>
          </a:xfrm>
          <a:prstGeom prst="line">
            <a:avLst/>
          </a:prstGeom>
          <a:noFill/>
          <a:ln w="12700">
            <a:solidFill>
              <a:schemeClr val="hlink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1244" tIns="45618" rIns="91244" bIns="45618"/>
          <a:lstStyle/>
          <a:p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xmlns="" id="{D746522E-742D-40DC-A281-033B901404F3}"/>
              </a:ext>
            </a:extLst>
          </p:cNvPr>
          <p:cNvSpPr/>
          <p:nvPr/>
        </p:nvSpPr>
        <p:spPr bwMode="auto">
          <a:xfrm>
            <a:off x="1" y="800100"/>
            <a:ext cx="9144000" cy="2349351"/>
          </a:xfrm>
          <a:prstGeom prst="round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square" lIns="91244" tIns="45618" rIns="91244" bIns="45618" numCol="1" rtlCol="0" anchor="t" anchorCtr="0" compatLnSpc="1">
            <a:prstTxWarp prst="textNoShape">
              <a:avLst/>
            </a:prstTxWarp>
            <a:spAutoFit/>
          </a:bodyPr>
          <a:lstStyle/>
          <a:p>
            <a:r>
              <a:rPr lang="vi-VN" sz="2400" b="1" i="1" dirty="0">
                <a:solidFill>
                  <a:schemeClr val="accent6">
                    <a:lumMod val="75000"/>
                  </a:schemeClr>
                </a:solidFill>
                <a:latin typeface="HP001 4 hàng" panose="020B0603050302020204" pitchFamily="34" charset="0"/>
              </a:rPr>
              <a:t>Đứng bên ni đồng ngó bên tê đồng,</a:t>
            </a:r>
            <a:r>
              <a:rPr lang="en-US" sz="2400" b="1" i="1" dirty="0">
                <a:solidFill>
                  <a:schemeClr val="accent6">
                    <a:lumMod val="75000"/>
                  </a:schemeClr>
                </a:solidFill>
                <a:latin typeface="HP001 4 hàng" panose="020B0603050302020204" pitchFamily="34" charset="0"/>
              </a:rPr>
              <a:t> </a:t>
            </a:r>
            <a:r>
              <a:rPr lang="vi-VN" sz="2400" b="1" i="1" dirty="0">
                <a:solidFill>
                  <a:schemeClr val="accent6">
                    <a:lumMod val="75000"/>
                  </a:schemeClr>
                </a:solidFill>
                <a:latin typeface="HP001 4 hàng" panose="020B0603050302020204" pitchFamily="34" charset="0"/>
              </a:rPr>
              <a:t>mênh mông bát ngát</a:t>
            </a:r>
          </a:p>
          <a:p>
            <a:r>
              <a:rPr lang="vi-VN" sz="2400" b="1" i="1" dirty="0">
                <a:solidFill>
                  <a:schemeClr val="accent6">
                    <a:lumMod val="75000"/>
                  </a:schemeClr>
                </a:solidFill>
                <a:latin typeface="HP001 4 hàng" panose="020B0603050302020204" pitchFamily="34" charset="0"/>
              </a:rPr>
              <a:t>Đứng bền tê đồng ngó bên ni đồng</a:t>
            </a:r>
            <a:r>
              <a:rPr lang="en-US" sz="2400" b="1" i="1" dirty="0">
                <a:solidFill>
                  <a:schemeClr val="accent6">
                    <a:lumMod val="75000"/>
                  </a:schemeClr>
                </a:solidFill>
                <a:latin typeface="HP001 4 hàng" panose="020B0603050302020204" pitchFamily="34" charset="0"/>
              </a:rPr>
              <a:t> </a:t>
            </a:r>
            <a:r>
              <a:rPr lang="vi-VN" sz="2400" b="1" i="1" dirty="0">
                <a:solidFill>
                  <a:schemeClr val="accent6">
                    <a:lumMod val="75000"/>
                  </a:schemeClr>
                </a:solidFill>
                <a:latin typeface="HP001 4 hàng" panose="020B0603050302020204" pitchFamily="34" charset="0"/>
              </a:rPr>
              <a:t>bát ngát mênh mông</a:t>
            </a:r>
          </a:p>
          <a:p>
            <a:r>
              <a:rPr lang="vi-VN" sz="2400" b="1" i="1" dirty="0">
                <a:solidFill>
                  <a:schemeClr val="accent6">
                    <a:lumMod val="75000"/>
                  </a:schemeClr>
                </a:solidFill>
                <a:latin typeface="HP001 4 hàng" panose="020B0603050302020204" pitchFamily="34" charset="0"/>
              </a:rPr>
              <a:t>Thân em như chẽn lúa đòng đòng</a:t>
            </a:r>
          </a:p>
          <a:p>
            <a:r>
              <a:rPr lang="vi-VN" sz="2400" b="1" i="1" dirty="0">
                <a:solidFill>
                  <a:schemeClr val="accent6">
                    <a:lumMod val="75000"/>
                  </a:schemeClr>
                </a:solidFill>
                <a:latin typeface="HP001 4 hàng" panose="020B0603050302020204" pitchFamily="34" charset="0"/>
              </a:rPr>
              <a:t>Phất phơ dưới ngọn nắng hồng ban mai.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E57B0DA2-AFBA-46B2-B499-89D657FF185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57128" y="114300"/>
            <a:ext cx="6629743" cy="810869"/>
          </a:xfrm>
          <a:prstGeom prst="rect">
            <a:avLst/>
          </a:prstGeom>
        </p:spPr>
      </p:pic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xmlns="" id="{555723DE-F844-44C4-9D73-EE12C8397FC7}"/>
              </a:ext>
            </a:extLst>
          </p:cNvPr>
          <p:cNvSpPr/>
          <p:nvPr/>
        </p:nvSpPr>
        <p:spPr bwMode="auto">
          <a:xfrm>
            <a:off x="1752600" y="4401172"/>
            <a:ext cx="5791200" cy="1327795"/>
          </a:xfrm>
          <a:prstGeom prst="roundRect">
            <a:avLst/>
          </a:prstGeom>
          <a:solidFill>
            <a:srgbClr val="FF9933"/>
          </a:solidFill>
          <a:ln w="381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244" tIns="45618" rIns="91244" bIns="4561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>
              <a:spcBef>
                <a:spcPts val="0"/>
              </a:spcBef>
            </a:pPr>
            <a:r>
              <a:rPr lang="en-US" sz="1800" b="1" i="1" dirty="0">
                <a:solidFill>
                  <a:srgbClr val="0000FF"/>
                </a:solidFill>
                <a:latin typeface="HP001 4 hàng" panose="020B0603050302020204" pitchFamily="34" charset="0"/>
              </a:rPr>
              <a:t>Ni: </a:t>
            </a:r>
            <a:r>
              <a:rPr lang="en-US" sz="1800" b="1" i="1" dirty="0" err="1">
                <a:solidFill>
                  <a:srgbClr val="0000FF"/>
                </a:solidFill>
                <a:latin typeface="HP001 4 hàng" panose="020B0603050302020204" pitchFamily="34" charset="0"/>
              </a:rPr>
              <a:t>này</a:t>
            </a:r>
            <a:r>
              <a:rPr lang="en-US" sz="1800" b="1" i="1" dirty="0">
                <a:solidFill>
                  <a:srgbClr val="0000FF"/>
                </a:solidFill>
                <a:latin typeface="HP001 4 hàng" panose="020B0603050302020204" pitchFamily="34" charset="0"/>
              </a:rPr>
              <a:t> (</a:t>
            </a:r>
            <a:r>
              <a:rPr lang="en-US" sz="1800" b="1" i="1" dirty="0" err="1">
                <a:solidFill>
                  <a:srgbClr val="0000FF"/>
                </a:solidFill>
                <a:latin typeface="HP001 4 hàng" panose="020B0603050302020204" pitchFamily="34" charset="0"/>
              </a:rPr>
              <a:t>bên</a:t>
            </a:r>
            <a:r>
              <a:rPr lang="en-US" sz="1800" b="1" i="1" dirty="0">
                <a:solidFill>
                  <a:srgbClr val="0000FF"/>
                </a:solidFill>
                <a:latin typeface="HP001 4 hàng" panose="020B0603050302020204" pitchFamily="34" charset="0"/>
              </a:rPr>
              <a:t> </a:t>
            </a:r>
            <a:r>
              <a:rPr lang="en-US" sz="1800" b="1" i="1" dirty="0" err="1">
                <a:solidFill>
                  <a:srgbClr val="0000FF"/>
                </a:solidFill>
                <a:latin typeface="HP001 4 hàng" panose="020B0603050302020204" pitchFamily="34" charset="0"/>
              </a:rPr>
              <a:t>này</a:t>
            </a:r>
            <a:r>
              <a:rPr lang="en-US" sz="1800" b="1" i="1" dirty="0">
                <a:solidFill>
                  <a:srgbClr val="0000FF"/>
                </a:solidFill>
                <a:latin typeface="HP001 4 hàng" panose="020B0603050302020204" pitchFamily="34" charset="0"/>
              </a:rPr>
              <a:t>)</a:t>
            </a:r>
          </a:p>
          <a:p>
            <a:pPr algn="ctr">
              <a:spcBef>
                <a:spcPts val="0"/>
              </a:spcBef>
            </a:pPr>
            <a:r>
              <a:rPr lang="en-US" sz="1800" b="1" i="1" dirty="0" err="1">
                <a:solidFill>
                  <a:srgbClr val="0000FF"/>
                </a:solidFill>
                <a:latin typeface="HP001 4 hàng" panose="020B0603050302020204" pitchFamily="34" charset="0"/>
              </a:rPr>
              <a:t>Tê</a:t>
            </a:r>
            <a:r>
              <a:rPr lang="en-US" sz="1800" b="1" i="1" dirty="0">
                <a:solidFill>
                  <a:srgbClr val="0000FF"/>
                </a:solidFill>
                <a:latin typeface="HP001 4 hàng" panose="020B0603050302020204" pitchFamily="34" charset="0"/>
              </a:rPr>
              <a:t>: kia (</a:t>
            </a:r>
            <a:r>
              <a:rPr lang="en-US" sz="1800" b="1" i="1" dirty="0" err="1">
                <a:solidFill>
                  <a:srgbClr val="0000FF"/>
                </a:solidFill>
                <a:latin typeface="HP001 4 hàng" panose="020B0603050302020204" pitchFamily="34" charset="0"/>
              </a:rPr>
              <a:t>bên</a:t>
            </a:r>
            <a:r>
              <a:rPr lang="en-US" sz="1800" b="1" i="1" dirty="0">
                <a:solidFill>
                  <a:srgbClr val="0000FF"/>
                </a:solidFill>
                <a:latin typeface="HP001 4 hàng" panose="020B0603050302020204" pitchFamily="34" charset="0"/>
              </a:rPr>
              <a:t> kia)</a:t>
            </a:r>
          </a:p>
          <a:p>
            <a:pPr algn="ctr">
              <a:spcBef>
                <a:spcPts val="0"/>
              </a:spcBef>
            </a:pPr>
            <a:r>
              <a:rPr lang="en-US" sz="1800" b="1" i="1" dirty="0" err="1">
                <a:solidFill>
                  <a:srgbClr val="0000FF"/>
                </a:solidFill>
                <a:latin typeface="HP001 4 hàng" panose="020B0603050302020204" pitchFamily="34" charset="0"/>
              </a:rPr>
              <a:t>Chẽn</a:t>
            </a:r>
            <a:r>
              <a:rPr lang="en-US" sz="1800" b="1" i="1" dirty="0">
                <a:solidFill>
                  <a:srgbClr val="0000FF"/>
                </a:solidFill>
                <a:latin typeface="HP001 4 hàng" panose="020B0603050302020204" pitchFamily="34" charset="0"/>
              </a:rPr>
              <a:t>: </a:t>
            </a:r>
            <a:r>
              <a:rPr lang="en-US" sz="1800" b="1" i="1" dirty="0" err="1">
                <a:solidFill>
                  <a:srgbClr val="0000FF"/>
                </a:solidFill>
                <a:latin typeface="HP001 4 hàng" panose="020B0603050302020204" pitchFamily="34" charset="0"/>
              </a:rPr>
              <a:t>nhánh</a:t>
            </a:r>
            <a:r>
              <a:rPr lang="en-US" sz="1800" b="1" i="1" dirty="0">
                <a:solidFill>
                  <a:srgbClr val="0000FF"/>
                </a:solidFill>
                <a:latin typeface="HP001 4 hàng" panose="020B0603050302020204" pitchFamily="34" charset="0"/>
              </a:rPr>
              <a:t> </a:t>
            </a:r>
            <a:r>
              <a:rPr lang="en-US" sz="1800" b="1" i="1" dirty="0" err="1">
                <a:solidFill>
                  <a:srgbClr val="0000FF"/>
                </a:solidFill>
                <a:latin typeface="HP001 4 hàng" panose="020B0603050302020204" pitchFamily="34" charset="0"/>
              </a:rPr>
              <a:t>của</a:t>
            </a:r>
            <a:r>
              <a:rPr lang="en-US" sz="1800" b="1" i="1" dirty="0">
                <a:solidFill>
                  <a:srgbClr val="0000FF"/>
                </a:solidFill>
                <a:latin typeface="HP001 4 hàng" panose="020B0603050302020204" pitchFamily="34" charset="0"/>
              </a:rPr>
              <a:t> </a:t>
            </a:r>
            <a:r>
              <a:rPr lang="en-US" sz="1800" b="1" i="1" dirty="0" err="1">
                <a:solidFill>
                  <a:srgbClr val="0000FF"/>
                </a:solidFill>
                <a:latin typeface="HP001 4 hàng" panose="020B0603050302020204" pitchFamily="34" charset="0"/>
              </a:rPr>
              <a:t>bông</a:t>
            </a:r>
            <a:r>
              <a:rPr lang="en-US" sz="1800" b="1" i="1" dirty="0">
                <a:solidFill>
                  <a:srgbClr val="0000FF"/>
                </a:solidFill>
                <a:latin typeface="HP001 4 hàng" panose="020B0603050302020204" pitchFamily="34" charset="0"/>
              </a:rPr>
              <a:t> </a:t>
            </a:r>
            <a:r>
              <a:rPr lang="en-US" sz="1800" b="1" i="1" dirty="0" err="1">
                <a:solidFill>
                  <a:srgbClr val="0000FF"/>
                </a:solidFill>
                <a:latin typeface="HP001 4 hàng" panose="020B0603050302020204" pitchFamily="34" charset="0"/>
              </a:rPr>
              <a:t>lúa</a:t>
            </a:r>
            <a:endParaRPr lang="en-US" sz="1800" b="1" i="1" dirty="0">
              <a:solidFill>
                <a:srgbClr val="0000FF"/>
              </a:solidFill>
              <a:latin typeface="HP001 4 hàng" panose="020B0603050302020204" pitchFamily="34" charset="0"/>
            </a:endParaRPr>
          </a:p>
          <a:p>
            <a:pPr algn="ctr">
              <a:spcBef>
                <a:spcPts val="0"/>
              </a:spcBef>
            </a:pPr>
            <a:r>
              <a:rPr lang="en-US" sz="1800" b="1" i="1" dirty="0" err="1">
                <a:solidFill>
                  <a:srgbClr val="0000FF"/>
                </a:solidFill>
                <a:latin typeface="HP001 4 hàng" panose="020B0603050302020204" pitchFamily="34" charset="0"/>
              </a:rPr>
              <a:t>Đòng</a:t>
            </a:r>
            <a:r>
              <a:rPr lang="en-US" sz="1800" b="1" i="1" dirty="0">
                <a:solidFill>
                  <a:srgbClr val="0000FF"/>
                </a:solidFill>
                <a:latin typeface="HP001 4 hàng" panose="020B0603050302020204" pitchFamily="34" charset="0"/>
              </a:rPr>
              <a:t> </a:t>
            </a:r>
            <a:r>
              <a:rPr lang="en-US" sz="1800" b="1" i="1" dirty="0" err="1">
                <a:solidFill>
                  <a:srgbClr val="0000FF"/>
                </a:solidFill>
                <a:latin typeface="HP001 4 hàng" panose="020B0603050302020204" pitchFamily="34" charset="0"/>
              </a:rPr>
              <a:t>đòng</a:t>
            </a:r>
            <a:r>
              <a:rPr lang="en-US" sz="1800" b="1" i="1" dirty="0">
                <a:solidFill>
                  <a:srgbClr val="0000FF"/>
                </a:solidFill>
                <a:latin typeface="HP001 4 hàng" panose="020B0603050302020204" pitchFamily="34" charset="0"/>
              </a:rPr>
              <a:t>: </a:t>
            </a:r>
            <a:r>
              <a:rPr lang="en-US" sz="1800" b="1" i="1" dirty="0" err="1">
                <a:solidFill>
                  <a:srgbClr val="0000FF"/>
                </a:solidFill>
                <a:latin typeface="HP001 4 hàng" panose="020B0603050302020204" pitchFamily="34" charset="0"/>
              </a:rPr>
              <a:t>Bông</a:t>
            </a:r>
            <a:r>
              <a:rPr lang="en-US" sz="1800" b="1" i="1" dirty="0">
                <a:solidFill>
                  <a:srgbClr val="0000FF"/>
                </a:solidFill>
                <a:latin typeface="HP001 4 hàng" panose="020B0603050302020204" pitchFamily="34" charset="0"/>
              </a:rPr>
              <a:t> </a:t>
            </a:r>
            <a:r>
              <a:rPr lang="en-US" sz="1800" b="1" i="1" dirty="0" err="1">
                <a:solidFill>
                  <a:srgbClr val="0000FF"/>
                </a:solidFill>
                <a:latin typeface="HP001 4 hàng" panose="020B0603050302020204" pitchFamily="34" charset="0"/>
              </a:rPr>
              <a:t>lúa</a:t>
            </a:r>
            <a:r>
              <a:rPr lang="en-US" sz="1800" b="1" i="1" dirty="0">
                <a:solidFill>
                  <a:srgbClr val="0000FF"/>
                </a:solidFill>
                <a:latin typeface="HP001 4 hàng" panose="020B0603050302020204" pitchFamily="34" charset="0"/>
              </a:rPr>
              <a:t> non, </a:t>
            </a:r>
            <a:r>
              <a:rPr lang="en-US" sz="1800" b="1" i="1" dirty="0" err="1">
                <a:solidFill>
                  <a:srgbClr val="0000FF"/>
                </a:solidFill>
                <a:latin typeface="HP001 4 hàng" panose="020B0603050302020204" pitchFamily="34" charset="0"/>
              </a:rPr>
              <a:t>còn</a:t>
            </a:r>
            <a:r>
              <a:rPr lang="en-US" sz="1800" b="1" i="1" dirty="0">
                <a:solidFill>
                  <a:srgbClr val="0000FF"/>
                </a:solidFill>
                <a:latin typeface="HP001 4 hàng" panose="020B0603050302020204" pitchFamily="34" charset="0"/>
              </a:rPr>
              <a:t> </a:t>
            </a:r>
            <a:r>
              <a:rPr lang="en-US" sz="1800" b="1" i="1" dirty="0" err="1">
                <a:solidFill>
                  <a:srgbClr val="0000FF"/>
                </a:solidFill>
                <a:latin typeface="HP001 4 hàng" panose="020B0603050302020204" pitchFamily="34" charset="0"/>
              </a:rPr>
              <a:t>nằm</a:t>
            </a:r>
            <a:r>
              <a:rPr lang="en-US" sz="1800" b="1" i="1" dirty="0">
                <a:solidFill>
                  <a:srgbClr val="0000FF"/>
                </a:solidFill>
                <a:latin typeface="HP001 4 hàng" panose="020B0603050302020204" pitchFamily="34" charset="0"/>
              </a:rPr>
              <a:t> </a:t>
            </a:r>
            <a:r>
              <a:rPr lang="en-US" sz="1800" b="1" i="1" dirty="0" err="1">
                <a:solidFill>
                  <a:srgbClr val="0000FF"/>
                </a:solidFill>
                <a:latin typeface="HP001 4 hàng" panose="020B0603050302020204" pitchFamily="34" charset="0"/>
              </a:rPr>
              <a:t>trong</a:t>
            </a:r>
            <a:r>
              <a:rPr lang="en-US" sz="1800" b="1" i="1" dirty="0">
                <a:solidFill>
                  <a:srgbClr val="0000FF"/>
                </a:solidFill>
                <a:latin typeface="HP001 4 hàng" panose="020B0603050302020204" pitchFamily="34" charset="0"/>
              </a:rPr>
              <a:t> </a:t>
            </a:r>
            <a:r>
              <a:rPr lang="en-US" sz="1800" b="1" i="1" dirty="0" err="1">
                <a:solidFill>
                  <a:srgbClr val="0000FF"/>
                </a:solidFill>
                <a:latin typeface="HP001 4 hàng" panose="020B0603050302020204" pitchFamily="34" charset="0"/>
              </a:rPr>
              <a:t>bẹ</a:t>
            </a:r>
            <a:r>
              <a:rPr lang="en-US" sz="1800" b="1" i="1" dirty="0">
                <a:solidFill>
                  <a:srgbClr val="0000FF"/>
                </a:solidFill>
                <a:latin typeface="HP001 4 hàng" panose="020B0603050302020204" pitchFamily="34" charset="0"/>
              </a:rPr>
              <a:t> </a:t>
            </a:r>
            <a:r>
              <a:rPr lang="en-US" sz="1800" b="1" i="1" dirty="0" err="1">
                <a:solidFill>
                  <a:srgbClr val="0000FF"/>
                </a:solidFill>
                <a:latin typeface="HP001 4 hàng" panose="020B0603050302020204" pitchFamily="34" charset="0"/>
              </a:rPr>
              <a:t>lá</a:t>
            </a:r>
            <a:endParaRPr lang="vi-VN" sz="1800" b="1" i="1" dirty="0">
              <a:solidFill>
                <a:srgbClr val="0000FF"/>
              </a:solidFill>
              <a:latin typeface="HP001 4 hàng" panose="020B06030503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73213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3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-2628" y="-24032"/>
            <a:ext cx="2438399" cy="570356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lIns="91244" tIns="45618" rIns="91244" bIns="45618" rtlCol="0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THẢO LUẬN(5P)</a:t>
            </a:r>
          </a:p>
          <a:p>
            <a:r>
              <a:rPr lang="en-US" b="1" u="sng" dirty="0" err="1">
                <a:solidFill>
                  <a:srgbClr val="002060"/>
                </a:solidFill>
              </a:rPr>
              <a:t>Phiếu</a:t>
            </a:r>
            <a:r>
              <a:rPr lang="en-US" b="1" u="sng" dirty="0">
                <a:solidFill>
                  <a:srgbClr val="002060"/>
                </a:solidFill>
              </a:rPr>
              <a:t> </a:t>
            </a:r>
            <a:r>
              <a:rPr lang="en-US" b="1" u="sng" dirty="0" err="1">
                <a:solidFill>
                  <a:srgbClr val="002060"/>
                </a:solidFill>
              </a:rPr>
              <a:t>bài</a:t>
            </a:r>
            <a:r>
              <a:rPr lang="en-US" b="1" u="sng" dirty="0">
                <a:solidFill>
                  <a:srgbClr val="002060"/>
                </a:solidFill>
              </a:rPr>
              <a:t> </a:t>
            </a:r>
            <a:r>
              <a:rPr lang="en-US" b="1" u="sng" dirty="0" err="1">
                <a:solidFill>
                  <a:srgbClr val="002060"/>
                </a:solidFill>
              </a:rPr>
              <a:t>tập</a:t>
            </a:r>
            <a:r>
              <a:rPr lang="en-US" b="1" u="sng" dirty="0">
                <a:solidFill>
                  <a:srgbClr val="002060"/>
                </a:solidFill>
              </a:rPr>
              <a:t> 1: </a:t>
            </a:r>
          </a:p>
          <a:p>
            <a:pPr lvl="0"/>
            <a:r>
              <a:rPr lang="en-US" sz="1900" b="1" dirty="0">
                <a:solidFill>
                  <a:srgbClr val="0000FF"/>
                </a:solidFill>
              </a:rPr>
              <a:t>- </a:t>
            </a:r>
            <a:r>
              <a:rPr lang="en-US" sz="1900" b="1" dirty="0" err="1">
                <a:solidFill>
                  <a:srgbClr val="0000FF"/>
                </a:solidFill>
              </a:rPr>
              <a:t>Phần</a:t>
            </a:r>
            <a:r>
              <a:rPr lang="en-US" sz="1900" b="1" dirty="0">
                <a:solidFill>
                  <a:srgbClr val="0000FF"/>
                </a:solidFill>
              </a:rPr>
              <a:t> 1, </a:t>
            </a:r>
            <a:r>
              <a:rPr lang="en-US" sz="1900" b="1" dirty="0" err="1">
                <a:solidFill>
                  <a:srgbClr val="0000FF"/>
                </a:solidFill>
              </a:rPr>
              <a:t>tác</a:t>
            </a:r>
            <a:r>
              <a:rPr lang="en-US" sz="1900" b="1" dirty="0">
                <a:solidFill>
                  <a:srgbClr val="0000FF"/>
                </a:solidFill>
              </a:rPr>
              <a:t> </a:t>
            </a:r>
            <a:r>
              <a:rPr lang="en-US" sz="1900" b="1" dirty="0" err="1">
                <a:solidFill>
                  <a:srgbClr val="0000FF"/>
                </a:solidFill>
              </a:rPr>
              <a:t>giả</a:t>
            </a:r>
            <a:r>
              <a:rPr lang="en-US" sz="1900" b="1" dirty="0">
                <a:solidFill>
                  <a:srgbClr val="0000FF"/>
                </a:solidFill>
              </a:rPr>
              <a:t> </a:t>
            </a:r>
            <a:r>
              <a:rPr lang="en-US" sz="1900" b="1" dirty="0" err="1">
                <a:solidFill>
                  <a:srgbClr val="0000FF"/>
                </a:solidFill>
              </a:rPr>
              <a:t>khẳng</a:t>
            </a:r>
            <a:r>
              <a:rPr lang="en-US" sz="1900" b="1" dirty="0">
                <a:solidFill>
                  <a:srgbClr val="0000FF"/>
                </a:solidFill>
              </a:rPr>
              <a:t> </a:t>
            </a:r>
            <a:r>
              <a:rPr lang="vi-VN" sz="1900" b="1" dirty="0">
                <a:solidFill>
                  <a:srgbClr val="0000FF"/>
                </a:solidFill>
              </a:rPr>
              <a:t>định</a:t>
            </a:r>
            <a:r>
              <a:rPr lang="en-US" sz="1900" b="1" dirty="0">
                <a:solidFill>
                  <a:srgbClr val="0000FF"/>
                </a:solidFill>
              </a:rPr>
              <a:t> </a:t>
            </a:r>
            <a:r>
              <a:rPr lang="vi-VN" sz="1900" b="1" dirty="0">
                <a:solidFill>
                  <a:srgbClr val="0000FF"/>
                </a:solidFill>
              </a:rPr>
              <a:t>đ</a:t>
            </a:r>
            <a:r>
              <a:rPr lang="en-US" sz="1900" b="1" dirty="0" err="1">
                <a:solidFill>
                  <a:srgbClr val="0000FF"/>
                </a:solidFill>
              </a:rPr>
              <a:t>iều</a:t>
            </a:r>
            <a:r>
              <a:rPr lang="en-US" sz="1900" b="1" dirty="0">
                <a:solidFill>
                  <a:srgbClr val="0000FF"/>
                </a:solidFill>
              </a:rPr>
              <a:t> </a:t>
            </a:r>
            <a:r>
              <a:rPr lang="en-US" sz="1900" b="1" dirty="0" err="1">
                <a:solidFill>
                  <a:srgbClr val="0000FF"/>
                </a:solidFill>
              </a:rPr>
              <a:t>gì</a:t>
            </a:r>
            <a:r>
              <a:rPr lang="en-US" sz="1900" b="1" dirty="0">
                <a:solidFill>
                  <a:srgbClr val="0000FF"/>
                </a:solidFill>
              </a:rPr>
              <a:t>?</a:t>
            </a:r>
          </a:p>
          <a:p>
            <a:pPr lvl="0"/>
            <a:r>
              <a:rPr lang="en-US" sz="1900" b="1" dirty="0">
                <a:solidFill>
                  <a:srgbClr val="0000FF"/>
                </a:solidFill>
              </a:rPr>
              <a:t>- </a:t>
            </a:r>
            <a:r>
              <a:rPr lang="en-US" sz="1900" b="1" dirty="0" err="1">
                <a:solidFill>
                  <a:srgbClr val="0000FF"/>
                </a:solidFill>
              </a:rPr>
              <a:t>Câu</a:t>
            </a:r>
            <a:r>
              <a:rPr lang="en-US" sz="1900" b="1" dirty="0">
                <a:solidFill>
                  <a:srgbClr val="0000FF"/>
                </a:solidFill>
              </a:rPr>
              <a:t> v</a:t>
            </a:r>
            <a:r>
              <a:rPr lang="vi-VN" sz="1900" b="1" dirty="0">
                <a:solidFill>
                  <a:srgbClr val="0000FF"/>
                </a:solidFill>
              </a:rPr>
              <a:t>ă</a:t>
            </a:r>
            <a:r>
              <a:rPr lang="en-US" sz="1900" b="1" dirty="0">
                <a:solidFill>
                  <a:srgbClr val="0000FF"/>
                </a:solidFill>
              </a:rPr>
              <a:t>n </a:t>
            </a:r>
            <a:r>
              <a:rPr lang="en-US" sz="1900" b="1" dirty="0" err="1">
                <a:solidFill>
                  <a:srgbClr val="0000FF"/>
                </a:solidFill>
              </a:rPr>
              <a:t>nào</a:t>
            </a:r>
            <a:r>
              <a:rPr lang="en-US" sz="1900" b="1" dirty="0">
                <a:solidFill>
                  <a:srgbClr val="0000FF"/>
                </a:solidFill>
              </a:rPr>
              <a:t> </a:t>
            </a:r>
            <a:r>
              <a:rPr lang="en-US" sz="1900" b="1" dirty="0" err="1">
                <a:solidFill>
                  <a:srgbClr val="0000FF"/>
                </a:solidFill>
              </a:rPr>
              <a:t>nêu</a:t>
            </a:r>
            <a:r>
              <a:rPr lang="en-US" sz="1900" b="1" dirty="0">
                <a:solidFill>
                  <a:srgbClr val="0000FF"/>
                </a:solidFill>
              </a:rPr>
              <a:t> </a:t>
            </a:r>
            <a:r>
              <a:rPr lang="en-US" sz="1900" b="1" dirty="0" err="1">
                <a:solidFill>
                  <a:srgbClr val="0000FF"/>
                </a:solidFill>
              </a:rPr>
              <a:t>lên</a:t>
            </a:r>
            <a:r>
              <a:rPr lang="en-US" sz="1900" b="1" dirty="0">
                <a:solidFill>
                  <a:srgbClr val="0000FF"/>
                </a:solidFill>
              </a:rPr>
              <a:t> ý </a:t>
            </a:r>
            <a:r>
              <a:rPr lang="en-US" sz="1900" b="1" dirty="0" err="1">
                <a:solidFill>
                  <a:srgbClr val="0000FF"/>
                </a:solidFill>
              </a:rPr>
              <a:t>kiến</a:t>
            </a:r>
            <a:r>
              <a:rPr lang="en-US" sz="1900" b="1" dirty="0">
                <a:solidFill>
                  <a:srgbClr val="0000FF"/>
                </a:solidFill>
              </a:rPr>
              <a:t> </a:t>
            </a:r>
            <a:r>
              <a:rPr lang="en-US" sz="1900" b="1" dirty="0" err="1">
                <a:solidFill>
                  <a:srgbClr val="0000FF"/>
                </a:solidFill>
              </a:rPr>
              <a:t>của</a:t>
            </a:r>
            <a:r>
              <a:rPr lang="en-US" sz="1900" b="1" dirty="0">
                <a:solidFill>
                  <a:srgbClr val="0000FF"/>
                </a:solidFill>
              </a:rPr>
              <a:t> </a:t>
            </a:r>
            <a:r>
              <a:rPr lang="en-US" sz="1900" b="1" dirty="0" err="1">
                <a:solidFill>
                  <a:srgbClr val="0000FF"/>
                </a:solidFill>
              </a:rPr>
              <a:t>tác</a:t>
            </a:r>
            <a:r>
              <a:rPr lang="en-US" sz="1900" b="1" dirty="0">
                <a:solidFill>
                  <a:srgbClr val="0000FF"/>
                </a:solidFill>
              </a:rPr>
              <a:t> </a:t>
            </a:r>
            <a:r>
              <a:rPr lang="en-US" sz="1900" b="1" dirty="0" err="1">
                <a:solidFill>
                  <a:srgbClr val="0000FF"/>
                </a:solidFill>
              </a:rPr>
              <a:t>giả</a:t>
            </a:r>
            <a:r>
              <a:rPr lang="en-US" sz="1900" b="1" dirty="0">
                <a:solidFill>
                  <a:srgbClr val="0000FF"/>
                </a:solidFill>
              </a:rPr>
              <a:t> </a:t>
            </a:r>
            <a:r>
              <a:rPr lang="en-US" sz="1900" b="1" dirty="0" err="1">
                <a:solidFill>
                  <a:srgbClr val="0000FF"/>
                </a:solidFill>
              </a:rPr>
              <a:t>về</a:t>
            </a:r>
            <a:r>
              <a:rPr lang="en-US" sz="1900" b="1" dirty="0">
                <a:solidFill>
                  <a:srgbClr val="0000FF"/>
                </a:solidFill>
              </a:rPr>
              <a:t> </a:t>
            </a:r>
            <a:r>
              <a:rPr lang="en-US" sz="1900" b="1" dirty="0" err="1">
                <a:solidFill>
                  <a:srgbClr val="0000FF"/>
                </a:solidFill>
              </a:rPr>
              <a:t>bài</a:t>
            </a:r>
            <a:r>
              <a:rPr lang="en-US" sz="1900" b="1" dirty="0">
                <a:solidFill>
                  <a:srgbClr val="0000FF"/>
                </a:solidFill>
              </a:rPr>
              <a:t> </a:t>
            </a:r>
            <a:r>
              <a:rPr lang="en-US" sz="1900" b="1" dirty="0" err="1">
                <a:solidFill>
                  <a:srgbClr val="0000FF"/>
                </a:solidFill>
              </a:rPr>
              <a:t>ca</a:t>
            </a:r>
            <a:r>
              <a:rPr lang="en-US" sz="1900" b="1" dirty="0">
                <a:solidFill>
                  <a:srgbClr val="0000FF"/>
                </a:solidFill>
              </a:rPr>
              <a:t> </a:t>
            </a:r>
            <a:r>
              <a:rPr lang="en-US" sz="1900" b="1" dirty="0" err="1">
                <a:solidFill>
                  <a:srgbClr val="0000FF"/>
                </a:solidFill>
              </a:rPr>
              <a:t>dao</a:t>
            </a:r>
            <a:r>
              <a:rPr lang="en-US" sz="1900" b="1" dirty="0">
                <a:solidFill>
                  <a:srgbClr val="0000FF"/>
                </a:solidFill>
              </a:rPr>
              <a:t>?</a:t>
            </a:r>
          </a:p>
          <a:p>
            <a:r>
              <a:rPr lang="en-US" sz="1900" b="1" dirty="0">
                <a:solidFill>
                  <a:srgbClr val="0000FF"/>
                </a:solidFill>
              </a:rPr>
              <a:t>- Đ</a:t>
            </a:r>
            <a:r>
              <a:rPr lang="vi-VN" sz="1900" b="1" dirty="0">
                <a:solidFill>
                  <a:srgbClr val="0000FF"/>
                </a:solidFill>
              </a:rPr>
              <a:t>ể</a:t>
            </a:r>
            <a:r>
              <a:rPr lang="en-US" sz="1900" b="1" dirty="0">
                <a:solidFill>
                  <a:srgbClr val="0000FF"/>
                </a:solidFill>
              </a:rPr>
              <a:t> </a:t>
            </a:r>
            <a:r>
              <a:rPr lang="en-US" sz="1900" b="1" dirty="0" err="1">
                <a:solidFill>
                  <a:srgbClr val="0000FF"/>
                </a:solidFill>
              </a:rPr>
              <a:t>làm</a:t>
            </a:r>
            <a:r>
              <a:rPr lang="en-US" sz="1900" b="1" dirty="0">
                <a:solidFill>
                  <a:srgbClr val="0000FF"/>
                </a:solidFill>
              </a:rPr>
              <a:t> </a:t>
            </a:r>
            <a:r>
              <a:rPr lang="en-US" sz="1900" b="1" dirty="0" err="1">
                <a:solidFill>
                  <a:srgbClr val="0000FF"/>
                </a:solidFill>
              </a:rPr>
              <a:t>rõ</a:t>
            </a:r>
            <a:r>
              <a:rPr lang="en-US" sz="1900" b="1" dirty="0">
                <a:solidFill>
                  <a:srgbClr val="0000FF"/>
                </a:solidFill>
              </a:rPr>
              <a:t> ý </a:t>
            </a:r>
            <a:r>
              <a:rPr lang="en-US" sz="1900" b="1" dirty="0" err="1">
                <a:solidFill>
                  <a:srgbClr val="0000FF"/>
                </a:solidFill>
              </a:rPr>
              <a:t>kiến</a:t>
            </a:r>
            <a:r>
              <a:rPr lang="en-US" sz="1900" b="1" dirty="0">
                <a:solidFill>
                  <a:srgbClr val="0000FF"/>
                </a:solidFill>
              </a:rPr>
              <a:t> </a:t>
            </a:r>
            <a:r>
              <a:rPr lang="vi-VN" sz="1900" b="1" dirty="0">
                <a:solidFill>
                  <a:srgbClr val="0000FF"/>
                </a:solidFill>
              </a:rPr>
              <a:t>đó</a:t>
            </a:r>
            <a:r>
              <a:rPr lang="en-US" sz="1900" b="1" dirty="0">
                <a:solidFill>
                  <a:srgbClr val="0000FF"/>
                </a:solidFill>
              </a:rPr>
              <a:t> </a:t>
            </a:r>
            <a:r>
              <a:rPr lang="en-US" sz="1900" b="1" dirty="0" err="1">
                <a:solidFill>
                  <a:srgbClr val="0000FF"/>
                </a:solidFill>
              </a:rPr>
              <a:t>tác</a:t>
            </a:r>
            <a:r>
              <a:rPr lang="en-US" sz="1900" b="1" dirty="0">
                <a:solidFill>
                  <a:srgbClr val="0000FF"/>
                </a:solidFill>
              </a:rPr>
              <a:t> </a:t>
            </a:r>
            <a:r>
              <a:rPr lang="en-US" sz="1900" b="1" dirty="0" err="1">
                <a:solidFill>
                  <a:srgbClr val="0000FF"/>
                </a:solidFill>
              </a:rPr>
              <a:t>giả</a:t>
            </a:r>
            <a:r>
              <a:rPr lang="en-US" sz="1900" b="1" dirty="0">
                <a:solidFill>
                  <a:srgbClr val="0000FF"/>
                </a:solidFill>
              </a:rPr>
              <a:t> </a:t>
            </a:r>
            <a:r>
              <a:rPr lang="vi-VN" sz="1900" b="1" dirty="0">
                <a:solidFill>
                  <a:srgbClr val="0000FF"/>
                </a:solidFill>
              </a:rPr>
              <a:t>đã</a:t>
            </a:r>
            <a:r>
              <a:rPr lang="en-US" sz="1900" b="1" dirty="0">
                <a:solidFill>
                  <a:srgbClr val="0000FF"/>
                </a:solidFill>
              </a:rPr>
              <a:t> </a:t>
            </a:r>
            <a:r>
              <a:rPr lang="en-US" sz="1900" b="1" dirty="0" err="1">
                <a:solidFill>
                  <a:srgbClr val="0000FF"/>
                </a:solidFill>
              </a:rPr>
              <a:t>bổ</a:t>
            </a:r>
            <a:r>
              <a:rPr lang="en-US" sz="1900" b="1" dirty="0">
                <a:solidFill>
                  <a:srgbClr val="0000FF"/>
                </a:solidFill>
              </a:rPr>
              <a:t> sung ý </a:t>
            </a:r>
            <a:r>
              <a:rPr lang="en-US" sz="1900" b="1" dirty="0" err="1">
                <a:solidFill>
                  <a:srgbClr val="0000FF"/>
                </a:solidFill>
              </a:rPr>
              <a:t>gì</a:t>
            </a:r>
            <a:r>
              <a:rPr lang="en-US" sz="1900" b="1" dirty="0">
                <a:solidFill>
                  <a:srgbClr val="0000FF"/>
                </a:solidFill>
              </a:rPr>
              <a:t>?</a:t>
            </a:r>
          </a:p>
          <a:p>
            <a:r>
              <a:rPr lang="en-US" sz="1900" b="1" dirty="0">
                <a:solidFill>
                  <a:srgbClr val="0000FF"/>
                </a:solidFill>
              </a:rPr>
              <a:t>- </a:t>
            </a:r>
            <a:r>
              <a:rPr lang="en-US" sz="1900" b="1" dirty="0" err="1">
                <a:solidFill>
                  <a:srgbClr val="0000FF"/>
                </a:solidFill>
              </a:rPr>
              <a:t>Em</a:t>
            </a:r>
            <a:r>
              <a:rPr lang="en-US" sz="1900" b="1" dirty="0">
                <a:solidFill>
                  <a:srgbClr val="0000FF"/>
                </a:solidFill>
              </a:rPr>
              <a:t> </a:t>
            </a:r>
            <a:r>
              <a:rPr lang="en-US" sz="1900" b="1" dirty="0" err="1">
                <a:solidFill>
                  <a:srgbClr val="0000FF"/>
                </a:solidFill>
              </a:rPr>
              <a:t>có</a:t>
            </a:r>
            <a:r>
              <a:rPr lang="en-US" sz="1900" b="1" dirty="0">
                <a:solidFill>
                  <a:srgbClr val="0000FF"/>
                </a:solidFill>
              </a:rPr>
              <a:t> </a:t>
            </a:r>
            <a:r>
              <a:rPr lang="en-US" sz="1900" b="1" dirty="0" err="1">
                <a:solidFill>
                  <a:srgbClr val="0000FF"/>
                </a:solidFill>
              </a:rPr>
              <a:t>nhận</a:t>
            </a:r>
            <a:r>
              <a:rPr lang="en-US" sz="1900" b="1" dirty="0">
                <a:solidFill>
                  <a:srgbClr val="0000FF"/>
                </a:solidFill>
              </a:rPr>
              <a:t> </a:t>
            </a:r>
            <a:r>
              <a:rPr lang="en-US" sz="1900" b="1" dirty="0" err="1">
                <a:solidFill>
                  <a:srgbClr val="0000FF"/>
                </a:solidFill>
              </a:rPr>
              <a:t>xét</a:t>
            </a:r>
            <a:r>
              <a:rPr lang="en-US" sz="1900" b="1" dirty="0">
                <a:solidFill>
                  <a:srgbClr val="0000FF"/>
                </a:solidFill>
              </a:rPr>
              <a:t> </a:t>
            </a:r>
            <a:r>
              <a:rPr lang="en-US" sz="1900" b="1" dirty="0" err="1">
                <a:solidFill>
                  <a:srgbClr val="0000FF"/>
                </a:solidFill>
              </a:rPr>
              <a:t>gì</a:t>
            </a:r>
            <a:r>
              <a:rPr lang="en-US" sz="1900" b="1" dirty="0">
                <a:solidFill>
                  <a:srgbClr val="0000FF"/>
                </a:solidFill>
              </a:rPr>
              <a:t> </a:t>
            </a:r>
            <a:r>
              <a:rPr lang="en-US" sz="1900" b="1" dirty="0" err="1">
                <a:solidFill>
                  <a:srgbClr val="0000FF"/>
                </a:solidFill>
              </a:rPr>
              <a:t>về</a:t>
            </a:r>
            <a:r>
              <a:rPr lang="en-US" sz="1900" b="1" dirty="0">
                <a:solidFill>
                  <a:srgbClr val="0000FF"/>
                </a:solidFill>
              </a:rPr>
              <a:t> </a:t>
            </a:r>
            <a:r>
              <a:rPr lang="en-US" sz="1900" b="1" dirty="0" err="1">
                <a:solidFill>
                  <a:srgbClr val="0000FF"/>
                </a:solidFill>
              </a:rPr>
              <a:t>cách</a:t>
            </a:r>
            <a:r>
              <a:rPr lang="en-US" sz="1900" b="1" dirty="0">
                <a:solidFill>
                  <a:srgbClr val="0000FF"/>
                </a:solidFill>
              </a:rPr>
              <a:t> </a:t>
            </a:r>
            <a:r>
              <a:rPr lang="en-US" sz="1900" b="1" dirty="0" err="1">
                <a:solidFill>
                  <a:srgbClr val="0000FF"/>
                </a:solidFill>
              </a:rPr>
              <a:t>vào</a:t>
            </a:r>
            <a:r>
              <a:rPr lang="en-US" sz="1900" b="1" dirty="0">
                <a:solidFill>
                  <a:srgbClr val="0000FF"/>
                </a:solidFill>
              </a:rPr>
              <a:t> </a:t>
            </a:r>
            <a:r>
              <a:rPr lang="en-US" sz="1900" b="1" dirty="0" err="1">
                <a:solidFill>
                  <a:srgbClr val="0000FF"/>
                </a:solidFill>
              </a:rPr>
              <a:t>bài</a:t>
            </a:r>
            <a:r>
              <a:rPr lang="en-US" sz="1900" b="1" dirty="0">
                <a:solidFill>
                  <a:srgbClr val="0000FF"/>
                </a:solidFill>
              </a:rPr>
              <a:t> </a:t>
            </a:r>
            <a:r>
              <a:rPr lang="en-US" sz="1900" b="1" dirty="0" err="1">
                <a:solidFill>
                  <a:srgbClr val="0000FF"/>
                </a:solidFill>
              </a:rPr>
              <a:t>của</a:t>
            </a:r>
            <a:r>
              <a:rPr lang="en-US" sz="1900" b="1" dirty="0">
                <a:solidFill>
                  <a:srgbClr val="0000FF"/>
                </a:solidFill>
              </a:rPr>
              <a:t> </a:t>
            </a:r>
            <a:r>
              <a:rPr lang="en-US" sz="1900" b="1" dirty="0" err="1">
                <a:solidFill>
                  <a:srgbClr val="0000FF"/>
                </a:solidFill>
              </a:rPr>
              <a:t>tác</a:t>
            </a:r>
            <a:r>
              <a:rPr lang="en-US" sz="1900" b="1" dirty="0">
                <a:solidFill>
                  <a:srgbClr val="0000FF"/>
                </a:solidFill>
              </a:rPr>
              <a:t> </a:t>
            </a:r>
            <a:r>
              <a:rPr lang="en-US" sz="1900" b="1" dirty="0" err="1">
                <a:solidFill>
                  <a:srgbClr val="0000FF"/>
                </a:solidFill>
              </a:rPr>
              <a:t>giả</a:t>
            </a:r>
            <a:r>
              <a:rPr lang="en-US" sz="1900" b="1" dirty="0">
                <a:solidFill>
                  <a:srgbClr val="0000FF"/>
                </a:solidFill>
              </a:rPr>
              <a:t>?</a:t>
            </a:r>
          </a:p>
          <a:p>
            <a:r>
              <a:rPr lang="en-US" sz="1900" b="1" dirty="0">
                <a:solidFill>
                  <a:srgbClr val="0000FF"/>
                </a:solidFill>
              </a:rPr>
              <a:t>- </a:t>
            </a:r>
            <a:r>
              <a:rPr lang="en-US" sz="1900" b="1" dirty="0" err="1">
                <a:solidFill>
                  <a:srgbClr val="0000FF"/>
                </a:solidFill>
              </a:rPr>
              <a:t>Từ</a:t>
            </a:r>
            <a:r>
              <a:rPr lang="en-US" sz="1900" b="1" dirty="0">
                <a:solidFill>
                  <a:srgbClr val="0000FF"/>
                </a:solidFill>
              </a:rPr>
              <a:t> </a:t>
            </a:r>
            <a:r>
              <a:rPr lang="vi-VN" sz="1900" b="1" dirty="0">
                <a:solidFill>
                  <a:srgbClr val="0000FF"/>
                </a:solidFill>
              </a:rPr>
              <a:t>đó</a:t>
            </a:r>
            <a:r>
              <a:rPr lang="en-US" sz="1900" b="1" dirty="0">
                <a:solidFill>
                  <a:srgbClr val="0000FF"/>
                </a:solidFill>
              </a:rPr>
              <a:t> </a:t>
            </a:r>
            <a:r>
              <a:rPr lang="en-US" sz="1900" b="1" dirty="0" err="1">
                <a:solidFill>
                  <a:srgbClr val="0000FF"/>
                </a:solidFill>
              </a:rPr>
              <a:t>tác</a:t>
            </a:r>
            <a:r>
              <a:rPr lang="en-US" sz="1900" b="1" dirty="0">
                <a:solidFill>
                  <a:srgbClr val="0000FF"/>
                </a:solidFill>
              </a:rPr>
              <a:t> </a:t>
            </a:r>
            <a:r>
              <a:rPr lang="en-US" sz="1900" b="1" dirty="0" err="1">
                <a:solidFill>
                  <a:srgbClr val="0000FF"/>
                </a:solidFill>
              </a:rPr>
              <a:t>giả</a:t>
            </a:r>
            <a:r>
              <a:rPr lang="en-US" sz="1900" b="1" dirty="0">
                <a:solidFill>
                  <a:srgbClr val="0000FF"/>
                </a:solidFill>
              </a:rPr>
              <a:t> </a:t>
            </a:r>
            <a:r>
              <a:rPr lang="vi-VN" sz="1900" b="1" dirty="0">
                <a:solidFill>
                  <a:srgbClr val="0000FF"/>
                </a:solidFill>
              </a:rPr>
              <a:t>đã</a:t>
            </a:r>
            <a:r>
              <a:rPr lang="en-US" sz="1900" b="1" dirty="0">
                <a:solidFill>
                  <a:srgbClr val="0000FF"/>
                </a:solidFill>
              </a:rPr>
              <a:t> </a:t>
            </a:r>
            <a:r>
              <a:rPr lang="en-US" sz="1900" b="1" dirty="0" err="1">
                <a:solidFill>
                  <a:srgbClr val="0000FF"/>
                </a:solidFill>
              </a:rPr>
              <a:t>khẳng</a:t>
            </a:r>
            <a:r>
              <a:rPr lang="en-US" sz="1900" b="1" dirty="0">
                <a:solidFill>
                  <a:srgbClr val="0000FF"/>
                </a:solidFill>
              </a:rPr>
              <a:t>  </a:t>
            </a:r>
            <a:r>
              <a:rPr lang="vi-VN" sz="1900" b="1" dirty="0">
                <a:solidFill>
                  <a:srgbClr val="0000FF"/>
                </a:solidFill>
              </a:rPr>
              <a:t>định</a:t>
            </a:r>
            <a:r>
              <a:rPr lang="en-US" sz="1900" b="1" dirty="0">
                <a:solidFill>
                  <a:srgbClr val="0000FF"/>
                </a:solidFill>
              </a:rPr>
              <a:t> </a:t>
            </a:r>
            <a:r>
              <a:rPr lang="vi-VN" sz="1900" b="1" dirty="0">
                <a:solidFill>
                  <a:srgbClr val="0000FF"/>
                </a:solidFill>
              </a:rPr>
              <a:t>được</a:t>
            </a:r>
            <a:r>
              <a:rPr lang="en-US" sz="1900" b="1" dirty="0">
                <a:solidFill>
                  <a:srgbClr val="0000FF"/>
                </a:solidFill>
              </a:rPr>
              <a:t> </a:t>
            </a:r>
            <a:r>
              <a:rPr lang="vi-VN" sz="1900" b="1" dirty="0">
                <a:solidFill>
                  <a:srgbClr val="0000FF"/>
                </a:solidFill>
              </a:rPr>
              <a:t>đ</a:t>
            </a:r>
            <a:r>
              <a:rPr lang="en-US" sz="1900" b="1" dirty="0" err="1">
                <a:solidFill>
                  <a:srgbClr val="0000FF"/>
                </a:solidFill>
              </a:rPr>
              <a:t>iều</a:t>
            </a:r>
            <a:r>
              <a:rPr lang="en-US" sz="1900" b="1" dirty="0">
                <a:solidFill>
                  <a:srgbClr val="0000FF"/>
                </a:solidFill>
              </a:rPr>
              <a:t> </a:t>
            </a:r>
            <a:r>
              <a:rPr lang="en-US" sz="1900" b="1" dirty="0" err="1">
                <a:solidFill>
                  <a:srgbClr val="0000FF"/>
                </a:solidFill>
              </a:rPr>
              <a:t>gì</a:t>
            </a:r>
            <a:r>
              <a:rPr lang="en-US" sz="1900" b="1" dirty="0">
                <a:solidFill>
                  <a:srgbClr val="0000FF"/>
                </a:solidFill>
              </a:rPr>
              <a:t>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438400" y="-29803"/>
            <a:ext cx="2819400" cy="5785993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lIns="91244" tIns="45618" rIns="91244" bIns="45618" rtlCol="0">
            <a:spAutoFit/>
          </a:bodyPr>
          <a:lstStyle/>
          <a:p>
            <a:r>
              <a:rPr lang="en-US" b="1" u="sng" dirty="0" err="1">
                <a:solidFill>
                  <a:srgbClr val="7030A0"/>
                </a:solidFill>
              </a:rPr>
              <a:t>Phiếu</a:t>
            </a:r>
            <a:r>
              <a:rPr lang="en-US" b="1" u="sng" dirty="0">
                <a:solidFill>
                  <a:srgbClr val="7030A0"/>
                </a:solidFill>
              </a:rPr>
              <a:t> </a:t>
            </a:r>
            <a:r>
              <a:rPr lang="en-US" b="1" u="sng" dirty="0" err="1">
                <a:solidFill>
                  <a:srgbClr val="7030A0"/>
                </a:solidFill>
              </a:rPr>
              <a:t>bài</a:t>
            </a:r>
            <a:r>
              <a:rPr lang="en-US" b="1" u="sng" dirty="0">
                <a:solidFill>
                  <a:srgbClr val="7030A0"/>
                </a:solidFill>
              </a:rPr>
              <a:t> </a:t>
            </a:r>
            <a:r>
              <a:rPr lang="en-US" b="1" u="sng" dirty="0" err="1">
                <a:solidFill>
                  <a:srgbClr val="7030A0"/>
                </a:solidFill>
              </a:rPr>
              <a:t>tập</a:t>
            </a:r>
            <a:r>
              <a:rPr lang="en-US" b="1" u="sng" dirty="0">
                <a:solidFill>
                  <a:srgbClr val="7030A0"/>
                </a:solidFill>
              </a:rPr>
              <a:t> 2:</a:t>
            </a:r>
          </a:p>
          <a:p>
            <a:r>
              <a:rPr lang="en-US" b="1" dirty="0">
                <a:solidFill>
                  <a:srgbClr val="7030A0"/>
                </a:solidFill>
              </a:rPr>
              <a:t>- </a:t>
            </a:r>
            <a:r>
              <a:rPr lang="en-US" b="1" dirty="0" err="1">
                <a:solidFill>
                  <a:srgbClr val="7030A0"/>
                </a:solidFill>
              </a:rPr>
              <a:t>Phần</a:t>
            </a:r>
            <a:r>
              <a:rPr lang="en-US" b="1" dirty="0">
                <a:solidFill>
                  <a:srgbClr val="7030A0"/>
                </a:solidFill>
              </a:rPr>
              <a:t> 2 </a:t>
            </a:r>
            <a:r>
              <a:rPr lang="en-US" b="1" dirty="0" err="1">
                <a:solidFill>
                  <a:srgbClr val="7030A0"/>
                </a:solidFill>
              </a:rPr>
              <a:t>tác</a:t>
            </a:r>
            <a:r>
              <a:rPr lang="en-US" b="1" dirty="0">
                <a:solidFill>
                  <a:srgbClr val="7030A0"/>
                </a:solidFill>
              </a:rPr>
              <a:t> </a:t>
            </a:r>
            <a:r>
              <a:rPr lang="en-US" b="1" dirty="0" err="1">
                <a:solidFill>
                  <a:srgbClr val="7030A0"/>
                </a:solidFill>
              </a:rPr>
              <a:t>giả</a:t>
            </a:r>
            <a:r>
              <a:rPr lang="en-US" b="1" dirty="0">
                <a:solidFill>
                  <a:srgbClr val="7030A0"/>
                </a:solidFill>
              </a:rPr>
              <a:t> </a:t>
            </a:r>
            <a:r>
              <a:rPr lang="en-US" b="1" dirty="0" err="1">
                <a:solidFill>
                  <a:srgbClr val="7030A0"/>
                </a:solidFill>
              </a:rPr>
              <a:t>nêu</a:t>
            </a:r>
            <a:r>
              <a:rPr lang="en-US" b="1" dirty="0">
                <a:solidFill>
                  <a:srgbClr val="7030A0"/>
                </a:solidFill>
              </a:rPr>
              <a:t> ý </a:t>
            </a:r>
            <a:r>
              <a:rPr lang="en-US" b="1" dirty="0" err="1">
                <a:solidFill>
                  <a:srgbClr val="7030A0"/>
                </a:solidFill>
              </a:rPr>
              <a:t>kiến</a:t>
            </a:r>
            <a:r>
              <a:rPr lang="en-US" b="1" dirty="0">
                <a:solidFill>
                  <a:srgbClr val="7030A0"/>
                </a:solidFill>
              </a:rPr>
              <a:t> </a:t>
            </a:r>
            <a:r>
              <a:rPr lang="en-US" b="1" dirty="0" err="1">
                <a:solidFill>
                  <a:srgbClr val="7030A0"/>
                </a:solidFill>
              </a:rPr>
              <a:t>gì</a:t>
            </a:r>
            <a:r>
              <a:rPr lang="en-US" b="1" dirty="0">
                <a:solidFill>
                  <a:srgbClr val="7030A0"/>
                </a:solidFill>
              </a:rPr>
              <a:t>? </a:t>
            </a:r>
            <a:r>
              <a:rPr lang="en-US" b="1" dirty="0" err="1">
                <a:solidFill>
                  <a:srgbClr val="7030A0"/>
                </a:solidFill>
              </a:rPr>
              <a:t>Câu</a:t>
            </a:r>
            <a:r>
              <a:rPr lang="en-US" b="1" dirty="0">
                <a:solidFill>
                  <a:srgbClr val="7030A0"/>
                </a:solidFill>
              </a:rPr>
              <a:t> v</a:t>
            </a:r>
            <a:r>
              <a:rPr lang="vi-VN" b="1" dirty="0">
                <a:solidFill>
                  <a:srgbClr val="7030A0"/>
                </a:solidFill>
              </a:rPr>
              <a:t>ă</a:t>
            </a:r>
            <a:r>
              <a:rPr lang="en-US" b="1" dirty="0">
                <a:solidFill>
                  <a:srgbClr val="7030A0"/>
                </a:solidFill>
              </a:rPr>
              <a:t>n </a:t>
            </a:r>
            <a:r>
              <a:rPr lang="en-US" b="1" dirty="0" err="1">
                <a:solidFill>
                  <a:srgbClr val="7030A0"/>
                </a:solidFill>
              </a:rPr>
              <a:t>nào</a:t>
            </a:r>
            <a:r>
              <a:rPr lang="en-US" b="1" dirty="0">
                <a:solidFill>
                  <a:srgbClr val="7030A0"/>
                </a:solidFill>
              </a:rPr>
              <a:t> </a:t>
            </a:r>
            <a:r>
              <a:rPr lang="en-US" b="1" dirty="0" err="1">
                <a:solidFill>
                  <a:srgbClr val="7030A0"/>
                </a:solidFill>
              </a:rPr>
              <a:t>thể</a:t>
            </a:r>
            <a:r>
              <a:rPr lang="en-US" b="1" dirty="0">
                <a:solidFill>
                  <a:srgbClr val="7030A0"/>
                </a:solidFill>
              </a:rPr>
              <a:t> </a:t>
            </a:r>
            <a:r>
              <a:rPr lang="en-US" b="1" dirty="0" err="1">
                <a:solidFill>
                  <a:srgbClr val="7030A0"/>
                </a:solidFill>
              </a:rPr>
              <a:t>hiện</a:t>
            </a:r>
            <a:r>
              <a:rPr lang="en-US" b="1" dirty="0">
                <a:solidFill>
                  <a:srgbClr val="7030A0"/>
                </a:solidFill>
              </a:rPr>
              <a:t> ý </a:t>
            </a:r>
            <a:r>
              <a:rPr lang="en-US" b="1" dirty="0" err="1">
                <a:solidFill>
                  <a:srgbClr val="7030A0"/>
                </a:solidFill>
              </a:rPr>
              <a:t>kiến</a:t>
            </a:r>
            <a:r>
              <a:rPr lang="en-US" b="1" dirty="0">
                <a:solidFill>
                  <a:srgbClr val="7030A0"/>
                </a:solidFill>
              </a:rPr>
              <a:t> </a:t>
            </a:r>
            <a:r>
              <a:rPr lang="vi-VN" b="1" dirty="0">
                <a:solidFill>
                  <a:srgbClr val="7030A0"/>
                </a:solidFill>
              </a:rPr>
              <a:t>đó</a:t>
            </a:r>
            <a:r>
              <a:rPr lang="en-US" b="1" dirty="0">
                <a:solidFill>
                  <a:srgbClr val="7030A0"/>
                </a:solidFill>
              </a:rPr>
              <a:t>? </a:t>
            </a:r>
            <a:r>
              <a:rPr lang="en-US" b="1" dirty="0" err="1">
                <a:solidFill>
                  <a:srgbClr val="7030A0"/>
                </a:solidFill>
              </a:rPr>
              <a:t>Tác</a:t>
            </a:r>
            <a:r>
              <a:rPr lang="en-US" b="1" dirty="0">
                <a:solidFill>
                  <a:srgbClr val="7030A0"/>
                </a:solidFill>
              </a:rPr>
              <a:t> </a:t>
            </a:r>
            <a:r>
              <a:rPr lang="en-US" b="1" dirty="0" err="1">
                <a:solidFill>
                  <a:srgbClr val="7030A0"/>
                </a:solidFill>
              </a:rPr>
              <a:t>giả</a:t>
            </a:r>
            <a:r>
              <a:rPr lang="en-US" b="1" dirty="0">
                <a:solidFill>
                  <a:srgbClr val="7030A0"/>
                </a:solidFill>
              </a:rPr>
              <a:t> </a:t>
            </a:r>
            <a:r>
              <a:rPr lang="vi-VN" b="1" dirty="0">
                <a:solidFill>
                  <a:srgbClr val="7030A0"/>
                </a:solidFill>
              </a:rPr>
              <a:t>đã</a:t>
            </a:r>
            <a:r>
              <a:rPr lang="en-US" b="1" dirty="0">
                <a:solidFill>
                  <a:srgbClr val="7030A0"/>
                </a:solidFill>
              </a:rPr>
              <a:t> </a:t>
            </a:r>
            <a:r>
              <a:rPr lang="en-US" b="1" dirty="0" err="1">
                <a:solidFill>
                  <a:srgbClr val="7030A0"/>
                </a:solidFill>
              </a:rPr>
              <a:t>nêu</a:t>
            </a:r>
            <a:r>
              <a:rPr lang="en-US" b="1" dirty="0">
                <a:solidFill>
                  <a:srgbClr val="7030A0"/>
                </a:solidFill>
              </a:rPr>
              <a:t> ý </a:t>
            </a:r>
            <a:r>
              <a:rPr lang="en-US" b="1" dirty="0" err="1">
                <a:solidFill>
                  <a:srgbClr val="7030A0"/>
                </a:solidFill>
              </a:rPr>
              <a:t>kiến</a:t>
            </a:r>
            <a:r>
              <a:rPr lang="en-US" b="1" dirty="0">
                <a:solidFill>
                  <a:srgbClr val="7030A0"/>
                </a:solidFill>
              </a:rPr>
              <a:t> </a:t>
            </a:r>
            <a:r>
              <a:rPr lang="en-US" b="1" dirty="0" err="1">
                <a:solidFill>
                  <a:srgbClr val="7030A0"/>
                </a:solidFill>
              </a:rPr>
              <a:t>bằng</a:t>
            </a:r>
            <a:r>
              <a:rPr lang="en-US" b="1" dirty="0">
                <a:solidFill>
                  <a:srgbClr val="7030A0"/>
                </a:solidFill>
              </a:rPr>
              <a:t> </a:t>
            </a:r>
            <a:r>
              <a:rPr lang="en-US" b="1" dirty="0" err="1">
                <a:solidFill>
                  <a:srgbClr val="7030A0"/>
                </a:solidFill>
              </a:rPr>
              <a:t>cách</a:t>
            </a:r>
            <a:r>
              <a:rPr lang="en-US" b="1" dirty="0">
                <a:solidFill>
                  <a:srgbClr val="7030A0"/>
                </a:solidFill>
              </a:rPr>
              <a:t> </a:t>
            </a:r>
            <a:r>
              <a:rPr lang="en-US" b="1" dirty="0" err="1">
                <a:solidFill>
                  <a:srgbClr val="7030A0"/>
                </a:solidFill>
              </a:rPr>
              <a:t>nào</a:t>
            </a:r>
            <a:r>
              <a:rPr lang="en-US" b="1" dirty="0">
                <a:solidFill>
                  <a:srgbClr val="7030A0"/>
                </a:solidFill>
              </a:rPr>
              <a:t>?</a:t>
            </a:r>
          </a:p>
          <a:p>
            <a:r>
              <a:rPr lang="en-US" b="1" dirty="0">
                <a:solidFill>
                  <a:srgbClr val="7030A0"/>
                </a:solidFill>
              </a:rPr>
              <a:t>- </a:t>
            </a:r>
            <a:r>
              <a:rPr lang="en-US" b="1" dirty="0" err="1">
                <a:solidFill>
                  <a:srgbClr val="7030A0"/>
                </a:solidFill>
              </a:rPr>
              <a:t>Việc</a:t>
            </a:r>
            <a:r>
              <a:rPr lang="en-US" b="1" dirty="0">
                <a:solidFill>
                  <a:srgbClr val="7030A0"/>
                </a:solidFill>
              </a:rPr>
              <a:t> </a:t>
            </a:r>
            <a:r>
              <a:rPr lang="en-US" b="1" dirty="0" err="1">
                <a:solidFill>
                  <a:srgbClr val="7030A0"/>
                </a:solidFill>
              </a:rPr>
              <a:t>dùng</a:t>
            </a:r>
            <a:r>
              <a:rPr lang="en-US" b="1" dirty="0">
                <a:solidFill>
                  <a:srgbClr val="7030A0"/>
                </a:solidFill>
              </a:rPr>
              <a:t> </a:t>
            </a:r>
            <a:r>
              <a:rPr lang="en-US" b="1" dirty="0" err="1">
                <a:solidFill>
                  <a:srgbClr val="7030A0"/>
                </a:solidFill>
              </a:rPr>
              <a:t>từ</a:t>
            </a:r>
            <a:r>
              <a:rPr lang="en-US" b="1" dirty="0">
                <a:solidFill>
                  <a:srgbClr val="7030A0"/>
                </a:solidFill>
              </a:rPr>
              <a:t> “</a:t>
            </a:r>
            <a:r>
              <a:rPr lang="en-US" b="1" dirty="0" err="1">
                <a:solidFill>
                  <a:srgbClr val="7030A0"/>
                </a:solidFill>
              </a:rPr>
              <a:t>bởi</a:t>
            </a:r>
            <a:r>
              <a:rPr lang="en-US" b="1" dirty="0">
                <a:solidFill>
                  <a:srgbClr val="7030A0"/>
                </a:solidFill>
              </a:rPr>
              <a:t> </a:t>
            </a:r>
            <a:r>
              <a:rPr lang="en-US" b="1" dirty="0" err="1">
                <a:solidFill>
                  <a:srgbClr val="7030A0"/>
                </a:solidFill>
              </a:rPr>
              <a:t>vì</a:t>
            </a:r>
            <a:r>
              <a:rPr lang="en-US" b="1" dirty="0">
                <a:solidFill>
                  <a:srgbClr val="7030A0"/>
                </a:solidFill>
              </a:rPr>
              <a:t>” </a:t>
            </a:r>
            <a:r>
              <a:rPr lang="en-US" b="1" dirty="0" err="1">
                <a:solidFill>
                  <a:srgbClr val="7030A0"/>
                </a:solidFill>
              </a:rPr>
              <a:t>nhằm</a:t>
            </a:r>
            <a:r>
              <a:rPr lang="en-US" b="1" dirty="0">
                <a:solidFill>
                  <a:srgbClr val="7030A0"/>
                </a:solidFill>
              </a:rPr>
              <a:t> </a:t>
            </a:r>
            <a:r>
              <a:rPr lang="en-US" b="1" dirty="0" err="1">
                <a:solidFill>
                  <a:srgbClr val="7030A0"/>
                </a:solidFill>
              </a:rPr>
              <a:t>mục</a:t>
            </a:r>
            <a:r>
              <a:rPr lang="en-US" b="1" dirty="0">
                <a:solidFill>
                  <a:srgbClr val="7030A0"/>
                </a:solidFill>
              </a:rPr>
              <a:t> </a:t>
            </a:r>
            <a:r>
              <a:rPr lang="vi-VN" b="1" dirty="0">
                <a:solidFill>
                  <a:srgbClr val="7030A0"/>
                </a:solidFill>
              </a:rPr>
              <a:t>đích</a:t>
            </a:r>
            <a:r>
              <a:rPr lang="en-US" b="1" dirty="0">
                <a:solidFill>
                  <a:srgbClr val="7030A0"/>
                </a:solidFill>
              </a:rPr>
              <a:t> </a:t>
            </a:r>
            <a:r>
              <a:rPr lang="en-US" b="1" dirty="0" err="1">
                <a:solidFill>
                  <a:srgbClr val="7030A0"/>
                </a:solidFill>
              </a:rPr>
              <a:t>gì</a:t>
            </a:r>
            <a:r>
              <a:rPr lang="en-US" b="1" dirty="0">
                <a:solidFill>
                  <a:srgbClr val="7030A0"/>
                </a:solidFill>
              </a:rPr>
              <a:t>?</a:t>
            </a:r>
          </a:p>
          <a:p>
            <a:r>
              <a:rPr lang="en-US" b="1" dirty="0">
                <a:solidFill>
                  <a:srgbClr val="7030A0"/>
                </a:solidFill>
              </a:rPr>
              <a:t>- </a:t>
            </a:r>
            <a:r>
              <a:rPr lang="en-US" b="1" dirty="0" err="1">
                <a:solidFill>
                  <a:srgbClr val="7030A0"/>
                </a:solidFill>
              </a:rPr>
              <a:t>Tìm</a:t>
            </a:r>
            <a:r>
              <a:rPr lang="en-US" b="1" dirty="0">
                <a:solidFill>
                  <a:srgbClr val="7030A0"/>
                </a:solidFill>
              </a:rPr>
              <a:t> </a:t>
            </a:r>
            <a:r>
              <a:rPr lang="en-US" b="1" dirty="0" err="1">
                <a:solidFill>
                  <a:srgbClr val="7030A0"/>
                </a:solidFill>
              </a:rPr>
              <a:t>dẫn</a:t>
            </a:r>
            <a:r>
              <a:rPr lang="en-US" b="1" dirty="0">
                <a:solidFill>
                  <a:srgbClr val="7030A0"/>
                </a:solidFill>
              </a:rPr>
              <a:t> </a:t>
            </a:r>
            <a:r>
              <a:rPr lang="en-US" b="1" dirty="0" err="1">
                <a:solidFill>
                  <a:srgbClr val="7030A0"/>
                </a:solidFill>
              </a:rPr>
              <a:t>chứng</a:t>
            </a:r>
            <a:r>
              <a:rPr lang="en-US" b="1" dirty="0">
                <a:solidFill>
                  <a:srgbClr val="7030A0"/>
                </a:solidFill>
              </a:rPr>
              <a:t> </a:t>
            </a:r>
            <a:r>
              <a:rPr lang="en-US" b="1" dirty="0" err="1">
                <a:solidFill>
                  <a:srgbClr val="7030A0"/>
                </a:solidFill>
              </a:rPr>
              <a:t>mà</a:t>
            </a:r>
            <a:r>
              <a:rPr lang="en-US" b="1" dirty="0">
                <a:solidFill>
                  <a:srgbClr val="7030A0"/>
                </a:solidFill>
              </a:rPr>
              <a:t> </a:t>
            </a:r>
            <a:r>
              <a:rPr lang="en-US" b="1" dirty="0" err="1">
                <a:solidFill>
                  <a:srgbClr val="7030A0"/>
                </a:solidFill>
              </a:rPr>
              <a:t>tác</a:t>
            </a:r>
            <a:r>
              <a:rPr lang="en-US" b="1" dirty="0">
                <a:solidFill>
                  <a:srgbClr val="7030A0"/>
                </a:solidFill>
              </a:rPr>
              <a:t> </a:t>
            </a:r>
            <a:r>
              <a:rPr lang="en-US" b="1" dirty="0" err="1">
                <a:solidFill>
                  <a:srgbClr val="7030A0"/>
                </a:solidFill>
              </a:rPr>
              <a:t>giả</a:t>
            </a:r>
            <a:r>
              <a:rPr lang="en-US" b="1" dirty="0">
                <a:solidFill>
                  <a:srgbClr val="7030A0"/>
                </a:solidFill>
              </a:rPr>
              <a:t> </a:t>
            </a:r>
            <a:r>
              <a:rPr lang="en-US" b="1" dirty="0" err="1">
                <a:solidFill>
                  <a:srgbClr val="7030A0"/>
                </a:solidFill>
              </a:rPr>
              <a:t>chứng</a:t>
            </a:r>
            <a:r>
              <a:rPr lang="en-US" b="1" dirty="0">
                <a:solidFill>
                  <a:srgbClr val="7030A0"/>
                </a:solidFill>
              </a:rPr>
              <a:t> minh ý </a:t>
            </a:r>
            <a:r>
              <a:rPr lang="en-US" b="1" dirty="0" err="1">
                <a:solidFill>
                  <a:srgbClr val="7030A0"/>
                </a:solidFill>
              </a:rPr>
              <a:t>kiến</a:t>
            </a:r>
            <a:r>
              <a:rPr lang="en-US" b="1" dirty="0">
                <a:solidFill>
                  <a:srgbClr val="7030A0"/>
                </a:solidFill>
              </a:rPr>
              <a:t> </a:t>
            </a:r>
            <a:r>
              <a:rPr lang="en-US" b="1" dirty="0" err="1">
                <a:solidFill>
                  <a:srgbClr val="7030A0"/>
                </a:solidFill>
              </a:rPr>
              <a:t>của</a:t>
            </a:r>
            <a:r>
              <a:rPr lang="en-US" b="1" dirty="0">
                <a:solidFill>
                  <a:srgbClr val="7030A0"/>
                </a:solidFill>
              </a:rPr>
              <a:t> </a:t>
            </a:r>
            <a:r>
              <a:rPr lang="en-US" b="1" dirty="0" err="1">
                <a:solidFill>
                  <a:srgbClr val="7030A0"/>
                </a:solidFill>
              </a:rPr>
              <a:t>mình</a:t>
            </a:r>
            <a:r>
              <a:rPr lang="en-US" b="1" dirty="0">
                <a:solidFill>
                  <a:srgbClr val="7030A0"/>
                </a:solidFill>
              </a:rPr>
              <a:t>?</a:t>
            </a:r>
          </a:p>
          <a:p>
            <a:r>
              <a:rPr lang="en-US" b="1" dirty="0">
                <a:solidFill>
                  <a:srgbClr val="7030A0"/>
                </a:solidFill>
              </a:rPr>
              <a:t>- </a:t>
            </a:r>
            <a:r>
              <a:rPr lang="en-US" b="1" dirty="0" err="1">
                <a:solidFill>
                  <a:srgbClr val="7030A0"/>
                </a:solidFill>
              </a:rPr>
              <a:t>Hình</a:t>
            </a:r>
            <a:r>
              <a:rPr lang="en-US" b="1" dirty="0">
                <a:solidFill>
                  <a:srgbClr val="7030A0"/>
                </a:solidFill>
              </a:rPr>
              <a:t> </a:t>
            </a:r>
            <a:r>
              <a:rPr lang="en-US" b="1" dirty="0" err="1">
                <a:solidFill>
                  <a:srgbClr val="7030A0"/>
                </a:solidFill>
              </a:rPr>
              <a:t>ảnh</a:t>
            </a:r>
            <a:r>
              <a:rPr lang="en-US" b="1" dirty="0">
                <a:solidFill>
                  <a:srgbClr val="7030A0"/>
                </a:solidFill>
              </a:rPr>
              <a:t> </a:t>
            </a:r>
            <a:r>
              <a:rPr lang="en-US" b="1" dirty="0" err="1">
                <a:solidFill>
                  <a:srgbClr val="7030A0"/>
                </a:solidFill>
              </a:rPr>
              <a:t>cô</a:t>
            </a:r>
            <a:r>
              <a:rPr lang="en-US" b="1" dirty="0">
                <a:solidFill>
                  <a:srgbClr val="7030A0"/>
                </a:solidFill>
              </a:rPr>
              <a:t> </a:t>
            </a:r>
            <a:r>
              <a:rPr lang="en-US" b="1" dirty="0" err="1">
                <a:solidFill>
                  <a:srgbClr val="7030A0"/>
                </a:solidFill>
              </a:rPr>
              <a:t>gái</a:t>
            </a:r>
            <a:r>
              <a:rPr lang="en-US" b="1" dirty="0">
                <a:solidFill>
                  <a:srgbClr val="7030A0"/>
                </a:solidFill>
              </a:rPr>
              <a:t> </a:t>
            </a:r>
            <a:r>
              <a:rPr lang="en-US" b="1" dirty="0" err="1">
                <a:solidFill>
                  <a:srgbClr val="7030A0"/>
                </a:solidFill>
              </a:rPr>
              <a:t>hiện</a:t>
            </a:r>
            <a:r>
              <a:rPr lang="en-US" b="1" dirty="0">
                <a:solidFill>
                  <a:srgbClr val="7030A0"/>
                </a:solidFill>
              </a:rPr>
              <a:t> </a:t>
            </a:r>
            <a:r>
              <a:rPr lang="en-US" b="1" dirty="0" err="1">
                <a:solidFill>
                  <a:srgbClr val="7030A0"/>
                </a:solidFill>
              </a:rPr>
              <a:t>lên</a:t>
            </a:r>
            <a:r>
              <a:rPr lang="en-US" b="1" dirty="0">
                <a:solidFill>
                  <a:srgbClr val="7030A0"/>
                </a:solidFill>
              </a:rPr>
              <a:t> </a:t>
            </a:r>
            <a:r>
              <a:rPr lang="en-US" b="1" dirty="0" err="1">
                <a:solidFill>
                  <a:srgbClr val="7030A0"/>
                </a:solidFill>
              </a:rPr>
              <a:t>trong</a:t>
            </a:r>
            <a:r>
              <a:rPr lang="en-US" b="1" dirty="0">
                <a:solidFill>
                  <a:srgbClr val="7030A0"/>
                </a:solidFill>
              </a:rPr>
              <a:t> </a:t>
            </a:r>
            <a:r>
              <a:rPr lang="en-US" b="1" dirty="0" err="1">
                <a:solidFill>
                  <a:srgbClr val="7030A0"/>
                </a:solidFill>
              </a:rPr>
              <a:t>phần</a:t>
            </a:r>
            <a:r>
              <a:rPr lang="en-US" b="1" dirty="0">
                <a:solidFill>
                  <a:srgbClr val="7030A0"/>
                </a:solidFill>
              </a:rPr>
              <a:t> </a:t>
            </a:r>
            <a:r>
              <a:rPr lang="en-US" b="1" dirty="0" err="1">
                <a:solidFill>
                  <a:srgbClr val="7030A0"/>
                </a:solidFill>
              </a:rPr>
              <a:t>một</a:t>
            </a:r>
            <a:r>
              <a:rPr lang="en-US" b="1" dirty="0">
                <a:solidFill>
                  <a:srgbClr val="7030A0"/>
                </a:solidFill>
              </a:rPr>
              <a:t> </a:t>
            </a:r>
            <a:r>
              <a:rPr lang="en-US" b="1" dirty="0" err="1">
                <a:solidFill>
                  <a:srgbClr val="7030A0"/>
                </a:solidFill>
              </a:rPr>
              <a:t>nh</a:t>
            </a:r>
            <a:r>
              <a:rPr lang="vi-VN" b="1" dirty="0">
                <a:solidFill>
                  <a:srgbClr val="7030A0"/>
                </a:solidFill>
              </a:rPr>
              <a:t>ư</a:t>
            </a:r>
            <a:r>
              <a:rPr lang="en-US" b="1" dirty="0">
                <a:solidFill>
                  <a:srgbClr val="7030A0"/>
                </a:solidFill>
              </a:rPr>
              <a:t> </a:t>
            </a:r>
            <a:r>
              <a:rPr lang="en-US" b="1" dirty="0" err="1">
                <a:solidFill>
                  <a:srgbClr val="7030A0"/>
                </a:solidFill>
              </a:rPr>
              <a:t>thế</a:t>
            </a:r>
            <a:r>
              <a:rPr lang="en-US" b="1" dirty="0">
                <a:solidFill>
                  <a:srgbClr val="7030A0"/>
                </a:solidFill>
              </a:rPr>
              <a:t> </a:t>
            </a:r>
            <a:r>
              <a:rPr lang="en-US" b="1" dirty="0" err="1">
                <a:solidFill>
                  <a:srgbClr val="7030A0"/>
                </a:solidFill>
              </a:rPr>
              <a:t>nào</a:t>
            </a:r>
            <a:r>
              <a:rPr lang="en-US" b="1" dirty="0">
                <a:solidFill>
                  <a:srgbClr val="7030A0"/>
                </a:solidFill>
              </a:rPr>
              <a:t>?</a:t>
            </a:r>
          </a:p>
          <a:p>
            <a:r>
              <a:rPr lang="en-US" b="1" dirty="0">
                <a:solidFill>
                  <a:srgbClr val="7030A0"/>
                </a:solidFill>
              </a:rPr>
              <a:t>- </a:t>
            </a:r>
            <a:r>
              <a:rPr lang="en-US" b="1" dirty="0" err="1">
                <a:solidFill>
                  <a:srgbClr val="7030A0"/>
                </a:solidFill>
              </a:rPr>
              <a:t>Em</a:t>
            </a:r>
            <a:r>
              <a:rPr lang="en-US" b="1" dirty="0">
                <a:solidFill>
                  <a:srgbClr val="7030A0"/>
                </a:solidFill>
              </a:rPr>
              <a:t> </a:t>
            </a:r>
            <a:r>
              <a:rPr lang="en-US" b="1" dirty="0" err="1">
                <a:solidFill>
                  <a:srgbClr val="7030A0"/>
                </a:solidFill>
              </a:rPr>
              <a:t>có</a:t>
            </a:r>
            <a:r>
              <a:rPr lang="en-US" b="1" dirty="0">
                <a:solidFill>
                  <a:srgbClr val="7030A0"/>
                </a:solidFill>
              </a:rPr>
              <a:t> </a:t>
            </a:r>
            <a:r>
              <a:rPr lang="en-US" b="1" dirty="0" err="1">
                <a:solidFill>
                  <a:srgbClr val="7030A0"/>
                </a:solidFill>
              </a:rPr>
              <a:t>nhận</a:t>
            </a:r>
            <a:r>
              <a:rPr lang="en-US" b="1" dirty="0">
                <a:solidFill>
                  <a:srgbClr val="7030A0"/>
                </a:solidFill>
              </a:rPr>
              <a:t> </a:t>
            </a:r>
            <a:r>
              <a:rPr lang="en-US" b="1" dirty="0" err="1">
                <a:solidFill>
                  <a:srgbClr val="7030A0"/>
                </a:solidFill>
              </a:rPr>
              <a:t>xét</a:t>
            </a:r>
            <a:r>
              <a:rPr lang="en-US" b="1" dirty="0">
                <a:solidFill>
                  <a:srgbClr val="7030A0"/>
                </a:solidFill>
              </a:rPr>
              <a:t> </a:t>
            </a:r>
            <a:r>
              <a:rPr lang="en-US" b="1" dirty="0" err="1">
                <a:solidFill>
                  <a:srgbClr val="7030A0"/>
                </a:solidFill>
              </a:rPr>
              <a:t>gì</a:t>
            </a:r>
            <a:r>
              <a:rPr lang="en-US" b="1" dirty="0">
                <a:solidFill>
                  <a:srgbClr val="7030A0"/>
                </a:solidFill>
              </a:rPr>
              <a:t> </a:t>
            </a:r>
            <a:r>
              <a:rPr lang="en-US" b="1" dirty="0" err="1">
                <a:solidFill>
                  <a:srgbClr val="7030A0"/>
                </a:solidFill>
              </a:rPr>
              <a:t>về</a:t>
            </a:r>
            <a:r>
              <a:rPr lang="en-US" b="1" dirty="0">
                <a:solidFill>
                  <a:srgbClr val="7030A0"/>
                </a:solidFill>
              </a:rPr>
              <a:t> </a:t>
            </a:r>
            <a:r>
              <a:rPr lang="en-US" b="1" dirty="0" err="1">
                <a:solidFill>
                  <a:srgbClr val="7030A0"/>
                </a:solidFill>
              </a:rPr>
              <a:t>cách</a:t>
            </a:r>
            <a:r>
              <a:rPr lang="en-US" b="1" dirty="0">
                <a:solidFill>
                  <a:srgbClr val="7030A0"/>
                </a:solidFill>
              </a:rPr>
              <a:t> </a:t>
            </a:r>
            <a:r>
              <a:rPr lang="en-US" b="1" dirty="0" err="1">
                <a:solidFill>
                  <a:srgbClr val="7030A0"/>
                </a:solidFill>
              </a:rPr>
              <a:t>lập</a:t>
            </a:r>
            <a:r>
              <a:rPr lang="en-US" b="1" dirty="0">
                <a:solidFill>
                  <a:srgbClr val="7030A0"/>
                </a:solidFill>
              </a:rPr>
              <a:t> </a:t>
            </a:r>
            <a:r>
              <a:rPr lang="en-US" b="1" dirty="0" err="1">
                <a:solidFill>
                  <a:srgbClr val="7030A0"/>
                </a:solidFill>
              </a:rPr>
              <a:t>luận</a:t>
            </a:r>
            <a:r>
              <a:rPr lang="en-US" b="1" dirty="0">
                <a:solidFill>
                  <a:srgbClr val="7030A0"/>
                </a:solidFill>
              </a:rPr>
              <a:t> </a:t>
            </a:r>
            <a:r>
              <a:rPr lang="en-US" b="1" dirty="0" err="1">
                <a:solidFill>
                  <a:srgbClr val="7030A0"/>
                </a:solidFill>
              </a:rPr>
              <a:t>của</a:t>
            </a:r>
            <a:r>
              <a:rPr lang="en-US" b="1" dirty="0">
                <a:solidFill>
                  <a:srgbClr val="7030A0"/>
                </a:solidFill>
              </a:rPr>
              <a:t> </a:t>
            </a:r>
            <a:r>
              <a:rPr lang="en-US" b="1" dirty="0" err="1">
                <a:solidFill>
                  <a:srgbClr val="7030A0"/>
                </a:solidFill>
              </a:rPr>
              <a:t>tác</a:t>
            </a:r>
            <a:r>
              <a:rPr lang="en-US" b="1" dirty="0">
                <a:solidFill>
                  <a:srgbClr val="7030A0"/>
                </a:solidFill>
              </a:rPr>
              <a:t> </a:t>
            </a:r>
            <a:r>
              <a:rPr lang="en-US" b="1" dirty="0" err="1">
                <a:solidFill>
                  <a:srgbClr val="7030A0"/>
                </a:solidFill>
              </a:rPr>
              <a:t>giả</a:t>
            </a:r>
            <a:endParaRPr lang="en-US" b="1" dirty="0">
              <a:solidFill>
                <a:srgbClr val="7030A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257800" y="11431"/>
            <a:ext cx="1905000" cy="578599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91244" tIns="45618" rIns="91244" bIns="45618" rtlCol="0">
            <a:spAutoFit/>
          </a:bodyPr>
          <a:lstStyle/>
          <a:p>
            <a:r>
              <a:rPr lang="en-US" b="1" u="sng" dirty="0" err="1">
                <a:solidFill>
                  <a:srgbClr val="002060"/>
                </a:solidFill>
              </a:rPr>
              <a:t>Phiếu</a:t>
            </a:r>
            <a:r>
              <a:rPr lang="en-US" b="1" u="sng" dirty="0">
                <a:solidFill>
                  <a:srgbClr val="002060"/>
                </a:solidFill>
              </a:rPr>
              <a:t> </a:t>
            </a:r>
            <a:r>
              <a:rPr lang="en-US" b="1" u="sng" dirty="0" err="1">
                <a:solidFill>
                  <a:srgbClr val="002060"/>
                </a:solidFill>
              </a:rPr>
              <a:t>bài</a:t>
            </a:r>
            <a:r>
              <a:rPr lang="en-US" b="1" u="sng" dirty="0">
                <a:solidFill>
                  <a:srgbClr val="002060"/>
                </a:solidFill>
              </a:rPr>
              <a:t> </a:t>
            </a:r>
            <a:r>
              <a:rPr lang="en-US" b="1" u="sng" dirty="0" err="1">
                <a:solidFill>
                  <a:srgbClr val="002060"/>
                </a:solidFill>
              </a:rPr>
              <a:t>tập</a:t>
            </a:r>
            <a:r>
              <a:rPr lang="en-US" b="1" u="sng" dirty="0">
                <a:solidFill>
                  <a:srgbClr val="002060"/>
                </a:solidFill>
              </a:rPr>
              <a:t> 3:</a:t>
            </a:r>
          </a:p>
          <a:p>
            <a:r>
              <a:rPr lang="en-US" b="1" dirty="0">
                <a:solidFill>
                  <a:srgbClr val="002060"/>
                </a:solidFill>
              </a:rPr>
              <a:t>- </a:t>
            </a:r>
            <a:r>
              <a:rPr lang="en-US" b="1" dirty="0" err="1">
                <a:solidFill>
                  <a:srgbClr val="002060"/>
                </a:solidFill>
              </a:rPr>
              <a:t>Phần</a:t>
            </a:r>
            <a:r>
              <a:rPr lang="en-US" b="1" dirty="0">
                <a:solidFill>
                  <a:srgbClr val="002060"/>
                </a:solidFill>
              </a:rPr>
              <a:t> 3 </a:t>
            </a:r>
            <a:r>
              <a:rPr lang="en-US" b="1" kern="100" dirty="0" err="1">
                <a:solidFill>
                  <a:srgbClr val="002060"/>
                </a:solidFill>
                <a:ea typeface="SimSun" panose="02010600030101010101" pitchFamily="2" charset="-122"/>
                <a:cs typeface="Times New Roman" panose="02020603050405020304" pitchFamily="18" charset="0"/>
              </a:rPr>
              <a:t>tác</a:t>
            </a:r>
            <a:r>
              <a:rPr lang="en-US" b="1" kern="100" dirty="0">
                <a:solidFill>
                  <a:srgbClr val="002060"/>
                </a:solidFill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b="1" kern="100" dirty="0" err="1">
                <a:solidFill>
                  <a:srgbClr val="002060"/>
                </a:solidFill>
                <a:ea typeface="SimSun" panose="02010600030101010101" pitchFamily="2" charset="-122"/>
                <a:cs typeface="Times New Roman" panose="02020603050405020304" pitchFamily="18" charset="0"/>
              </a:rPr>
              <a:t>giả</a:t>
            </a:r>
            <a:r>
              <a:rPr lang="en-US" b="1" kern="100" dirty="0">
                <a:solidFill>
                  <a:srgbClr val="002060"/>
                </a:solidFill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b="1" kern="100" dirty="0" err="1">
                <a:solidFill>
                  <a:srgbClr val="002060"/>
                </a:solidFill>
                <a:ea typeface="SimSun" panose="02010600030101010101" pitchFamily="2" charset="-122"/>
                <a:cs typeface="Times New Roman" panose="02020603050405020304" pitchFamily="18" charset="0"/>
              </a:rPr>
              <a:t>đã</a:t>
            </a:r>
            <a:r>
              <a:rPr lang="en-US" b="1" kern="100" dirty="0">
                <a:solidFill>
                  <a:srgbClr val="002060"/>
                </a:solidFill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b="1" kern="100" dirty="0" err="1">
                <a:solidFill>
                  <a:srgbClr val="002060"/>
                </a:solidFill>
                <a:ea typeface="SimSun" panose="02010600030101010101" pitchFamily="2" charset="-122"/>
                <a:cs typeface="Times New Roman" panose="02020603050405020304" pitchFamily="18" charset="0"/>
              </a:rPr>
              <a:t>phân</a:t>
            </a:r>
            <a:r>
              <a:rPr lang="en-US" b="1" kern="100" dirty="0">
                <a:solidFill>
                  <a:srgbClr val="002060"/>
                </a:solidFill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b="1" kern="100" dirty="0" err="1">
                <a:solidFill>
                  <a:srgbClr val="002060"/>
                </a:solidFill>
                <a:ea typeface="SimSun" panose="02010600030101010101" pitchFamily="2" charset="-122"/>
                <a:cs typeface="Times New Roman" panose="02020603050405020304" pitchFamily="18" charset="0"/>
              </a:rPr>
              <a:t>tích</a:t>
            </a:r>
            <a:r>
              <a:rPr lang="en-US" b="1" kern="100" dirty="0">
                <a:solidFill>
                  <a:srgbClr val="002060"/>
                </a:solidFill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b="1" kern="100" dirty="0" err="1">
                <a:solidFill>
                  <a:srgbClr val="002060"/>
                </a:solidFill>
                <a:ea typeface="SimSun" panose="02010600030101010101" pitchFamily="2" charset="-122"/>
                <a:cs typeface="Times New Roman" panose="02020603050405020304" pitchFamily="18" charset="0"/>
              </a:rPr>
              <a:t>yếu</a:t>
            </a:r>
            <a:r>
              <a:rPr lang="en-US" b="1" kern="100" dirty="0">
                <a:solidFill>
                  <a:srgbClr val="002060"/>
                </a:solidFill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b="1" kern="100" dirty="0" err="1">
                <a:solidFill>
                  <a:srgbClr val="002060"/>
                </a:solidFill>
                <a:ea typeface="SimSun" panose="02010600030101010101" pitchFamily="2" charset="-122"/>
                <a:cs typeface="Times New Roman" panose="02020603050405020304" pitchFamily="18" charset="0"/>
              </a:rPr>
              <a:t>tố</a:t>
            </a:r>
            <a:r>
              <a:rPr lang="en-US" b="1" kern="100" dirty="0">
                <a:solidFill>
                  <a:srgbClr val="002060"/>
                </a:solidFill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b="1" kern="100" dirty="0" err="1">
                <a:solidFill>
                  <a:srgbClr val="002060"/>
                </a:solidFill>
                <a:ea typeface="SimSun" panose="02010600030101010101" pitchFamily="2" charset="-122"/>
                <a:cs typeface="Times New Roman" panose="02020603050405020304" pitchFamily="18" charset="0"/>
              </a:rPr>
              <a:t>nào</a:t>
            </a:r>
            <a:r>
              <a:rPr lang="en-US" b="1" kern="100" dirty="0">
                <a:solidFill>
                  <a:srgbClr val="002060"/>
                </a:solidFill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b="1" kern="100" dirty="0" err="1">
                <a:solidFill>
                  <a:srgbClr val="002060"/>
                </a:solidFill>
                <a:ea typeface="SimSun" panose="02010600030101010101" pitchFamily="2" charset="-122"/>
                <a:cs typeface="Times New Roman" panose="02020603050405020304" pitchFamily="18" charset="0"/>
              </a:rPr>
              <a:t>của</a:t>
            </a:r>
            <a:r>
              <a:rPr lang="en-US" b="1" kern="100" dirty="0">
                <a:solidFill>
                  <a:srgbClr val="002060"/>
                </a:solidFill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b="1" kern="100" dirty="0" err="1">
                <a:solidFill>
                  <a:srgbClr val="002060"/>
                </a:solidFill>
                <a:ea typeface="SimSun" panose="02010600030101010101" pitchFamily="2" charset="-122"/>
                <a:cs typeface="Times New Roman" panose="02020603050405020304" pitchFamily="18" charset="0"/>
              </a:rPr>
              <a:t>bài</a:t>
            </a:r>
            <a:r>
              <a:rPr lang="en-US" b="1" kern="100" dirty="0">
                <a:solidFill>
                  <a:srgbClr val="002060"/>
                </a:solidFill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b="1" kern="100" dirty="0" err="1">
                <a:solidFill>
                  <a:srgbClr val="002060"/>
                </a:solidFill>
                <a:ea typeface="SimSun" panose="02010600030101010101" pitchFamily="2" charset="-122"/>
                <a:cs typeface="Times New Roman" panose="02020603050405020304" pitchFamily="18" charset="0"/>
              </a:rPr>
              <a:t>ca</a:t>
            </a:r>
            <a:r>
              <a:rPr lang="en-US" b="1" kern="100" dirty="0">
                <a:solidFill>
                  <a:srgbClr val="002060"/>
                </a:solidFill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b="1" kern="100" dirty="0" err="1">
                <a:solidFill>
                  <a:srgbClr val="002060"/>
                </a:solidFill>
                <a:ea typeface="SimSun" panose="02010600030101010101" pitchFamily="2" charset="-122"/>
                <a:cs typeface="Times New Roman" panose="02020603050405020304" pitchFamily="18" charset="0"/>
              </a:rPr>
              <a:t>dao</a:t>
            </a:r>
            <a:r>
              <a:rPr lang="en-US" b="1" kern="100" dirty="0">
                <a:solidFill>
                  <a:srgbClr val="002060"/>
                </a:solidFill>
                <a:ea typeface="SimSun" panose="02010600030101010101" pitchFamily="2" charset="-122"/>
                <a:cs typeface="Times New Roman" panose="02020603050405020304" pitchFamily="18" charset="0"/>
              </a:rPr>
              <a:t>? </a:t>
            </a:r>
            <a:endParaRPr lang="en-US" b="1" dirty="0">
              <a:solidFill>
                <a:srgbClr val="002060"/>
              </a:solidFill>
            </a:endParaRPr>
          </a:p>
          <a:p>
            <a:pPr algn="just">
              <a:spcBef>
                <a:spcPts val="0"/>
              </a:spcBef>
              <a:spcAft>
                <a:spcPts val="0"/>
              </a:spcAft>
            </a:pPr>
            <a:r>
              <a:rPr lang="en-US" b="1" kern="100" dirty="0">
                <a:solidFill>
                  <a:srgbClr val="002060"/>
                </a:solidFill>
                <a:ea typeface="SimSun" panose="02010600030101010101" pitchFamily="2" charset="-122"/>
                <a:cs typeface="Times New Roman" panose="02020603050405020304" pitchFamily="18" charset="0"/>
              </a:rPr>
              <a:t>- </a:t>
            </a:r>
            <a:r>
              <a:rPr lang="en-US" b="1" kern="100" dirty="0" err="1">
                <a:solidFill>
                  <a:srgbClr val="002060"/>
                </a:solidFill>
                <a:ea typeface="SimSun" panose="02010600030101010101" pitchFamily="2" charset="-122"/>
                <a:cs typeface="Times New Roman" panose="02020603050405020304" pitchFamily="18" charset="0"/>
              </a:rPr>
              <a:t>Tác</a:t>
            </a:r>
            <a:r>
              <a:rPr lang="en-US" b="1" kern="100" dirty="0">
                <a:solidFill>
                  <a:srgbClr val="002060"/>
                </a:solidFill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b="1" kern="100" dirty="0" err="1">
                <a:solidFill>
                  <a:srgbClr val="002060"/>
                </a:solidFill>
                <a:ea typeface="SimSun" panose="02010600030101010101" pitchFamily="2" charset="-122"/>
                <a:cs typeface="Times New Roman" panose="02020603050405020304" pitchFamily="18" charset="0"/>
              </a:rPr>
              <a:t>giả</a:t>
            </a:r>
            <a:r>
              <a:rPr lang="en-US" b="1" kern="100" dirty="0">
                <a:solidFill>
                  <a:srgbClr val="002060"/>
                </a:solidFill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vi-VN" b="1" kern="100" dirty="0">
                <a:solidFill>
                  <a:srgbClr val="002060"/>
                </a:solidFill>
                <a:ea typeface="SimSun" panose="02010600030101010101" pitchFamily="2" charset="-122"/>
                <a:cs typeface="Times New Roman" panose="02020603050405020304" pitchFamily="18" charset="0"/>
              </a:rPr>
              <a:t>đã</a:t>
            </a:r>
            <a:r>
              <a:rPr lang="en-US" b="1" kern="100" dirty="0">
                <a:solidFill>
                  <a:srgbClr val="002060"/>
                </a:solidFill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b="1" kern="100" dirty="0" err="1">
                <a:solidFill>
                  <a:srgbClr val="002060"/>
                </a:solidFill>
                <a:ea typeface="SimSun" panose="02010600030101010101" pitchFamily="2" charset="-122"/>
                <a:cs typeface="Times New Roman" panose="02020603050405020304" pitchFamily="18" charset="0"/>
              </a:rPr>
              <a:t>có</a:t>
            </a:r>
            <a:r>
              <a:rPr lang="en-US" b="1" kern="100" dirty="0">
                <a:solidFill>
                  <a:srgbClr val="002060"/>
                </a:solidFill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b="1" kern="100" dirty="0" err="1">
                <a:solidFill>
                  <a:srgbClr val="002060"/>
                </a:solidFill>
                <a:ea typeface="SimSun" panose="02010600030101010101" pitchFamily="2" charset="-122"/>
                <a:cs typeface="Times New Roman" panose="02020603050405020304" pitchFamily="18" charset="0"/>
              </a:rPr>
              <a:t>phát</a:t>
            </a:r>
            <a:r>
              <a:rPr lang="en-US" b="1" kern="100" dirty="0">
                <a:solidFill>
                  <a:srgbClr val="002060"/>
                </a:solidFill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b="1" kern="100" dirty="0" err="1">
                <a:solidFill>
                  <a:srgbClr val="002060"/>
                </a:solidFill>
                <a:ea typeface="SimSun" panose="02010600030101010101" pitchFamily="2" charset="-122"/>
                <a:cs typeface="Times New Roman" panose="02020603050405020304" pitchFamily="18" charset="0"/>
              </a:rPr>
              <a:t>hiện</a:t>
            </a:r>
            <a:r>
              <a:rPr lang="en-US" b="1" kern="100" dirty="0">
                <a:solidFill>
                  <a:srgbClr val="002060"/>
                </a:solidFill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b="1" kern="100" dirty="0" err="1">
                <a:solidFill>
                  <a:srgbClr val="002060"/>
                </a:solidFill>
                <a:ea typeface="SimSun" panose="02010600030101010101" pitchFamily="2" charset="-122"/>
                <a:cs typeface="Times New Roman" panose="02020603050405020304" pitchFamily="18" charset="0"/>
              </a:rPr>
              <a:t>nào</a:t>
            </a:r>
            <a:r>
              <a:rPr lang="en-US" b="1" kern="100" dirty="0">
                <a:solidFill>
                  <a:srgbClr val="002060"/>
                </a:solidFill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b="1" kern="100" dirty="0" err="1">
                <a:solidFill>
                  <a:srgbClr val="002060"/>
                </a:solidFill>
                <a:ea typeface="SimSun" panose="02010600030101010101" pitchFamily="2" charset="-122"/>
                <a:cs typeface="Times New Roman" panose="02020603050405020304" pitchFamily="18" charset="0"/>
              </a:rPr>
              <a:t>về</a:t>
            </a:r>
            <a:r>
              <a:rPr lang="en-US" b="1" kern="100" dirty="0">
                <a:solidFill>
                  <a:srgbClr val="002060"/>
                </a:solidFill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b="1" kern="100" dirty="0" err="1">
                <a:solidFill>
                  <a:srgbClr val="002060"/>
                </a:solidFill>
                <a:ea typeface="SimSun" panose="02010600030101010101" pitchFamily="2" charset="-122"/>
                <a:cs typeface="Times New Roman" panose="02020603050405020304" pitchFamily="18" charset="0"/>
              </a:rPr>
              <a:t>cấu</a:t>
            </a:r>
            <a:r>
              <a:rPr lang="en-US" b="1" kern="100" dirty="0">
                <a:solidFill>
                  <a:srgbClr val="002060"/>
                </a:solidFill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b="1" kern="100" dirty="0" err="1">
                <a:solidFill>
                  <a:srgbClr val="002060"/>
                </a:solidFill>
                <a:ea typeface="SimSun" panose="02010600030101010101" pitchFamily="2" charset="-122"/>
                <a:cs typeface="Times New Roman" panose="02020603050405020304" pitchFamily="18" charset="0"/>
              </a:rPr>
              <a:t>tạo</a:t>
            </a:r>
            <a:r>
              <a:rPr lang="en-US" b="1" kern="100" dirty="0">
                <a:solidFill>
                  <a:srgbClr val="002060"/>
                </a:solidFill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b="1" kern="100" dirty="0" err="1">
                <a:solidFill>
                  <a:srgbClr val="002060"/>
                </a:solidFill>
                <a:ea typeface="SimSun" panose="02010600030101010101" pitchFamily="2" charset="-122"/>
                <a:cs typeface="Times New Roman" panose="02020603050405020304" pitchFamily="18" charset="0"/>
              </a:rPr>
              <a:t>của</a:t>
            </a:r>
            <a:r>
              <a:rPr lang="en-US" b="1" kern="100" dirty="0">
                <a:solidFill>
                  <a:srgbClr val="002060"/>
                </a:solidFill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b="1" kern="100" dirty="0" err="1">
                <a:solidFill>
                  <a:srgbClr val="002060"/>
                </a:solidFill>
                <a:ea typeface="SimSun" panose="02010600030101010101" pitchFamily="2" charset="-122"/>
                <a:cs typeface="Times New Roman" panose="02020603050405020304" pitchFamily="18" charset="0"/>
              </a:rPr>
              <a:t>hai</a:t>
            </a:r>
            <a:r>
              <a:rPr lang="en-US" b="1" kern="100" dirty="0">
                <a:solidFill>
                  <a:srgbClr val="002060"/>
                </a:solidFill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b="1" kern="100" dirty="0" err="1">
                <a:solidFill>
                  <a:srgbClr val="002060"/>
                </a:solidFill>
                <a:ea typeface="SimSun" panose="02010600030101010101" pitchFamily="2" charset="-122"/>
                <a:cs typeface="Times New Roman" panose="02020603050405020304" pitchFamily="18" charset="0"/>
              </a:rPr>
              <a:t>câu</a:t>
            </a:r>
            <a:r>
              <a:rPr lang="en-US" b="1" kern="100" dirty="0">
                <a:solidFill>
                  <a:srgbClr val="002060"/>
                </a:solidFill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vi-VN" b="1" kern="100" dirty="0">
                <a:solidFill>
                  <a:srgbClr val="002060"/>
                </a:solidFill>
                <a:ea typeface="SimSun" panose="02010600030101010101" pitchFamily="2" charset="-122"/>
                <a:cs typeface="Times New Roman" panose="02020603050405020304" pitchFamily="18" charset="0"/>
              </a:rPr>
              <a:t>đầu</a:t>
            </a:r>
            <a:r>
              <a:rPr lang="en-US" b="1" kern="100" dirty="0">
                <a:solidFill>
                  <a:srgbClr val="002060"/>
                </a:solidFill>
                <a:ea typeface="SimSun" panose="02010600030101010101" pitchFamily="2" charset="-122"/>
                <a:cs typeface="Times New Roman" panose="02020603050405020304" pitchFamily="18" charset="0"/>
              </a:rPr>
              <a:t>? </a:t>
            </a:r>
            <a:r>
              <a:rPr lang="en-US" b="1" kern="100" dirty="0" err="1">
                <a:solidFill>
                  <a:srgbClr val="002060"/>
                </a:solidFill>
                <a:ea typeface="SimSun" panose="02010600030101010101" pitchFamily="2" charset="-122"/>
                <a:cs typeface="Times New Roman" panose="02020603050405020304" pitchFamily="18" charset="0"/>
              </a:rPr>
              <a:t>Từ</a:t>
            </a:r>
            <a:r>
              <a:rPr lang="en-US" b="1" kern="100" dirty="0">
                <a:solidFill>
                  <a:srgbClr val="002060"/>
                </a:solidFill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vi-VN" b="1" kern="100" dirty="0">
                <a:solidFill>
                  <a:srgbClr val="002060"/>
                </a:solidFill>
                <a:ea typeface="SimSun" panose="02010600030101010101" pitchFamily="2" charset="-122"/>
                <a:cs typeface="Times New Roman" panose="02020603050405020304" pitchFamily="18" charset="0"/>
              </a:rPr>
              <a:t>đó</a:t>
            </a:r>
            <a:r>
              <a:rPr lang="en-US" b="1" kern="100" dirty="0">
                <a:solidFill>
                  <a:srgbClr val="002060"/>
                </a:solidFill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b="1" kern="100" dirty="0" err="1">
                <a:solidFill>
                  <a:srgbClr val="002060"/>
                </a:solidFill>
                <a:ea typeface="SimSun" panose="02010600030101010101" pitchFamily="2" charset="-122"/>
                <a:cs typeface="Times New Roman" panose="02020603050405020304" pitchFamily="18" charset="0"/>
              </a:rPr>
              <a:t>tác</a:t>
            </a:r>
            <a:r>
              <a:rPr lang="en-US" b="1" kern="100" dirty="0">
                <a:solidFill>
                  <a:srgbClr val="002060"/>
                </a:solidFill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b="1" kern="100" dirty="0" err="1">
                <a:solidFill>
                  <a:srgbClr val="002060"/>
                </a:solidFill>
                <a:ea typeface="SimSun" panose="02010600030101010101" pitchFamily="2" charset="-122"/>
                <a:cs typeface="Times New Roman" panose="02020603050405020304" pitchFamily="18" charset="0"/>
              </a:rPr>
              <a:t>giả</a:t>
            </a:r>
            <a:r>
              <a:rPr lang="en-US" b="1" kern="100" dirty="0">
                <a:solidFill>
                  <a:srgbClr val="002060"/>
                </a:solidFill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b="1" kern="100" dirty="0" err="1">
                <a:solidFill>
                  <a:srgbClr val="002060"/>
                </a:solidFill>
                <a:ea typeface="SimSun" panose="02010600030101010101" pitchFamily="2" charset="-122"/>
                <a:cs typeface="Times New Roman" panose="02020603050405020304" pitchFamily="18" charset="0"/>
              </a:rPr>
              <a:t>có</a:t>
            </a:r>
            <a:r>
              <a:rPr lang="en-US" b="1" kern="100" dirty="0">
                <a:solidFill>
                  <a:srgbClr val="002060"/>
                </a:solidFill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b="1" kern="100" dirty="0" err="1">
                <a:solidFill>
                  <a:srgbClr val="002060"/>
                </a:solidFill>
                <a:ea typeface="SimSun" panose="02010600030101010101" pitchFamily="2" charset="-122"/>
                <a:cs typeface="Times New Roman" panose="02020603050405020304" pitchFamily="18" charset="0"/>
              </a:rPr>
              <a:t>cách</a:t>
            </a:r>
            <a:r>
              <a:rPr lang="en-US" b="1" kern="100" dirty="0">
                <a:solidFill>
                  <a:srgbClr val="002060"/>
                </a:solidFill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b="1" kern="100" dirty="0" err="1">
                <a:solidFill>
                  <a:srgbClr val="002060"/>
                </a:solidFill>
                <a:ea typeface="SimSun" panose="02010600030101010101" pitchFamily="2" charset="-122"/>
                <a:cs typeface="Times New Roman" panose="02020603050405020304" pitchFamily="18" charset="0"/>
              </a:rPr>
              <a:t>nhìn</a:t>
            </a:r>
            <a:r>
              <a:rPr lang="en-US" b="1" kern="100" dirty="0">
                <a:solidFill>
                  <a:srgbClr val="002060"/>
                </a:solidFill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b="1" kern="100" dirty="0" err="1">
                <a:solidFill>
                  <a:srgbClr val="002060"/>
                </a:solidFill>
                <a:ea typeface="SimSun" panose="02010600030101010101" pitchFamily="2" charset="-122"/>
                <a:cs typeface="Times New Roman" panose="02020603050405020304" pitchFamily="18" charset="0"/>
              </a:rPr>
              <a:t>khác</a:t>
            </a:r>
            <a:r>
              <a:rPr lang="en-US" b="1" kern="100" dirty="0">
                <a:solidFill>
                  <a:srgbClr val="002060"/>
                </a:solidFill>
                <a:ea typeface="SimSun" panose="02010600030101010101" pitchFamily="2" charset="-122"/>
                <a:cs typeface="Times New Roman" panose="02020603050405020304" pitchFamily="18" charset="0"/>
              </a:rPr>
              <a:t> so </a:t>
            </a:r>
            <a:r>
              <a:rPr lang="en-US" b="1" kern="100" dirty="0" err="1">
                <a:solidFill>
                  <a:srgbClr val="002060"/>
                </a:solidFill>
                <a:ea typeface="SimSun" panose="02010600030101010101" pitchFamily="2" charset="-122"/>
                <a:cs typeface="Times New Roman" panose="02020603050405020304" pitchFamily="18" charset="0"/>
              </a:rPr>
              <a:t>với</a:t>
            </a:r>
            <a:r>
              <a:rPr lang="en-US" b="1" kern="100" dirty="0">
                <a:solidFill>
                  <a:srgbClr val="002060"/>
                </a:solidFill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b="1" kern="100" dirty="0" err="1">
                <a:solidFill>
                  <a:srgbClr val="002060"/>
                </a:solidFill>
                <a:ea typeface="SimSun" panose="02010600030101010101" pitchFamily="2" charset="-122"/>
                <a:cs typeface="Times New Roman" panose="02020603050405020304" pitchFamily="18" charset="0"/>
              </a:rPr>
              <a:t>mọi</a:t>
            </a:r>
            <a:r>
              <a:rPr lang="en-US" b="1" kern="100" dirty="0">
                <a:solidFill>
                  <a:srgbClr val="002060"/>
                </a:solidFill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b="1" kern="100" dirty="0" err="1">
                <a:solidFill>
                  <a:srgbClr val="002060"/>
                </a:solidFill>
                <a:ea typeface="SimSun" panose="02010600030101010101" pitchFamily="2" charset="-122"/>
                <a:cs typeface="Times New Roman" panose="02020603050405020304" pitchFamily="18" charset="0"/>
              </a:rPr>
              <a:t>người</a:t>
            </a:r>
            <a:r>
              <a:rPr lang="en-US" b="1" kern="100" dirty="0">
                <a:solidFill>
                  <a:srgbClr val="002060"/>
                </a:solidFill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b="1" kern="100" dirty="0" err="1">
                <a:solidFill>
                  <a:srgbClr val="002060"/>
                </a:solidFill>
                <a:ea typeface="SimSun" panose="02010600030101010101" pitchFamily="2" charset="-122"/>
                <a:cs typeface="Times New Roman" panose="02020603050405020304" pitchFamily="18" charset="0"/>
              </a:rPr>
              <a:t>như</a:t>
            </a:r>
            <a:r>
              <a:rPr lang="en-US" b="1" kern="100" dirty="0">
                <a:solidFill>
                  <a:srgbClr val="002060"/>
                </a:solidFill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b="1" kern="100" dirty="0" err="1">
                <a:solidFill>
                  <a:srgbClr val="002060"/>
                </a:solidFill>
                <a:ea typeface="SimSun" panose="02010600030101010101" pitchFamily="2" charset="-122"/>
                <a:cs typeface="Times New Roman" panose="02020603050405020304" pitchFamily="18" charset="0"/>
              </a:rPr>
              <a:t>thế</a:t>
            </a:r>
            <a:r>
              <a:rPr lang="en-US" b="1" kern="100" dirty="0">
                <a:solidFill>
                  <a:srgbClr val="002060"/>
                </a:solidFill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b="1" kern="100" dirty="0" err="1">
                <a:solidFill>
                  <a:srgbClr val="002060"/>
                </a:solidFill>
                <a:ea typeface="SimSun" panose="02010600030101010101" pitchFamily="2" charset="-122"/>
                <a:cs typeface="Times New Roman" panose="02020603050405020304" pitchFamily="18" charset="0"/>
              </a:rPr>
              <a:t>nào</a:t>
            </a:r>
            <a:r>
              <a:rPr lang="en-US" b="1" kern="100" dirty="0">
                <a:solidFill>
                  <a:srgbClr val="002060"/>
                </a:solidFill>
                <a:ea typeface="SimSun" panose="02010600030101010101" pitchFamily="2" charset="-122"/>
                <a:cs typeface="Times New Roman" panose="02020603050405020304" pitchFamily="18" charset="0"/>
              </a:rPr>
              <a:t>? </a:t>
            </a:r>
          </a:p>
          <a:p>
            <a:pPr algn="just">
              <a:spcBef>
                <a:spcPts val="0"/>
              </a:spcBef>
              <a:spcAft>
                <a:spcPts val="0"/>
              </a:spcAft>
            </a:pPr>
            <a:r>
              <a:rPr lang="en-US" b="1" kern="100" dirty="0">
                <a:solidFill>
                  <a:srgbClr val="002060"/>
                </a:solidFill>
                <a:ea typeface="SimSun" panose="02010600030101010101" pitchFamily="2" charset="-122"/>
                <a:cs typeface="Times New Roman" panose="02020603050405020304" pitchFamily="18" charset="0"/>
              </a:rPr>
              <a:t>- </a:t>
            </a:r>
            <a:r>
              <a:rPr lang="en-US" b="1" kern="100" dirty="0" err="1">
                <a:solidFill>
                  <a:srgbClr val="002060"/>
                </a:solidFill>
                <a:ea typeface="SimSun" panose="02010600030101010101" pitchFamily="2" charset="-122"/>
                <a:cs typeface="Times New Roman" panose="02020603050405020304" pitchFamily="18" charset="0"/>
              </a:rPr>
              <a:t>Em</a:t>
            </a:r>
            <a:r>
              <a:rPr lang="en-US" b="1" kern="100" dirty="0">
                <a:solidFill>
                  <a:srgbClr val="002060"/>
                </a:solidFill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b="1" kern="100" dirty="0" err="1">
                <a:solidFill>
                  <a:srgbClr val="002060"/>
                </a:solidFill>
                <a:ea typeface="SimSun" panose="02010600030101010101" pitchFamily="2" charset="-122"/>
                <a:cs typeface="Times New Roman" panose="02020603050405020304" pitchFamily="18" charset="0"/>
              </a:rPr>
              <a:t>có</a:t>
            </a:r>
            <a:r>
              <a:rPr lang="en-US" b="1" kern="100" dirty="0">
                <a:solidFill>
                  <a:srgbClr val="002060"/>
                </a:solidFill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b="1" kern="100" dirty="0" err="1">
                <a:solidFill>
                  <a:srgbClr val="002060"/>
                </a:solidFill>
                <a:ea typeface="SimSun" panose="02010600030101010101" pitchFamily="2" charset="-122"/>
                <a:cs typeface="Times New Roman" panose="02020603050405020304" pitchFamily="18" charset="0"/>
              </a:rPr>
              <a:t>nhận</a:t>
            </a:r>
            <a:r>
              <a:rPr lang="en-US" b="1" kern="100" dirty="0">
                <a:solidFill>
                  <a:srgbClr val="002060"/>
                </a:solidFill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b="1" kern="100" dirty="0" err="1">
                <a:solidFill>
                  <a:srgbClr val="002060"/>
                </a:solidFill>
                <a:ea typeface="SimSun" panose="02010600030101010101" pitchFamily="2" charset="-122"/>
                <a:cs typeface="Times New Roman" panose="02020603050405020304" pitchFamily="18" charset="0"/>
              </a:rPr>
              <a:t>xét</a:t>
            </a:r>
            <a:r>
              <a:rPr lang="en-US" b="1" kern="100" dirty="0">
                <a:solidFill>
                  <a:srgbClr val="002060"/>
                </a:solidFill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b="1" kern="100" dirty="0" err="1">
                <a:solidFill>
                  <a:srgbClr val="002060"/>
                </a:solidFill>
                <a:ea typeface="SimSun" panose="02010600030101010101" pitchFamily="2" charset="-122"/>
                <a:cs typeface="Times New Roman" panose="02020603050405020304" pitchFamily="18" charset="0"/>
              </a:rPr>
              <a:t>gì</a:t>
            </a:r>
            <a:r>
              <a:rPr lang="en-US" b="1" kern="100" dirty="0">
                <a:solidFill>
                  <a:srgbClr val="002060"/>
                </a:solidFill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b="1" kern="100" dirty="0" err="1">
                <a:solidFill>
                  <a:srgbClr val="002060"/>
                </a:solidFill>
                <a:ea typeface="SimSun" panose="02010600030101010101" pitchFamily="2" charset="-122"/>
                <a:cs typeface="Times New Roman" panose="02020603050405020304" pitchFamily="18" charset="0"/>
              </a:rPr>
              <a:t>về</a:t>
            </a:r>
            <a:r>
              <a:rPr lang="en-US" b="1" kern="100" dirty="0">
                <a:solidFill>
                  <a:srgbClr val="002060"/>
                </a:solidFill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b="1" kern="100" dirty="0" err="1">
                <a:solidFill>
                  <a:srgbClr val="002060"/>
                </a:solidFill>
                <a:ea typeface="SimSun" panose="02010600030101010101" pitchFamily="2" charset="-122"/>
                <a:cs typeface="Times New Roman" panose="02020603050405020304" pitchFamily="18" charset="0"/>
              </a:rPr>
              <a:t>cách</a:t>
            </a:r>
            <a:r>
              <a:rPr lang="en-US" b="1" kern="100" dirty="0">
                <a:solidFill>
                  <a:srgbClr val="002060"/>
                </a:solidFill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b="1" kern="100" dirty="0" err="1">
                <a:solidFill>
                  <a:srgbClr val="002060"/>
                </a:solidFill>
                <a:ea typeface="SimSun" panose="02010600030101010101" pitchFamily="2" charset="-122"/>
                <a:cs typeface="Times New Roman" panose="02020603050405020304" pitchFamily="18" charset="0"/>
              </a:rPr>
              <a:t>đánh</a:t>
            </a:r>
            <a:r>
              <a:rPr lang="en-US" b="1" kern="100" dirty="0">
                <a:solidFill>
                  <a:srgbClr val="002060"/>
                </a:solidFill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b="1" kern="100" dirty="0" err="1">
                <a:solidFill>
                  <a:srgbClr val="002060"/>
                </a:solidFill>
                <a:ea typeface="SimSun" panose="02010600030101010101" pitchFamily="2" charset="-122"/>
                <a:cs typeface="Times New Roman" panose="02020603050405020304" pitchFamily="18" charset="0"/>
              </a:rPr>
              <a:t>giá</a:t>
            </a:r>
            <a:r>
              <a:rPr lang="en-US" b="1" kern="100" dirty="0">
                <a:solidFill>
                  <a:srgbClr val="002060"/>
                </a:solidFill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b="1" kern="100" dirty="0" err="1">
                <a:solidFill>
                  <a:srgbClr val="002060"/>
                </a:solidFill>
                <a:ea typeface="SimSun" panose="02010600030101010101" pitchFamily="2" charset="-122"/>
                <a:cs typeface="Times New Roman" panose="02020603050405020304" pitchFamily="18" charset="0"/>
              </a:rPr>
              <a:t>của</a:t>
            </a:r>
            <a:r>
              <a:rPr lang="en-US" b="1" kern="100" dirty="0">
                <a:solidFill>
                  <a:srgbClr val="002060"/>
                </a:solidFill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b="1" kern="100" dirty="0" err="1">
                <a:solidFill>
                  <a:srgbClr val="002060"/>
                </a:solidFill>
                <a:ea typeface="SimSun" panose="02010600030101010101" pitchFamily="2" charset="-122"/>
                <a:cs typeface="Times New Roman" panose="02020603050405020304" pitchFamily="18" charset="0"/>
              </a:rPr>
              <a:t>tác</a:t>
            </a:r>
            <a:r>
              <a:rPr lang="en-US" b="1" kern="100" dirty="0">
                <a:solidFill>
                  <a:srgbClr val="002060"/>
                </a:solidFill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b="1" kern="100" dirty="0" err="1">
                <a:solidFill>
                  <a:srgbClr val="002060"/>
                </a:solidFill>
                <a:ea typeface="SimSun" panose="02010600030101010101" pitchFamily="2" charset="-122"/>
                <a:cs typeface="Times New Roman" panose="02020603050405020304" pitchFamily="18" charset="0"/>
              </a:rPr>
              <a:t>giả</a:t>
            </a:r>
            <a:r>
              <a:rPr lang="en-US" b="1" kern="100" dirty="0">
                <a:solidFill>
                  <a:srgbClr val="002060"/>
                </a:solidFill>
                <a:ea typeface="SimSun" panose="02010600030101010101" pitchFamily="2" charset="-122"/>
                <a:cs typeface="Times New Roman" panose="02020603050405020304" pitchFamily="18" charset="0"/>
              </a:rPr>
              <a:t>?</a:t>
            </a:r>
            <a:endParaRPr lang="en-US" b="1" dirty="0">
              <a:solidFill>
                <a:srgbClr val="002060"/>
              </a:solidFill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162800" y="42256"/>
            <a:ext cx="1981200" cy="5785993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lIns="91244" tIns="45618" rIns="91244" bIns="45618" rtlCol="0">
            <a:spAutoFit/>
          </a:bodyPr>
          <a:lstStyle/>
          <a:p>
            <a:r>
              <a:rPr lang="en-US" b="1" u="sng" dirty="0" err="1">
                <a:solidFill>
                  <a:srgbClr val="FFFFFF"/>
                </a:solidFill>
              </a:rPr>
              <a:t>Phiếu</a:t>
            </a:r>
            <a:r>
              <a:rPr lang="en-US" b="1" u="sng" dirty="0">
                <a:solidFill>
                  <a:srgbClr val="FFFFFF"/>
                </a:solidFill>
              </a:rPr>
              <a:t> </a:t>
            </a:r>
            <a:r>
              <a:rPr lang="en-US" b="1" u="sng" dirty="0" err="1">
                <a:solidFill>
                  <a:srgbClr val="FFFFFF"/>
                </a:solidFill>
              </a:rPr>
              <a:t>bài</a:t>
            </a:r>
            <a:r>
              <a:rPr lang="en-US" b="1" u="sng" dirty="0">
                <a:solidFill>
                  <a:srgbClr val="FFFFFF"/>
                </a:solidFill>
              </a:rPr>
              <a:t> </a:t>
            </a:r>
            <a:r>
              <a:rPr lang="en-US" b="1" u="sng" dirty="0" err="1">
                <a:solidFill>
                  <a:srgbClr val="FFFFFF"/>
                </a:solidFill>
              </a:rPr>
              <a:t>tập</a:t>
            </a:r>
            <a:r>
              <a:rPr lang="en-US" b="1" u="sng" dirty="0">
                <a:solidFill>
                  <a:srgbClr val="FFFFFF"/>
                </a:solidFill>
              </a:rPr>
              <a:t> 4: </a:t>
            </a:r>
          </a:p>
          <a:p>
            <a:pPr lvl="0"/>
            <a:r>
              <a:rPr lang="en-US" b="1" dirty="0">
                <a:solidFill>
                  <a:srgbClr val="FFFFFF"/>
                </a:solidFill>
              </a:rPr>
              <a:t>- </a:t>
            </a:r>
            <a:r>
              <a:rPr lang="en-US" b="1" dirty="0" err="1">
                <a:solidFill>
                  <a:srgbClr val="FFFFFF"/>
                </a:solidFill>
              </a:rPr>
              <a:t>Trong</a:t>
            </a:r>
            <a:r>
              <a:rPr lang="en-US" b="1" dirty="0">
                <a:solidFill>
                  <a:srgbClr val="FFFFFF"/>
                </a:solidFill>
              </a:rPr>
              <a:t> </a:t>
            </a:r>
            <a:r>
              <a:rPr lang="en-US" b="1" dirty="0" err="1">
                <a:solidFill>
                  <a:srgbClr val="FFFFFF"/>
                </a:solidFill>
              </a:rPr>
              <a:t>phần</a:t>
            </a:r>
            <a:r>
              <a:rPr lang="en-US" b="1" dirty="0">
                <a:solidFill>
                  <a:srgbClr val="FFFFFF"/>
                </a:solidFill>
              </a:rPr>
              <a:t> 4 </a:t>
            </a:r>
            <a:r>
              <a:rPr lang="en-US" b="1" dirty="0" err="1">
                <a:solidFill>
                  <a:srgbClr val="FFFFFF"/>
                </a:solidFill>
              </a:rPr>
              <a:t>theo</a:t>
            </a:r>
            <a:r>
              <a:rPr lang="en-US" b="1" dirty="0">
                <a:solidFill>
                  <a:srgbClr val="FFFFFF"/>
                </a:solidFill>
              </a:rPr>
              <a:t> </a:t>
            </a:r>
            <a:r>
              <a:rPr lang="en-US" b="1" dirty="0" err="1">
                <a:solidFill>
                  <a:srgbClr val="FFFFFF"/>
                </a:solidFill>
              </a:rPr>
              <a:t>tác</a:t>
            </a:r>
            <a:r>
              <a:rPr lang="en-US" b="1" dirty="0">
                <a:solidFill>
                  <a:srgbClr val="FFFFFF"/>
                </a:solidFill>
              </a:rPr>
              <a:t> </a:t>
            </a:r>
            <a:r>
              <a:rPr lang="en-US" b="1" dirty="0" err="1">
                <a:solidFill>
                  <a:srgbClr val="FFFFFF"/>
                </a:solidFill>
              </a:rPr>
              <a:t>giả</a:t>
            </a:r>
            <a:r>
              <a:rPr lang="en-US" b="1" dirty="0">
                <a:solidFill>
                  <a:srgbClr val="FFFFFF"/>
                </a:solidFill>
              </a:rPr>
              <a:t>, </a:t>
            </a:r>
            <a:r>
              <a:rPr lang="en-US" b="1" dirty="0" err="1">
                <a:solidFill>
                  <a:srgbClr val="FFFFFF"/>
                </a:solidFill>
              </a:rPr>
              <a:t>hai</a:t>
            </a:r>
            <a:r>
              <a:rPr lang="en-US" b="1" dirty="0">
                <a:solidFill>
                  <a:srgbClr val="FFFFFF"/>
                </a:solidFill>
              </a:rPr>
              <a:t> </a:t>
            </a:r>
            <a:r>
              <a:rPr lang="en-US" b="1" dirty="0" err="1">
                <a:solidFill>
                  <a:srgbClr val="FFFFFF"/>
                </a:solidFill>
              </a:rPr>
              <a:t>câu</a:t>
            </a:r>
            <a:r>
              <a:rPr lang="en-US" b="1" dirty="0">
                <a:solidFill>
                  <a:srgbClr val="FFFFFF"/>
                </a:solidFill>
              </a:rPr>
              <a:t> </a:t>
            </a:r>
            <a:r>
              <a:rPr lang="en-US" b="1" dirty="0" err="1">
                <a:solidFill>
                  <a:srgbClr val="FFFFFF"/>
                </a:solidFill>
              </a:rPr>
              <a:t>cuối</a:t>
            </a:r>
            <a:r>
              <a:rPr lang="en-US" b="1" dirty="0">
                <a:solidFill>
                  <a:srgbClr val="FFFFFF"/>
                </a:solidFill>
              </a:rPr>
              <a:t> </a:t>
            </a:r>
            <a:r>
              <a:rPr lang="en-US" b="1" dirty="0" err="1">
                <a:solidFill>
                  <a:srgbClr val="FFFFFF"/>
                </a:solidFill>
              </a:rPr>
              <a:t>có</a:t>
            </a:r>
            <a:r>
              <a:rPr lang="en-US" b="1" dirty="0">
                <a:solidFill>
                  <a:srgbClr val="FFFFFF"/>
                </a:solidFill>
              </a:rPr>
              <a:t> </a:t>
            </a:r>
            <a:r>
              <a:rPr lang="en-US" b="1" dirty="0" err="1">
                <a:solidFill>
                  <a:srgbClr val="FFFFFF"/>
                </a:solidFill>
              </a:rPr>
              <a:t>gì</a:t>
            </a:r>
            <a:r>
              <a:rPr lang="en-US" b="1" dirty="0">
                <a:solidFill>
                  <a:srgbClr val="FFFFFF"/>
                </a:solidFill>
              </a:rPr>
              <a:t> </a:t>
            </a:r>
            <a:r>
              <a:rPr lang="en-US" b="1" dirty="0" err="1">
                <a:solidFill>
                  <a:srgbClr val="FFFFFF"/>
                </a:solidFill>
              </a:rPr>
              <a:t>khác</a:t>
            </a:r>
            <a:r>
              <a:rPr lang="en-US" b="1" dirty="0">
                <a:solidFill>
                  <a:srgbClr val="FFFFFF"/>
                </a:solidFill>
              </a:rPr>
              <a:t> </a:t>
            </a:r>
            <a:r>
              <a:rPr lang="en-US" b="1" dirty="0" err="1">
                <a:solidFill>
                  <a:srgbClr val="FFFFFF"/>
                </a:solidFill>
              </a:rPr>
              <a:t>biệt</a:t>
            </a:r>
            <a:r>
              <a:rPr lang="en-US" b="1" dirty="0">
                <a:solidFill>
                  <a:srgbClr val="FFFFFF"/>
                </a:solidFill>
              </a:rPr>
              <a:t> so </a:t>
            </a:r>
            <a:r>
              <a:rPr lang="en-US" b="1" dirty="0" err="1">
                <a:solidFill>
                  <a:srgbClr val="FFFFFF"/>
                </a:solidFill>
              </a:rPr>
              <a:t>với</a:t>
            </a:r>
            <a:r>
              <a:rPr lang="en-US" b="1" dirty="0">
                <a:solidFill>
                  <a:srgbClr val="FFFFFF"/>
                </a:solidFill>
              </a:rPr>
              <a:t> </a:t>
            </a:r>
            <a:r>
              <a:rPr lang="en-US" b="1" dirty="0" err="1">
                <a:solidFill>
                  <a:srgbClr val="FFFFFF"/>
                </a:solidFill>
              </a:rPr>
              <a:t>hai</a:t>
            </a:r>
            <a:r>
              <a:rPr lang="en-US" b="1" dirty="0">
                <a:solidFill>
                  <a:srgbClr val="FFFFFF"/>
                </a:solidFill>
              </a:rPr>
              <a:t> </a:t>
            </a:r>
            <a:r>
              <a:rPr lang="en-US" b="1" dirty="0" err="1">
                <a:solidFill>
                  <a:srgbClr val="FFFFFF"/>
                </a:solidFill>
              </a:rPr>
              <a:t>câu</a:t>
            </a:r>
            <a:r>
              <a:rPr lang="en-US" b="1" dirty="0">
                <a:solidFill>
                  <a:srgbClr val="FFFFFF"/>
                </a:solidFill>
              </a:rPr>
              <a:t> </a:t>
            </a:r>
            <a:r>
              <a:rPr lang="vi-VN" b="1" dirty="0">
                <a:solidFill>
                  <a:srgbClr val="FFFFFF"/>
                </a:solidFill>
              </a:rPr>
              <a:t>đầu</a:t>
            </a:r>
            <a:r>
              <a:rPr lang="en-US" b="1" dirty="0">
                <a:solidFill>
                  <a:srgbClr val="FFFFFF"/>
                </a:solidFill>
              </a:rPr>
              <a:t> </a:t>
            </a:r>
            <a:r>
              <a:rPr lang="en-US" b="1" dirty="0" err="1">
                <a:solidFill>
                  <a:srgbClr val="FFFFFF"/>
                </a:solidFill>
              </a:rPr>
              <a:t>của</a:t>
            </a:r>
            <a:r>
              <a:rPr lang="en-US" b="1" dirty="0">
                <a:solidFill>
                  <a:srgbClr val="FFFFFF"/>
                </a:solidFill>
              </a:rPr>
              <a:t> </a:t>
            </a:r>
            <a:r>
              <a:rPr lang="en-US" b="1" dirty="0" err="1">
                <a:solidFill>
                  <a:srgbClr val="FFFFFF"/>
                </a:solidFill>
              </a:rPr>
              <a:t>bài</a:t>
            </a:r>
            <a:r>
              <a:rPr lang="en-US" b="1" dirty="0">
                <a:solidFill>
                  <a:srgbClr val="FFFFFF"/>
                </a:solidFill>
              </a:rPr>
              <a:t> </a:t>
            </a:r>
            <a:r>
              <a:rPr lang="en-US" b="1" dirty="0" err="1">
                <a:solidFill>
                  <a:srgbClr val="FFFFFF"/>
                </a:solidFill>
              </a:rPr>
              <a:t>ca</a:t>
            </a:r>
            <a:r>
              <a:rPr lang="en-US" b="1" dirty="0">
                <a:solidFill>
                  <a:srgbClr val="FFFFFF"/>
                </a:solidFill>
              </a:rPr>
              <a:t> </a:t>
            </a:r>
            <a:r>
              <a:rPr lang="en-US" b="1" dirty="0" err="1">
                <a:solidFill>
                  <a:srgbClr val="FFFFFF"/>
                </a:solidFill>
              </a:rPr>
              <a:t>dao</a:t>
            </a:r>
            <a:r>
              <a:rPr lang="en-US" b="1" dirty="0">
                <a:solidFill>
                  <a:srgbClr val="FFFFFF"/>
                </a:solidFill>
              </a:rPr>
              <a:t>? </a:t>
            </a:r>
          </a:p>
          <a:p>
            <a:r>
              <a:rPr lang="en-US" b="1" dirty="0"/>
              <a:t>- </a:t>
            </a:r>
            <a:r>
              <a:rPr lang="en-US" b="1" dirty="0" err="1"/>
              <a:t>Để</a:t>
            </a:r>
            <a:r>
              <a:rPr lang="en-US" b="1" dirty="0"/>
              <a:t> </a:t>
            </a:r>
            <a:r>
              <a:rPr lang="en-US" b="1" dirty="0" err="1"/>
              <a:t>làm</a:t>
            </a:r>
            <a:r>
              <a:rPr lang="en-US" b="1" dirty="0"/>
              <a:t> </a:t>
            </a:r>
            <a:r>
              <a:rPr lang="en-US" b="1" dirty="0" err="1"/>
              <a:t>rõ</a:t>
            </a:r>
            <a:r>
              <a:rPr lang="en-US" b="1" dirty="0"/>
              <a:t> ý </a:t>
            </a:r>
            <a:r>
              <a:rPr lang="en-US" b="1" dirty="0" err="1"/>
              <a:t>kiến</a:t>
            </a:r>
            <a:r>
              <a:rPr lang="en-US" b="1" dirty="0"/>
              <a:t> </a:t>
            </a:r>
            <a:r>
              <a:rPr lang="vi-VN" b="1" dirty="0"/>
              <a:t>đó</a:t>
            </a:r>
            <a:r>
              <a:rPr lang="en-US" b="1" dirty="0"/>
              <a:t> </a:t>
            </a:r>
            <a:r>
              <a:rPr lang="en-US" b="1" dirty="0" err="1"/>
              <a:t>tác</a:t>
            </a:r>
            <a:r>
              <a:rPr lang="en-US" b="1" dirty="0"/>
              <a:t> </a:t>
            </a:r>
            <a:r>
              <a:rPr lang="en-US" b="1" dirty="0" err="1"/>
              <a:t>giả</a:t>
            </a:r>
            <a:r>
              <a:rPr lang="en-US" b="1" dirty="0"/>
              <a:t> </a:t>
            </a:r>
            <a:r>
              <a:rPr lang="vi-VN" b="1" dirty="0"/>
              <a:t>đã</a:t>
            </a:r>
            <a:r>
              <a:rPr lang="en-US" b="1" dirty="0"/>
              <a:t> </a:t>
            </a:r>
            <a:r>
              <a:rPr lang="vi-VN" b="1" dirty="0"/>
              <a:t>đưa</a:t>
            </a:r>
            <a:r>
              <a:rPr lang="en-US" b="1" dirty="0"/>
              <a:t> </a:t>
            </a:r>
            <a:r>
              <a:rPr lang="en-US" b="1" dirty="0" err="1"/>
              <a:t>ra</a:t>
            </a:r>
            <a:r>
              <a:rPr lang="en-US" b="1" dirty="0"/>
              <a:t> </a:t>
            </a:r>
            <a:r>
              <a:rPr lang="en-US" b="1" dirty="0" err="1"/>
              <a:t>lý</a:t>
            </a:r>
            <a:r>
              <a:rPr lang="en-US" b="1" dirty="0"/>
              <a:t> </a:t>
            </a:r>
            <a:r>
              <a:rPr lang="en-US" b="1" dirty="0" err="1"/>
              <a:t>lẽ</a:t>
            </a:r>
            <a:r>
              <a:rPr lang="en-US" b="1" dirty="0"/>
              <a:t> </a:t>
            </a:r>
            <a:r>
              <a:rPr lang="en-US" b="1" dirty="0" err="1"/>
              <a:t>và</a:t>
            </a:r>
            <a:r>
              <a:rPr lang="en-US" b="1" dirty="0"/>
              <a:t> </a:t>
            </a:r>
            <a:r>
              <a:rPr lang="en-US" b="1" dirty="0" err="1"/>
              <a:t>dẫn</a:t>
            </a:r>
            <a:r>
              <a:rPr lang="en-US" b="1" dirty="0"/>
              <a:t> </a:t>
            </a:r>
            <a:r>
              <a:rPr lang="en-US" b="1" dirty="0" err="1"/>
              <a:t>chứng</a:t>
            </a:r>
            <a:r>
              <a:rPr lang="en-US" b="1" dirty="0"/>
              <a:t> </a:t>
            </a:r>
            <a:r>
              <a:rPr lang="en-US" b="1" dirty="0" err="1"/>
              <a:t>nào</a:t>
            </a:r>
            <a:r>
              <a:rPr lang="en-US" b="1" dirty="0"/>
              <a:t>?</a:t>
            </a:r>
          </a:p>
          <a:p>
            <a:r>
              <a:rPr lang="en-US" b="1" dirty="0"/>
              <a:t>- </a:t>
            </a:r>
            <a:r>
              <a:rPr lang="en-US" b="1" dirty="0" err="1"/>
              <a:t>Câu</a:t>
            </a:r>
            <a:r>
              <a:rPr lang="en-US" b="1" dirty="0"/>
              <a:t> v</a:t>
            </a:r>
            <a:r>
              <a:rPr lang="vi-VN" b="1" dirty="0"/>
              <a:t>ă</a:t>
            </a:r>
            <a:r>
              <a:rPr lang="en-US" b="1" dirty="0"/>
              <a:t>n </a:t>
            </a:r>
            <a:r>
              <a:rPr lang="en-US" b="1" dirty="0" err="1"/>
              <a:t>nào</a:t>
            </a:r>
            <a:r>
              <a:rPr lang="en-US" b="1" dirty="0"/>
              <a:t> </a:t>
            </a:r>
            <a:r>
              <a:rPr lang="en-US" b="1" dirty="0" err="1"/>
              <a:t>là</a:t>
            </a:r>
            <a:r>
              <a:rPr lang="en-US" b="1" dirty="0"/>
              <a:t> </a:t>
            </a:r>
            <a:r>
              <a:rPr lang="en-US" b="1" dirty="0" err="1"/>
              <a:t>câu</a:t>
            </a:r>
            <a:r>
              <a:rPr lang="en-US" b="1" dirty="0"/>
              <a:t> </a:t>
            </a:r>
            <a:r>
              <a:rPr lang="en-US" b="1" dirty="0" err="1"/>
              <a:t>kết</a:t>
            </a:r>
            <a:r>
              <a:rPr lang="en-US" b="1" dirty="0"/>
              <a:t> </a:t>
            </a:r>
            <a:r>
              <a:rPr lang="en-US" b="1" dirty="0" err="1"/>
              <a:t>luận</a:t>
            </a:r>
            <a:r>
              <a:rPr lang="en-US" b="1" dirty="0"/>
              <a:t> </a:t>
            </a:r>
            <a:r>
              <a:rPr lang="en-US" b="1" dirty="0" err="1"/>
              <a:t>của</a:t>
            </a:r>
            <a:r>
              <a:rPr lang="en-US" b="1" dirty="0"/>
              <a:t> </a:t>
            </a:r>
            <a:r>
              <a:rPr lang="en-US" b="1" dirty="0" err="1"/>
              <a:t>bài</a:t>
            </a:r>
            <a:r>
              <a:rPr lang="en-US" b="1" dirty="0"/>
              <a:t> </a:t>
            </a:r>
            <a:r>
              <a:rPr lang="en-US" b="1" dirty="0" err="1"/>
              <a:t>viết</a:t>
            </a:r>
            <a:r>
              <a:rPr lang="en-US" b="1" dirty="0"/>
              <a:t>? </a:t>
            </a:r>
            <a:r>
              <a:rPr lang="en-US" b="1" dirty="0" err="1"/>
              <a:t>Câu</a:t>
            </a:r>
            <a:r>
              <a:rPr lang="en-US" b="1" dirty="0"/>
              <a:t> v</a:t>
            </a:r>
            <a:r>
              <a:rPr lang="vi-VN" b="1" dirty="0"/>
              <a:t>ă</a:t>
            </a:r>
            <a:r>
              <a:rPr lang="en-US" b="1" dirty="0"/>
              <a:t>n </a:t>
            </a:r>
            <a:r>
              <a:rPr lang="vi-VN" b="1" dirty="0"/>
              <a:t>đó</a:t>
            </a:r>
            <a:r>
              <a:rPr lang="en-US" b="1" dirty="0"/>
              <a:t> </a:t>
            </a:r>
            <a:r>
              <a:rPr lang="en-US" b="1" dirty="0" err="1"/>
              <a:t>có</a:t>
            </a:r>
            <a:r>
              <a:rPr lang="en-US" b="1" dirty="0"/>
              <a:t> ý </a:t>
            </a:r>
            <a:r>
              <a:rPr lang="en-US" b="1" dirty="0" err="1"/>
              <a:t>nghĩa</a:t>
            </a:r>
            <a:r>
              <a:rPr lang="en-US" b="1" dirty="0"/>
              <a:t> </a:t>
            </a:r>
            <a:r>
              <a:rPr lang="en-US" b="1" dirty="0" err="1"/>
              <a:t>gì</a:t>
            </a:r>
            <a:r>
              <a:rPr lang="en-US" b="1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4968078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Đẹp xao xuyến hình ảnh cô thôn nữ giữa đồng lúa chín">
            <a:extLst>
              <a:ext uri="{FF2B5EF4-FFF2-40B4-BE49-F238E27FC236}">
                <a16:creationId xmlns:a16="http://schemas.microsoft.com/office/drawing/2014/main" xmlns="" id="{48D1B71E-C81F-4B3A-A511-1826D16005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264" y="-17094"/>
            <a:ext cx="9144000" cy="5714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A64D2BC4-AD32-443E-8704-9C2059B0AB12}"/>
              </a:ext>
            </a:extLst>
          </p:cNvPr>
          <p:cNvSpPr/>
          <p:nvPr/>
        </p:nvSpPr>
        <p:spPr bwMode="auto">
          <a:xfrm>
            <a:off x="55" y="16"/>
            <a:ext cx="9167209" cy="399904"/>
          </a:xfrm>
          <a:prstGeom prst="rect">
            <a:avLst/>
          </a:prstGeom>
          <a:solidFill>
            <a:srgbClr val="000000">
              <a:alpha val="43922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244" tIns="45618" rIns="91244" bIns="45618" numCol="1" rtlCol="0" anchor="t" anchorCtr="0" compatLnSpc="1">
            <a:prstTxWarp prst="textNoShape">
              <a:avLst/>
            </a:prstTxWarp>
            <a:spAutoFit/>
          </a:bodyPr>
          <a:lstStyle/>
          <a:p>
            <a:pPr defTabSz="912392"/>
            <a:endParaRPr lang="en-US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4A4C661C-4EE6-4CB9-89AE-BBCB82B063F4}"/>
              </a:ext>
            </a:extLst>
          </p:cNvPr>
          <p:cNvSpPr txBox="1"/>
          <p:nvPr/>
        </p:nvSpPr>
        <p:spPr>
          <a:xfrm>
            <a:off x="5638801" y="2933720"/>
            <a:ext cx="3179618" cy="461459"/>
          </a:xfrm>
          <a:prstGeom prst="rect">
            <a:avLst/>
          </a:prstGeom>
          <a:noFill/>
        </p:spPr>
        <p:txBody>
          <a:bodyPr wrap="square" lIns="91244" tIns="45618" rIns="91244" bIns="45618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bg1"/>
                </a:solidFill>
                <a:latin typeface="+mj-lt"/>
              </a:rPr>
              <a:t>- Ca Dao - </a:t>
            </a:r>
            <a:endParaRPr lang="en-US" sz="3600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9C764F78-D5C5-46C3-91C6-DE4FD030A3E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257" y="800100"/>
            <a:ext cx="7925487" cy="1883748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90F2B3EB-3675-4F63-BAA0-24A3E16B7143}"/>
              </a:ext>
            </a:extLst>
          </p:cNvPr>
          <p:cNvSpPr txBox="1"/>
          <p:nvPr/>
        </p:nvSpPr>
        <p:spPr>
          <a:xfrm>
            <a:off x="3886200" y="1104900"/>
            <a:ext cx="18473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sz="36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80272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6200" y="1"/>
            <a:ext cx="13083540" cy="66912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Rectangle 2"/>
          <p:cNvSpPr/>
          <p:nvPr/>
        </p:nvSpPr>
        <p:spPr>
          <a:xfrm>
            <a:off x="-76200" y="1"/>
            <a:ext cx="3810000" cy="581697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/>
            <a:r>
              <a:rPr lang="en-US" sz="2400" b="1" dirty="0" err="1">
                <a:solidFill>
                  <a:srgbClr val="FF0000"/>
                </a:solidFill>
                <a:latin typeface="Arial"/>
              </a:rPr>
              <a:t>Phiếu</a:t>
            </a:r>
            <a:r>
              <a:rPr lang="en-US" sz="2400" b="1" dirty="0">
                <a:solidFill>
                  <a:srgbClr val="FF0000"/>
                </a:solidFill>
                <a:latin typeface="Arial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Arial"/>
              </a:rPr>
              <a:t>bài</a:t>
            </a:r>
            <a:r>
              <a:rPr lang="en-US" sz="2400" b="1" dirty="0">
                <a:solidFill>
                  <a:srgbClr val="FF0000"/>
                </a:solidFill>
                <a:latin typeface="Arial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Arial"/>
              </a:rPr>
              <a:t>tập</a:t>
            </a:r>
            <a:r>
              <a:rPr lang="en-US" sz="2400" b="1" dirty="0">
                <a:solidFill>
                  <a:srgbClr val="FF0000"/>
                </a:solidFill>
                <a:latin typeface="Arial"/>
              </a:rPr>
              <a:t> 1: </a:t>
            </a:r>
          </a:p>
          <a:p>
            <a:pPr lvl="0"/>
            <a:r>
              <a:rPr lang="en-US" sz="2400" b="1" dirty="0">
                <a:solidFill>
                  <a:srgbClr val="0000FF"/>
                </a:solidFill>
                <a:latin typeface="Arial"/>
              </a:rPr>
              <a:t>- </a:t>
            </a:r>
            <a:r>
              <a:rPr lang="en-US" sz="2400" b="1" dirty="0" err="1">
                <a:solidFill>
                  <a:srgbClr val="0000FF"/>
                </a:solidFill>
                <a:latin typeface="Arial"/>
              </a:rPr>
              <a:t>Phần</a:t>
            </a:r>
            <a:r>
              <a:rPr lang="en-US" sz="2400" b="1" dirty="0">
                <a:solidFill>
                  <a:srgbClr val="0000FF"/>
                </a:solidFill>
                <a:latin typeface="Arial"/>
              </a:rPr>
              <a:t> 1, </a:t>
            </a:r>
            <a:r>
              <a:rPr lang="en-US" sz="2400" b="1" dirty="0" err="1">
                <a:solidFill>
                  <a:srgbClr val="0000FF"/>
                </a:solidFill>
                <a:latin typeface="Arial"/>
              </a:rPr>
              <a:t>tác</a:t>
            </a:r>
            <a:r>
              <a:rPr lang="en-US" sz="2400" b="1" dirty="0">
                <a:solidFill>
                  <a:srgbClr val="0000FF"/>
                </a:solidFill>
                <a:latin typeface="Arial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Arial"/>
              </a:rPr>
              <a:t>giả</a:t>
            </a:r>
            <a:r>
              <a:rPr lang="en-US" sz="2400" b="1" dirty="0">
                <a:solidFill>
                  <a:srgbClr val="0000FF"/>
                </a:solidFill>
                <a:latin typeface="Arial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Arial"/>
              </a:rPr>
              <a:t>khẳng</a:t>
            </a:r>
            <a:r>
              <a:rPr lang="en-US" sz="2400" b="1" dirty="0">
                <a:solidFill>
                  <a:srgbClr val="0000FF"/>
                </a:solidFill>
                <a:latin typeface="Arial"/>
              </a:rPr>
              <a:t> </a:t>
            </a:r>
            <a:r>
              <a:rPr lang="vi-VN" sz="2400" b="1" dirty="0">
                <a:solidFill>
                  <a:srgbClr val="0000FF"/>
                </a:solidFill>
                <a:latin typeface="Arial"/>
              </a:rPr>
              <a:t>định</a:t>
            </a:r>
            <a:r>
              <a:rPr lang="en-US" sz="2400" b="1" dirty="0">
                <a:solidFill>
                  <a:srgbClr val="0000FF"/>
                </a:solidFill>
                <a:latin typeface="Arial"/>
              </a:rPr>
              <a:t> </a:t>
            </a:r>
            <a:r>
              <a:rPr lang="vi-VN" sz="2400" b="1" dirty="0">
                <a:solidFill>
                  <a:srgbClr val="0000FF"/>
                </a:solidFill>
                <a:latin typeface="Arial"/>
              </a:rPr>
              <a:t>đ</a:t>
            </a:r>
            <a:r>
              <a:rPr lang="en-US" sz="2400" b="1" dirty="0" err="1">
                <a:solidFill>
                  <a:srgbClr val="0000FF"/>
                </a:solidFill>
                <a:latin typeface="Arial"/>
              </a:rPr>
              <a:t>iều</a:t>
            </a:r>
            <a:r>
              <a:rPr lang="en-US" sz="2400" b="1" dirty="0">
                <a:solidFill>
                  <a:srgbClr val="0000FF"/>
                </a:solidFill>
                <a:latin typeface="Arial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Arial"/>
              </a:rPr>
              <a:t>gì</a:t>
            </a:r>
            <a:r>
              <a:rPr lang="en-US" sz="2400" b="1" dirty="0">
                <a:solidFill>
                  <a:srgbClr val="0000FF"/>
                </a:solidFill>
                <a:latin typeface="Arial"/>
              </a:rPr>
              <a:t>?</a:t>
            </a:r>
          </a:p>
          <a:p>
            <a:pPr lvl="0"/>
            <a:r>
              <a:rPr lang="en-US" sz="2400" b="1" dirty="0">
                <a:solidFill>
                  <a:srgbClr val="0000FF"/>
                </a:solidFill>
                <a:latin typeface="Arial"/>
              </a:rPr>
              <a:t>- </a:t>
            </a:r>
            <a:r>
              <a:rPr lang="en-US" sz="2400" b="1" dirty="0" err="1">
                <a:solidFill>
                  <a:srgbClr val="0000FF"/>
                </a:solidFill>
                <a:latin typeface="Arial"/>
              </a:rPr>
              <a:t>Câu</a:t>
            </a:r>
            <a:r>
              <a:rPr lang="en-US" sz="2400" b="1" dirty="0">
                <a:solidFill>
                  <a:srgbClr val="0000FF"/>
                </a:solidFill>
                <a:latin typeface="Arial"/>
              </a:rPr>
              <a:t> v</a:t>
            </a:r>
            <a:r>
              <a:rPr lang="vi-VN" sz="2400" b="1" dirty="0">
                <a:solidFill>
                  <a:srgbClr val="0000FF"/>
                </a:solidFill>
                <a:latin typeface="Arial"/>
              </a:rPr>
              <a:t>ă</a:t>
            </a:r>
            <a:r>
              <a:rPr lang="en-US" sz="2400" b="1" dirty="0">
                <a:solidFill>
                  <a:srgbClr val="0000FF"/>
                </a:solidFill>
                <a:latin typeface="Arial"/>
              </a:rPr>
              <a:t>n </a:t>
            </a:r>
            <a:r>
              <a:rPr lang="en-US" sz="2400" b="1" dirty="0" err="1">
                <a:solidFill>
                  <a:srgbClr val="0000FF"/>
                </a:solidFill>
                <a:latin typeface="Arial"/>
              </a:rPr>
              <a:t>nào</a:t>
            </a:r>
            <a:r>
              <a:rPr lang="en-US" sz="2400" b="1" dirty="0">
                <a:solidFill>
                  <a:srgbClr val="0000FF"/>
                </a:solidFill>
                <a:latin typeface="Arial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Arial"/>
              </a:rPr>
              <a:t>nêu</a:t>
            </a:r>
            <a:r>
              <a:rPr lang="en-US" sz="2400" b="1" dirty="0">
                <a:solidFill>
                  <a:srgbClr val="0000FF"/>
                </a:solidFill>
                <a:latin typeface="Arial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Arial"/>
              </a:rPr>
              <a:t>lên</a:t>
            </a:r>
            <a:r>
              <a:rPr lang="en-US" sz="2400" b="1" dirty="0">
                <a:solidFill>
                  <a:srgbClr val="0000FF"/>
                </a:solidFill>
                <a:latin typeface="Arial"/>
              </a:rPr>
              <a:t> ý </a:t>
            </a:r>
            <a:r>
              <a:rPr lang="en-US" sz="2400" b="1" dirty="0" err="1">
                <a:solidFill>
                  <a:srgbClr val="0000FF"/>
                </a:solidFill>
                <a:latin typeface="Arial"/>
              </a:rPr>
              <a:t>kiến</a:t>
            </a:r>
            <a:r>
              <a:rPr lang="en-US" sz="2400" b="1" dirty="0">
                <a:solidFill>
                  <a:srgbClr val="0000FF"/>
                </a:solidFill>
                <a:latin typeface="Arial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Arial"/>
              </a:rPr>
              <a:t>của</a:t>
            </a:r>
            <a:r>
              <a:rPr lang="en-US" sz="2400" b="1" dirty="0">
                <a:solidFill>
                  <a:srgbClr val="0000FF"/>
                </a:solidFill>
                <a:latin typeface="Arial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Arial"/>
              </a:rPr>
              <a:t>tác</a:t>
            </a:r>
            <a:r>
              <a:rPr lang="en-US" sz="2400" b="1" dirty="0">
                <a:solidFill>
                  <a:srgbClr val="0000FF"/>
                </a:solidFill>
                <a:latin typeface="Arial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Arial"/>
              </a:rPr>
              <a:t>giả</a:t>
            </a:r>
            <a:r>
              <a:rPr lang="en-US" sz="2400" b="1" dirty="0">
                <a:solidFill>
                  <a:srgbClr val="0000FF"/>
                </a:solidFill>
                <a:latin typeface="Arial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Arial"/>
              </a:rPr>
              <a:t>về</a:t>
            </a:r>
            <a:r>
              <a:rPr lang="en-US" sz="2400" b="1" dirty="0">
                <a:solidFill>
                  <a:srgbClr val="0000FF"/>
                </a:solidFill>
                <a:latin typeface="Arial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Arial"/>
              </a:rPr>
              <a:t>bài</a:t>
            </a:r>
            <a:r>
              <a:rPr lang="en-US" sz="2400" b="1" dirty="0">
                <a:solidFill>
                  <a:srgbClr val="0000FF"/>
                </a:solidFill>
                <a:latin typeface="Arial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Arial"/>
              </a:rPr>
              <a:t>ca</a:t>
            </a:r>
            <a:r>
              <a:rPr lang="en-US" sz="2400" b="1" dirty="0">
                <a:solidFill>
                  <a:srgbClr val="0000FF"/>
                </a:solidFill>
                <a:latin typeface="Arial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Arial"/>
              </a:rPr>
              <a:t>dao</a:t>
            </a:r>
            <a:r>
              <a:rPr lang="en-US" sz="2400" b="1" dirty="0">
                <a:solidFill>
                  <a:srgbClr val="0000FF"/>
                </a:solidFill>
                <a:latin typeface="Arial"/>
              </a:rPr>
              <a:t>?</a:t>
            </a:r>
          </a:p>
          <a:p>
            <a:pPr lvl="0"/>
            <a:r>
              <a:rPr lang="en-US" sz="2400" b="1" dirty="0">
                <a:solidFill>
                  <a:srgbClr val="0000FF"/>
                </a:solidFill>
                <a:latin typeface="Arial"/>
              </a:rPr>
              <a:t>- Đ</a:t>
            </a:r>
            <a:r>
              <a:rPr lang="vi-VN" sz="2400" b="1" dirty="0">
                <a:solidFill>
                  <a:srgbClr val="0000FF"/>
                </a:solidFill>
                <a:latin typeface="Arial"/>
              </a:rPr>
              <a:t>ể</a:t>
            </a:r>
            <a:r>
              <a:rPr lang="en-US" sz="2400" b="1" dirty="0">
                <a:solidFill>
                  <a:srgbClr val="0000FF"/>
                </a:solidFill>
                <a:latin typeface="Arial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Arial"/>
              </a:rPr>
              <a:t>làm</a:t>
            </a:r>
            <a:r>
              <a:rPr lang="en-US" sz="2400" b="1" dirty="0">
                <a:solidFill>
                  <a:srgbClr val="0000FF"/>
                </a:solidFill>
                <a:latin typeface="Arial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Arial"/>
              </a:rPr>
              <a:t>rõ</a:t>
            </a:r>
            <a:r>
              <a:rPr lang="en-US" sz="2400" b="1" dirty="0">
                <a:solidFill>
                  <a:srgbClr val="0000FF"/>
                </a:solidFill>
                <a:latin typeface="Arial"/>
              </a:rPr>
              <a:t> ý </a:t>
            </a:r>
            <a:r>
              <a:rPr lang="en-US" sz="2400" b="1" dirty="0" err="1">
                <a:solidFill>
                  <a:srgbClr val="0000FF"/>
                </a:solidFill>
                <a:latin typeface="Arial"/>
              </a:rPr>
              <a:t>kiến</a:t>
            </a:r>
            <a:r>
              <a:rPr lang="en-US" sz="2400" b="1" dirty="0">
                <a:solidFill>
                  <a:srgbClr val="0000FF"/>
                </a:solidFill>
                <a:latin typeface="Arial"/>
              </a:rPr>
              <a:t> </a:t>
            </a:r>
            <a:r>
              <a:rPr lang="vi-VN" sz="2400" b="1" dirty="0">
                <a:solidFill>
                  <a:srgbClr val="0000FF"/>
                </a:solidFill>
                <a:latin typeface="Arial"/>
              </a:rPr>
              <a:t>đó</a:t>
            </a:r>
            <a:r>
              <a:rPr lang="en-US" sz="2400" b="1" dirty="0">
                <a:solidFill>
                  <a:srgbClr val="0000FF"/>
                </a:solidFill>
                <a:latin typeface="Arial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Arial"/>
              </a:rPr>
              <a:t>tác</a:t>
            </a:r>
            <a:r>
              <a:rPr lang="en-US" sz="2400" b="1" dirty="0">
                <a:solidFill>
                  <a:srgbClr val="0000FF"/>
                </a:solidFill>
                <a:latin typeface="Arial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Arial"/>
              </a:rPr>
              <a:t>giả</a:t>
            </a:r>
            <a:r>
              <a:rPr lang="en-US" sz="2400" b="1" dirty="0">
                <a:solidFill>
                  <a:srgbClr val="0000FF"/>
                </a:solidFill>
                <a:latin typeface="Arial"/>
              </a:rPr>
              <a:t> </a:t>
            </a:r>
            <a:r>
              <a:rPr lang="vi-VN" sz="2400" b="1" dirty="0">
                <a:solidFill>
                  <a:srgbClr val="0000FF"/>
                </a:solidFill>
                <a:latin typeface="Arial"/>
              </a:rPr>
              <a:t>đã</a:t>
            </a:r>
            <a:r>
              <a:rPr lang="en-US" sz="2400" b="1" dirty="0">
                <a:solidFill>
                  <a:srgbClr val="0000FF"/>
                </a:solidFill>
                <a:latin typeface="Arial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Arial"/>
              </a:rPr>
              <a:t>bổ</a:t>
            </a:r>
            <a:r>
              <a:rPr lang="en-US" sz="2400" b="1" dirty="0">
                <a:solidFill>
                  <a:srgbClr val="0000FF"/>
                </a:solidFill>
                <a:latin typeface="Arial"/>
              </a:rPr>
              <a:t> sung ý </a:t>
            </a:r>
            <a:r>
              <a:rPr lang="en-US" sz="2400" b="1" dirty="0" err="1">
                <a:solidFill>
                  <a:srgbClr val="0000FF"/>
                </a:solidFill>
                <a:latin typeface="Arial"/>
              </a:rPr>
              <a:t>gì</a:t>
            </a:r>
            <a:r>
              <a:rPr lang="en-US" sz="2400" b="1" dirty="0">
                <a:solidFill>
                  <a:srgbClr val="0000FF"/>
                </a:solidFill>
                <a:latin typeface="Arial"/>
              </a:rPr>
              <a:t>?</a:t>
            </a:r>
          </a:p>
          <a:p>
            <a:pPr lvl="0"/>
            <a:r>
              <a:rPr lang="en-US" sz="2400" b="1" dirty="0">
                <a:solidFill>
                  <a:srgbClr val="0000FF"/>
                </a:solidFill>
                <a:latin typeface="Arial"/>
              </a:rPr>
              <a:t>- </a:t>
            </a:r>
            <a:r>
              <a:rPr lang="en-US" sz="2400" b="1" dirty="0" err="1">
                <a:solidFill>
                  <a:srgbClr val="0000FF"/>
                </a:solidFill>
                <a:latin typeface="Arial"/>
              </a:rPr>
              <a:t>Em</a:t>
            </a:r>
            <a:r>
              <a:rPr lang="en-US" sz="2400" b="1" dirty="0">
                <a:solidFill>
                  <a:srgbClr val="0000FF"/>
                </a:solidFill>
                <a:latin typeface="Arial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Arial"/>
              </a:rPr>
              <a:t>có</a:t>
            </a:r>
            <a:r>
              <a:rPr lang="en-US" sz="2400" b="1" dirty="0">
                <a:solidFill>
                  <a:srgbClr val="0000FF"/>
                </a:solidFill>
                <a:latin typeface="Arial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Arial"/>
              </a:rPr>
              <a:t>nhận</a:t>
            </a:r>
            <a:r>
              <a:rPr lang="en-US" sz="2400" b="1" dirty="0">
                <a:solidFill>
                  <a:srgbClr val="0000FF"/>
                </a:solidFill>
                <a:latin typeface="Arial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Arial"/>
              </a:rPr>
              <a:t>xét</a:t>
            </a:r>
            <a:r>
              <a:rPr lang="en-US" sz="2400" b="1" dirty="0">
                <a:solidFill>
                  <a:srgbClr val="0000FF"/>
                </a:solidFill>
                <a:latin typeface="Arial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Arial"/>
              </a:rPr>
              <a:t>gì</a:t>
            </a:r>
            <a:r>
              <a:rPr lang="en-US" sz="2400" b="1" dirty="0">
                <a:solidFill>
                  <a:srgbClr val="0000FF"/>
                </a:solidFill>
                <a:latin typeface="Arial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Arial"/>
              </a:rPr>
              <a:t>về</a:t>
            </a:r>
            <a:r>
              <a:rPr lang="en-US" sz="2400" b="1" dirty="0">
                <a:solidFill>
                  <a:srgbClr val="0000FF"/>
                </a:solidFill>
                <a:latin typeface="Arial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Arial"/>
              </a:rPr>
              <a:t>cách</a:t>
            </a:r>
            <a:r>
              <a:rPr lang="en-US" sz="2400" b="1" dirty="0">
                <a:solidFill>
                  <a:srgbClr val="0000FF"/>
                </a:solidFill>
                <a:latin typeface="Arial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Arial"/>
              </a:rPr>
              <a:t>vào</a:t>
            </a:r>
            <a:r>
              <a:rPr lang="en-US" sz="2400" b="1" dirty="0">
                <a:solidFill>
                  <a:srgbClr val="0000FF"/>
                </a:solidFill>
                <a:latin typeface="Arial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Arial"/>
              </a:rPr>
              <a:t>bài</a:t>
            </a:r>
            <a:r>
              <a:rPr lang="en-US" sz="2400" b="1" dirty="0">
                <a:solidFill>
                  <a:srgbClr val="0000FF"/>
                </a:solidFill>
                <a:latin typeface="Arial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Arial"/>
              </a:rPr>
              <a:t>của</a:t>
            </a:r>
            <a:r>
              <a:rPr lang="en-US" sz="2400" b="1" dirty="0">
                <a:solidFill>
                  <a:srgbClr val="0000FF"/>
                </a:solidFill>
                <a:latin typeface="Arial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Arial"/>
              </a:rPr>
              <a:t>tác</a:t>
            </a:r>
            <a:r>
              <a:rPr lang="en-US" sz="2400" b="1" dirty="0">
                <a:solidFill>
                  <a:srgbClr val="0000FF"/>
                </a:solidFill>
                <a:latin typeface="Arial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Arial"/>
              </a:rPr>
              <a:t>giả</a:t>
            </a:r>
            <a:r>
              <a:rPr lang="en-US" sz="2400" b="1" dirty="0">
                <a:solidFill>
                  <a:srgbClr val="0000FF"/>
                </a:solidFill>
                <a:latin typeface="Arial"/>
              </a:rPr>
              <a:t>?</a:t>
            </a:r>
          </a:p>
          <a:p>
            <a:pPr lvl="0"/>
            <a:r>
              <a:rPr lang="en-US" sz="2400" b="1" dirty="0">
                <a:solidFill>
                  <a:srgbClr val="0000FF"/>
                </a:solidFill>
                <a:latin typeface="Arial"/>
              </a:rPr>
              <a:t>- </a:t>
            </a:r>
            <a:r>
              <a:rPr lang="en-US" sz="2400" b="1" dirty="0" err="1">
                <a:solidFill>
                  <a:srgbClr val="0000FF"/>
                </a:solidFill>
                <a:latin typeface="Arial"/>
              </a:rPr>
              <a:t>Từ</a:t>
            </a:r>
            <a:r>
              <a:rPr lang="en-US" sz="2400" b="1" dirty="0">
                <a:solidFill>
                  <a:srgbClr val="0000FF"/>
                </a:solidFill>
                <a:latin typeface="Arial"/>
              </a:rPr>
              <a:t> </a:t>
            </a:r>
            <a:r>
              <a:rPr lang="vi-VN" sz="2400" b="1" dirty="0">
                <a:solidFill>
                  <a:srgbClr val="0000FF"/>
                </a:solidFill>
                <a:latin typeface="Arial"/>
              </a:rPr>
              <a:t>đó</a:t>
            </a:r>
            <a:r>
              <a:rPr lang="en-US" sz="2400" b="1" dirty="0">
                <a:solidFill>
                  <a:srgbClr val="0000FF"/>
                </a:solidFill>
                <a:latin typeface="Arial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Arial"/>
              </a:rPr>
              <a:t>tác</a:t>
            </a:r>
            <a:r>
              <a:rPr lang="en-US" sz="2400" b="1" dirty="0">
                <a:solidFill>
                  <a:srgbClr val="0000FF"/>
                </a:solidFill>
                <a:latin typeface="Arial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Arial"/>
              </a:rPr>
              <a:t>giả</a:t>
            </a:r>
            <a:r>
              <a:rPr lang="en-US" sz="2400" b="1" dirty="0">
                <a:solidFill>
                  <a:srgbClr val="0000FF"/>
                </a:solidFill>
                <a:latin typeface="Arial"/>
              </a:rPr>
              <a:t> </a:t>
            </a:r>
            <a:r>
              <a:rPr lang="vi-VN" sz="2400" b="1" dirty="0">
                <a:solidFill>
                  <a:srgbClr val="0000FF"/>
                </a:solidFill>
                <a:latin typeface="Arial"/>
              </a:rPr>
              <a:t>đã</a:t>
            </a:r>
            <a:r>
              <a:rPr lang="en-US" sz="2400" b="1" dirty="0">
                <a:solidFill>
                  <a:srgbClr val="0000FF"/>
                </a:solidFill>
                <a:latin typeface="Arial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Arial"/>
              </a:rPr>
              <a:t>khẳng</a:t>
            </a:r>
            <a:r>
              <a:rPr lang="en-US" sz="2400" b="1" dirty="0">
                <a:solidFill>
                  <a:srgbClr val="0000FF"/>
                </a:solidFill>
                <a:latin typeface="Arial"/>
              </a:rPr>
              <a:t>  </a:t>
            </a:r>
            <a:r>
              <a:rPr lang="vi-VN" sz="2400" b="1" dirty="0">
                <a:solidFill>
                  <a:srgbClr val="0000FF"/>
                </a:solidFill>
                <a:latin typeface="Arial"/>
              </a:rPr>
              <a:t>định</a:t>
            </a:r>
            <a:r>
              <a:rPr lang="en-US" sz="2400" b="1" dirty="0">
                <a:solidFill>
                  <a:srgbClr val="0000FF"/>
                </a:solidFill>
                <a:latin typeface="Arial"/>
              </a:rPr>
              <a:t> </a:t>
            </a:r>
            <a:r>
              <a:rPr lang="vi-VN" sz="2400" b="1" dirty="0">
                <a:solidFill>
                  <a:srgbClr val="0000FF"/>
                </a:solidFill>
                <a:latin typeface="Arial"/>
              </a:rPr>
              <a:t>được</a:t>
            </a:r>
            <a:r>
              <a:rPr lang="en-US" sz="2400" b="1" dirty="0">
                <a:solidFill>
                  <a:srgbClr val="0000FF"/>
                </a:solidFill>
                <a:latin typeface="Arial"/>
              </a:rPr>
              <a:t> </a:t>
            </a:r>
            <a:r>
              <a:rPr lang="vi-VN" sz="2400" b="1" dirty="0">
                <a:solidFill>
                  <a:srgbClr val="0000FF"/>
                </a:solidFill>
                <a:latin typeface="Arial"/>
              </a:rPr>
              <a:t>đ</a:t>
            </a:r>
            <a:r>
              <a:rPr lang="en-US" sz="2400" b="1" dirty="0" err="1">
                <a:solidFill>
                  <a:srgbClr val="0000FF"/>
                </a:solidFill>
                <a:latin typeface="Arial"/>
              </a:rPr>
              <a:t>iều</a:t>
            </a:r>
            <a:r>
              <a:rPr lang="en-US" sz="2400" b="1" dirty="0">
                <a:solidFill>
                  <a:srgbClr val="0000FF"/>
                </a:solidFill>
                <a:latin typeface="Arial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Arial"/>
              </a:rPr>
              <a:t>gì</a:t>
            </a:r>
            <a:r>
              <a:rPr lang="en-US" sz="2400" b="1" dirty="0">
                <a:solidFill>
                  <a:srgbClr val="0000FF"/>
                </a:solidFill>
                <a:latin typeface="Arial"/>
              </a:rPr>
              <a:t>?</a:t>
            </a:r>
          </a:p>
        </p:txBody>
      </p:sp>
      <p:pic>
        <p:nvPicPr>
          <p:cNvPr id="1026" name="Picture 2" descr="C:\Users\Win7\Desktop\z2946741985514_75c167b63b43e75f770d8a9d8a49fc9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1400" y="1"/>
            <a:ext cx="6019800" cy="58169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0735030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Rectangle 52">
            <a:extLst>
              <a:ext uri="{FF2B5EF4-FFF2-40B4-BE49-F238E27FC236}">
                <a16:creationId xmlns:a16="http://schemas.microsoft.com/office/drawing/2014/main" xmlns="" id="{E18E5C24-7CE1-4FCA-9533-A1645C91453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57325" y="77163"/>
            <a:ext cx="6229350" cy="494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1244" tIns="45618" rIns="91244" bIns="45618"/>
          <a:lstStyle/>
          <a:p>
            <a:pPr algn="ctr">
              <a:lnSpc>
                <a:spcPts val="3500"/>
              </a:lnSpc>
              <a:buClr>
                <a:schemeClr val="tx1"/>
              </a:buClr>
              <a:buSzPct val="60000"/>
            </a:pPr>
            <a:r>
              <a:rPr lang="en-US" altLang="en-US" sz="28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II.  TÌM HIỂU CHI TIẾT</a:t>
            </a:r>
          </a:p>
        </p:txBody>
      </p:sp>
      <p:sp>
        <p:nvSpPr>
          <p:cNvPr id="40" name="Line 12">
            <a:extLst>
              <a:ext uri="{FF2B5EF4-FFF2-40B4-BE49-F238E27FC236}">
                <a16:creationId xmlns:a16="http://schemas.microsoft.com/office/drawing/2014/main" xmlns="" id="{BCC6A977-64D0-42DB-99A3-471AFFAEBEB9}"/>
              </a:ext>
            </a:extLst>
          </p:cNvPr>
          <p:cNvSpPr>
            <a:spLocks noChangeShapeType="1"/>
          </p:cNvSpPr>
          <p:nvPr/>
        </p:nvSpPr>
        <p:spPr bwMode="auto">
          <a:xfrm>
            <a:off x="0" y="647700"/>
            <a:ext cx="9144000" cy="0"/>
          </a:xfrm>
          <a:prstGeom prst="line">
            <a:avLst/>
          </a:prstGeom>
          <a:noFill/>
          <a:ln w="12700">
            <a:solidFill>
              <a:schemeClr val="hlink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1244" tIns="45618" rIns="91244" bIns="45618"/>
          <a:lstStyle/>
          <a:p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2CF75B26-1D39-402D-9F01-FEF565081164}"/>
              </a:ext>
            </a:extLst>
          </p:cNvPr>
          <p:cNvSpPr txBox="1"/>
          <p:nvPr/>
        </p:nvSpPr>
        <p:spPr>
          <a:xfrm>
            <a:off x="0" y="3924300"/>
            <a:ext cx="9144000" cy="1569454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lIns="91244" tIns="45618" rIns="91244" bIns="45618" rtlCol="0">
            <a:spAutoFit/>
          </a:bodyPr>
          <a:lstStyle/>
          <a:p>
            <a:pPr algn="just"/>
            <a:r>
              <a:rPr lang="en-US" sz="2400" b="1" dirty="0">
                <a:solidFill>
                  <a:srgbClr val="6600CC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2400" b="1" dirty="0" err="1">
                <a:solidFill>
                  <a:srgbClr val="6600CC"/>
                </a:solidFill>
                <a:latin typeface="Times New Roman" pitchFamily="18" charset="0"/>
                <a:cs typeface="Times New Roman" pitchFamily="18" charset="0"/>
              </a:rPr>
              <a:t>Giới</a:t>
            </a:r>
            <a:r>
              <a:rPr lang="en-US" sz="2400" b="1" dirty="0">
                <a:solidFill>
                  <a:srgbClr val="66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6600CC"/>
                </a:solidFill>
                <a:latin typeface="Times New Roman" pitchFamily="18" charset="0"/>
                <a:cs typeface="Times New Roman" pitchFamily="18" charset="0"/>
              </a:rPr>
              <a:t>thiệu</a:t>
            </a:r>
            <a:r>
              <a:rPr lang="en-US" sz="2400" b="1" dirty="0">
                <a:solidFill>
                  <a:srgbClr val="66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6600CC"/>
                </a:solidFill>
                <a:latin typeface="Times New Roman" pitchFamily="18" charset="0"/>
                <a:cs typeface="Times New Roman" pitchFamily="18" charset="0"/>
              </a:rPr>
              <a:t>trực</a:t>
            </a:r>
            <a:r>
              <a:rPr lang="en-US" sz="2400" b="1" dirty="0">
                <a:solidFill>
                  <a:srgbClr val="66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6600CC"/>
                </a:solidFill>
                <a:latin typeface="Times New Roman" pitchFamily="18" charset="0"/>
                <a:cs typeface="Times New Roman" pitchFamily="18" charset="0"/>
              </a:rPr>
              <a:t>tiếp</a:t>
            </a:r>
            <a:r>
              <a:rPr lang="en-US" sz="2400" b="1" dirty="0">
                <a:solidFill>
                  <a:srgbClr val="6600CC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b="1" dirty="0" err="1">
                <a:solidFill>
                  <a:srgbClr val="6600CC"/>
                </a:solidFill>
                <a:latin typeface="Times New Roman" pitchFamily="18" charset="0"/>
                <a:cs typeface="Times New Roman" pitchFamily="18" charset="0"/>
              </a:rPr>
              <a:t>gây</a:t>
            </a:r>
            <a:r>
              <a:rPr lang="en-US" sz="2400" b="1" dirty="0">
                <a:solidFill>
                  <a:srgbClr val="66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6600CC"/>
                </a:solidFill>
                <a:latin typeface="Times New Roman" pitchFamily="18" charset="0"/>
                <a:cs typeface="Times New Roman" pitchFamily="18" charset="0"/>
              </a:rPr>
              <a:t>ấn</a:t>
            </a:r>
            <a:r>
              <a:rPr lang="en-US" sz="2400" b="1" dirty="0">
                <a:solidFill>
                  <a:srgbClr val="6600CC"/>
                </a:solidFill>
                <a:latin typeface="Times New Roman" pitchFamily="18" charset="0"/>
                <a:cs typeface="Times New Roman" pitchFamily="18" charset="0"/>
              </a:rPr>
              <a:t> t</a:t>
            </a:r>
            <a:r>
              <a:rPr lang="vi-VN" sz="2400" b="1" dirty="0">
                <a:solidFill>
                  <a:srgbClr val="6600CC"/>
                </a:solidFill>
                <a:latin typeface="Times New Roman" pitchFamily="18" charset="0"/>
                <a:cs typeface="Times New Roman" pitchFamily="18" charset="0"/>
              </a:rPr>
              <a:t>ượng</a:t>
            </a:r>
            <a:r>
              <a:rPr lang="en-US" sz="2400" b="1" dirty="0">
                <a:solidFill>
                  <a:srgbClr val="66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342900" indent="-342900" algn="just">
              <a:buFontTx/>
              <a:buChar char="-"/>
            </a:pPr>
            <a:r>
              <a:rPr lang="en-US" sz="2400" b="1" dirty="0" err="1">
                <a:solidFill>
                  <a:srgbClr val="6600CC"/>
                </a:solidFill>
                <a:latin typeface="Times New Roman" pitchFamily="18" charset="0"/>
                <a:cs typeface="Times New Roman" pitchFamily="18" charset="0"/>
              </a:rPr>
              <a:t>Nêu</a:t>
            </a:r>
            <a:r>
              <a:rPr lang="en-US" sz="2400" b="1" dirty="0">
                <a:solidFill>
                  <a:srgbClr val="6600CC"/>
                </a:solidFill>
                <a:latin typeface="Times New Roman" pitchFamily="18" charset="0"/>
                <a:cs typeface="Times New Roman" pitchFamily="18" charset="0"/>
              </a:rPr>
              <a:t> ý </a:t>
            </a:r>
            <a:r>
              <a:rPr lang="en-US" sz="2400" b="1" dirty="0" err="1">
                <a:solidFill>
                  <a:srgbClr val="6600CC"/>
                </a:solidFill>
                <a:latin typeface="Times New Roman" pitchFamily="18" charset="0"/>
                <a:cs typeface="Times New Roman" pitchFamily="18" charset="0"/>
              </a:rPr>
              <a:t>kiến</a:t>
            </a:r>
            <a:r>
              <a:rPr lang="en-US" sz="2400" b="1" dirty="0">
                <a:solidFill>
                  <a:srgbClr val="66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6600CC"/>
                </a:solidFill>
                <a:latin typeface="Times New Roman" pitchFamily="18" charset="0"/>
                <a:cs typeface="Times New Roman" pitchFamily="18" charset="0"/>
              </a:rPr>
              <a:t>mang</a:t>
            </a:r>
            <a:r>
              <a:rPr lang="en-US" sz="2400" b="1" dirty="0">
                <a:solidFill>
                  <a:srgbClr val="66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6600CC"/>
                </a:solidFill>
                <a:latin typeface="Times New Roman" pitchFamily="18" charset="0"/>
                <a:cs typeface="Times New Roman" pitchFamily="18" charset="0"/>
              </a:rPr>
              <a:t>tính</a:t>
            </a:r>
            <a:r>
              <a:rPr lang="en-US" sz="2400" b="1" dirty="0">
                <a:solidFill>
                  <a:srgbClr val="6600CC"/>
                </a:solidFill>
                <a:latin typeface="Times New Roman" pitchFamily="18" charset="0"/>
                <a:cs typeface="Times New Roman" pitchFamily="18" charset="0"/>
              </a:rPr>
              <a:t> k</a:t>
            </a:r>
            <a:r>
              <a:rPr lang="vi-VN" sz="2400" b="1" dirty="0">
                <a:solidFill>
                  <a:srgbClr val="6600CC"/>
                </a:solidFill>
                <a:latin typeface="Times New Roman" pitchFamily="18" charset="0"/>
                <a:cs typeface="Times New Roman" pitchFamily="18" charset="0"/>
              </a:rPr>
              <a:t>hẳng định bài ca dao đẹp, hay riêng biệt</a:t>
            </a:r>
            <a:endParaRPr lang="en-US" sz="2400" b="1" dirty="0">
              <a:solidFill>
                <a:srgbClr val="6600CC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sz="2400" b="1" dirty="0">
                <a:solidFill>
                  <a:srgbClr val="6600CC"/>
                </a:solidFill>
                <a:latin typeface="Times New Roman" pitchFamily="18" charset="0"/>
                <a:cs typeface="Times New Roman" pitchFamily="18" charset="0"/>
              </a:rPr>
              <a:t>-&gt; </a:t>
            </a:r>
            <a:r>
              <a:rPr lang="en-US" sz="2400" b="1" dirty="0" err="1">
                <a:solidFill>
                  <a:srgbClr val="6600CC"/>
                </a:solidFill>
                <a:latin typeface="Times New Roman" pitchFamily="18" charset="0"/>
                <a:cs typeface="Times New Roman" pitchFamily="18" charset="0"/>
              </a:rPr>
              <a:t>Đây</a:t>
            </a:r>
            <a:r>
              <a:rPr lang="en-US" sz="2400" b="1" dirty="0">
                <a:solidFill>
                  <a:srgbClr val="66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6600CC"/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400" b="1" dirty="0">
                <a:solidFill>
                  <a:srgbClr val="66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6600CC"/>
                </a:solidFill>
                <a:latin typeface="Times New Roman" pitchFamily="18" charset="0"/>
                <a:cs typeface="Times New Roman" pitchFamily="18" charset="0"/>
              </a:rPr>
              <a:t>cách</a:t>
            </a:r>
            <a:r>
              <a:rPr lang="en-US" sz="2400" b="1" dirty="0">
                <a:solidFill>
                  <a:srgbClr val="66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6600CC"/>
                </a:solidFill>
                <a:latin typeface="Times New Roman" pitchFamily="18" charset="0"/>
                <a:cs typeface="Times New Roman" pitchFamily="18" charset="0"/>
              </a:rPr>
              <a:t>mở</a:t>
            </a:r>
            <a:r>
              <a:rPr lang="en-US" sz="2400" b="1" dirty="0">
                <a:solidFill>
                  <a:srgbClr val="66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6600CC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2400" b="1" dirty="0">
                <a:solidFill>
                  <a:srgbClr val="66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6600CC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400" b="1" dirty="0">
                <a:solidFill>
                  <a:srgbClr val="66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6600CC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2400" b="1" dirty="0">
                <a:solidFill>
                  <a:srgbClr val="6600CC"/>
                </a:solidFill>
                <a:latin typeface="Times New Roman" pitchFamily="18" charset="0"/>
                <a:cs typeface="Times New Roman" pitchFamily="18" charset="0"/>
              </a:rPr>
              <a:t> v</a:t>
            </a:r>
            <a:r>
              <a:rPr lang="vi-VN" sz="2400" b="1" dirty="0">
                <a:solidFill>
                  <a:srgbClr val="6600CC"/>
                </a:solidFill>
                <a:latin typeface="Times New Roman" pitchFamily="18" charset="0"/>
                <a:cs typeface="Times New Roman" pitchFamily="18" charset="0"/>
              </a:rPr>
              <a:t>ă</a:t>
            </a:r>
            <a:r>
              <a:rPr lang="en-US" sz="2400" b="1" dirty="0">
                <a:solidFill>
                  <a:srgbClr val="6600CC"/>
                </a:solidFill>
                <a:latin typeface="Times New Roman" pitchFamily="18" charset="0"/>
                <a:cs typeface="Times New Roman" pitchFamily="18" charset="0"/>
              </a:rPr>
              <a:t>n </a:t>
            </a:r>
            <a:r>
              <a:rPr lang="en-US" sz="2400" b="1" dirty="0" err="1">
                <a:solidFill>
                  <a:srgbClr val="6600CC"/>
                </a:solidFill>
                <a:latin typeface="Times New Roman" pitchFamily="18" charset="0"/>
                <a:cs typeface="Times New Roman" pitchFamily="18" charset="0"/>
              </a:rPr>
              <a:t>nghị</a:t>
            </a:r>
            <a:r>
              <a:rPr lang="en-US" sz="2400" b="1" dirty="0">
                <a:solidFill>
                  <a:srgbClr val="66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6600CC"/>
                </a:solidFill>
                <a:latin typeface="Times New Roman" pitchFamily="18" charset="0"/>
                <a:cs typeface="Times New Roman" pitchFamily="18" charset="0"/>
              </a:rPr>
              <a:t>luận</a:t>
            </a:r>
            <a:r>
              <a:rPr lang="en-US" sz="2400" b="1" dirty="0">
                <a:solidFill>
                  <a:srgbClr val="6600CC"/>
                </a:solidFill>
                <a:latin typeface="Times New Roman" pitchFamily="18" charset="0"/>
                <a:cs typeface="Times New Roman" pitchFamily="18" charset="0"/>
              </a:rPr>
              <a:t> v</a:t>
            </a:r>
            <a:r>
              <a:rPr lang="vi-VN" sz="2400" b="1" dirty="0">
                <a:solidFill>
                  <a:srgbClr val="6600CC"/>
                </a:solidFill>
                <a:latin typeface="Times New Roman" pitchFamily="18" charset="0"/>
                <a:cs typeface="Times New Roman" pitchFamily="18" charset="0"/>
              </a:rPr>
              <a:t>ă</a:t>
            </a:r>
            <a:r>
              <a:rPr lang="en-US" sz="2400" b="1" dirty="0">
                <a:solidFill>
                  <a:srgbClr val="6600CC"/>
                </a:solidFill>
                <a:latin typeface="Times New Roman" pitchFamily="18" charset="0"/>
                <a:cs typeface="Times New Roman" pitchFamily="18" charset="0"/>
              </a:rPr>
              <a:t>n </a:t>
            </a:r>
            <a:r>
              <a:rPr lang="en-US" sz="2400" b="1" dirty="0" err="1">
                <a:solidFill>
                  <a:srgbClr val="6600CC"/>
                </a:solidFill>
                <a:latin typeface="Times New Roman" pitchFamily="18" charset="0"/>
                <a:cs typeface="Times New Roman" pitchFamily="18" charset="0"/>
              </a:rPr>
              <a:t>học</a:t>
            </a:r>
            <a:endParaRPr lang="en-US" sz="2400" b="1" dirty="0">
              <a:solidFill>
                <a:srgbClr val="66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" name="Rectangle: Rounded Corners 40">
            <a:extLst>
              <a:ext uri="{FF2B5EF4-FFF2-40B4-BE49-F238E27FC236}">
                <a16:creationId xmlns:a16="http://schemas.microsoft.com/office/drawing/2014/main" xmlns="" id="{85B1924F-048E-46DD-A851-196A1DDFB31A}"/>
              </a:ext>
            </a:extLst>
          </p:cNvPr>
          <p:cNvSpPr/>
          <p:nvPr/>
        </p:nvSpPr>
        <p:spPr bwMode="auto">
          <a:xfrm>
            <a:off x="685800" y="766026"/>
            <a:ext cx="8229600" cy="510550"/>
          </a:xfrm>
          <a:prstGeom prst="roundRect">
            <a:avLst/>
          </a:prstGeom>
          <a:solidFill>
            <a:srgbClr val="006600"/>
          </a:solidFill>
          <a:ln w="38100" cap="flat" cmpd="sng" algn="ctr">
            <a:solidFill>
              <a:srgbClr val="00FFFF"/>
            </a:solidFill>
            <a:prstDash val="solid"/>
            <a:round/>
            <a:headEnd type="none" w="med" len="med"/>
            <a:tailEnd type="none" w="med" len="med"/>
          </a:ln>
          <a:effectLst>
            <a:glow rad="139700">
              <a:schemeClr val="accent6">
                <a:satMod val="175000"/>
                <a:alpha val="40000"/>
              </a:schemeClr>
            </a:glow>
          </a:effectLst>
        </p:spPr>
        <p:txBody>
          <a:bodyPr vert="horz" wrap="square" lIns="91244" tIns="45618" rIns="91244" bIns="45618" numCol="1" rtlCol="0" anchor="t" anchorCtr="0" compatLnSpc="1">
            <a:prstTxWarp prst="textNoShape">
              <a:avLst/>
            </a:prstTxWarp>
            <a:spAutoFit/>
          </a:bodyPr>
          <a:lstStyle/>
          <a:p>
            <a:r>
              <a:rPr lang="en-US" sz="2400" b="1" dirty="0">
                <a:solidFill>
                  <a:srgbClr val="FFFF00"/>
                </a:solidFill>
              </a:rPr>
              <a:t>1. </a:t>
            </a:r>
            <a:r>
              <a:rPr lang="en-US" sz="2400" b="1" dirty="0" err="1">
                <a:solidFill>
                  <a:srgbClr val="FFFF00"/>
                </a:solidFill>
              </a:rPr>
              <a:t>Nêu</a:t>
            </a:r>
            <a:r>
              <a:rPr lang="en-US" sz="2400" b="1" dirty="0">
                <a:solidFill>
                  <a:srgbClr val="FFFF00"/>
                </a:solidFill>
              </a:rPr>
              <a:t> ý </a:t>
            </a:r>
            <a:r>
              <a:rPr lang="en-US" sz="2400" b="1" dirty="0" err="1">
                <a:solidFill>
                  <a:srgbClr val="FFFF00"/>
                </a:solidFill>
              </a:rPr>
              <a:t>kiến</a:t>
            </a:r>
            <a:r>
              <a:rPr lang="en-US" sz="2400" b="1" dirty="0">
                <a:solidFill>
                  <a:srgbClr val="FFFF00"/>
                </a:solidFill>
              </a:rPr>
              <a:t> </a:t>
            </a:r>
            <a:r>
              <a:rPr lang="en-US" sz="2400" b="1" dirty="0" err="1">
                <a:solidFill>
                  <a:srgbClr val="FFFF00"/>
                </a:solidFill>
              </a:rPr>
              <a:t>về</a:t>
            </a:r>
            <a:r>
              <a:rPr lang="en-US" sz="2400" b="1" dirty="0">
                <a:solidFill>
                  <a:srgbClr val="FFFF00"/>
                </a:solidFill>
              </a:rPr>
              <a:t> </a:t>
            </a:r>
            <a:r>
              <a:rPr lang="en-US" sz="2400" b="1" dirty="0" err="1">
                <a:solidFill>
                  <a:srgbClr val="FFFF00"/>
                </a:solidFill>
              </a:rPr>
              <a:t>bài</a:t>
            </a:r>
            <a:r>
              <a:rPr lang="en-US" sz="2400" b="1" dirty="0">
                <a:solidFill>
                  <a:srgbClr val="FFFF00"/>
                </a:solidFill>
              </a:rPr>
              <a:t> </a:t>
            </a:r>
            <a:r>
              <a:rPr lang="en-US" sz="2400" b="1" dirty="0" err="1">
                <a:solidFill>
                  <a:srgbClr val="FFFF00"/>
                </a:solidFill>
              </a:rPr>
              <a:t>ca</a:t>
            </a:r>
            <a:r>
              <a:rPr lang="en-US" sz="2400" b="1" dirty="0">
                <a:solidFill>
                  <a:srgbClr val="FFFF00"/>
                </a:solidFill>
              </a:rPr>
              <a:t> </a:t>
            </a:r>
            <a:r>
              <a:rPr lang="en-US" sz="2400" b="1" dirty="0" err="1">
                <a:solidFill>
                  <a:srgbClr val="FFFF00"/>
                </a:solidFill>
              </a:rPr>
              <a:t>dao</a:t>
            </a:r>
            <a:r>
              <a:rPr lang="en-US" sz="2400" b="1" dirty="0">
                <a:solidFill>
                  <a:srgbClr val="FFFF00"/>
                </a:solidFill>
              </a:rPr>
              <a:t>(</a:t>
            </a:r>
            <a:r>
              <a:rPr lang="en-US" sz="2400" b="1" dirty="0" err="1">
                <a:solidFill>
                  <a:srgbClr val="FFFF00"/>
                </a:solidFill>
              </a:rPr>
              <a:t>mở</a:t>
            </a:r>
            <a:r>
              <a:rPr lang="en-US" sz="2400" b="1" dirty="0">
                <a:solidFill>
                  <a:srgbClr val="FFFF00"/>
                </a:solidFill>
              </a:rPr>
              <a:t> </a:t>
            </a:r>
            <a:r>
              <a:rPr lang="en-US" sz="2400" b="1" dirty="0" err="1">
                <a:solidFill>
                  <a:srgbClr val="FFFF00"/>
                </a:solidFill>
              </a:rPr>
              <a:t>bài</a:t>
            </a:r>
            <a:r>
              <a:rPr lang="en-US" sz="2400" b="1" dirty="0">
                <a:solidFill>
                  <a:srgbClr val="FFFF00"/>
                </a:solidFill>
              </a:rPr>
              <a:t>):</a:t>
            </a:r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xmlns="" id="{110480FA-3DA6-4886-82FE-D3AB33E3D25A}"/>
              </a:ext>
            </a:extLst>
          </p:cNvPr>
          <p:cNvSpPr/>
          <p:nvPr/>
        </p:nvSpPr>
        <p:spPr bwMode="auto">
          <a:xfrm>
            <a:off x="685800" y="1696394"/>
            <a:ext cx="2084120" cy="609545"/>
          </a:xfrm>
          <a:prstGeom prst="roundRect">
            <a:avLst/>
          </a:prstGeom>
          <a:solidFill>
            <a:srgbClr val="00206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244" tIns="45618" rIns="91244" bIns="45618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defTabSz="912392"/>
            <a:r>
              <a:rPr lang="en-US" sz="1800" b="1" dirty="0" err="1">
                <a:solidFill>
                  <a:prstClr val="white"/>
                </a:solidFill>
              </a:rPr>
              <a:t>Vào</a:t>
            </a:r>
            <a:r>
              <a:rPr lang="en-US" sz="1800" b="1" dirty="0">
                <a:solidFill>
                  <a:prstClr val="white"/>
                </a:solidFill>
              </a:rPr>
              <a:t> </a:t>
            </a:r>
            <a:r>
              <a:rPr lang="en-US" sz="1800" b="1" dirty="0" err="1">
                <a:solidFill>
                  <a:prstClr val="white"/>
                </a:solidFill>
              </a:rPr>
              <a:t>đề</a:t>
            </a:r>
            <a:r>
              <a:rPr lang="en-US" sz="1800" b="1" dirty="0">
                <a:solidFill>
                  <a:prstClr val="white"/>
                </a:solidFill>
              </a:rPr>
              <a:t> </a:t>
            </a:r>
            <a:r>
              <a:rPr lang="en-US" sz="1800" b="1" dirty="0" err="1">
                <a:solidFill>
                  <a:prstClr val="white"/>
                </a:solidFill>
              </a:rPr>
              <a:t>trực</a:t>
            </a:r>
            <a:r>
              <a:rPr lang="en-US" sz="1800" b="1" dirty="0">
                <a:solidFill>
                  <a:prstClr val="white"/>
                </a:solidFill>
              </a:rPr>
              <a:t> </a:t>
            </a:r>
            <a:r>
              <a:rPr lang="en-US" sz="1800" b="1" dirty="0" err="1">
                <a:solidFill>
                  <a:prstClr val="white"/>
                </a:solidFill>
              </a:rPr>
              <a:t>tiếp</a:t>
            </a:r>
            <a:endParaRPr lang="en-US" sz="1800" b="1" dirty="0">
              <a:solidFill>
                <a:prstClr val="white"/>
              </a:solidFill>
            </a:endParaRPr>
          </a:p>
        </p:txBody>
      </p:sp>
      <p:sp>
        <p:nvSpPr>
          <p:cNvPr id="4" name="Arrow: Right 3">
            <a:extLst>
              <a:ext uri="{FF2B5EF4-FFF2-40B4-BE49-F238E27FC236}">
                <a16:creationId xmlns:a16="http://schemas.microsoft.com/office/drawing/2014/main" xmlns="" id="{73126A18-FD7C-4A2C-B8B0-C5C18034A2DB}"/>
              </a:ext>
            </a:extLst>
          </p:cNvPr>
          <p:cNvSpPr/>
          <p:nvPr/>
        </p:nvSpPr>
        <p:spPr bwMode="auto">
          <a:xfrm>
            <a:off x="2759702" y="1790701"/>
            <a:ext cx="745507" cy="228600"/>
          </a:xfrm>
          <a:prstGeom prst="rightArrow">
            <a:avLst/>
          </a:prstGeom>
          <a:solidFill>
            <a:srgbClr val="FF0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244" tIns="45618" rIns="91244" bIns="45618" numCol="1" rtlCol="0" anchor="t" anchorCtr="0" compatLnSpc="1">
            <a:prstTxWarp prst="textNoShape">
              <a:avLst/>
            </a:prstTxWarp>
            <a:noAutofit/>
          </a:bodyPr>
          <a:lstStyle/>
          <a:p>
            <a:pPr defTabSz="912392"/>
            <a:endParaRPr lang="en-US" sz="1800"/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xmlns="" id="{D805BFA6-13C3-4558-96C0-EE5FCD72DE6E}"/>
              </a:ext>
            </a:extLst>
          </p:cNvPr>
          <p:cNvSpPr/>
          <p:nvPr/>
        </p:nvSpPr>
        <p:spPr bwMode="auto">
          <a:xfrm>
            <a:off x="3657600" y="1660922"/>
            <a:ext cx="2057400" cy="663232"/>
          </a:xfrm>
          <a:prstGeom prst="roundRect">
            <a:avLst/>
          </a:prstGeom>
          <a:solidFill>
            <a:srgbClr val="00206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244" tIns="45618" rIns="91244" bIns="45618" numCol="1" rtlCol="0" anchor="t" anchorCtr="0" compatLnSpc="1">
            <a:prstTxWarp prst="textNoShape">
              <a:avLst/>
            </a:prstTxWarp>
            <a:noAutofit/>
          </a:bodyPr>
          <a:lstStyle/>
          <a:p>
            <a:pPr lvl="0" algn="ctr" defTabSz="912392"/>
            <a:r>
              <a:rPr lang="en-US" sz="1800" b="1" dirty="0" err="1">
                <a:solidFill>
                  <a:prstClr val="white"/>
                </a:solidFill>
              </a:rPr>
              <a:t>Câu</a:t>
            </a:r>
            <a:r>
              <a:rPr lang="en-US" sz="1800" b="1" dirty="0">
                <a:solidFill>
                  <a:prstClr val="white"/>
                </a:solidFill>
              </a:rPr>
              <a:t> </a:t>
            </a:r>
            <a:r>
              <a:rPr lang="en-US" sz="1800" b="1" dirty="0" err="1">
                <a:solidFill>
                  <a:prstClr val="white"/>
                </a:solidFill>
              </a:rPr>
              <a:t>nêu</a:t>
            </a:r>
            <a:r>
              <a:rPr lang="en-US" sz="1800" b="1" dirty="0">
                <a:solidFill>
                  <a:prstClr val="white"/>
                </a:solidFill>
              </a:rPr>
              <a:t> ý </a:t>
            </a:r>
            <a:r>
              <a:rPr lang="en-US" sz="1800" b="1" dirty="0" err="1">
                <a:solidFill>
                  <a:prstClr val="white"/>
                </a:solidFill>
              </a:rPr>
              <a:t>kiến-Luận</a:t>
            </a:r>
            <a:r>
              <a:rPr lang="en-US" sz="1800" b="1" dirty="0">
                <a:solidFill>
                  <a:prstClr val="white"/>
                </a:solidFill>
              </a:rPr>
              <a:t> </a:t>
            </a:r>
            <a:r>
              <a:rPr lang="vi-VN" sz="1800" b="1" dirty="0">
                <a:solidFill>
                  <a:prstClr val="white"/>
                </a:solidFill>
              </a:rPr>
              <a:t>đ</a:t>
            </a:r>
            <a:r>
              <a:rPr lang="en-US" sz="1800" b="1" dirty="0" err="1">
                <a:solidFill>
                  <a:prstClr val="white"/>
                </a:solidFill>
              </a:rPr>
              <a:t>iểm</a:t>
            </a:r>
            <a:endParaRPr lang="en-US" sz="1800" b="1" dirty="0">
              <a:solidFill>
                <a:prstClr val="white"/>
              </a:solidFill>
            </a:endParaRPr>
          </a:p>
          <a:p>
            <a:pPr lvl="0" algn="ctr" defTabSz="912392"/>
            <a:r>
              <a:rPr lang="en-US" sz="1800" b="1" dirty="0">
                <a:solidFill>
                  <a:prstClr val="white"/>
                </a:solidFill>
              </a:rPr>
              <a:t>- </a:t>
            </a:r>
            <a:r>
              <a:rPr lang="en-US" sz="1800" b="1" dirty="0" err="1">
                <a:solidFill>
                  <a:prstClr val="white"/>
                </a:solidFill>
              </a:rPr>
              <a:t>Luận</a:t>
            </a:r>
            <a:r>
              <a:rPr lang="en-US" sz="1800" b="1" dirty="0">
                <a:solidFill>
                  <a:prstClr val="white"/>
                </a:solidFill>
              </a:rPr>
              <a:t> </a:t>
            </a:r>
            <a:endParaRPr lang="en-US" sz="1800" b="1" dirty="0">
              <a:solidFill>
                <a:schemeClr val="bg1"/>
              </a:solidFill>
            </a:endParaRPr>
          </a:p>
        </p:txBody>
      </p:sp>
      <p:sp>
        <p:nvSpPr>
          <p:cNvPr id="15" name="Arrow: Right 14">
            <a:extLst>
              <a:ext uri="{FF2B5EF4-FFF2-40B4-BE49-F238E27FC236}">
                <a16:creationId xmlns:a16="http://schemas.microsoft.com/office/drawing/2014/main" xmlns="" id="{F4C3DDED-73CC-4090-ABF8-F1CCD8636152}"/>
              </a:ext>
            </a:extLst>
          </p:cNvPr>
          <p:cNvSpPr/>
          <p:nvPr/>
        </p:nvSpPr>
        <p:spPr bwMode="auto">
          <a:xfrm>
            <a:off x="5782973" y="1790701"/>
            <a:ext cx="745507" cy="228600"/>
          </a:xfrm>
          <a:prstGeom prst="rightArrow">
            <a:avLst/>
          </a:prstGeom>
          <a:solidFill>
            <a:srgbClr val="FF0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244" tIns="45618" rIns="91244" bIns="45618" numCol="1" rtlCol="0" anchor="t" anchorCtr="0" compatLnSpc="1">
            <a:prstTxWarp prst="textNoShape">
              <a:avLst/>
            </a:prstTxWarp>
            <a:noAutofit/>
          </a:bodyPr>
          <a:lstStyle/>
          <a:p>
            <a:pPr defTabSz="912392"/>
            <a:endParaRPr lang="en-US" sz="1800"/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xmlns="" id="{3226A8DD-86BF-46BF-8B59-9FAB4CE618BA}"/>
              </a:ext>
            </a:extLst>
          </p:cNvPr>
          <p:cNvSpPr/>
          <p:nvPr/>
        </p:nvSpPr>
        <p:spPr bwMode="auto">
          <a:xfrm>
            <a:off x="6705600" y="1660922"/>
            <a:ext cx="2133600" cy="510778"/>
          </a:xfrm>
          <a:prstGeom prst="roundRect">
            <a:avLst/>
          </a:prstGeom>
          <a:solidFill>
            <a:srgbClr val="00206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244" tIns="45618" rIns="91244" bIns="45618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defTabSz="912392"/>
            <a:r>
              <a:rPr lang="en-US" sz="1800" b="1" dirty="0" err="1">
                <a:solidFill>
                  <a:schemeClr val="bg1"/>
                </a:solidFill>
              </a:rPr>
              <a:t>Bổ</a:t>
            </a:r>
            <a:r>
              <a:rPr lang="en-US" sz="1800" b="1" dirty="0">
                <a:solidFill>
                  <a:schemeClr val="bg1"/>
                </a:solidFill>
              </a:rPr>
              <a:t> sung </a:t>
            </a:r>
            <a:r>
              <a:rPr lang="en-US" sz="1800" b="1" dirty="0" err="1">
                <a:solidFill>
                  <a:schemeClr val="bg1"/>
                </a:solidFill>
              </a:rPr>
              <a:t>cho</a:t>
            </a:r>
            <a:r>
              <a:rPr lang="en-US" sz="1800" b="1" dirty="0">
                <a:solidFill>
                  <a:schemeClr val="bg1"/>
                </a:solidFill>
              </a:rPr>
              <a:t> </a:t>
            </a:r>
            <a:r>
              <a:rPr lang="en-US" sz="1800" b="1" dirty="0" err="1">
                <a:solidFill>
                  <a:schemeClr val="bg1"/>
                </a:solidFill>
              </a:rPr>
              <a:t>rõ</a:t>
            </a:r>
            <a:endParaRPr lang="en-US" sz="1800" b="1" dirty="0">
              <a:solidFill>
                <a:schemeClr val="bg1"/>
              </a:solidFill>
            </a:endParaRPr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xmlns="" id="{F51261B3-E632-4A0B-BD30-990A2221E7DD}"/>
              </a:ext>
            </a:extLst>
          </p:cNvPr>
          <p:cNvSpPr/>
          <p:nvPr/>
        </p:nvSpPr>
        <p:spPr bwMode="auto">
          <a:xfrm>
            <a:off x="640080" y="2435364"/>
            <a:ext cx="2286000" cy="1304328"/>
          </a:xfrm>
          <a:prstGeom prst="roundRect">
            <a:avLst/>
          </a:prstGeom>
          <a:solidFill>
            <a:srgbClr val="7030A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244" tIns="45618" rIns="91244" bIns="45618" numCol="1" rtlCol="0" anchor="t" anchorCtr="0" compatLnSpc="1">
            <a:prstTxWarp prst="textNoShape">
              <a:avLst/>
            </a:prstTxWarp>
            <a:noAutofit/>
          </a:bodyPr>
          <a:lstStyle/>
          <a:p>
            <a:pPr lvl="0" algn="just" defTabSz="912392"/>
            <a:r>
              <a:rPr lang="vi-VN" dirty="0">
                <a:solidFill>
                  <a:prstClr val="white"/>
                </a:solidFill>
              </a:rPr>
              <a:t>Tác giả mở đầu bằng việc trích bài ca dao</a:t>
            </a: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xmlns="" id="{C6096254-4207-4D5D-9934-B94BDBC72FEA}"/>
              </a:ext>
            </a:extLst>
          </p:cNvPr>
          <p:cNvSpPr/>
          <p:nvPr/>
        </p:nvSpPr>
        <p:spPr bwMode="auto">
          <a:xfrm>
            <a:off x="3657600" y="2400302"/>
            <a:ext cx="2297380" cy="1304327"/>
          </a:xfrm>
          <a:prstGeom prst="roundRect">
            <a:avLst/>
          </a:prstGeom>
          <a:solidFill>
            <a:srgbClr val="7030A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244" tIns="45618" rIns="91244" bIns="45618" numCol="1" rtlCol="0" anchor="t" anchorCtr="0" compatLnSpc="1">
            <a:prstTxWarp prst="textNoShape">
              <a:avLst/>
            </a:prstTxWarp>
            <a:noAutofit/>
          </a:bodyPr>
          <a:lstStyle/>
          <a:p>
            <a:pPr lvl="0" algn="just"/>
            <a:r>
              <a:rPr lang="vi-VN" dirty="0">
                <a:solidFill>
                  <a:prstClr val="white"/>
                </a:solidFill>
              </a:rPr>
              <a:t>Hai cái đẹp: cánh đồng và cô gái đ</a:t>
            </a:r>
            <a:r>
              <a:rPr lang="en-US" dirty="0">
                <a:solidFill>
                  <a:prstClr val="white"/>
                </a:solidFill>
              </a:rPr>
              <a:t>i </a:t>
            </a:r>
            <a:r>
              <a:rPr lang="vi-VN" dirty="0">
                <a:solidFill>
                  <a:prstClr val="white"/>
                </a:solidFill>
              </a:rPr>
              <a:t>thăm đồng</a:t>
            </a: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xmlns="" id="{2C1DA2EC-8B73-4E21-979B-985332713F63}"/>
              </a:ext>
            </a:extLst>
          </p:cNvPr>
          <p:cNvSpPr/>
          <p:nvPr/>
        </p:nvSpPr>
        <p:spPr bwMode="auto">
          <a:xfrm>
            <a:off x="6400800" y="2400299"/>
            <a:ext cx="2514600" cy="1326653"/>
          </a:xfrm>
          <a:prstGeom prst="roundRect">
            <a:avLst/>
          </a:prstGeom>
          <a:solidFill>
            <a:srgbClr val="7030A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244" tIns="45618" rIns="91244" bIns="45618" numCol="1" rtlCol="0" anchor="t" anchorCtr="0" compatLnSpc="1">
            <a:prstTxWarp prst="textNoShape">
              <a:avLst/>
            </a:prstTxWarp>
            <a:noAutofit/>
          </a:bodyPr>
          <a:lstStyle/>
          <a:p>
            <a:pPr algn="just" defTabSz="912392"/>
            <a:r>
              <a:rPr lang="en-US" dirty="0">
                <a:solidFill>
                  <a:schemeClr val="bg1"/>
                </a:solidFill>
              </a:rPr>
              <a:t>C</a:t>
            </a:r>
            <a:r>
              <a:rPr lang="vi-VN" dirty="0">
                <a:solidFill>
                  <a:schemeClr val="bg1"/>
                </a:solidFill>
              </a:rPr>
              <a:t>ái hay riêng, không thấy ở bất kì bài ca dao khác</a:t>
            </a:r>
            <a:endParaRPr kumimoji="0" lang="en-US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</a:endParaRPr>
          </a:p>
        </p:txBody>
      </p:sp>
      <p:pic>
        <p:nvPicPr>
          <p:cNvPr id="1026" name="Picture 2" descr="C:\Users\Win7\Desktop\z2931864037384_c43d19e6cbfd616a8f3ad7f4c1a7f2e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542" y="766026"/>
            <a:ext cx="490538" cy="4191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453268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5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8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2" grpId="0" animBg="1"/>
      <p:bldP spid="4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2" descr="Background xanh">
            <a:extLst>
              <a:ext uri="{FF2B5EF4-FFF2-40B4-BE49-F238E27FC236}">
                <a16:creationId xmlns:a16="http://schemas.microsoft.com/office/drawing/2014/main" xmlns="" id="{A02B034E-3F09-44E6-B86D-87A140F38F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71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Cánh đồng lúa Hội An đã chín vàng nhưng vắng bóng du khách">
            <a:extLst>
              <a:ext uri="{FF2B5EF4-FFF2-40B4-BE49-F238E27FC236}">
                <a16:creationId xmlns:a16="http://schemas.microsoft.com/office/drawing/2014/main" xmlns="" id="{55B89723-A1EC-4B32-A8E3-2F8E713101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00100"/>
            <a:ext cx="9144000" cy="4907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0" name="Line 12">
            <a:extLst>
              <a:ext uri="{FF2B5EF4-FFF2-40B4-BE49-F238E27FC236}">
                <a16:creationId xmlns:a16="http://schemas.microsoft.com/office/drawing/2014/main" xmlns="" id="{BCC6A977-64D0-42DB-99A3-471AFFAEBEB9}"/>
              </a:ext>
            </a:extLst>
          </p:cNvPr>
          <p:cNvSpPr>
            <a:spLocks noChangeShapeType="1"/>
          </p:cNvSpPr>
          <p:nvPr/>
        </p:nvSpPr>
        <p:spPr bwMode="auto">
          <a:xfrm>
            <a:off x="0" y="800100"/>
            <a:ext cx="9144000" cy="0"/>
          </a:xfrm>
          <a:prstGeom prst="line">
            <a:avLst/>
          </a:prstGeom>
          <a:noFill/>
          <a:ln w="12700">
            <a:solidFill>
              <a:schemeClr val="hlink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1244" tIns="45618" rIns="91244" bIns="45618"/>
          <a:lstStyle/>
          <a:p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xmlns="" id="{D746522E-742D-40DC-A281-033B901404F3}"/>
              </a:ext>
            </a:extLst>
          </p:cNvPr>
          <p:cNvSpPr/>
          <p:nvPr/>
        </p:nvSpPr>
        <p:spPr bwMode="auto">
          <a:xfrm>
            <a:off x="1" y="800100"/>
            <a:ext cx="9144000" cy="2349351"/>
          </a:xfrm>
          <a:prstGeom prst="round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square" lIns="91244" tIns="45618" rIns="91244" bIns="45618" numCol="1" rtlCol="0" anchor="t" anchorCtr="0" compatLnSpc="1">
            <a:prstTxWarp prst="textNoShape">
              <a:avLst/>
            </a:prstTxWarp>
            <a:spAutoFit/>
          </a:bodyPr>
          <a:lstStyle/>
          <a:p>
            <a:r>
              <a:rPr lang="vi-VN" sz="2400" b="1" i="1" dirty="0">
                <a:solidFill>
                  <a:schemeClr val="accent6">
                    <a:lumMod val="75000"/>
                  </a:schemeClr>
                </a:solidFill>
                <a:latin typeface="HP001 4 hàng" panose="020B0603050302020204" pitchFamily="34" charset="0"/>
              </a:rPr>
              <a:t>Đứng bên ni đồng ngó bên tê đồng,</a:t>
            </a:r>
            <a:r>
              <a:rPr lang="en-US" sz="2400" b="1" i="1" dirty="0">
                <a:solidFill>
                  <a:schemeClr val="accent6">
                    <a:lumMod val="75000"/>
                  </a:schemeClr>
                </a:solidFill>
                <a:latin typeface="HP001 4 hàng" panose="020B0603050302020204" pitchFamily="34" charset="0"/>
              </a:rPr>
              <a:t> </a:t>
            </a:r>
            <a:r>
              <a:rPr lang="vi-VN" sz="2400" b="1" i="1" dirty="0">
                <a:solidFill>
                  <a:schemeClr val="accent6">
                    <a:lumMod val="75000"/>
                  </a:schemeClr>
                </a:solidFill>
                <a:latin typeface="HP001 4 hàng" panose="020B0603050302020204" pitchFamily="34" charset="0"/>
              </a:rPr>
              <a:t>mênh mông bát ngát</a:t>
            </a:r>
          </a:p>
          <a:p>
            <a:r>
              <a:rPr lang="vi-VN" sz="2400" b="1" i="1" dirty="0">
                <a:solidFill>
                  <a:schemeClr val="accent6">
                    <a:lumMod val="75000"/>
                  </a:schemeClr>
                </a:solidFill>
                <a:latin typeface="HP001 4 hàng" panose="020B0603050302020204" pitchFamily="34" charset="0"/>
              </a:rPr>
              <a:t>Đứng bền tê đồng ngó bên ni đồng</a:t>
            </a:r>
            <a:r>
              <a:rPr lang="en-US" sz="2400" b="1" i="1" dirty="0">
                <a:solidFill>
                  <a:schemeClr val="accent6">
                    <a:lumMod val="75000"/>
                  </a:schemeClr>
                </a:solidFill>
                <a:latin typeface="HP001 4 hàng" panose="020B0603050302020204" pitchFamily="34" charset="0"/>
              </a:rPr>
              <a:t> </a:t>
            </a:r>
            <a:r>
              <a:rPr lang="vi-VN" sz="2400" b="1" i="1" dirty="0">
                <a:solidFill>
                  <a:schemeClr val="accent6">
                    <a:lumMod val="75000"/>
                  </a:schemeClr>
                </a:solidFill>
                <a:latin typeface="HP001 4 hàng" panose="020B0603050302020204" pitchFamily="34" charset="0"/>
              </a:rPr>
              <a:t>bát ngát mênh mông</a:t>
            </a:r>
          </a:p>
          <a:p>
            <a:r>
              <a:rPr lang="vi-VN" sz="2400" b="1" i="1" dirty="0">
                <a:solidFill>
                  <a:schemeClr val="accent6">
                    <a:lumMod val="75000"/>
                  </a:schemeClr>
                </a:solidFill>
                <a:latin typeface="HP001 4 hàng" panose="020B0603050302020204" pitchFamily="34" charset="0"/>
              </a:rPr>
              <a:t>Thân em như chẽn lúa đòng đòng</a:t>
            </a:r>
          </a:p>
          <a:p>
            <a:r>
              <a:rPr lang="vi-VN" sz="2400" b="1" i="1" dirty="0">
                <a:solidFill>
                  <a:schemeClr val="accent6">
                    <a:lumMod val="75000"/>
                  </a:schemeClr>
                </a:solidFill>
                <a:latin typeface="HP001 4 hàng" panose="020B0603050302020204" pitchFamily="34" charset="0"/>
              </a:rPr>
              <a:t>Phất phơ dưới ngọn nắng hồng ban mai.</a:t>
            </a: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xmlns="" id="{555723DE-F844-44C4-9D73-EE12C8397FC7}"/>
              </a:ext>
            </a:extLst>
          </p:cNvPr>
          <p:cNvSpPr/>
          <p:nvPr/>
        </p:nvSpPr>
        <p:spPr bwMode="auto">
          <a:xfrm>
            <a:off x="1752600" y="4401172"/>
            <a:ext cx="5791200" cy="1327795"/>
          </a:xfrm>
          <a:prstGeom prst="roundRect">
            <a:avLst/>
          </a:prstGeom>
          <a:solidFill>
            <a:srgbClr val="FF9933"/>
          </a:solidFill>
          <a:ln w="381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244" tIns="45618" rIns="91244" bIns="4561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>
              <a:spcBef>
                <a:spcPts val="0"/>
              </a:spcBef>
            </a:pPr>
            <a:r>
              <a:rPr lang="en-US" sz="1800" b="1" i="1" dirty="0">
                <a:solidFill>
                  <a:srgbClr val="0000FF"/>
                </a:solidFill>
                <a:latin typeface="HP001 4 hàng" panose="020B0603050302020204" pitchFamily="34" charset="0"/>
              </a:rPr>
              <a:t>Ni: </a:t>
            </a:r>
            <a:r>
              <a:rPr lang="en-US" sz="1800" b="1" i="1" dirty="0" err="1">
                <a:solidFill>
                  <a:srgbClr val="0000FF"/>
                </a:solidFill>
                <a:latin typeface="HP001 4 hàng" panose="020B0603050302020204" pitchFamily="34" charset="0"/>
              </a:rPr>
              <a:t>này</a:t>
            </a:r>
            <a:r>
              <a:rPr lang="en-US" sz="1800" b="1" i="1" dirty="0">
                <a:solidFill>
                  <a:srgbClr val="0000FF"/>
                </a:solidFill>
                <a:latin typeface="HP001 4 hàng" panose="020B0603050302020204" pitchFamily="34" charset="0"/>
              </a:rPr>
              <a:t> (</a:t>
            </a:r>
            <a:r>
              <a:rPr lang="en-US" sz="1800" b="1" i="1" dirty="0" err="1">
                <a:solidFill>
                  <a:srgbClr val="0000FF"/>
                </a:solidFill>
                <a:latin typeface="HP001 4 hàng" panose="020B0603050302020204" pitchFamily="34" charset="0"/>
              </a:rPr>
              <a:t>bên</a:t>
            </a:r>
            <a:r>
              <a:rPr lang="en-US" sz="1800" b="1" i="1" dirty="0">
                <a:solidFill>
                  <a:srgbClr val="0000FF"/>
                </a:solidFill>
                <a:latin typeface="HP001 4 hàng" panose="020B0603050302020204" pitchFamily="34" charset="0"/>
              </a:rPr>
              <a:t> </a:t>
            </a:r>
            <a:r>
              <a:rPr lang="en-US" sz="1800" b="1" i="1" dirty="0" err="1">
                <a:solidFill>
                  <a:srgbClr val="0000FF"/>
                </a:solidFill>
                <a:latin typeface="HP001 4 hàng" panose="020B0603050302020204" pitchFamily="34" charset="0"/>
              </a:rPr>
              <a:t>này</a:t>
            </a:r>
            <a:r>
              <a:rPr lang="en-US" sz="1800" b="1" i="1" dirty="0">
                <a:solidFill>
                  <a:srgbClr val="0000FF"/>
                </a:solidFill>
                <a:latin typeface="HP001 4 hàng" panose="020B0603050302020204" pitchFamily="34" charset="0"/>
              </a:rPr>
              <a:t>)</a:t>
            </a:r>
          </a:p>
          <a:p>
            <a:pPr algn="ctr">
              <a:spcBef>
                <a:spcPts val="0"/>
              </a:spcBef>
            </a:pPr>
            <a:r>
              <a:rPr lang="en-US" sz="1800" b="1" i="1" dirty="0" err="1">
                <a:solidFill>
                  <a:srgbClr val="0000FF"/>
                </a:solidFill>
                <a:latin typeface="HP001 4 hàng" panose="020B0603050302020204" pitchFamily="34" charset="0"/>
              </a:rPr>
              <a:t>Tê</a:t>
            </a:r>
            <a:r>
              <a:rPr lang="en-US" sz="1800" b="1" i="1" dirty="0">
                <a:solidFill>
                  <a:srgbClr val="0000FF"/>
                </a:solidFill>
                <a:latin typeface="HP001 4 hàng" panose="020B0603050302020204" pitchFamily="34" charset="0"/>
              </a:rPr>
              <a:t>: kia (</a:t>
            </a:r>
            <a:r>
              <a:rPr lang="en-US" sz="1800" b="1" i="1" dirty="0" err="1">
                <a:solidFill>
                  <a:srgbClr val="0000FF"/>
                </a:solidFill>
                <a:latin typeface="HP001 4 hàng" panose="020B0603050302020204" pitchFamily="34" charset="0"/>
              </a:rPr>
              <a:t>bên</a:t>
            </a:r>
            <a:r>
              <a:rPr lang="en-US" sz="1800" b="1" i="1" dirty="0">
                <a:solidFill>
                  <a:srgbClr val="0000FF"/>
                </a:solidFill>
                <a:latin typeface="HP001 4 hàng" panose="020B0603050302020204" pitchFamily="34" charset="0"/>
              </a:rPr>
              <a:t> kia)</a:t>
            </a:r>
          </a:p>
          <a:p>
            <a:pPr algn="ctr">
              <a:spcBef>
                <a:spcPts val="0"/>
              </a:spcBef>
            </a:pPr>
            <a:r>
              <a:rPr lang="en-US" sz="1800" b="1" i="1" dirty="0" err="1">
                <a:solidFill>
                  <a:srgbClr val="0000FF"/>
                </a:solidFill>
                <a:latin typeface="HP001 4 hàng" panose="020B0603050302020204" pitchFamily="34" charset="0"/>
              </a:rPr>
              <a:t>Chẽn</a:t>
            </a:r>
            <a:r>
              <a:rPr lang="en-US" sz="1800" b="1" i="1" dirty="0">
                <a:solidFill>
                  <a:srgbClr val="0000FF"/>
                </a:solidFill>
                <a:latin typeface="HP001 4 hàng" panose="020B0603050302020204" pitchFamily="34" charset="0"/>
              </a:rPr>
              <a:t>: </a:t>
            </a:r>
            <a:r>
              <a:rPr lang="en-US" sz="1800" b="1" i="1" dirty="0" err="1">
                <a:solidFill>
                  <a:srgbClr val="0000FF"/>
                </a:solidFill>
                <a:latin typeface="HP001 4 hàng" panose="020B0603050302020204" pitchFamily="34" charset="0"/>
              </a:rPr>
              <a:t>nhánh</a:t>
            </a:r>
            <a:r>
              <a:rPr lang="en-US" sz="1800" b="1" i="1" dirty="0">
                <a:solidFill>
                  <a:srgbClr val="0000FF"/>
                </a:solidFill>
                <a:latin typeface="HP001 4 hàng" panose="020B0603050302020204" pitchFamily="34" charset="0"/>
              </a:rPr>
              <a:t> </a:t>
            </a:r>
            <a:r>
              <a:rPr lang="en-US" sz="1800" b="1" i="1" dirty="0" err="1">
                <a:solidFill>
                  <a:srgbClr val="0000FF"/>
                </a:solidFill>
                <a:latin typeface="HP001 4 hàng" panose="020B0603050302020204" pitchFamily="34" charset="0"/>
              </a:rPr>
              <a:t>của</a:t>
            </a:r>
            <a:r>
              <a:rPr lang="en-US" sz="1800" b="1" i="1" dirty="0">
                <a:solidFill>
                  <a:srgbClr val="0000FF"/>
                </a:solidFill>
                <a:latin typeface="HP001 4 hàng" panose="020B0603050302020204" pitchFamily="34" charset="0"/>
              </a:rPr>
              <a:t> </a:t>
            </a:r>
            <a:r>
              <a:rPr lang="en-US" sz="1800" b="1" i="1" dirty="0" err="1">
                <a:solidFill>
                  <a:srgbClr val="0000FF"/>
                </a:solidFill>
                <a:latin typeface="HP001 4 hàng" panose="020B0603050302020204" pitchFamily="34" charset="0"/>
              </a:rPr>
              <a:t>bông</a:t>
            </a:r>
            <a:r>
              <a:rPr lang="en-US" sz="1800" b="1" i="1" dirty="0">
                <a:solidFill>
                  <a:srgbClr val="0000FF"/>
                </a:solidFill>
                <a:latin typeface="HP001 4 hàng" panose="020B0603050302020204" pitchFamily="34" charset="0"/>
              </a:rPr>
              <a:t> </a:t>
            </a:r>
            <a:r>
              <a:rPr lang="en-US" sz="1800" b="1" i="1" dirty="0" err="1">
                <a:solidFill>
                  <a:srgbClr val="0000FF"/>
                </a:solidFill>
                <a:latin typeface="HP001 4 hàng" panose="020B0603050302020204" pitchFamily="34" charset="0"/>
              </a:rPr>
              <a:t>lúa</a:t>
            </a:r>
            <a:endParaRPr lang="en-US" sz="1800" b="1" i="1" dirty="0">
              <a:solidFill>
                <a:srgbClr val="0000FF"/>
              </a:solidFill>
              <a:latin typeface="HP001 4 hàng" panose="020B0603050302020204" pitchFamily="34" charset="0"/>
            </a:endParaRPr>
          </a:p>
          <a:p>
            <a:pPr algn="ctr">
              <a:spcBef>
                <a:spcPts val="0"/>
              </a:spcBef>
            </a:pPr>
            <a:r>
              <a:rPr lang="en-US" sz="1800" b="1" i="1" dirty="0" err="1">
                <a:solidFill>
                  <a:srgbClr val="0000FF"/>
                </a:solidFill>
                <a:latin typeface="HP001 4 hàng" panose="020B0603050302020204" pitchFamily="34" charset="0"/>
              </a:rPr>
              <a:t>Đòng</a:t>
            </a:r>
            <a:r>
              <a:rPr lang="en-US" sz="1800" b="1" i="1" dirty="0">
                <a:solidFill>
                  <a:srgbClr val="0000FF"/>
                </a:solidFill>
                <a:latin typeface="HP001 4 hàng" panose="020B0603050302020204" pitchFamily="34" charset="0"/>
              </a:rPr>
              <a:t> </a:t>
            </a:r>
            <a:r>
              <a:rPr lang="en-US" sz="1800" b="1" i="1" dirty="0" err="1">
                <a:solidFill>
                  <a:srgbClr val="0000FF"/>
                </a:solidFill>
                <a:latin typeface="HP001 4 hàng" panose="020B0603050302020204" pitchFamily="34" charset="0"/>
              </a:rPr>
              <a:t>đòng</a:t>
            </a:r>
            <a:r>
              <a:rPr lang="en-US" sz="1800" b="1" i="1" dirty="0">
                <a:solidFill>
                  <a:srgbClr val="0000FF"/>
                </a:solidFill>
                <a:latin typeface="HP001 4 hàng" panose="020B0603050302020204" pitchFamily="34" charset="0"/>
              </a:rPr>
              <a:t>: </a:t>
            </a:r>
            <a:r>
              <a:rPr lang="en-US" sz="1800" b="1" i="1" dirty="0" err="1">
                <a:solidFill>
                  <a:srgbClr val="0000FF"/>
                </a:solidFill>
                <a:latin typeface="HP001 4 hàng" panose="020B0603050302020204" pitchFamily="34" charset="0"/>
              </a:rPr>
              <a:t>Bông</a:t>
            </a:r>
            <a:r>
              <a:rPr lang="en-US" sz="1800" b="1" i="1" dirty="0">
                <a:solidFill>
                  <a:srgbClr val="0000FF"/>
                </a:solidFill>
                <a:latin typeface="HP001 4 hàng" panose="020B0603050302020204" pitchFamily="34" charset="0"/>
              </a:rPr>
              <a:t> </a:t>
            </a:r>
            <a:r>
              <a:rPr lang="en-US" sz="1800" b="1" i="1" dirty="0" err="1">
                <a:solidFill>
                  <a:srgbClr val="0000FF"/>
                </a:solidFill>
                <a:latin typeface="HP001 4 hàng" panose="020B0603050302020204" pitchFamily="34" charset="0"/>
              </a:rPr>
              <a:t>lúa</a:t>
            </a:r>
            <a:r>
              <a:rPr lang="en-US" sz="1800" b="1" i="1" dirty="0">
                <a:solidFill>
                  <a:srgbClr val="0000FF"/>
                </a:solidFill>
                <a:latin typeface="HP001 4 hàng" panose="020B0603050302020204" pitchFamily="34" charset="0"/>
              </a:rPr>
              <a:t> non, </a:t>
            </a:r>
            <a:r>
              <a:rPr lang="en-US" sz="1800" b="1" i="1" dirty="0" err="1">
                <a:solidFill>
                  <a:srgbClr val="0000FF"/>
                </a:solidFill>
                <a:latin typeface="HP001 4 hàng" panose="020B0603050302020204" pitchFamily="34" charset="0"/>
              </a:rPr>
              <a:t>còn</a:t>
            </a:r>
            <a:r>
              <a:rPr lang="en-US" sz="1800" b="1" i="1" dirty="0">
                <a:solidFill>
                  <a:srgbClr val="0000FF"/>
                </a:solidFill>
                <a:latin typeface="HP001 4 hàng" panose="020B0603050302020204" pitchFamily="34" charset="0"/>
              </a:rPr>
              <a:t> </a:t>
            </a:r>
            <a:r>
              <a:rPr lang="en-US" sz="1800" b="1" i="1" dirty="0" err="1">
                <a:solidFill>
                  <a:srgbClr val="0000FF"/>
                </a:solidFill>
                <a:latin typeface="HP001 4 hàng" panose="020B0603050302020204" pitchFamily="34" charset="0"/>
              </a:rPr>
              <a:t>nằm</a:t>
            </a:r>
            <a:r>
              <a:rPr lang="en-US" sz="1800" b="1" i="1" dirty="0">
                <a:solidFill>
                  <a:srgbClr val="0000FF"/>
                </a:solidFill>
                <a:latin typeface="HP001 4 hàng" panose="020B0603050302020204" pitchFamily="34" charset="0"/>
              </a:rPr>
              <a:t> </a:t>
            </a:r>
            <a:r>
              <a:rPr lang="en-US" sz="1800" b="1" i="1" dirty="0" err="1">
                <a:solidFill>
                  <a:srgbClr val="0000FF"/>
                </a:solidFill>
                <a:latin typeface="HP001 4 hàng" panose="020B0603050302020204" pitchFamily="34" charset="0"/>
              </a:rPr>
              <a:t>trong</a:t>
            </a:r>
            <a:r>
              <a:rPr lang="en-US" sz="1800" b="1" i="1" dirty="0">
                <a:solidFill>
                  <a:srgbClr val="0000FF"/>
                </a:solidFill>
                <a:latin typeface="HP001 4 hàng" panose="020B0603050302020204" pitchFamily="34" charset="0"/>
              </a:rPr>
              <a:t> </a:t>
            </a:r>
            <a:r>
              <a:rPr lang="en-US" sz="1800" b="1" i="1" dirty="0" err="1">
                <a:solidFill>
                  <a:srgbClr val="0000FF"/>
                </a:solidFill>
                <a:latin typeface="HP001 4 hàng" panose="020B0603050302020204" pitchFamily="34" charset="0"/>
              </a:rPr>
              <a:t>bẹ</a:t>
            </a:r>
            <a:r>
              <a:rPr lang="en-US" sz="1800" b="1" i="1" dirty="0">
                <a:solidFill>
                  <a:srgbClr val="0000FF"/>
                </a:solidFill>
                <a:latin typeface="HP001 4 hàng" panose="020B0603050302020204" pitchFamily="34" charset="0"/>
              </a:rPr>
              <a:t> </a:t>
            </a:r>
            <a:r>
              <a:rPr lang="en-US" sz="1800" b="1" i="1" dirty="0" err="1">
                <a:solidFill>
                  <a:srgbClr val="0000FF"/>
                </a:solidFill>
                <a:latin typeface="HP001 4 hàng" panose="020B0603050302020204" pitchFamily="34" charset="0"/>
              </a:rPr>
              <a:t>lá</a:t>
            </a:r>
            <a:endParaRPr lang="vi-VN" sz="1800" b="1" i="1" dirty="0">
              <a:solidFill>
                <a:srgbClr val="0000FF"/>
              </a:solidFill>
              <a:latin typeface="HP001 4 hàng" panose="020B060305030202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15F78F1C-3712-4DAD-A119-95BCD67BCB08}"/>
              </a:ext>
            </a:extLst>
          </p:cNvPr>
          <p:cNvSpPr txBox="1"/>
          <p:nvPr/>
        </p:nvSpPr>
        <p:spPr>
          <a:xfrm>
            <a:off x="533400" y="163794"/>
            <a:ext cx="848687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err="1">
                <a:solidFill>
                  <a:srgbClr val="FFC000"/>
                </a:solidFill>
              </a:rPr>
              <a:t>Tiết</a:t>
            </a:r>
            <a:r>
              <a:rPr lang="en-US" sz="3600" dirty="0">
                <a:solidFill>
                  <a:srgbClr val="FFC000"/>
                </a:solidFill>
              </a:rPr>
              <a:t> 50: VẺ ĐẸP CỦA MỘT BÀI CA DAO</a:t>
            </a:r>
          </a:p>
        </p:txBody>
      </p:sp>
    </p:spTree>
    <p:extLst>
      <p:ext uri="{BB962C8B-B14F-4D97-AF65-F5344CB8AC3E}">
        <p14:creationId xmlns:p14="http://schemas.microsoft.com/office/powerpoint/2010/main" val="12519340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3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3352800" cy="5786199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/>
            <a:r>
              <a:rPr lang="en-US" b="1" dirty="0" err="1">
                <a:solidFill>
                  <a:srgbClr val="FF0000"/>
                </a:solidFill>
                <a:latin typeface="Arial"/>
              </a:rPr>
              <a:t>Phiếu</a:t>
            </a:r>
            <a:r>
              <a:rPr lang="en-US" b="1" dirty="0">
                <a:solidFill>
                  <a:srgbClr val="FF0000"/>
                </a:solidFill>
                <a:latin typeface="Arial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Arial"/>
              </a:rPr>
              <a:t>bài</a:t>
            </a:r>
            <a:r>
              <a:rPr lang="en-US" b="1" dirty="0">
                <a:solidFill>
                  <a:srgbClr val="FF0000"/>
                </a:solidFill>
                <a:latin typeface="Arial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Arial"/>
              </a:rPr>
              <a:t>tập</a:t>
            </a:r>
            <a:r>
              <a:rPr lang="en-US" b="1" dirty="0">
                <a:solidFill>
                  <a:srgbClr val="FF0000"/>
                </a:solidFill>
                <a:latin typeface="Arial"/>
              </a:rPr>
              <a:t> 2:</a:t>
            </a:r>
          </a:p>
          <a:p>
            <a:pPr lvl="0"/>
            <a:r>
              <a:rPr lang="en-US" b="1" dirty="0">
                <a:solidFill>
                  <a:srgbClr val="7030A0"/>
                </a:solidFill>
                <a:latin typeface="Arial"/>
              </a:rPr>
              <a:t>- </a:t>
            </a:r>
            <a:r>
              <a:rPr lang="en-US" b="1" dirty="0" err="1">
                <a:solidFill>
                  <a:srgbClr val="7030A0"/>
                </a:solidFill>
                <a:latin typeface="Arial"/>
              </a:rPr>
              <a:t>Phần</a:t>
            </a:r>
            <a:r>
              <a:rPr lang="en-US" b="1" dirty="0">
                <a:solidFill>
                  <a:srgbClr val="7030A0"/>
                </a:solidFill>
                <a:latin typeface="Arial"/>
              </a:rPr>
              <a:t> 2 </a:t>
            </a:r>
            <a:r>
              <a:rPr lang="en-US" b="1" dirty="0" err="1">
                <a:solidFill>
                  <a:srgbClr val="7030A0"/>
                </a:solidFill>
                <a:latin typeface="Arial"/>
              </a:rPr>
              <a:t>tác</a:t>
            </a:r>
            <a:r>
              <a:rPr lang="en-US" b="1" dirty="0">
                <a:solidFill>
                  <a:srgbClr val="7030A0"/>
                </a:solidFill>
                <a:latin typeface="Arial"/>
              </a:rPr>
              <a:t> </a:t>
            </a:r>
            <a:r>
              <a:rPr lang="en-US" b="1" dirty="0" err="1">
                <a:solidFill>
                  <a:srgbClr val="7030A0"/>
                </a:solidFill>
                <a:latin typeface="Arial"/>
              </a:rPr>
              <a:t>giả</a:t>
            </a:r>
            <a:r>
              <a:rPr lang="en-US" b="1" dirty="0">
                <a:solidFill>
                  <a:srgbClr val="7030A0"/>
                </a:solidFill>
                <a:latin typeface="Arial"/>
              </a:rPr>
              <a:t> </a:t>
            </a:r>
            <a:r>
              <a:rPr lang="en-US" b="1" dirty="0" err="1">
                <a:solidFill>
                  <a:srgbClr val="7030A0"/>
                </a:solidFill>
                <a:latin typeface="Arial"/>
              </a:rPr>
              <a:t>nêu</a:t>
            </a:r>
            <a:r>
              <a:rPr lang="en-US" b="1" dirty="0">
                <a:solidFill>
                  <a:srgbClr val="7030A0"/>
                </a:solidFill>
                <a:latin typeface="Arial"/>
              </a:rPr>
              <a:t> ý </a:t>
            </a:r>
            <a:r>
              <a:rPr lang="en-US" b="1" dirty="0" err="1">
                <a:solidFill>
                  <a:srgbClr val="7030A0"/>
                </a:solidFill>
                <a:latin typeface="Arial"/>
              </a:rPr>
              <a:t>kiến</a:t>
            </a:r>
            <a:r>
              <a:rPr lang="en-US" b="1" dirty="0">
                <a:solidFill>
                  <a:srgbClr val="7030A0"/>
                </a:solidFill>
                <a:latin typeface="Arial"/>
              </a:rPr>
              <a:t> </a:t>
            </a:r>
            <a:r>
              <a:rPr lang="en-US" b="1" dirty="0" err="1">
                <a:solidFill>
                  <a:srgbClr val="7030A0"/>
                </a:solidFill>
                <a:latin typeface="Arial"/>
              </a:rPr>
              <a:t>gì</a:t>
            </a:r>
            <a:r>
              <a:rPr lang="en-US" b="1" dirty="0">
                <a:solidFill>
                  <a:srgbClr val="7030A0"/>
                </a:solidFill>
                <a:latin typeface="Arial"/>
              </a:rPr>
              <a:t>? </a:t>
            </a:r>
            <a:r>
              <a:rPr lang="en-US" b="1" dirty="0" err="1">
                <a:solidFill>
                  <a:srgbClr val="7030A0"/>
                </a:solidFill>
                <a:latin typeface="Arial"/>
              </a:rPr>
              <a:t>Câu</a:t>
            </a:r>
            <a:r>
              <a:rPr lang="en-US" b="1" dirty="0">
                <a:solidFill>
                  <a:srgbClr val="7030A0"/>
                </a:solidFill>
                <a:latin typeface="Arial"/>
              </a:rPr>
              <a:t> v</a:t>
            </a:r>
            <a:r>
              <a:rPr lang="vi-VN" b="1" dirty="0">
                <a:solidFill>
                  <a:srgbClr val="7030A0"/>
                </a:solidFill>
                <a:latin typeface="Arial"/>
              </a:rPr>
              <a:t>ă</a:t>
            </a:r>
            <a:r>
              <a:rPr lang="en-US" b="1" dirty="0">
                <a:solidFill>
                  <a:srgbClr val="7030A0"/>
                </a:solidFill>
                <a:latin typeface="Arial"/>
              </a:rPr>
              <a:t>n </a:t>
            </a:r>
            <a:r>
              <a:rPr lang="en-US" b="1" dirty="0" err="1">
                <a:solidFill>
                  <a:srgbClr val="7030A0"/>
                </a:solidFill>
                <a:latin typeface="Arial"/>
              </a:rPr>
              <a:t>nào</a:t>
            </a:r>
            <a:r>
              <a:rPr lang="en-US" b="1" dirty="0">
                <a:solidFill>
                  <a:srgbClr val="7030A0"/>
                </a:solidFill>
                <a:latin typeface="Arial"/>
              </a:rPr>
              <a:t> </a:t>
            </a:r>
            <a:r>
              <a:rPr lang="en-US" b="1" dirty="0" err="1">
                <a:solidFill>
                  <a:srgbClr val="7030A0"/>
                </a:solidFill>
                <a:latin typeface="Arial"/>
              </a:rPr>
              <a:t>thể</a:t>
            </a:r>
            <a:r>
              <a:rPr lang="en-US" b="1" dirty="0">
                <a:solidFill>
                  <a:srgbClr val="7030A0"/>
                </a:solidFill>
                <a:latin typeface="Arial"/>
              </a:rPr>
              <a:t> </a:t>
            </a:r>
            <a:r>
              <a:rPr lang="en-US" b="1" dirty="0" err="1">
                <a:solidFill>
                  <a:srgbClr val="7030A0"/>
                </a:solidFill>
                <a:latin typeface="Arial"/>
              </a:rPr>
              <a:t>hiện</a:t>
            </a:r>
            <a:r>
              <a:rPr lang="en-US" b="1" dirty="0">
                <a:solidFill>
                  <a:srgbClr val="7030A0"/>
                </a:solidFill>
                <a:latin typeface="Arial"/>
              </a:rPr>
              <a:t> ý </a:t>
            </a:r>
            <a:r>
              <a:rPr lang="en-US" b="1" dirty="0" err="1">
                <a:solidFill>
                  <a:srgbClr val="7030A0"/>
                </a:solidFill>
                <a:latin typeface="Arial"/>
              </a:rPr>
              <a:t>kiến</a:t>
            </a:r>
            <a:r>
              <a:rPr lang="en-US" b="1" dirty="0">
                <a:solidFill>
                  <a:srgbClr val="7030A0"/>
                </a:solidFill>
                <a:latin typeface="Arial"/>
              </a:rPr>
              <a:t> </a:t>
            </a:r>
            <a:r>
              <a:rPr lang="vi-VN" b="1" dirty="0">
                <a:solidFill>
                  <a:srgbClr val="7030A0"/>
                </a:solidFill>
                <a:latin typeface="Arial"/>
              </a:rPr>
              <a:t>đó</a:t>
            </a:r>
            <a:r>
              <a:rPr lang="en-US" b="1" dirty="0">
                <a:solidFill>
                  <a:srgbClr val="7030A0"/>
                </a:solidFill>
                <a:latin typeface="Arial"/>
              </a:rPr>
              <a:t>? </a:t>
            </a:r>
            <a:r>
              <a:rPr lang="en-US" b="1" dirty="0" err="1">
                <a:solidFill>
                  <a:srgbClr val="7030A0"/>
                </a:solidFill>
                <a:latin typeface="Arial"/>
              </a:rPr>
              <a:t>Tác</a:t>
            </a:r>
            <a:r>
              <a:rPr lang="en-US" b="1" dirty="0">
                <a:solidFill>
                  <a:srgbClr val="7030A0"/>
                </a:solidFill>
                <a:latin typeface="Arial"/>
              </a:rPr>
              <a:t> </a:t>
            </a:r>
            <a:r>
              <a:rPr lang="en-US" b="1" dirty="0" err="1">
                <a:solidFill>
                  <a:srgbClr val="7030A0"/>
                </a:solidFill>
                <a:latin typeface="Arial"/>
              </a:rPr>
              <a:t>giả</a:t>
            </a:r>
            <a:r>
              <a:rPr lang="en-US" b="1" dirty="0">
                <a:solidFill>
                  <a:srgbClr val="7030A0"/>
                </a:solidFill>
                <a:latin typeface="Arial"/>
              </a:rPr>
              <a:t> </a:t>
            </a:r>
            <a:r>
              <a:rPr lang="vi-VN" b="1" dirty="0">
                <a:solidFill>
                  <a:srgbClr val="7030A0"/>
                </a:solidFill>
                <a:latin typeface="Arial"/>
              </a:rPr>
              <a:t>đã</a:t>
            </a:r>
            <a:r>
              <a:rPr lang="en-US" b="1" dirty="0">
                <a:solidFill>
                  <a:srgbClr val="7030A0"/>
                </a:solidFill>
                <a:latin typeface="Arial"/>
              </a:rPr>
              <a:t> </a:t>
            </a:r>
            <a:r>
              <a:rPr lang="en-US" b="1" dirty="0" err="1">
                <a:solidFill>
                  <a:srgbClr val="7030A0"/>
                </a:solidFill>
                <a:latin typeface="Arial"/>
              </a:rPr>
              <a:t>nêu</a:t>
            </a:r>
            <a:r>
              <a:rPr lang="en-US" b="1" dirty="0">
                <a:solidFill>
                  <a:srgbClr val="7030A0"/>
                </a:solidFill>
                <a:latin typeface="Arial"/>
              </a:rPr>
              <a:t> ý </a:t>
            </a:r>
            <a:r>
              <a:rPr lang="en-US" b="1" dirty="0" err="1">
                <a:solidFill>
                  <a:srgbClr val="7030A0"/>
                </a:solidFill>
                <a:latin typeface="Arial"/>
              </a:rPr>
              <a:t>kiến</a:t>
            </a:r>
            <a:r>
              <a:rPr lang="en-US" b="1" dirty="0">
                <a:solidFill>
                  <a:srgbClr val="7030A0"/>
                </a:solidFill>
                <a:latin typeface="Arial"/>
              </a:rPr>
              <a:t> </a:t>
            </a:r>
            <a:r>
              <a:rPr lang="en-US" b="1" dirty="0" err="1">
                <a:solidFill>
                  <a:srgbClr val="7030A0"/>
                </a:solidFill>
                <a:latin typeface="Arial"/>
              </a:rPr>
              <a:t>bằng</a:t>
            </a:r>
            <a:r>
              <a:rPr lang="en-US" b="1" dirty="0">
                <a:solidFill>
                  <a:srgbClr val="7030A0"/>
                </a:solidFill>
                <a:latin typeface="Arial"/>
              </a:rPr>
              <a:t> </a:t>
            </a:r>
            <a:r>
              <a:rPr lang="en-US" b="1" dirty="0" err="1">
                <a:solidFill>
                  <a:srgbClr val="7030A0"/>
                </a:solidFill>
                <a:latin typeface="Arial"/>
              </a:rPr>
              <a:t>cách</a:t>
            </a:r>
            <a:r>
              <a:rPr lang="en-US" b="1" dirty="0">
                <a:solidFill>
                  <a:srgbClr val="7030A0"/>
                </a:solidFill>
                <a:latin typeface="Arial"/>
              </a:rPr>
              <a:t> </a:t>
            </a:r>
            <a:r>
              <a:rPr lang="en-US" b="1" dirty="0" err="1">
                <a:solidFill>
                  <a:srgbClr val="7030A0"/>
                </a:solidFill>
                <a:latin typeface="Arial"/>
              </a:rPr>
              <a:t>nào</a:t>
            </a:r>
            <a:r>
              <a:rPr lang="en-US" b="1" dirty="0">
                <a:solidFill>
                  <a:srgbClr val="7030A0"/>
                </a:solidFill>
                <a:latin typeface="Arial"/>
              </a:rPr>
              <a:t>?</a:t>
            </a:r>
          </a:p>
          <a:p>
            <a:pPr lvl="0"/>
            <a:r>
              <a:rPr lang="en-US" b="1" dirty="0">
                <a:solidFill>
                  <a:srgbClr val="7030A0"/>
                </a:solidFill>
                <a:latin typeface="Arial"/>
              </a:rPr>
              <a:t>- </a:t>
            </a:r>
            <a:r>
              <a:rPr lang="en-US" b="1" dirty="0" err="1">
                <a:solidFill>
                  <a:srgbClr val="7030A0"/>
                </a:solidFill>
                <a:latin typeface="Arial"/>
              </a:rPr>
              <a:t>Việc</a:t>
            </a:r>
            <a:r>
              <a:rPr lang="en-US" b="1" dirty="0">
                <a:solidFill>
                  <a:srgbClr val="7030A0"/>
                </a:solidFill>
                <a:latin typeface="Arial"/>
              </a:rPr>
              <a:t> </a:t>
            </a:r>
            <a:r>
              <a:rPr lang="en-US" b="1" dirty="0" err="1">
                <a:solidFill>
                  <a:srgbClr val="7030A0"/>
                </a:solidFill>
                <a:latin typeface="Arial"/>
              </a:rPr>
              <a:t>dùng</a:t>
            </a:r>
            <a:r>
              <a:rPr lang="en-US" b="1" dirty="0">
                <a:solidFill>
                  <a:srgbClr val="7030A0"/>
                </a:solidFill>
                <a:latin typeface="Arial"/>
              </a:rPr>
              <a:t> </a:t>
            </a:r>
            <a:r>
              <a:rPr lang="en-US" b="1" dirty="0" err="1">
                <a:solidFill>
                  <a:srgbClr val="7030A0"/>
                </a:solidFill>
                <a:latin typeface="Arial"/>
              </a:rPr>
              <a:t>từ</a:t>
            </a:r>
            <a:r>
              <a:rPr lang="en-US" b="1" dirty="0">
                <a:solidFill>
                  <a:srgbClr val="7030A0"/>
                </a:solidFill>
                <a:latin typeface="Arial"/>
              </a:rPr>
              <a:t> “</a:t>
            </a:r>
            <a:r>
              <a:rPr lang="en-US" b="1" dirty="0" err="1">
                <a:solidFill>
                  <a:srgbClr val="7030A0"/>
                </a:solidFill>
                <a:latin typeface="Arial"/>
              </a:rPr>
              <a:t>bởi</a:t>
            </a:r>
            <a:r>
              <a:rPr lang="en-US" b="1" dirty="0">
                <a:solidFill>
                  <a:srgbClr val="7030A0"/>
                </a:solidFill>
                <a:latin typeface="Arial"/>
              </a:rPr>
              <a:t> </a:t>
            </a:r>
            <a:r>
              <a:rPr lang="en-US" b="1" dirty="0" err="1">
                <a:solidFill>
                  <a:srgbClr val="7030A0"/>
                </a:solidFill>
                <a:latin typeface="Arial"/>
              </a:rPr>
              <a:t>vì</a:t>
            </a:r>
            <a:r>
              <a:rPr lang="en-US" b="1" dirty="0">
                <a:solidFill>
                  <a:srgbClr val="7030A0"/>
                </a:solidFill>
                <a:latin typeface="Arial"/>
              </a:rPr>
              <a:t>” </a:t>
            </a:r>
            <a:r>
              <a:rPr lang="en-US" b="1" dirty="0" err="1">
                <a:solidFill>
                  <a:srgbClr val="7030A0"/>
                </a:solidFill>
                <a:latin typeface="Arial"/>
              </a:rPr>
              <a:t>nhằm</a:t>
            </a:r>
            <a:r>
              <a:rPr lang="en-US" b="1" dirty="0">
                <a:solidFill>
                  <a:srgbClr val="7030A0"/>
                </a:solidFill>
                <a:latin typeface="Arial"/>
              </a:rPr>
              <a:t> </a:t>
            </a:r>
            <a:r>
              <a:rPr lang="en-US" b="1" dirty="0" err="1">
                <a:solidFill>
                  <a:srgbClr val="7030A0"/>
                </a:solidFill>
                <a:latin typeface="Arial"/>
              </a:rPr>
              <a:t>mục</a:t>
            </a:r>
            <a:r>
              <a:rPr lang="en-US" b="1" dirty="0">
                <a:solidFill>
                  <a:srgbClr val="7030A0"/>
                </a:solidFill>
                <a:latin typeface="Arial"/>
              </a:rPr>
              <a:t> </a:t>
            </a:r>
            <a:r>
              <a:rPr lang="vi-VN" b="1" dirty="0">
                <a:solidFill>
                  <a:srgbClr val="7030A0"/>
                </a:solidFill>
                <a:latin typeface="Arial"/>
              </a:rPr>
              <a:t>đích</a:t>
            </a:r>
            <a:r>
              <a:rPr lang="en-US" b="1" dirty="0">
                <a:solidFill>
                  <a:srgbClr val="7030A0"/>
                </a:solidFill>
                <a:latin typeface="Arial"/>
              </a:rPr>
              <a:t> </a:t>
            </a:r>
            <a:r>
              <a:rPr lang="en-US" b="1" dirty="0" err="1">
                <a:solidFill>
                  <a:srgbClr val="7030A0"/>
                </a:solidFill>
                <a:latin typeface="Arial"/>
              </a:rPr>
              <a:t>gì</a:t>
            </a:r>
            <a:r>
              <a:rPr lang="en-US" b="1" dirty="0">
                <a:solidFill>
                  <a:srgbClr val="7030A0"/>
                </a:solidFill>
                <a:latin typeface="Arial"/>
              </a:rPr>
              <a:t>?</a:t>
            </a:r>
          </a:p>
          <a:p>
            <a:pPr lvl="0"/>
            <a:r>
              <a:rPr lang="en-US" b="1" dirty="0">
                <a:solidFill>
                  <a:srgbClr val="7030A0"/>
                </a:solidFill>
                <a:latin typeface="Arial"/>
              </a:rPr>
              <a:t>- </a:t>
            </a:r>
            <a:r>
              <a:rPr lang="en-US" b="1" dirty="0" err="1">
                <a:solidFill>
                  <a:srgbClr val="7030A0"/>
                </a:solidFill>
                <a:latin typeface="Arial"/>
              </a:rPr>
              <a:t>Tìm</a:t>
            </a:r>
            <a:r>
              <a:rPr lang="en-US" b="1" dirty="0">
                <a:solidFill>
                  <a:srgbClr val="7030A0"/>
                </a:solidFill>
                <a:latin typeface="Arial"/>
              </a:rPr>
              <a:t> </a:t>
            </a:r>
            <a:r>
              <a:rPr lang="en-US" b="1" dirty="0" err="1">
                <a:solidFill>
                  <a:srgbClr val="7030A0"/>
                </a:solidFill>
                <a:latin typeface="Arial"/>
              </a:rPr>
              <a:t>dẫn</a:t>
            </a:r>
            <a:r>
              <a:rPr lang="en-US" b="1" dirty="0">
                <a:solidFill>
                  <a:srgbClr val="7030A0"/>
                </a:solidFill>
                <a:latin typeface="Arial"/>
              </a:rPr>
              <a:t> </a:t>
            </a:r>
            <a:r>
              <a:rPr lang="en-US" b="1" dirty="0" err="1">
                <a:solidFill>
                  <a:srgbClr val="7030A0"/>
                </a:solidFill>
                <a:latin typeface="Arial"/>
              </a:rPr>
              <a:t>chứng</a:t>
            </a:r>
            <a:r>
              <a:rPr lang="en-US" b="1" dirty="0">
                <a:solidFill>
                  <a:srgbClr val="7030A0"/>
                </a:solidFill>
                <a:latin typeface="Arial"/>
              </a:rPr>
              <a:t> </a:t>
            </a:r>
            <a:r>
              <a:rPr lang="en-US" b="1" dirty="0" err="1">
                <a:solidFill>
                  <a:srgbClr val="7030A0"/>
                </a:solidFill>
                <a:latin typeface="Arial"/>
              </a:rPr>
              <a:t>mà</a:t>
            </a:r>
            <a:r>
              <a:rPr lang="en-US" b="1" dirty="0">
                <a:solidFill>
                  <a:srgbClr val="7030A0"/>
                </a:solidFill>
                <a:latin typeface="Arial"/>
              </a:rPr>
              <a:t> </a:t>
            </a:r>
            <a:r>
              <a:rPr lang="en-US" b="1" dirty="0" err="1">
                <a:solidFill>
                  <a:srgbClr val="7030A0"/>
                </a:solidFill>
                <a:latin typeface="Arial"/>
              </a:rPr>
              <a:t>tác</a:t>
            </a:r>
            <a:r>
              <a:rPr lang="en-US" b="1" dirty="0">
                <a:solidFill>
                  <a:srgbClr val="7030A0"/>
                </a:solidFill>
                <a:latin typeface="Arial"/>
              </a:rPr>
              <a:t> </a:t>
            </a:r>
            <a:r>
              <a:rPr lang="en-US" b="1" dirty="0" err="1">
                <a:solidFill>
                  <a:srgbClr val="7030A0"/>
                </a:solidFill>
                <a:latin typeface="Arial"/>
              </a:rPr>
              <a:t>giả</a:t>
            </a:r>
            <a:r>
              <a:rPr lang="en-US" b="1" dirty="0">
                <a:solidFill>
                  <a:srgbClr val="7030A0"/>
                </a:solidFill>
                <a:latin typeface="Arial"/>
              </a:rPr>
              <a:t> </a:t>
            </a:r>
            <a:r>
              <a:rPr lang="en-US" b="1" dirty="0" err="1">
                <a:solidFill>
                  <a:srgbClr val="7030A0"/>
                </a:solidFill>
                <a:latin typeface="Arial"/>
              </a:rPr>
              <a:t>chứng</a:t>
            </a:r>
            <a:r>
              <a:rPr lang="en-US" b="1" dirty="0">
                <a:solidFill>
                  <a:srgbClr val="7030A0"/>
                </a:solidFill>
                <a:latin typeface="Arial"/>
              </a:rPr>
              <a:t> minh ý </a:t>
            </a:r>
            <a:r>
              <a:rPr lang="en-US" b="1" dirty="0" err="1">
                <a:solidFill>
                  <a:srgbClr val="7030A0"/>
                </a:solidFill>
                <a:latin typeface="Arial"/>
              </a:rPr>
              <a:t>kiến</a:t>
            </a:r>
            <a:r>
              <a:rPr lang="en-US" b="1" dirty="0">
                <a:solidFill>
                  <a:srgbClr val="7030A0"/>
                </a:solidFill>
                <a:latin typeface="Arial"/>
              </a:rPr>
              <a:t> </a:t>
            </a:r>
            <a:r>
              <a:rPr lang="en-US" b="1" dirty="0" err="1">
                <a:solidFill>
                  <a:srgbClr val="7030A0"/>
                </a:solidFill>
                <a:latin typeface="Arial"/>
              </a:rPr>
              <a:t>của</a:t>
            </a:r>
            <a:r>
              <a:rPr lang="en-US" b="1" dirty="0">
                <a:solidFill>
                  <a:srgbClr val="7030A0"/>
                </a:solidFill>
                <a:latin typeface="Arial"/>
              </a:rPr>
              <a:t> </a:t>
            </a:r>
            <a:r>
              <a:rPr lang="en-US" b="1" dirty="0" err="1">
                <a:solidFill>
                  <a:srgbClr val="7030A0"/>
                </a:solidFill>
                <a:latin typeface="Arial"/>
              </a:rPr>
              <a:t>mình</a:t>
            </a:r>
            <a:r>
              <a:rPr lang="en-US" b="1" dirty="0">
                <a:solidFill>
                  <a:srgbClr val="7030A0"/>
                </a:solidFill>
                <a:latin typeface="Arial"/>
              </a:rPr>
              <a:t>?</a:t>
            </a:r>
          </a:p>
          <a:p>
            <a:pPr lvl="0"/>
            <a:r>
              <a:rPr lang="en-US" b="1" dirty="0">
                <a:solidFill>
                  <a:srgbClr val="7030A0"/>
                </a:solidFill>
                <a:latin typeface="Arial"/>
              </a:rPr>
              <a:t>- </a:t>
            </a:r>
            <a:r>
              <a:rPr lang="en-US" b="1" dirty="0" err="1">
                <a:solidFill>
                  <a:srgbClr val="7030A0"/>
                </a:solidFill>
                <a:latin typeface="Arial"/>
              </a:rPr>
              <a:t>Hình</a:t>
            </a:r>
            <a:r>
              <a:rPr lang="en-US" b="1" dirty="0">
                <a:solidFill>
                  <a:srgbClr val="7030A0"/>
                </a:solidFill>
                <a:latin typeface="Arial"/>
              </a:rPr>
              <a:t> </a:t>
            </a:r>
            <a:r>
              <a:rPr lang="en-US" b="1" dirty="0" err="1">
                <a:solidFill>
                  <a:srgbClr val="7030A0"/>
                </a:solidFill>
                <a:latin typeface="Arial"/>
              </a:rPr>
              <a:t>ảnh</a:t>
            </a:r>
            <a:r>
              <a:rPr lang="en-US" b="1" dirty="0">
                <a:solidFill>
                  <a:srgbClr val="7030A0"/>
                </a:solidFill>
                <a:latin typeface="Arial"/>
              </a:rPr>
              <a:t> </a:t>
            </a:r>
            <a:r>
              <a:rPr lang="en-US" b="1" dirty="0" err="1">
                <a:solidFill>
                  <a:srgbClr val="7030A0"/>
                </a:solidFill>
                <a:latin typeface="Arial"/>
              </a:rPr>
              <a:t>cô</a:t>
            </a:r>
            <a:r>
              <a:rPr lang="en-US" b="1" dirty="0">
                <a:solidFill>
                  <a:srgbClr val="7030A0"/>
                </a:solidFill>
                <a:latin typeface="Arial"/>
              </a:rPr>
              <a:t> </a:t>
            </a:r>
            <a:r>
              <a:rPr lang="en-US" b="1" dirty="0" err="1">
                <a:solidFill>
                  <a:srgbClr val="7030A0"/>
                </a:solidFill>
                <a:latin typeface="Arial"/>
              </a:rPr>
              <a:t>gái</a:t>
            </a:r>
            <a:r>
              <a:rPr lang="en-US" b="1" dirty="0">
                <a:solidFill>
                  <a:srgbClr val="7030A0"/>
                </a:solidFill>
                <a:latin typeface="Arial"/>
              </a:rPr>
              <a:t> </a:t>
            </a:r>
            <a:r>
              <a:rPr lang="en-US" b="1" dirty="0" err="1">
                <a:solidFill>
                  <a:srgbClr val="7030A0"/>
                </a:solidFill>
                <a:latin typeface="Arial"/>
              </a:rPr>
              <a:t>hiện</a:t>
            </a:r>
            <a:r>
              <a:rPr lang="en-US" b="1" dirty="0">
                <a:solidFill>
                  <a:srgbClr val="7030A0"/>
                </a:solidFill>
                <a:latin typeface="Arial"/>
              </a:rPr>
              <a:t> </a:t>
            </a:r>
            <a:r>
              <a:rPr lang="en-US" b="1" dirty="0" err="1">
                <a:solidFill>
                  <a:srgbClr val="7030A0"/>
                </a:solidFill>
                <a:latin typeface="Arial"/>
              </a:rPr>
              <a:t>lên</a:t>
            </a:r>
            <a:r>
              <a:rPr lang="en-US" b="1" dirty="0">
                <a:solidFill>
                  <a:srgbClr val="7030A0"/>
                </a:solidFill>
                <a:latin typeface="Arial"/>
              </a:rPr>
              <a:t> </a:t>
            </a:r>
            <a:r>
              <a:rPr lang="en-US" b="1" dirty="0" err="1">
                <a:solidFill>
                  <a:srgbClr val="7030A0"/>
                </a:solidFill>
                <a:latin typeface="Arial"/>
              </a:rPr>
              <a:t>trong</a:t>
            </a:r>
            <a:r>
              <a:rPr lang="en-US" b="1" dirty="0">
                <a:solidFill>
                  <a:srgbClr val="7030A0"/>
                </a:solidFill>
                <a:latin typeface="Arial"/>
              </a:rPr>
              <a:t> </a:t>
            </a:r>
            <a:r>
              <a:rPr lang="en-US" b="1" dirty="0" err="1">
                <a:solidFill>
                  <a:srgbClr val="7030A0"/>
                </a:solidFill>
                <a:latin typeface="Arial"/>
              </a:rPr>
              <a:t>phần</a:t>
            </a:r>
            <a:r>
              <a:rPr lang="en-US" b="1" dirty="0">
                <a:solidFill>
                  <a:srgbClr val="7030A0"/>
                </a:solidFill>
                <a:latin typeface="Arial"/>
              </a:rPr>
              <a:t> </a:t>
            </a:r>
            <a:r>
              <a:rPr lang="en-US" b="1" dirty="0" err="1">
                <a:solidFill>
                  <a:srgbClr val="7030A0"/>
                </a:solidFill>
                <a:latin typeface="Arial"/>
              </a:rPr>
              <a:t>một</a:t>
            </a:r>
            <a:r>
              <a:rPr lang="en-US" b="1" dirty="0">
                <a:solidFill>
                  <a:srgbClr val="7030A0"/>
                </a:solidFill>
                <a:latin typeface="Arial"/>
              </a:rPr>
              <a:t> </a:t>
            </a:r>
            <a:r>
              <a:rPr lang="en-US" b="1" dirty="0" err="1">
                <a:solidFill>
                  <a:srgbClr val="7030A0"/>
                </a:solidFill>
                <a:latin typeface="Arial"/>
              </a:rPr>
              <a:t>nh</a:t>
            </a:r>
            <a:r>
              <a:rPr lang="vi-VN" b="1" dirty="0">
                <a:solidFill>
                  <a:srgbClr val="7030A0"/>
                </a:solidFill>
                <a:latin typeface="Arial"/>
              </a:rPr>
              <a:t>ư</a:t>
            </a:r>
            <a:r>
              <a:rPr lang="en-US" b="1" dirty="0">
                <a:solidFill>
                  <a:srgbClr val="7030A0"/>
                </a:solidFill>
                <a:latin typeface="Arial"/>
              </a:rPr>
              <a:t> </a:t>
            </a:r>
            <a:r>
              <a:rPr lang="en-US" b="1" dirty="0" err="1">
                <a:solidFill>
                  <a:srgbClr val="7030A0"/>
                </a:solidFill>
                <a:latin typeface="Arial"/>
              </a:rPr>
              <a:t>thế</a:t>
            </a:r>
            <a:r>
              <a:rPr lang="en-US" b="1" dirty="0">
                <a:solidFill>
                  <a:srgbClr val="7030A0"/>
                </a:solidFill>
                <a:latin typeface="Arial"/>
              </a:rPr>
              <a:t> </a:t>
            </a:r>
            <a:r>
              <a:rPr lang="en-US" b="1" dirty="0" err="1">
                <a:solidFill>
                  <a:srgbClr val="7030A0"/>
                </a:solidFill>
                <a:latin typeface="Arial"/>
              </a:rPr>
              <a:t>nào</a:t>
            </a:r>
            <a:r>
              <a:rPr lang="en-US" b="1" dirty="0">
                <a:solidFill>
                  <a:srgbClr val="7030A0"/>
                </a:solidFill>
                <a:latin typeface="Arial"/>
              </a:rPr>
              <a:t>?</a:t>
            </a:r>
          </a:p>
          <a:p>
            <a:pPr lvl="0"/>
            <a:r>
              <a:rPr lang="en-US" b="1" dirty="0">
                <a:solidFill>
                  <a:srgbClr val="7030A0"/>
                </a:solidFill>
                <a:latin typeface="Arial"/>
              </a:rPr>
              <a:t>- </a:t>
            </a:r>
            <a:r>
              <a:rPr lang="en-US" b="1" dirty="0" err="1">
                <a:solidFill>
                  <a:srgbClr val="7030A0"/>
                </a:solidFill>
                <a:latin typeface="Arial"/>
              </a:rPr>
              <a:t>Em</a:t>
            </a:r>
            <a:r>
              <a:rPr lang="en-US" b="1" dirty="0">
                <a:solidFill>
                  <a:srgbClr val="7030A0"/>
                </a:solidFill>
                <a:latin typeface="Arial"/>
              </a:rPr>
              <a:t> </a:t>
            </a:r>
            <a:r>
              <a:rPr lang="en-US" b="1" dirty="0" err="1">
                <a:solidFill>
                  <a:srgbClr val="7030A0"/>
                </a:solidFill>
                <a:latin typeface="Arial"/>
              </a:rPr>
              <a:t>có</a:t>
            </a:r>
            <a:r>
              <a:rPr lang="en-US" b="1" dirty="0">
                <a:solidFill>
                  <a:srgbClr val="7030A0"/>
                </a:solidFill>
                <a:latin typeface="Arial"/>
              </a:rPr>
              <a:t> </a:t>
            </a:r>
            <a:r>
              <a:rPr lang="en-US" b="1" dirty="0" err="1">
                <a:solidFill>
                  <a:srgbClr val="7030A0"/>
                </a:solidFill>
                <a:latin typeface="Arial"/>
              </a:rPr>
              <a:t>nhận</a:t>
            </a:r>
            <a:r>
              <a:rPr lang="en-US" b="1" dirty="0">
                <a:solidFill>
                  <a:srgbClr val="7030A0"/>
                </a:solidFill>
                <a:latin typeface="Arial"/>
              </a:rPr>
              <a:t> </a:t>
            </a:r>
            <a:r>
              <a:rPr lang="en-US" b="1" dirty="0" err="1">
                <a:solidFill>
                  <a:srgbClr val="7030A0"/>
                </a:solidFill>
                <a:latin typeface="Arial"/>
              </a:rPr>
              <a:t>xét</a:t>
            </a:r>
            <a:r>
              <a:rPr lang="en-US" b="1" dirty="0">
                <a:solidFill>
                  <a:srgbClr val="7030A0"/>
                </a:solidFill>
                <a:latin typeface="Arial"/>
              </a:rPr>
              <a:t> </a:t>
            </a:r>
            <a:r>
              <a:rPr lang="en-US" b="1" dirty="0" err="1">
                <a:solidFill>
                  <a:srgbClr val="7030A0"/>
                </a:solidFill>
                <a:latin typeface="Arial"/>
              </a:rPr>
              <a:t>gì</a:t>
            </a:r>
            <a:r>
              <a:rPr lang="en-US" b="1" dirty="0">
                <a:solidFill>
                  <a:srgbClr val="7030A0"/>
                </a:solidFill>
                <a:latin typeface="Arial"/>
              </a:rPr>
              <a:t> </a:t>
            </a:r>
            <a:r>
              <a:rPr lang="en-US" b="1" dirty="0" err="1">
                <a:solidFill>
                  <a:srgbClr val="7030A0"/>
                </a:solidFill>
                <a:latin typeface="Arial"/>
              </a:rPr>
              <a:t>về</a:t>
            </a:r>
            <a:r>
              <a:rPr lang="en-US" b="1" dirty="0">
                <a:solidFill>
                  <a:srgbClr val="7030A0"/>
                </a:solidFill>
                <a:latin typeface="Arial"/>
              </a:rPr>
              <a:t> </a:t>
            </a:r>
            <a:r>
              <a:rPr lang="en-US" b="1" dirty="0" err="1">
                <a:solidFill>
                  <a:srgbClr val="7030A0"/>
                </a:solidFill>
                <a:latin typeface="Arial"/>
              </a:rPr>
              <a:t>cách</a:t>
            </a:r>
            <a:r>
              <a:rPr lang="en-US" b="1" dirty="0">
                <a:solidFill>
                  <a:srgbClr val="7030A0"/>
                </a:solidFill>
                <a:latin typeface="Arial"/>
              </a:rPr>
              <a:t> </a:t>
            </a:r>
            <a:r>
              <a:rPr lang="en-US" b="1" dirty="0" err="1">
                <a:solidFill>
                  <a:srgbClr val="7030A0"/>
                </a:solidFill>
                <a:latin typeface="Arial"/>
              </a:rPr>
              <a:t>lập</a:t>
            </a:r>
            <a:r>
              <a:rPr lang="en-US" b="1" dirty="0">
                <a:solidFill>
                  <a:srgbClr val="7030A0"/>
                </a:solidFill>
                <a:latin typeface="Arial"/>
              </a:rPr>
              <a:t> </a:t>
            </a:r>
            <a:r>
              <a:rPr lang="en-US" b="1" dirty="0" err="1">
                <a:solidFill>
                  <a:srgbClr val="7030A0"/>
                </a:solidFill>
                <a:latin typeface="Arial"/>
              </a:rPr>
              <a:t>luận</a:t>
            </a:r>
            <a:r>
              <a:rPr lang="en-US" b="1" dirty="0">
                <a:solidFill>
                  <a:srgbClr val="7030A0"/>
                </a:solidFill>
                <a:latin typeface="Arial"/>
              </a:rPr>
              <a:t> </a:t>
            </a:r>
            <a:r>
              <a:rPr lang="en-US" b="1" dirty="0" err="1">
                <a:solidFill>
                  <a:srgbClr val="7030A0"/>
                </a:solidFill>
                <a:latin typeface="Arial"/>
              </a:rPr>
              <a:t>của</a:t>
            </a:r>
            <a:r>
              <a:rPr lang="en-US" b="1" dirty="0">
                <a:solidFill>
                  <a:srgbClr val="7030A0"/>
                </a:solidFill>
                <a:latin typeface="Arial"/>
              </a:rPr>
              <a:t> </a:t>
            </a:r>
            <a:r>
              <a:rPr lang="en-US" b="1" dirty="0" err="1">
                <a:solidFill>
                  <a:srgbClr val="7030A0"/>
                </a:solidFill>
                <a:latin typeface="Arial"/>
              </a:rPr>
              <a:t>tác</a:t>
            </a:r>
            <a:r>
              <a:rPr lang="en-US" b="1" dirty="0">
                <a:solidFill>
                  <a:srgbClr val="7030A0"/>
                </a:solidFill>
                <a:latin typeface="Arial"/>
              </a:rPr>
              <a:t> </a:t>
            </a:r>
            <a:r>
              <a:rPr lang="en-US" b="1" dirty="0" err="1">
                <a:solidFill>
                  <a:srgbClr val="7030A0"/>
                </a:solidFill>
                <a:latin typeface="Arial"/>
              </a:rPr>
              <a:t>giả</a:t>
            </a:r>
            <a:r>
              <a:rPr lang="en-US" b="1" dirty="0">
                <a:solidFill>
                  <a:srgbClr val="7030A0"/>
                </a:solidFill>
                <a:latin typeface="Arial"/>
              </a:rPr>
              <a:t>?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2800" y="0"/>
            <a:ext cx="5791200" cy="5714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8275220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Win7\Desktop\z2899204030056_ac9ea738e6d0eb796912703ed63ce60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76300"/>
            <a:ext cx="9144000" cy="4876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0" y="2933700"/>
            <a:ext cx="1011237" cy="1158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Rectangle: Rounded Corners 1">
            <a:extLst>
              <a:ext uri="{FF2B5EF4-FFF2-40B4-BE49-F238E27FC236}">
                <a16:creationId xmlns:a16="http://schemas.microsoft.com/office/drawing/2014/main" xmlns="" id="{A0A28FC6-B507-4F73-9A6A-1AED6D0F52BB}"/>
              </a:ext>
            </a:extLst>
          </p:cNvPr>
          <p:cNvSpPr/>
          <p:nvPr/>
        </p:nvSpPr>
        <p:spPr bwMode="auto">
          <a:xfrm>
            <a:off x="0" y="70145"/>
            <a:ext cx="9143999" cy="953225"/>
          </a:xfrm>
          <a:prstGeom prst="roundRect">
            <a:avLst/>
          </a:prstGeom>
          <a:solidFill>
            <a:srgbClr val="006600"/>
          </a:solidFill>
          <a:ln w="38100" cap="flat" cmpd="sng" algn="ctr">
            <a:solidFill>
              <a:srgbClr val="00FFFF"/>
            </a:solidFill>
            <a:prstDash val="solid"/>
            <a:round/>
            <a:headEnd type="none" w="med" len="med"/>
            <a:tailEnd type="none" w="med" len="med"/>
          </a:ln>
          <a:effectLst>
            <a:glow rad="139700">
              <a:schemeClr val="accent6">
                <a:satMod val="175000"/>
                <a:alpha val="40000"/>
              </a:schemeClr>
            </a:glow>
          </a:effectLst>
        </p:spPr>
        <p:txBody>
          <a:bodyPr vert="horz" wrap="square" lIns="91244" tIns="45618" rIns="91244" bIns="4561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defTabSz="912392"/>
            <a:r>
              <a:rPr lang="en-US" b="1" dirty="0">
                <a:solidFill>
                  <a:srgbClr val="FFFF00"/>
                </a:solidFill>
              </a:rPr>
              <a:t>2. </a:t>
            </a:r>
            <a:r>
              <a:rPr lang="en-US" b="1" dirty="0" err="1">
                <a:solidFill>
                  <a:srgbClr val="FFFF00"/>
                </a:solidFill>
              </a:rPr>
              <a:t>Cảm</a:t>
            </a:r>
            <a:r>
              <a:rPr lang="en-US" b="1" dirty="0">
                <a:solidFill>
                  <a:srgbClr val="FFFF00"/>
                </a:solidFill>
              </a:rPr>
              <a:t> </a:t>
            </a:r>
            <a:r>
              <a:rPr lang="en-US" b="1" dirty="0" err="1">
                <a:solidFill>
                  <a:srgbClr val="FFFF00"/>
                </a:solidFill>
              </a:rPr>
              <a:t>nhận</a:t>
            </a:r>
            <a:r>
              <a:rPr lang="en-US" b="1" dirty="0">
                <a:solidFill>
                  <a:srgbClr val="FFFF00"/>
                </a:solidFill>
              </a:rPr>
              <a:t> </a:t>
            </a:r>
            <a:r>
              <a:rPr lang="en-US" b="1" dirty="0" err="1">
                <a:solidFill>
                  <a:srgbClr val="FFFF00"/>
                </a:solidFill>
              </a:rPr>
              <a:t>về</a:t>
            </a:r>
            <a:r>
              <a:rPr lang="en-US" b="1" dirty="0">
                <a:solidFill>
                  <a:srgbClr val="FFFF00"/>
                </a:solidFill>
              </a:rPr>
              <a:t> </a:t>
            </a:r>
            <a:r>
              <a:rPr lang="en-US" b="1" dirty="0" err="1">
                <a:solidFill>
                  <a:srgbClr val="FFFF00"/>
                </a:solidFill>
              </a:rPr>
              <a:t>vẻ</a:t>
            </a:r>
            <a:r>
              <a:rPr lang="en-US" b="1" dirty="0">
                <a:solidFill>
                  <a:srgbClr val="FFFF00"/>
                </a:solidFill>
              </a:rPr>
              <a:t> </a:t>
            </a:r>
            <a:r>
              <a:rPr lang="vi-VN" b="1" dirty="0">
                <a:solidFill>
                  <a:srgbClr val="FFFF00"/>
                </a:solidFill>
              </a:rPr>
              <a:t>đẹp</a:t>
            </a:r>
            <a:r>
              <a:rPr lang="en-US" b="1" dirty="0">
                <a:solidFill>
                  <a:srgbClr val="FFFF00"/>
                </a:solidFill>
              </a:rPr>
              <a:t> </a:t>
            </a:r>
            <a:r>
              <a:rPr lang="en-US" b="1" dirty="0" err="1">
                <a:solidFill>
                  <a:srgbClr val="FFFF00"/>
                </a:solidFill>
              </a:rPr>
              <a:t>của</a:t>
            </a:r>
            <a:r>
              <a:rPr lang="en-US" b="1" dirty="0">
                <a:solidFill>
                  <a:srgbClr val="FFFF00"/>
                </a:solidFill>
              </a:rPr>
              <a:t> </a:t>
            </a:r>
            <a:r>
              <a:rPr lang="en-US" b="1" dirty="0" err="1">
                <a:solidFill>
                  <a:srgbClr val="FFFF00"/>
                </a:solidFill>
              </a:rPr>
              <a:t>bài</a:t>
            </a:r>
            <a:r>
              <a:rPr lang="en-US" b="1" dirty="0">
                <a:solidFill>
                  <a:srgbClr val="FFFF00"/>
                </a:solidFill>
              </a:rPr>
              <a:t> </a:t>
            </a:r>
            <a:r>
              <a:rPr lang="en-US" b="1" dirty="0" err="1">
                <a:solidFill>
                  <a:srgbClr val="FFFF00"/>
                </a:solidFill>
              </a:rPr>
              <a:t>ca</a:t>
            </a:r>
            <a:r>
              <a:rPr lang="en-US" b="1" dirty="0">
                <a:solidFill>
                  <a:srgbClr val="FFFF00"/>
                </a:solidFill>
              </a:rPr>
              <a:t> </a:t>
            </a:r>
            <a:r>
              <a:rPr lang="en-US" b="1" dirty="0" err="1">
                <a:solidFill>
                  <a:srgbClr val="FFFF00"/>
                </a:solidFill>
              </a:rPr>
              <a:t>dao</a:t>
            </a:r>
            <a:r>
              <a:rPr lang="en-US" b="1" dirty="0">
                <a:solidFill>
                  <a:srgbClr val="FFFF00"/>
                </a:solidFill>
              </a:rPr>
              <a:t> (</a:t>
            </a:r>
            <a:r>
              <a:rPr lang="en-US" b="1" dirty="0" err="1">
                <a:solidFill>
                  <a:srgbClr val="FFFF00"/>
                </a:solidFill>
              </a:rPr>
              <a:t>thân</a:t>
            </a:r>
            <a:r>
              <a:rPr lang="en-US" b="1" dirty="0">
                <a:solidFill>
                  <a:srgbClr val="FFFF00"/>
                </a:solidFill>
              </a:rPr>
              <a:t> </a:t>
            </a:r>
            <a:r>
              <a:rPr lang="en-US" b="1" dirty="0" err="1">
                <a:solidFill>
                  <a:srgbClr val="FFFF00"/>
                </a:solidFill>
              </a:rPr>
              <a:t>bài</a:t>
            </a:r>
            <a:r>
              <a:rPr lang="en-US" b="1" dirty="0">
                <a:solidFill>
                  <a:srgbClr val="FFFF00"/>
                </a:solidFill>
              </a:rPr>
              <a:t>):</a:t>
            </a:r>
          </a:p>
          <a:p>
            <a:pPr algn="ctr" defTabSz="912392"/>
            <a:r>
              <a:rPr lang="en-US" b="1" dirty="0">
                <a:solidFill>
                  <a:srgbClr val="FFFF00"/>
                </a:solidFill>
              </a:rPr>
              <a:t>a, </a:t>
            </a:r>
            <a:r>
              <a:rPr lang="en-US" b="1" dirty="0" err="1">
                <a:solidFill>
                  <a:srgbClr val="FFFF00"/>
                </a:solidFill>
              </a:rPr>
              <a:t>cảm</a:t>
            </a:r>
            <a:r>
              <a:rPr lang="en-US" b="1" dirty="0">
                <a:solidFill>
                  <a:srgbClr val="FFFF00"/>
                </a:solidFill>
              </a:rPr>
              <a:t> </a:t>
            </a:r>
            <a:r>
              <a:rPr lang="en-US" b="1" dirty="0" err="1">
                <a:solidFill>
                  <a:srgbClr val="FFFF00"/>
                </a:solidFill>
              </a:rPr>
              <a:t>nhận</a:t>
            </a:r>
            <a:r>
              <a:rPr lang="en-US" b="1" dirty="0">
                <a:solidFill>
                  <a:srgbClr val="FFFF00"/>
                </a:solidFill>
              </a:rPr>
              <a:t> </a:t>
            </a:r>
            <a:r>
              <a:rPr lang="en-US" b="1" dirty="0" err="1">
                <a:solidFill>
                  <a:srgbClr val="FFFF00"/>
                </a:solidFill>
              </a:rPr>
              <a:t>về</a:t>
            </a:r>
            <a:r>
              <a:rPr lang="en-US" b="1" dirty="0">
                <a:solidFill>
                  <a:srgbClr val="FFFF00"/>
                </a:solidFill>
              </a:rPr>
              <a:t> </a:t>
            </a:r>
            <a:r>
              <a:rPr lang="en-US" b="1" dirty="0" err="1">
                <a:solidFill>
                  <a:srgbClr val="FFFF00"/>
                </a:solidFill>
              </a:rPr>
              <a:t>bố</a:t>
            </a:r>
            <a:r>
              <a:rPr lang="en-US" b="1" dirty="0">
                <a:solidFill>
                  <a:srgbClr val="FFFF00"/>
                </a:solidFill>
              </a:rPr>
              <a:t> </a:t>
            </a:r>
            <a:r>
              <a:rPr lang="en-US" b="1" dirty="0" err="1">
                <a:solidFill>
                  <a:srgbClr val="FFFF00"/>
                </a:solidFill>
              </a:rPr>
              <a:t>cục</a:t>
            </a:r>
            <a:r>
              <a:rPr lang="en-US" b="1" dirty="0">
                <a:solidFill>
                  <a:srgbClr val="FFFF00"/>
                </a:solidFill>
              </a:rPr>
              <a:t> </a:t>
            </a:r>
            <a:r>
              <a:rPr lang="en-US" b="1" dirty="0" err="1">
                <a:solidFill>
                  <a:srgbClr val="FFFF00"/>
                </a:solidFill>
              </a:rPr>
              <a:t>của</a:t>
            </a:r>
            <a:r>
              <a:rPr lang="en-US" b="1" dirty="0">
                <a:solidFill>
                  <a:srgbClr val="FFFF00"/>
                </a:solidFill>
              </a:rPr>
              <a:t> </a:t>
            </a:r>
            <a:r>
              <a:rPr lang="en-US" b="1" dirty="0" err="1">
                <a:solidFill>
                  <a:srgbClr val="FFFF00"/>
                </a:solidFill>
              </a:rPr>
              <a:t>bài</a:t>
            </a:r>
            <a:r>
              <a:rPr lang="en-US" b="1" dirty="0">
                <a:solidFill>
                  <a:srgbClr val="FFFF00"/>
                </a:solidFill>
              </a:rPr>
              <a:t> </a:t>
            </a:r>
            <a:r>
              <a:rPr lang="en-US" b="1" dirty="0" err="1">
                <a:solidFill>
                  <a:srgbClr val="FFFF00"/>
                </a:solidFill>
              </a:rPr>
              <a:t>ca</a:t>
            </a:r>
            <a:r>
              <a:rPr lang="en-US" b="1" dirty="0">
                <a:solidFill>
                  <a:srgbClr val="FFFF00"/>
                </a:solidFill>
              </a:rPr>
              <a:t> </a:t>
            </a:r>
            <a:r>
              <a:rPr lang="en-US" b="1" dirty="0" err="1">
                <a:solidFill>
                  <a:srgbClr val="FFFF00"/>
                </a:solidFill>
              </a:rPr>
              <a:t>dao</a:t>
            </a:r>
            <a:endParaRPr lang="en-US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36708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HTX NINH NHẤT TỔ CHỨC ĐI KIỂM TRA ĐÁNH GIÁ KẾT QUẢ SẢN XUẤT VỤ MÙA NĂM 2018">
            <a:extLst>
              <a:ext uri="{FF2B5EF4-FFF2-40B4-BE49-F238E27FC236}">
                <a16:creationId xmlns:a16="http://schemas.microsoft.com/office/drawing/2014/main" xmlns="" id="{93DB5DE7-60F4-4A0A-A1CA-C8CB99F406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876" y="1"/>
            <a:ext cx="9155876" cy="56958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EBB69FD3-9712-4326-871A-132E273F5C2A}"/>
              </a:ext>
            </a:extLst>
          </p:cNvPr>
          <p:cNvSpPr/>
          <p:nvPr/>
        </p:nvSpPr>
        <p:spPr bwMode="auto">
          <a:xfrm>
            <a:off x="55" y="196021"/>
            <a:ext cx="9167209" cy="399904"/>
          </a:xfrm>
          <a:prstGeom prst="rect">
            <a:avLst/>
          </a:prstGeom>
          <a:solidFill>
            <a:srgbClr val="000000">
              <a:alpha val="43922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244" tIns="45618" rIns="91244" bIns="45618" numCol="1" rtlCol="0" anchor="t" anchorCtr="0" compatLnSpc="1">
            <a:prstTxWarp prst="textNoShape">
              <a:avLst/>
            </a:prstTxWarp>
            <a:spAutoFit/>
          </a:bodyPr>
          <a:lstStyle/>
          <a:p>
            <a:pPr defTabSz="912392"/>
            <a:endParaRPr lang="en-US" dirty="0"/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xmlns="" id="{A0A28FC6-B507-4F73-9A6A-1AED6D0F52BB}"/>
              </a:ext>
            </a:extLst>
          </p:cNvPr>
          <p:cNvSpPr/>
          <p:nvPr/>
        </p:nvSpPr>
        <p:spPr bwMode="auto">
          <a:xfrm>
            <a:off x="533401" y="70145"/>
            <a:ext cx="8610598" cy="1038354"/>
          </a:xfrm>
          <a:prstGeom prst="roundRect">
            <a:avLst/>
          </a:prstGeom>
          <a:solidFill>
            <a:srgbClr val="006600"/>
          </a:solidFill>
          <a:ln w="38100" cap="flat" cmpd="sng" algn="ctr">
            <a:solidFill>
              <a:srgbClr val="00FFFF"/>
            </a:solidFill>
            <a:prstDash val="solid"/>
            <a:round/>
            <a:headEnd type="none" w="med" len="med"/>
            <a:tailEnd type="none" w="med" len="med"/>
          </a:ln>
          <a:effectLst>
            <a:glow rad="139700">
              <a:schemeClr val="accent6">
                <a:satMod val="175000"/>
                <a:alpha val="40000"/>
              </a:schemeClr>
            </a:glow>
          </a:effectLst>
        </p:spPr>
        <p:txBody>
          <a:bodyPr vert="horz" wrap="square" lIns="91244" tIns="45618" rIns="91244" bIns="4561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defTabSz="912392"/>
            <a:r>
              <a:rPr lang="en-US" sz="2200" b="1" dirty="0">
                <a:solidFill>
                  <a:srgbClr val="FFFF00"/>
                </a:solidFill>
              </a:rPr>
              <a:t>2. </a:t>
            </a:r>
            <a:r>
              <a:rPr lang="en-US" sz="2200" b="1" dirty="0" err="1">
                <a:solidFill>
                  <a:srgbClr val="FFFF00"/>
                </a:solidFill>
              </a:rPr>
              <a:t>Cảm</a:t>
            </a:r>
            <a:r>
              <a:rPr lang="en-US" sz="2200" b="1" dirty="0">
                <a:solidFill>
                  <a:srgbClr val="FFFF00"/>
                </a:solidFill>
              </a:rPr>
              <a:t> </a:t>
            </a:r>
            <a:r>
              <a:rPr lang="en-US" sz="2200" b="1" dirty="0" err="1">
                <a:solidFill>
                  <a:srgbClr val="FFFF00"/>
                </a:solidFill>
              </a:rPr>
              <a:t>nhận</a:t>
            </a:r>
            <a:r>
              <a:rPr lang="en-US" sz="2200" b="1" dirty="0">
                <a:solidFill>
                  <a:srgbClr val="FFFF00"/>
                </a:solidFill>
              </a:rPr>
              <a:t> </a:t>
            </a:r>
            <a:r>
              <a:rPr lang="en-US" sz="2200" b="1" dirty="0" err="1">
                <a:solidFill>
                  <a:srgbClr val="FFFF00"/>
                </a:solidFill>
              </a:rPr>
              <a:t>về</a:t>
            </a:r>
            <a:r>
              <a:rPr lang="en-US" sz="2200" b="1" dirty="0">
                <a:solidFill>
                  <a:srgbClr val="FFFF00"/>
                </a:solidFill>
              </a:rPr>
              <a:t> </a:t>
            </a:r>
            <a:r>
              <a:rPr lang="en-US" sz="2200" b="1" dirty="0" err="1">
                <a:solidFill>
                  <a:srgbClr val="FFFF00"/>
                </a:solidFill>
              </a:rPr>
              <a:t>vẻ</a:t>
            </a:r>
            <a:r>
              <a:rPr lang="en-US" sz="2200" b="1" dirty="0">
                <a:solidFill>
                  <a:srgbClr val="FFFF00"/>
                </a:solidFill>
              </a:rPr>
              <a:t> </a:t>
            </a:r>
            <a:r>
              <a:rPr lang="vi-VN" sz="2200" b="1" dirty="0">
                <a:solidFill>
                  <a:srgbClr val="FFFF00"/>
                </a:solidFill>
              </a:rPr>
              <a:t>đẹp</a:t>
            </a:r>
            <a:r>
              <a:rPr lang="en-US" sz="2200" b="1" dirty="0">
                <a:solidFill>
                  <a:srgbClr val="FFFF00"/>
                </a:solidFill>
              </a:rPr>
              <a:t> </a:t>
            </a:r>
            <a:r>
              <a:rPr lang="en-US" sz="2200" b="1" dirty="0" err="1">
                <a:solidFill>
                  <a:srgbClr val="FFFF00"/>
                </a:solidFill>
              </a:rPr>
              <a:t>của</a:t>
            </a:r>
            <a:r>
              <a:rPr lang="en-US" sz="2200" b="1" dirty="0">
                <a:solidFill>
                  <a:srgbClr val="FFFF00"/>
                </a:solidFill>
              </a:rPr>
              <a:t> </a:t>
            </a:r>
            <a:r>
              <a:rPr lang="en-US" sz="2200" b="1" dirty="0" err="1">
                <a:solidFill>
                  <a:srgbClr val="FFFF00"/>
                </a:solidFill>
              </a:rPr>
              <a:t>bài</a:t>
            </a:r>
            <a:r>
              <a:rPr lang="en-US" sz="2200" b="1" dirty="0">
                <a:solidFill>
                  <a:srgbClr val="FFFF00"/>
                </a:solidFill>
              </a:rPr>
              <a:t> </a:t>
            </a:r>
            <a:r>
              <a:rPr lang="en-US" sz="2200" b="1" dirty="0" err="1">
                <a:solidFill>
                  <a:srgbClr val="FFFF00"/>
                </a:solidFill>
              </a:rPr>
              <a:t>ca</a:t>
            </a:r>
            <a:r>
              <a:rPr lang="en-US" sz="2200" b="1" dirty="0">
                <a:solidFill>
                  <a:srgbClr val="FFFF00"/>
                </a:solidFill>
              </a:rPr>
              <a:t> </a:t>
            </a:r>
            <a:r>
              <a:rPr lang="en-US" sz="2200" b="1" dirty="0" err="1">
                <a:solidFill>
                  <a:srgbClr val="FFFF00"/>
                </a:solidFill>
              </a:rPr>
              <a:t>dao</a:t>
            </a:r>
            <a:r>
              <a:rPr lang="en-US" sz="2200" b="1" dirty="0">
                <a:solidFill>
                  <a:srgbClr val="FFFF00"/>
                </a:solidFill>
              </a:rPr>
              <a:t>(</a:t>
            </a:r>
            <a:r>
              <a:rPr lang="en-US" sz="2200" b="1" dirty="0" err="1">
                <a:solidFill>
                  <a:srgbClr val="FFFF00"/>
                </a:solidFill>
              </a:rPr>
              <a:t>thân</a:t>
            </a:r>
            <a:r>
              <a:rPr lang="en-US" sz="2200" b="1" dirty="0">
                <a:solidFill>
                  <a:srgbClr val="FFFF00"/>
                </a:solidFill>
              </a:rPr>
              <a:t> </a:t>
            </a:r>
            <a:r>
              <a:rPr lang="en-US" sz="2200" b="1" dirty="0" err="1">
                <a:solidFill>
                  <a:srgbClr val="FFFF00"/>
                </a:solidFill>
              </a:rPr>
              <a:t>bài</a:t>
            </a:r>
            <a:r>
              <a:rPr lang="en-US" sz="2200" b="1" dirty="0">
                <a:solidFill>
                  <a:srgbClr val="FFFF00"/>
                </a:solidFill>
              </a:rPr>
              <a:t>):</a:t>
            </a:r>
          </a:p>
          <a:p>
            <a:pPr algn="ctr" defTabSz="912392"/>
            <a:r>
              <a:rPr lang="en-US" sz="2200" b="1" dirty="0">
                <a:solidFill>
                  <a:srgbClr val="FFFF00"/>
                </a:solidFill>
              </a:rPr>
              <a:t>a, </a:t>
            </a:r>
            <a:r>
              <a:rPr lang="en-US" sz="2200" b="1" dirty="0" err="1">
                <a:solidFill>
                  <a:srgbClr val="FFFF00"/>
                </a:solidFill>
              </a:rPr>
              <a:t>cảm</a:t>
            </a:r>
            <a:r>
              <a:rPr lang="en-US" sz="2200" b="1" dirty="0">
                <a:solidFill>
                  <a:srgbClr val="FFFF00"/>
                </a:solidFill>
              </a:rPr>
              <a:t> </a:t>
            </a:r>
            <a:r>
              <a:rPr lang="en-US" sz="2200" b="1" dirty="0" err="1">
                <a:solidFill>
                  <a:srgbClr val="FFFF00"/>
                </a:solidFill>
              </a:rPr>
              <a:t>nhận</a:t>
            </a:r>
            <a:r>
              <a:rPr lang="en-US" sz="2200" b="1" dirty="0">
                <a:solidFill>
                  <a:srgbClr val="FFFF00"/>
                </a:solidFill>
              </a:rPr>
              <a:t> </a:t>
            </a:r>
            <a:r>
              <a:rPr lang="en-US" sz="2200" b="1" dirty="0" err="1">
                <a:solidFill>
                  <a:srgbClr val="FFFF00"/>
                </a:solidFill>
              </a:rPr>
              <a:t>về</a:t>
            </a:r>
            <a:r>
              <a:rPr lang="en-US" sz="2200" b="1" dirty="0">
                <a:solidFill>
                  <a:srgbClr val="FFFF00"/>
                </a:solidFill>
              </a:rPr>
              <a:t> </a:t>
            </a:r>
            <a:r>
              <a:rPr lang="en-US" sz="2200" b="1" dirty="0" err="1">
                <a:solidFill>
                  <a:srgbClr val="FFFF00"/>
                </a:solidFill>
              </a:rPr>
              <a:t>bố</a:t>
            </a:r>
            <a:r>
              <a:rPr lang="en-US" sz="2200" b="1" dirty="0">
                <a:solidFill>
                  <a:srgbClr val="FFFF00"/>
                </a:solidFill>
              </a:rPr>
              <a:t> </a:t>
            </a:r>
            <a:r>
              <a:rPr lang="en-US" sz="2200" b="1" dirty="0" err="1">
                <a:solidFill>
                  <a:srgbClr val="FFFF00"/>
                </a:solidFill>
              </a:rPr>
              <a:t>cục</a:t>
            </a:r>
            <a:r>
              <a:rPr lang="en-US" sz="2200" b="1" dirty="0">
                <a:solidFill>
                  <a:srgbClr val="FFFF00"/>
                </a:solidFill>
              </a:rPr>
              <a:t> </a:t>
            </a:r>
            <a:r>
              <a:rPr lang="en-US" sz="2200" b="1" dirty="0" err="1">
                <a:solidFill>
                  <a:srgbClr val="FFFF00"/>
                </a:solidFill>
              </a:rPr>
              <a:t>của</a:t>
            </a:r>
            <a:r>
              <a:rPr lang="en-US" sz="2200" b="1" dirty="0">
                <a:solidFill>
                  <a:srgbClr val="FFFF00"/>
                </a:solidFill>
              </a:rPr>
              <a:t> </a:t>
            </a:r>
            <a:r>
              <a:rPr lang="en-US" sz="2200" b="1" dirty="0" err="1">
                <a:solidFill>
                  <a:srgbClr val="FFFF00"/>
                </a:solidFill>
              </a:rPr>
              <a:t>bài</a:t>
            </a:r>
            <a:r>
              <a:rPr lang="en-US" sz="2200" b="1" dirty="0">
                <a:solidFill>
                  <a:srgbClr val="FFFF00"/>
                </a:solidFill>
              </a:rPr>
              <a:t> </a:t>
            </a:r>
            <a:r>
              <a:rPr lang="en-US" sz="2200" b="1" dirty="0" err="1">
                <a:solidFill>
                  <a:srgbClr val="FFFF00"/>
                </a:solidFill>
              </a:rPr>
              <a:t>ca</a:t>
            </a:r>
            <a:r>
              <a:rPr lang="en-US" sz="2200" b="1" dirty="0">
                <a:solidFill>
                  <a:srgbClr val="FFFF00"/>
                </a:solidFill>
              </a:rPr>
              <a:t> </a:t>
            </a:r>
            <a:r>
              <a:rPr lang="en-US" sz="2200" b="1" dirty="0" err="1">
                <a:solidFill>
                  <a:srgbClr val="FFFF00"/>
                </a:solidFill>
              </a:rPr>
              <a:t>dao</a:t>
            </a:r>
            <a:endParaRPr lang="en-US" sz="2200" b="1" dirty="0">
              <a:solidFill>
                <a:srgbClr val="FFFF00"/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A3039BB9-812B-4B5C-9118-14C683066604}"/>
              </a:ext>
            </a:extLst>
          </p:cNvPr>
          <p:cNvSpPr/>
          <p:nvPr/>
        </p:nvSpPr>
        <p:spPr bwMode="auto">
          <a:xfrm>
            <a:off x="-11874" y="2545312"/>
            <a:ext cx="3507551" cy="1607588"/>
          </a:xfrm>
          <a:prstGeom prst="rect">
            <a:avLst/>
          </a:prstGeom>
          <a:solidFill>
            <a:srgbClr val="00206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/>
            <a:lightRig rig="threePt" dir="t"/>
          </a:scene3d>
          <a:sp3d>
            <a:bevelT prst="convex"/>
          </a:sp3d>
        </p:spPr>
        <p:txBody>
          <a:bodyPr vert="horz" wrap="square" lIns="91244" tIns="45618" rIns="91244" bIns="45618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defTabSz="912392">
              <a:spcBef>
                <a:spcPts val="0"/>
              </a:spcBef>
            </a:pPr>
            <a:r>
              <a:rPr lang="en-US" dirty="0" err="1">
                <a:solidFill>
                  <a:schemeClr val="bg1"/>
                </a:solidFill>
              </a:rPr>
              <a:t>Lý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lẽ</a:t>
            </a:r>
            <a:endParaRPr lang="en-US" dirty="0">
              <a:solidFill>
                <a:schemeClr val="bg1"/>
              </a:solidFill>
            </a:endParaRPr>
          </a:p>
          <a:p>
            <a:pPr algn="just">
              <a:spcBef>
                <a:spcPts val="0"/>
              </a:spcBef>
            </a:pPr>
            <a:r>
              <a:rPr lang="en-US" dirty="0" err="1">
                <a:solidFill>
                  <a:schemeClr val="bg1"/>
                </a:solidFill>
              </a:rPr>
              <a:t>Người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thăm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đồng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vi-VN" dirty="0">
                <a:solidFill>
                  <a:schemeClr val="bg1"/>
                </a:solidFill>
              </a:rPr>
              <a:t>đã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xuất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hiện</a:t>
            </a:r>
            <a:r>
              <a:rPr lang="en-US" dirty="0">
                <a:solidFill>
                  <a:schemeClr val="bg1"/>
                </a:solidFill>
              </a:rPr>
              <a:t> ở </a:t>
            </a:r>
            <a:r>
              <a:rPr lang="en-US" dirty="0" err="1">
                <a:solidFill>
                  <a:schemeClr val="bg1"/>
                </a:solidFill>
              </a:rPr>
              <a:t>hai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câu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đầu</a:t>
            </a:r>
            <a:r>
              <a:rPr lang="en-US" dirty="0">
                <a:solidFill>
                  <a:schemeClr val="bg1"/>
                </a:solidFill>
              </a:rPr>
              <a:t>. </a:t>
            </a:r>
            <a:r>
              <a:rPr lang="en-US" dirty="0" err="1">
                <a:solidFill>
                  <a:schemeClr val="bg1"/>
                </a:solidFill>
              </a:rPr>
              <a:t>Trong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khung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cảnh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mênh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mông</a:t>
            </a:r>
            <a:r>
              <a:rPr lang="en-US" dirty="0">
                <a:solidFill>
                  <a:schemeClr val="bg1"/>
                </a:solidFill>
              </a:rPr>
              <a:t>, </a:t>
            </a:r>
            <a:r>
              <a:rPr lang="en-US" dirty="0" err="1">
                <a:solidFill>
                  <a:schemeClr val="bg1"/>
                </a:solidFill>
              </a:rPr>
              <a:t>bát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ngát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84DBAFEF-BEFA-42F4-9739-FA61DCE1B67B}"/>
              </a:ext>
            </a:extLst>
          </p:cNvPr>
          <p:cNvSpPr/>
          <p:nvPr/>
        </p:nvSpPr>
        <p:spPr bwMode="auto">
          <a:xfrm>
            <a:off x="5486400" y="2172741"/>
            <a:ext cx="2438400" cy="372570"/>
          </a:xfrm>
          <a:prstGeom prst="rect">
            <a:avLst/>
          </a:prstGeom>
          <a:solidFill>
            <a:srgbClr val="7030A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/>
            <a:lightRig rig="threePt" dir="t"/>
          </a:scene3d>
          <a:sp3d>
            <a:bevelT prst="convex"/>
          </a:sp3d>
        </p:spPr>
        <p:txBody>
          <a:bodyPr vert="horz" wrap="square" lIns="91244" tIns="45618" rIns="91244" bIns="45618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defTabSz="912392">
              <a:spcBef>
                <a:spcPts val="0"/>
              </a:spcBef>
            </a:pPr>
            <a:r>
              <a:rPr lang="en-US" dirty="0" err="1">
                <a:solidFill>
                  <a:schemeClr val="bg1"/>
                </a:solidFill>
              </a:rPr>
              <a:t>Dẫn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chứng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4E1104A8-E9A9-40F3-92A4-3BBEDAF8D477}"/>
              </a:ext>
            </a:extLst>
          </p:cNvPr>
          <p:cNvSpPr/>
          <p:nvPr/>
        </p:nvSpPr>
        <p:spPr bwMode="auto">
          <a:xfrm>
            <a:off x="3810000" y="2597357"/>
            <a:ext cx="2514600" cy="463749"/>
          </a:xfrm>
          <a:prstGeom prst="rect">
            <a:avLst/>
          </a:prstGeom>
          <a:solidFill>
            <a:srgbClr val="FF9933"/>
          </a:solidFill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244" tIns="45618" rIns="91244" bIns="45618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defTabSz="912392">
              <a:spcBef>
                <a:spcPts val="0"/>
              </a:spcBef>
            </a:pPr>
            <a:r>
              <a:rPr lang="en-US" sz="1800" dirty="0" err="1">
                <a:solidFill>
                  <a:schemeClr val="bg1"/>
                </a:solidFill>
              </a:rPr>
              <a:t>Mênh</a:t>
            </a:r>
            <a:r>
              <a:rPr lang="en-US" sz="1800" dirty="0">
                <a:solidFill>
                  <a:schemeClr val="bg1"/>
                </a:solidFill>
              </a:rPr>
              <a:t> </a:t>
            </a:r>
            <a:r>
              <a:rPr lang="en-US" sz="1800" dirty="0" err="1">
                <a:solidFill>
                  <a:schemeClr val="bg1"/>
                </a:solidFill>
              </a:rPr>
              <a:t>mông</a:t>
            </a:r>
            <a:r>
              <a:rPr lang="en-US" sz="1800" dirty="0">
                <a:solidFill>
                  <a:schemeClr val="bg1"/>
                </a:solidFill>
              </a:rPr>
              <a:t> </a:t>
            </a:r>
            <a:r>
              <a:rPr lang="en-US" sz="1800" dirty="0" err="1">
                <a:solidFill>
                  <a:schemeClr val="bg1"/>
                </a:solidFill>
              </a:rPr>
              <a:t>bát</a:t>
            </a:r>
            <a:r>
              <a:rPr lang="en-US" sz="1800" dirty="0">
                <a:solidFill>
                  <a:schemeClr val="bg1"/>
                </a:solidFill>
              </a:rPr>
              <a:t> </a:t>
            </a:r>
            <a:r>
              <a:rPr lang="en-US" sz="1800" dirty="0" err="1">
                <a:solidFill>
                  <a:schemeClr val="bg1"/>
                </a:solidFill>
              </a:rPr>
              <a:t>ngát</a:t>
            </a:r>
            <a:endParaRPr lang="en-US" sz="1800" dirty="0">
              <a:solidFill>
                <a:schemeClr val="bg1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E4089F74-655C-434F-BBDF-F206290D780A}"/>
              </a:ext>
            </a:extLst>
          </p:cNvPr>
          <p:cNvSpPr/>
          <p:nvPr/>
        </p:nvSpPr>
        <p:spPr bwMode="auto">
          <a:xfrm>
            <a:off x="6477000" y="2594574"/>
            <a:ext cx="2514600" cy="463749"/>
          </a:xfrm>
          <a:prstGeom prst="rect">
            <a:avLst/>
          </a:prstGeom>
          <a:solidFill>
            <a:srgbClr val="FF9933"/>
          </a:solidFill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244" tIns="45618" rIns="91244" bIns="45618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defTabSz="912392">
              <a:spcBef>
                <a:spcPts val="0"/>
              </a:spcBef>
            </a:pPr>
            <a:r>
              <a:rPr lang="en-US" sz="1800" dirty="0" err="1">
                <a:solidFill>
                  <a:schemeClr val="bg1"/>
                </a:solidFill>
              </a:rPr>
              <a:t>Đứng</a:t>
            </a:r>
            <a:r>
              <a:rPr lang="en-US" sz="1800" dirty="0">
                <a:solidFill>
                  <a:schemeClr val="bg1"/>
                </a:solidFill>
              </a:rPr>
              <a:t> </a:t>
            </a:r>
            <a:r>
              <a:rPr lang="en-US" sz="1800" dirty="0" err="1">
                <a:solidFill>
                  <a:schemeClr val="bg1"/>
                </a:solidFill>
              </a:rPr>
              <a:t>bên</a:t>
            </a:r>
            <a:r>
              <a:rPr lang="en-US" sz="1800" dirty="0">
                <a:solidFill>
                  <a:schemeClr val="bg1"/>
                </a:solidFill>
              </a:rPr>
              <a:t> </a:t>
            </a:r>
            <a:r>
              <a:rPr lang="en-US" sz="1800" dirty="0" err="1">
                <a:solidFill>
                  <a:schemeClr val="bg1"/>
                </a:solidFill>
              </a:rPr>
              <a:t>ni</a:t>
            </a:r>
            <a:r>
              <a:rPr lang="en-US" sz="1800" dirty="0">
                <a:solidFill>
                  <a:schemeClr val="bg1"/>
                </a:solidFill>
              </a:rPr>
              <a:t> </a:t>
            </a:r>
            <a:r>
              <a:rPr lang="en-US" sz="1800" dirty="0" err="1">
                <a:solidFill>
                  <a:schemeClr val="bg1"/>
                </a:solidFill>
              </a:rPr>
              <a:t>đồng</a:t>
            </a:r>
            <a:r>
              <a:rPr lang="en-US" sz="1800" dirty="0">
                <a:solidFill>
                  <a:schemeClr val="bg1"/>
                </a:solidFill>
              </a:rPr>
              <a:t> </a:t>
            </a:r>
            <a:r>
              <a:rPr lang="en-US" sz="1800" dirty="0" err="1">
                <a:solidFill>
                  <a:schemeClr val="bg1"/>
                </a:solidFill>
              </a:rPr>
              <a:t>Ngó</a:t>
            </a:r>
            <a:endParaRPr lang="en-US" sz="1800" dirty="0">
              <a:solidFill>
                <a:schemeClr val="bg1"/>
              </a:solidFill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1943C207-88BB-4AA1-BDCB-2F8FEEA5C45F}"/>
              </a:ext>
            </a:extLst>
          </p:cNvPr>
          <p:cNvSpPr/>
          <p:nvPr/>
        </p:nvSpPr>
        <p:spPr bwMode="auto">
          <a:xfrm>
            <a:off x="3810000" y="3241290"/>
            <a:ext cx="2514600" cy="463749"/>
          </a:xfrm>
          <a:prstGeom prst="rect">
            <a:avLst/>
          </a:prstGeom>
          <a:solidFill>
            <a:srgbClr val="FF9933"/>
          </a:solidFill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244" tIns="45618" rIns="91244" bIns="45618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defTabSz="912392">
              <a:spcBef>
                <a:spcPts val="0"/>
              </a:spcBef>
            </a:pPr>
            <a:r>
              <a:rPr lang="en-US" sz="1800" dirty="0" err="1">
                <a:solidFill>
                  <a:schemeClr val="bg1"/>
                </a:solidFill>
              </a:rPr>
              <a:t>Bát</a:t>
            </a:r>
            <a:r>
              <a:rPr lang="en-US" sz="1800" dirty="0">
                <a:solidFill>
                  <a:schemeClr val="bg1"/>
                </a:solidFill>
              </a:rPr>
              <a:t> </a:t>
            </a:r>
            <a:r>
              <a:rPr lang="en-US" sz="1800" dirty="0" err="1">
                <a:solidFill>
                  <a:schemeClr val="bg1"/>
                </a:solidFill>
              </a:rPr>
              <a:t>ngát</a:t>
            </a:r>
            <a:r>
              <a:rPr lang="en-US" sz="1800" dirty="0">
                <a:solidFill>
                  <a:schemeClr val="bg1"/>
                </a:solidFill>
              </a:rPr>
              <a:t> </a:t>
            </a:r>
            <a:r>
              <a:rPr lang="en-US" sz="1800" dirty="0" err="1">
                <a:solidFill>
                  <a:schemeClr val="bg1"/>
                </a:solidFill>
              </a:rPr>
              <a:t>mênh</a:t>
            </a:r>
            <a:r>
              <a:rPr lang="en-US" sz="1800" dirty="0">
                <a:solidFill>
                  <a:schemeClr val="bg1"/>
                </a:solidFill>
              </a:rPr>
              <a:t> </a:t>
            </a:r>
            <a:r>
              <a:rPr lang="en-US" sz="1800" dirty="0" err="1">
                <a:solidFill>
                  <a:schemeClr val="bg1"/>
                </a:solidFill>
              </a:rPr>
              <a:t>mông</a:t>
            </a:r>
            <a:endParaRPr lang="en-US" sz="1800" dirty="0">
              <a:solidFill>
                <a:schemeClr val="bg1"/>
              </a:solidFill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xmlns="" id="{D0AE052F-B1DC-490A-A17E-61B3AC1B1A8C}"/>
              </a:ext>
            </a:extLst>
          </p:cNvPr>
          <p:cNvSpPr/>
          <p:nvPr/>
        </p:nvSpPr>
        <p:spPr bwMode="auto">
          <a:xfrm>
            <a:off x="6477000" y="3238510"/>
            <a:ext cx="2514600" cy="463749"/>
          </a:xfrm>
          <a:prstGeom prst="rect">
            <a:avLst/>
          </a:prstGeom>
          <a:solidFill>
            <a:srgbClr val="FF9933"/>
          </a:solidFill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244" tIns="45618" rIns="91244" bIns="45618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defTabSz="912392">
              <a:spcBef>
                <a:spcPts val="0"/>
              </a:spcBef>
            </a:pPr>
            <a:r>
              <a:rPr lang="en-US" sz="1800" dirty="0" err="1">
                <a:solidFill>
                  <a:schemeClr val="bg1"/>
                </a:solidFill>
              </a:rPr>
              <a:t>Đứng</a:t>
            </a:r>
            <a:r>
              <a:rPr lang="en-US" sz="1800" dirty="0">
                <a:solidFill>
                  <a:schemeClr val="bg1"/>
                </a:solidFill>
              </a:rPr>
              <a:t> </a:t>
            </a:r>
            <a:r>
              <a:rPr lang="en-US" sz="1800" dirty="0" err="1">
                <a:solidFill>
                  <a:schemeClr val="bg1"/>
                </a:solidFill>
              </a:rPr>
              <a:t>bên</a:t>
            </a:r>
            <a:r>
              <a:rPr lang="en-US" sz="1800" dirty="0">
                <a:solidFill>
                  <a:schemeClr val="bg1"/>
                </a:solidFill>
              </a:rPr>
              <a:t> </a:t>
            </a:r>
            <a:r>
              <a:rPr lang="en-US" sz="1800" dirty="0" err="1">
                <a:solidFill>
                  <a:schemeClr val="bg1"/>
                </a:solidFill>
              </a:rPr>
              <a:t>tê</a:t>
            </a:r>
            <a:r>
              <a:rPr lang="en-US" sz="1800" dirty="0">
                <a:solidFill>
                  <a:schemeClr val="bg1"/>
                </a:solidFill>
              </a:rPr>
              <a:t> </a:t>
            </a:r>
            <a:r>
              <a:rPr lang="en-US" sz="1800" dirty="0" err="1">
                <a:solidFill>
                  <a:schemeClr val="bg1"/>
                </a:solidFill>
              </a:rPr>
              <a:t>đồng</a:t>
            </a:r>
            <a:r>
              <a:rPr lang="en-US" sz="1800" dirty="0">
                <a:solidFill>
                  <a:schemeClr val="bg1"/>
                </a:solidFill>
              </a:rPr>
              <a:t> </a:t>
            </a:r>
            <a:r>
              <a:rPr lang="en-US" sz="1800" dirty="0" err="1">
                <a:solidFill>
                  <a:schemeClr val="bg1"/>
                </a:solidFill>
              </a:rPr>
              <a:t>Ngó</a:t>
            </a:r>
            <a:endParaRPr lang="en-US" sz="1800" dirty="0">
              <a:solidFill>
                <a:schemeClr val="bg1"/>
              </a:solidFill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xmlns="" id="{B054F1D4-B20B-4718-9A5C-962569EE9662}"/>
              </a:ext>
            </a:extLst>
          </p:cNvPr>
          <p:cNvSpPr/>
          <p:nvPr/>
        </p:nvSpPr>
        <p:spPr bwMode="auto">
          <a:xfrm>
            <a:off x="3810000" y="3841606"/>
            <a:ext cx="2514600" cy="463749"/>
          </a:xfrm>
          <a:prstGeom prst="rect">
            <a:avLst/>
          </a:prstGeom>
          <a:solidFill>
            <a:srgbClr val="7030A0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244" tIns="45618" rIns="91244" bIns="45618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defTabSz="912392">
              <a:spcBef>
                <a:spcPts val="0"/>
              </a:spcBef>
            </a:pPr>
            <a:r>
              <a:rPr lang="en-US" sz="1800" dirty="0" err="1">
                <a:solidFill>
                  <a:schemeClr val="bg1"/>
                </a:solidFill>
              </a:rPr>
              <a:t>Cánh</a:t>
            </a:r>
            <a:r>
              <a:rPr lang="en-US" sz="1800" dirty="0">
                <a:solidFill>
                  <a:schemeClr val="bg1"/>
                </a:solidFill>
              </a:rPr>
              <a:t> </a:t>
            </a:r>
            <a:r>
              <a:rPr lang="en-US" sz="1800" dirty="0" err="1">
                <a:solidFill>
                  <a:schemeClr val="bg1"/>
                </a:solidFill>
              </a:rPr>
              <a:t>đồng</a:t>
            </a:r>
            <a:endParaRPr lang="en-US" sz="1800" dirty="0">
              <a:solidFill>
                <a:schemeClr val="bg1"/>
              </a:solidFill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xmlns="" id="{9BB78435-9F69-4291-B7E6-BF02BEFC318B}"/>
              </a:ext>
            </a:extLst>
          </p:cNvPr>
          <p:cNvSpPr/>
          <p:nvPr/>
        </p:nvSpPr>
        <p:spPr bwMode="auto">
          <a:xfrm>
            <a:off x="6477000" y="3838823"/>
            <a:ext cx="2514600" cy="463749"/>
          </a:xfrm>
          <a:prstGeom prst="rect">
            <a:avLst/>
          </a:prstGeom>
          <a:solidFill>
            <a:srgbClr val="7030A0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244" tIns="45618" rIns="91244" bIns="45618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defTabSz="912392">
              <a:spcBef>
                <a:spcPts val="0"/>
              </a:spcBef>
            </a:pPr>
            <a:r>
              <a:rPr lang="en-US" sz="1800" dirty="0" err="1">
                <a:solidFill>
                  <a:schemeClr val="bg1"/>
                </a:solidFill>
              </a:rPr>
              <a:t>Người</a:t>
            </a:r>
            <a:r>
              <a:rPr lang="en-US" sz="1800" dirty="0">
                <a:solidFill>
                  <a:schemeClr val="bg1"/>
                </a:solidFill>
              </a:rPr>
              <a:t> </a:t>
            </a:r>
            <a:r>
              <a:rPr lang="en-US" sz="1800" dirty="0" err="1">
                <a:solidFill>
                  <a:schemeClr val="bg1"/>
                </a:solidFill>
              </a:rPr>
              <a:t>thăm</a:t>
            </a:r>
            <a:r>
              <a:rPr lang="en-US" sz="1800" dirty="0">
                <a:solidFill>
                  <a:schemeClr val="bg1"/>
                </a:solidFill>
              </a:rPr>
              <a:t> </a:t>
            </a:r>
            <a:r>
              <a:rPr lang="en-US" sz="1800" dirty="0" err="1">
                <a:solidFill>
                  <a:schemeClr val="bg1"/>
                </a:solidFill>
              </a:rPr>
              <a:t>đồng</a:t>
            </a:r>
            <a:endParaRPr lang="en-US" sz="1800" dirty="0">
              <a:solidFill>
                <a:schemeClr val="bg1"/>
              </a:solidFill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1676460F-AA6B-4AA2-961F-CC34E0634A16}"/>
              </a:ext>
            </a:extLst>
          </p:cNvPr>
          <p:cNvSpPr/>
          <p:nvPr/>
        </p:nvSpPr>
        <p:spPr bwMode="auto">
          <a:xfrm>
            <a:off x="-11876" y="4600019"/>
            <a:ext cx="9155875" cy="1095825"/>
          </a:xfrm>
          <a:prstGeom prst="rect">
            <a:avLst/>
          </a:prstGeom>
          <a:solidFill>
            <a:srgbClr val="00FFFF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/>
            <a:lightRig rig="threePt" dir="t"/>
          </a:scene3d>
          <a:sp3d>
            <a:bevelT prst="convex"/>
          </a:sp3d>
        </p:spPr>
        <p:txBody>
          <a:bodyPr vert="horz" wrap="square" lIns="91244" tIns="45618" rIns="91244" bIns="45618" numCol="1" rtlCol="0" anchor="ctr" anchorCtr="0" compatLnSpc="1">
            <a:prstTxWarp prst="textNoShape">
              <a:avLst/>
            </a:prstTxWarp>
            <a:noAutofit/>
          </a:bodyPr>
          <a:lstStyle/>
          <a:p>
            <a:pPr>
              <a:spcBef>
                <a:spcPts val="0"/>
              </a:spcBef>
            </a:pPr>
            <a:r>
              <a:rPr lang="en-US" b="1" dirty="0" err="1">
                <a:solidFill>
                  <a:srgbClr val="0000FF"/>
                </a:solidFill>
              </a:rPr>
              <a:t>Kết</a:t>
            </a:r>
            <a:r>
              <a:rPr lang="en-US" b="1" dirty="0">
                <a:solidFill>
                  <a:srgbClr val="0000FF"/>
                </a:solidFill>
              </a:rPr>
              <a:t> </a:t>
            </a:r>
            <a:r>
              <a:rPr lang="en-US" b="1" dirty="0" err="1">
                <a:solidFill>
                  <a:srgbClr val="0000FF"/>
                </a:solidFill>
              </a:rPr>
              <a:t>luận</a:t>
            </a:r>
            <a:r>
              <a:rPr lang="en-US" b="1" dirty="0">
                <a:solidFill>
                  <a:srgbClr val="0000FF"/>
                </a:solidFill>
              </a:rPr>
              <a:t>: </a:t>
            </a:r>
            <a:r>
              <a:rPr lang="en-US" b="1" dirty="0" err="1">
                <a:solidFill>
                  <a:srgbClr val="0000FF"/>
                </a:solidFill>
              </a:rPr>
              <a:t>Hình</a:t>
            </a:r>
            <a:r>
              <a:rPr lang="en-US" b="1" dirty="0">
                <a:solidFill>
                  <a:srgbClr val="0000FF"/>
                </a:solidFill>
              </a:rPr>
              <a:t> </a:t>
            </a:r>
            <a:r>
              <a:rPr lang="en-US" b="1" dirty="0" err="1">
                <a:solidFill>
                  <a:srgbClr val="0000FF"/>
                </a:solidFill>
              </a:rPr>
              <a:t>ảnh</a:t>
            </a:r>
            <a:r>
              <a:rPr lang="en-US" b="1" dirty="0">
                <a:solidFill>
                  <a:srgbClr val="0000FF"/>
                </a:solidFill>
              </a:rPr>
              <a:t> </a:t>
            </a:r>
            <a:r>
              <a:rPr lang="en-US" b="1" dirty="0" err="1">
                <a:solidFill>
                  <a:srgbClr val="0000FF"/>
                </a:solidFill>
              </a:rPr>
              <a:t>cô</a:t>
            </a:r>
            <a:r>
              <a:rPr lang="en-US" b="1" dirty="0">
                <a:solidFill>
                  <a:srgbClr val="0000FF"/>
                </a:solidFill>
              </a:rPr>
              <a:t> </a:t>
            </a:r>
            <a:r>
              <a:rPr lang="en-US" b="1" dirty="0" err="1">
                <a:solidFill>
                  <a:srgbClr val="0000FF"/>
                </a:solidFill>
              </a:rPr>
              <a:t>gái</a:t>
            </a:r>
            <a:r>
              <a:rPr lang="en-US" b="1" dirty="0">
                <a:solidFill>
                  <a:srgbClr val="0000FF"/>
                </a:solidFill>
              </a:rPr>
              <a:t> </a:t>
            </a:r>
            <a:r>
              <a:rPr lang="en-US" b="1" dirty="0" err="1">
                <a:solidFill>
                  <a:srgbClr val="0000FF"/>
                </a:solidFill>
              </a:rPr>
              <a:t>cụ</a:t>
            </a:r>
            <a:r>
              <a:rPr lang="en-US" b="1" dirty="0">
                <a:solidFill>
                  <a:srgbClr val="0000FF"/>
                </a:solidFill>
              </a:rPr>
              <a:t> </a:t>
            </a:r>
            <a:r>
              <a:rPr lang="en-US" b="1" dirty="0" err="1">
                <a:solidFill>
                  <a:srgbClr val="0000FF"/>
                </a:solidFill>
              </a:rPr>
              <a:t>thể</a:t>
            </a:r>
            <a:r>
              <a:rPr lang="en-US" b="1" dirty="0">
                <a:solidFill>
                  <a:srgbClr val="0000FF"/>
                </a:solidFill>
              </a:rPr>
              <a:t>: - </a:t>
            </a:r>
            <a:r>
              <a:rPr lang="en-US" b="1" dirty="0" err="1">
                <a:solidFill>
                  <a:srgbClr val="0000FF"/>
                </a:solidFill>
              </a:rPr>
              <a:t>Tích</a:t>
            </a:r>
            <a:r>
              <a:rPr lang="en-US" b="1" dirty="0">
                <a:solidFill>
                  <a:srgbClr val="0000FF"/>
                </a:solidFill>
              </a:rPr>
              <a:t> </a:t>
            </a:r>
            <a:r>
              <a:rPr lang="en-US" b="1" dirty="0" err="1">
                <a:solidFill>
                  <a:srgbClr val="0000FF"/>
                </a:solidFill>
              </a:rPr>
              <a:t>cực</a:t>
            </a:r>
            <a:r>
              <a:rPr lang="en-US" b="1" dirty="0">
                <a:solidFill>
                  <a:srgbClr val="0000FF"/>
                </a:solidFill>
              </a:rPr>
              <a:t> n</a:t>
            </a:r>
            <a:r>
              <a:rPr lang="vi-VN" b="1" dirty="0">
                <a:solidFill>
                  <a:srgbClr val="0000FF"/>
                </a:solidFill>
              </a:rPr>
              <a:t>ă</a:t>
            </a:r>
            <a:r>
              <a:rPr lang="en-US" b="1" dirty="0" err="1">
                <a:solidFill>
                  <a:srgbClr val="0000FF"/>
                </a:solidFill>
              </a:rPr>
              <a:t>ng</a:t>
            </a:r>
            <a:r>
              <a:rPr lang="en-US" b="1" dirty="0">
                <a:solidFill>
                  <a:srgbClr val="0000FF"/>
                </a:solidFill>
              </a:rPr>
              <a:t> </a:t>
            </a:r>
            <a:r>
              <a:rPr lang="en-US" b="1" dirty="0" err="1">
                <a:solidFill>
                  <a:srgbClr val="0000FF"/>
                </a:solidFill>
              </a:rPr>
              <a:t>nổ</a:t>
            </a:r>
            <a:endParaRPr lang="en-US" b="1" dirty="0">
              <a:solidFill>
                <a:srgbClr val="0000FF"/>
              </a:solidFill>
            </a:endParaRPr>
          </a:p>
          <a:p>
            <a:pPr>
              <a:spcBef>
                <a:spcPts val="0"/>
              </a:spcBef>
            </a:pPr>
            <a:r>
              <a:rPr lang="en-US" b="1" dirty="0">
                <a:solidFill>
                  <a:srgbClr val="0000FF"/>
                </a:solidFill>
              </a:rPr>
              <a:t>                                                          - </a:t>
            </a:r>
            <a:r>
              <a:rPr lang="en-US" b="1" dirty="0" err="1">
                <a:solidFill>
                  <a:srgbClr val="0000FF"/>
                </a:solidFill>
              </a:rPr>
              <a:t>Quan</a:t>
            </a:r>
            <a:r>
              <a:rPr lang="en-US" b="1" dirty="0">
                <a:solidFill>
                  <a:srgbClr val="0000FF"/>
                </a:solidFill>
              </a:rPr>
              <a:t> </a:t>
            </a:r>
            <a:r>
              <a:rPr lang="en-US" b="1" dirty="0" err="1">
                <a:solidFill>
                  <a:srgbClr val="0000FF"/>
                </a:solidFill>
              </a:rPr>
              <a:t>sát</a:t>
            </a:r>
            <a:r>
              <a:rPr lang="en-US" b="1" dirty="0">
                <a:solidFill>
                  <a:srgbClr val="0000FF"/>
                </a:solidFill>
              </a:rPr>
              <a:t> </a:t>
            </a:r>
            <a:r>
              <a:rPr lang="en-US" b="1" dirty="0" err="1">
                <a:solidFill>
                  <a:srgbClr val="0000FF"/>
                </a:solidFill>
              </a:rPr>
              <a:t>cánh</a:t>
            </a:r>
            <a:r>
              <a:rPr lang="en-US" b="1" dirty="0">
                <a:solidFill>
                  <a:srgbClr val="0000FF"/>
                </a:solidFill>
              </a:rPr>
              <a:t> </a:t>
            </a:r>
            <a:r>
              <a:rPr lang="vi-VN" b="1" dirty="0">
                <a:solidFill>
                  <a:srgbClr val="0000FF"/>
                </a:solidFill>
              </a:rPr>
              <a:t>đồng</a:t>
            </a:r>
            <a:r>
              <a:rPr lang="en-US" b="1" dirty="0">
                <a:solidFill>
                  <a:srgbClr val="0000FF"/>
                </a:solidFill>
              </a:rPr>
              <a:t> </a:t>
            </a:r>
            <a:r>
              <a:rPr lang="en-US" b="1" dirty="0" err="1">
                <a:solidFill>
                  <a:srgbClr val="0000FF"/>
                </a:solidFill>
              </a:rPr>
              <a:t>từ</a:t>
            </a:r>
            <a:r>
              <a:rPr lang="en-US" b="1" dirty="0">
                <a:solidFill>
                  <a:srgbClr val="0000FF"/>
                </a:solidFill>
              </a:rPr>
              <a:t> </a:t>
            </a:r>
            <a:r>
              <a:rPr lang="en-US" b="1" dirty="0" err="1">
                <a:solidFill>
                  <a:srgbClr val="0000FF"/>
                </a:solidFill>
              </a:rPr>
              <a:t>nhiều</a:t>
            </a:r>
            <a:r>
              <a:rPr lang="en-US" b="1" dirty="0">
                <a:solidFill>
                  <a:srgbClr val="0000FF"/>
                </a:solidFill>
              </a:rPr>
              <a:t> </a:t>
            </a:r>
            <a:r>
              <a:rPr lang="en-US" b="1" dirty="0" err="1">
                <a:solidFill>
                  <a:srgbClr val="0000FF"/>
                </a:solidFill>
              </a:rPr>
              <a:t>phía</a:t>
            </a:r>
            <a:r>
              <a:rPr lang="en-US" dirty="0">
                <a:solidFill>
                  <a:srgbClr val="0000FF"/>
                </a:solidFill>
              </a:rPr>
              <a:t>.</a:t>
            </a:r>
          </a:p>
          <a:p>
            <a:pPr algn="ctr">
              <a:spcBef>
                <a:spcPts val="0"/>
              </a:spcBef>
            </a:pPr>
            <a:r>
              <a:rPr lang="en-US" b="1" dirty="0" err="1">
                <a:solidFill>
                  <a:srgbClr val="C00000"/>
                </a:solidFill>
              </a:rPr>
              <a:t>Lập</a:t>
            </a:r>
            <a:r>
              <a:rPr lang="en-US" b="1" dirty="0">
                <a:solidFill>
                  <a:srgbClr val="C00000"/>
                </a:solidFill>
              </a:rPr>
              <a:t> </a:t>
            </a:r>
            <a:r>
              <a:rPr lang="en-US" b="1" dirty="0" err="1">
                <a:solidFill>
                  <a:srgbClr val="C00000"/>
                </a:solidFill>
              </a:rPr>
              <a:t>luận</a:t>
            </a:r>
            <a:r>
              <a:rPr lang="en-US" b="1" dirty="0">
                <a:solidFill>
                  <a:srgbClr val="C00000"/>
                </a:solidFill>
              </a:rPr>
              <a:t> </a:t>
            </a:r>
            <a:r>
              <a:rPr lang="en-US" b="1" dirty="0" err="1">
                <a:solidFill>
                  <a:srgbClr val="C00000"/>
                </a:solidFill>
              </a:rPr>
              <a:t>chặt</a:t>
            </a:r>
            <a:r>
              <a:rPr lang="en-US" b="1" dirty="0">
                <a:solidFill>
                  <a:srgbClr val="C00000"/>
                </a:solidFill>
              </a:rPr>
              <a:t> </a:t>
            </a:r>
            <a:r>
              <a:rPr lang="en-US" b="1" dirty="0" err="1">
                <a:solidFill>
                  <a:srgbClr val="C00000"/>
                </a:solidFill>
              </a:rPr>
              <a:t>chẽ</a:t>
            </a:r>
            <a:r>
              <a:rPr lang="en-US" b="1" dirty="0">
                <a:solidFill>
                  <a:srgbClr val="C00000"/>
                </a:solidFill>
              </a:rPr>
              <a:t>, </a:t>
            </a:r>
            <a:r>
              <a:rPr lang="en-US" b="1" dirty="0" err="1">
                <a:solidFill>
                  <a:srgbClr val="C00000"/>
                </a:solidFill>
              </a:rPr>
              <a:t>lí</a:t>
            </a:r>
            <a:r>
              <a:rPr lang="en-US" b="1" dirty="0">
                <a:solidFill>
                  <a:srgbClr val="C00000"/>
                </a:solidFill>
              </a:rPr>
              <a:t> </a:t>
            </a:r>
            <a:r>
              <a:rPr lang="en-US" b="1" dirty="0" err="1">
                <a:solidFill>
                  <a:srgbClr val="C00000"/>
                </a:solidFill>
              </a:rPr>
              <a:t>lẽ</a:t>
            </a:r>
            <a:r>
              <a:rPr lang="en-US" b="1" dirty="0">
                <a:solidFill>
                  <a:srgbClr val="C00000"/>
                </a:solidFill>
              </a:rPr>
              <a:t> </a:t>
            </a:r>
            <a:r>
              <a:rPr lang="en-US" b="1" dirty="0" err="1">
                <a:solidFill>
                  <a:srgbClr val="C00000"/>
                </a:solidFill>
              </a:rPr>
              <a:t>xác</a:t>
            </a:r>
            <a:r>
              <a:rPr lang="en-US" b="1" dirty="0">
                <a:solidFill>
                  <a:srgbClr val="C00000"/>
                </a:solidFill>
              </a:rPr>
              <a:t> </a:t>
            </a:r>
            <a:r>
              <a:rPr lang="en-US" b="1" dirty="0" err="1">
                <a:solidFill>
                  <a:srgbClr val="C00000"/>
                </a:solidFill>
              </a:rPr>
              <a:t>đáng</a:t>
            </a:r>
            <a:r>
              <a:rPr lang="en-US" b="1" dirty="0">
                <a:solidFill>
                  <a:srgbClr val="C00000"/>
                </a:solidFill>
              </a:rPr>
              <a:t>, </a:t>
            </a:r>
            <a:r>
              <a:rPr lang="en-US" b="1" dirty="0" err="1">
                <a:solidFill>
                  <a:srgbClr val="C00000"/>
                </a:solidFill>
              </a:rPr>
              <a:t>phân</a:t>
            </a:r>
            <a:r>
              <a:rPr lang="en-US" b="1" dirty="0">
                <a:solidFill>
                  <a:srgbClr val="C00000"/>
                </a:solidFill>
              </a:rPr>
              <a:t> </a:t>
            </a:r>
            <a:r>
              <a:rPr lang="en-US" b="1" dirty="0" err="1">
                <a:solidFill>
                  <a:srgbClr val="C00000"/>
                </a:solidFill>
              </a:rPr>
              <a:t>tích</a:t>
            </a:r>
            <a:r>
              <a:rPr lang="en-US" b="1" dirty="0">
                <a:solidFill>
                  <a:srgbClr val="C00000"/>
                </a:solidFill>
              </a:rPr>
              <a:t> </a:t>
            </a:r>
            <a:r>
              <a:rPr lang="en-US" b="1" dirty="0" err="1">
                <a:solidFill>
                  <a:srgbClr val="C00000"/>
                </a:solidFill>
              </a:rPr>
              <a:t>tường</a:t>
            </a:r>
            <a:r>
              <a:rPr lang="en-US" b="1" dirty="0">
                <a:solidFill>
                  <a:srgbClr val="C00000"/>
                </a:solidFill>
              </a:rPr>
              <a:t> </a:t>
            </a:r>
            <a:r>
              <a:rPr lang="en-US" b="1" dirty="0" err="1">
                <a:solidFill>
                  <a:srgbClr val="C00000"/>
                </a:solidFill>
              </a:rPr>
              <a:t>tận</a:t>
            </a:r>
            <a:endParaRPr lang="en-US" b="1" dirty="0">
              <a:solidFill>
                <a:srgbClr val="C000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1968" y="1028721"/>
            <a:ext cx="4114799" cy="1200123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lIns="91244" tIns="45618" rIns="91244" bIns="45618" rtlCol="0">
            <a:spAutoFit/>
          </a:bodyPr>
          <a:lstStyle/>
          <a:p>
            <a:r>
              <a:rPr lang="en-US" sz="1800" b="1" dirty="0" err="1">
                <a:solidFill>
                  <a:srgbClr val="0070C0"/>
                </a:solidFill>
              </a:rPr>
              <a:t>Nhiều</a:t>
            </a:r>
            <a:r>
              <a:rPr lang="en-US" sz="1800" b="1" dirty="0">
                <a:solidFill>
                  <a:srgbClr val="0070C0"/>
                </a:solidFill>
              </a:rPr>
              <a:t> </a:t>
            </a:r>
            <a:r>
              <a:rPr lang="en-US" sz="1800" b="1" dirty="0" err="1">
                <a:solidFill>
                  <a:srgbClr val="0070C0"/>
                </a:solidFill>
              </a:rPr>
              <a:t>ng</a:t>
            </a:r>
            <a:r>
              <a:rPr lang="vi-VN" sz="1800" b="1" dirty="0">
                <a:solidFill>
                  <a:srgbClr val="0070C0"/>
                </a:solidFill>
              </a:rPr>
              <a:t>ười</a:t>
            </a:r>
            <a:r>
              <a:rPr lang="en-US" sz="1800" b="1" dirty="0">
                <a:solidFill>
                  <a:srgbClr val="0070C0"/>
                </a:solidFill>
              </a:rPr>
              <a:t>: 2 </a:t>
            </a:r>
            <a:r>
              <a:rPr lang="en-US" sz="1800" b="1" dirty="0" err="1">
                <a:solidFill>
                  <a:srgbClr val="0070C0"/>
                </a:solidFill>
              </a:rPr>
              <a:t>phần</a:t>
            </a:r>
            <a:endParaRPr lang="en-US" sz="1800" b="1" dirty="0">
              <a:solidFill>
                <a:srgbClr val="0070C0"/>
              </a:solidFill>
            </a:endParaRPr>
          </a:p>
          <a:p>
            <a:r>
              <a:rPr lang="en-US" sz="1800" b="1" dirty="0" err="1">
                <a:solidFill>
                  <a:srgbClr val="0070C0"/>
                </a:solidFill>
              </a:rPr>
              <a:t>Hai</a:t>
            </a:r>
            <a:r>
              <a:rPr lang="en-US" sz="1800" b="1" dirty="0">
                <a:solidFill>
                  <a:srgbClr val="0070C0"/>
                </a:solidFill>
              </a:rPr>
              <a:t> </a:t>
            </a:r>
            <a:r>
              <a:rPr lang="en-US" sz="1800" b="1" dirty="0" err="1">
                <a:solidFill>
                  <a:srgbClr val="0070C0"/>
                </a:solidFill>
              </a:rPr>
              <a:t>câu</a:t>
            </a:r>
            <a:r>
              <a:rPr lang="en-US" sz="1800" b="1" dirty="0">
                <a:solidFill>
                  <a:srgbClr val="0070C0"/>
                </a:solidFill>
              </a:rPr>
              <a:t> </a:t>
            </a:r>
            <a:r>
              <a:rPr lang="vi-VN" sz="1800" b="1" dirty="0">
                <a:solidFill>
                  <a:srgbClr val="0070C0"/>
                </a:solidFill>
              </a:rPr>
              <a:t>đầu</a:t>
            </a:r>
            <a:r>
              <a:rPr lang="en-US" sz="1800" b="1" dirty="0">
                <a:solidFill>
                  <a:srgbClr val="0070C0"/>
                </a:solidFill>
              </a:rPr>
              <a:t>: </a:t>
            </a:r>
            <a:r>
              <a:rPr lang="en-US" sz="1800" b="1" dirty="0" err="1">
                <a:solidFill>
                  <a:srgbClr val="0070C0"/>
                </a:solidFill>
              </a:rPr>
              <a:t>Hình</a:t>
            </a:r>
            <a:r>
              <a:rPr lang="en-US" sz="1800" b="1" dirty="0">
                <a:solidFill>
                  <a:srgbClr val="0070C0"/>
                </a:solidFill>
              </a:rPr>
              <a:t> </a:t>
            </a:r>
            <a:r>
              <a:rPr lang="en-US" sz="1800" b="1" dirty="0" err="1">
                <a:solidFill>
                  <a:srgbClr val="0070C0"/>
                </a:solidFill>
              </a:rPr>
              <a:t>ảnh</a:t>
            </a:r>
            <a:r>
              <a:rPr lang="en-US" sz="1800" b="1" dirty="0">
                <a:solidFill>
                  <a:srgbClr val="0070C0"/>
                </a:solidFill>
              </a:rPr>
              <a:t> </a:t>
            </a:r>
            <a:r>
              <a:rPr lang="en-US" sz="1800" b="1" dirty="0" err="1">
                <a:solidFill>
                  <a:srgbClr val="0070C0"/>
                </a:solidFill>
              </a:rPr>
              <a:t>cánh</a:t>
            </a:r>
            <a:r>
              <a:rPr lang="en-US" sz="1800" b="1" dirty="0">
                <a:solidFill>
                  <a:srgbClr val="0070C0"/>
                </a:solidFill>
              </a:rPr>
              <a:t> </a:t>
            </a:r>
            <a:r>
              <a:rPr lang="vi-VN" sz="1800" b="1" dirty="0">
                <a:solidFill>
                  <a:srgbClr val="0070C0"/>
                </a:solidFill>
              </a:rPr>
              <a:t>đồng</a:t>
            </a:r>
            <a:endParaRPr lang="en-US" sz="1800" b="1" dirty="0">
              <a:solidFill>
                <a:srgbClr val="0070C0"/>
              </a:solidFill>
            </a:endParaRPr>
          </a:p>
          <a:p>
            <a:r>
              <a:rPr lang="en-US" sz="1800" b="1" dirty="0" err="1">
                <a:solidFill>
                  <a:srgbClr val="0070C0"/>
                </a:solidFill>
              </a:rPr>
              <a:t>Hai</a:t>
            </a:r>
            <a:r>
              <a:rPr lang="en-US" sz="1800" b="1" dirty="0">
                <a:solidFill>
                  <a:srgbClr val="0070C0"/>
                </a:solidFill>
              </a:rPr>
              <a:t> </a:t>
            </a:r>
            <a:r>
              <a:rPr lang="en-US" sz="1800" b="1" dirty="0" err="1">
                <a:solidFill>
                  <a:srgbClr val="0070C0"/>
                </a:solidFill>
              </a:rPr>
              <a:t>câu</a:t>
            </a:r>
            <a:r>
              <a:rPr lang="en-US" sz="1800" b="1" dirty="0">
                <a:solidFill>
                  <a:srgbClr val="0070C0"/>
                </a:solidFill>
              </a:rPr>
              <a:t> </a:t>
            </a:r>
            <a:r>
              <a:rPr lang="en-US" sz="1800" b="1" dirty="0" err="1">
                <a:solidFill>
                  <a:srgbClr val="0070C0"/>
                </a:solidFill>
              </a:rPr>
              <a:t>sau</a:t>
            </a:r>
            <a:r>
              <a:rPr lang="en-US" sz="1800" b="1" dirty="0">
                <a:solidFill>
                  <a:srgbClr val="0070C0"/>
                </a:solidFill>
              </a:rPr>
              <a:t>: Ng</a:t>
            </a:r>
            <a:r>
              <a:rPr lang="vi-VN" sz="1800" b="1" dirty="0">
                <a:solidFill>
                  <a:srgbClr val="0070C0"/>
                </a:solidFill>
              </a:rPr>
              <a:t>ười</a:t>
            </a:r>
            <a:r>
              <a:rPr lang="en-US" sz="1800" b="1" dirty="0">
                <a:solidFill>
                  <a:srgbClr val="0070C0"/>
                </a:solidFill>
              </a:rPr>
              <a:t> </a:t>
            </a:r>
            <a:r>
              <a:rPr lang="en-US" sz="1800" b="1" dirty="0" err="1">
                <a:solidFill>
                  <a:srgbClr val="0070C0"/>
                </a:solidFill>
              </a:rPr>
              <a:t>th</a:t>
            </a:r>
            <a:r>
              <a:rPr lang="vi-VN" sz="1800" b="1" dirty="0">
                <a:solidFill>
                  <a:srgbClr val="0070C0"/>
                </a:solidFill>
              </a:rPr>
              <a:t>ă</a:t>
            </a:r>
            <a:r>
              <a:rPr lang="en-US" sz="1800" b="1" dirty="0">
                <a:solidFill>
                  <a:srgbClr val="0070C0"/>
                </a:solidFill>
              </a:rPr>
              <a:t>m </a:t>
            </a:r>
            <a:r>
              <a:rPr lang="vi-VN" sz="1800" b="1" dirty="0">
                <a:solidFill>
                  <a:srgbClr val="0070C0"/>
                </a:solidFill>
              </a:rPr>
              <a:t>đồng</a:t>
            </a:r>
            <a:endParaRPr lang="en-US" sz="1800" b="1" dirty="0">
              <a:solidFill>
                <a:srgbClr val="0070C0"/>
              </a:solidFill>
            </a:endParaRPr>
          </a:p>
        </p:txBody>
      </p:sp>
      <p:sp>
        <p:nvSpPr>
          <p:cNvPr id="6" name="Rectangle 5"/>
          <p:cNvSpPr/>
          <p:nvPr/>
        </p:nvSpPr>
        <p:spPr bwMode="auto">
          <a:xfrm>
            <a:off x="1828800" y="1304976"/>
            <a:ext cx="914400" cy="399904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244" tIns="45618" rIns="91244" bIns="45618" numCol="1" rtlCol="0" anchor="t" anchorCtr="0" compatLnSpc="1">
            <a:prstTxWarp prst="textNoShape">
              <a:avLst/>
            </a:prstTxWarp>
            <a:spAutoFit/>
          </a:bodyPr>
          <a:lstStyle/>
          <a:p>
            <a:pPr defTabSz="912392"/>
            <a:endParaRPr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6324655" y="1028721"/>
            <a:ext cx="45719" cy="399904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244" tIns="45618" rIns="91244" bIns="45618" numCol="1" rtlCol="0" anchor="t" anchorCtr="0" compatLnSpc="1">
            <a:prstTxWarp prst="textNoShape">
              <a:avLst/>
            </a:prstTxWarp>
            <a:spAutoFit/>
          </a:bodyPr>
          <a:lstStyle/>
          <a:p>
            <a:pPr defTabSz="912392"/>
            <a:endParaRPr lang="en-US"/>
          </a:p>
        </p:txBody>
      </p:sp>
      <p:sp>
        <p:nvSpPr>
          <p:cNvPr id="16" name="TextBox 15"/>
          <p:cNvSpPr txBox="1"/>
          <p:nvPr/>
        </p:nvSpPr>
        <p:spPr>
          <a:xfrm>
            <a:off x="4343455" y="1001206"/>
            <a:ext cx="4876799" cy="1200123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lIns="91244" tIns="45618" rIns="91244" bIns="45618" rtlCol="0">
            <a:spAutoFit/>
          </a:bodyPr>
          <a:lstStyle/>
          <a:p>
            <a:r>
              <a:rPr lang="en-US" sz="1800" b="1" dirty="0" err="1">
                <a:solidFill>
                  <a:srgbClr val="0000FF"/>
                </a:solidFill>
              </a:rPr>
              <a:t>Tác</a:t>
            </a:r>
            <a:r>
              <a:rPr lang="en-US" sz="1800" b="1" dirty="0">
                <a:solidFill>
                  <a:srgbClr val="0000FF"/>
                </a:solidFill>
              </a:rPr>
              <a:t> </a:t>
            </a:r>
            <a:r>
              <a:rPr lang="en-US" sz="1800" b="1" dirty="0" err="1">
                <a:solidFill>
                  <a:srgbClr val="0000FF"/>
                </a:solidFill>
              </a:rPr>
              <a:t>giả</a:t>
            </a:r>
            <a:r>
              <a:rPr lang="en-US" sz="1800" b="1" dirty="0">
                <a:solidFill>
                  <a:srgbClr val="0000FF"/>
                </a:solidFill>
              </a:rPr>
              <a:t>: </a:t>
            </a:r>
            <a:r>
              <a:rPr lang="en-US" sz="1800" b="1" dirty="0" err="1">
                <a:solidFill>
                  <a:srgbClr val="0000FF"/>
                </a:solidFill>
              </a:rPr>
              <a:t>Thực</a:t>
            </a:r>
            <a:r>
              <a:rPr lang="en-US" sz="1800" b="1" dirty="0">
                <a:solidFill>
                  <a:srgbClr val="0000FF"/>
                </a:solidFill>
              </a:rPr>
              <a:t> </a:t>
            </a:r>
            <a:r>
              <a:rPr lang="en-US" sz="1800" b="1" dirty="0" err="1">
                <a:solidFill>
                  <a:srgbClr val="0000FF"/>
                </a:solidFill>
              </a:rPr>
              <a:t>ra</a:t>
            </a:r>
            <a:r>
              <a:rPr lang="en-US" sz="1800" b="1" dirty="0">
                <a:solidFill>
                  <a:srgbClr val="0000FF"/>
                </a:solidFill>
              </a:rPr>
              <a:t> </a:t>
            </a:r>
            <a:r>
              <a:rPr lang="en-US" sz="1800" b="1" dirty="0" err="1">
                <a:solidFill>
                  <a:srgbClr val="0000FF"/>
                </a:solidFill>
              </a:rPr>
              <a:t>không</a:t>
            </a:r>
            <a:r>
              <a:rPr lang="en-US" sz="1800" b="1" dirty="0">
                <a:solidFill>
                  <a:srgbClr val="0000FF"/>
                </a:solidFill>
              </a:rPr>
              <a:t> </a:t>
            </a:r>
            <a:r>
              <a:rPr lang="en-US" sz="1800" b="1" dirty="0" err="1">
                <a:solidFill>
                  <a:srgbClr val="0000FF"/>
                </a:solidFill>
              </a:rPr>
              <a:t>hoàn</a:t>
            </a:r>
            <a:r>
              <a:rPr lang="en-US" sz="1800" b="1" dirty="0">
                <a:solidFill>
                  <a:srgbClr val="0000FF"/>
                </a:solidFill>
              </a:rPr>
              <a:t> </a:t>
            </a:r>
            <a:r>
              <a:rPr lang="en-US" sz="1800" b="1" dirty="0" err="1">
                <a:solidFill>
                  <a:srgbClr val="0000FF"/>
                </a:solidFill>
              </a:rPr>
              <a:t>toàn</a:t>
            </a:r>
            <a:r>
              <a:rPr lang="en-US" sz="1800" b="1" dirty="0">
                <a:solidFill>
                  <a:srgbClr val="0000FF"/>
                </a:solidFill>
              </a:rPr>
              <a:t> </a:t>
            </a:r>
            <a:r>
              <a:rPr lang="en-US" sz="1800" b="1" dirty="0" err="1">
                <a:solidFill>
                  <a:srgbClr val="0000FF"/>
                </a:solidFill>
              </a:rPr>
              <a:t>nh</a:t>
            </a:r>
            <a:r>
              <a:rPr lang="vi-VN" sz="1800" b="1" dirty="0">
                <a:solidFill>
                  <a:srgbClr val="0000FF"/>
                </a:solidFill>
              </a:rPr>
              <a:t>ư</a:t>
            </a:r>
            <a:r>
              <a:rPr lang="en-US" sz="1800" b="1" dirty="0">
                <a:solidFill>
                  <a:srgbClr val="0000FF"/>
                </a:solidFill>
              </a:rPr>
              <a:t> </a:t>
            </a:r>
            <a:r>
              <a:rPr lang="en-US" sz="1800" b="1" dirty="0" err="1">
                <a:solidFill>
                  <a:srgbClr val="0000FF"/>
                </a:solidFill>
              </a:rPr>
              <a:t>vậy</a:t>
            </a:r>
            <a:r>
              <a:rPr lang="en-US" sz="1800" b="1" dirty="0">
                <a:solidFill>
                  <a:srgbClr val="0000FF"/>
                </a:solidFill>
              </a:rPr>
              <a:t>.</a:t>
            </a:r>
          </a:p>
          <a:p>
            <a:r>
              <a:rPr lang="en-US" sz="1800" b="1" dirty="0">
                <a:solidFill>
                  <a:srgbClr val="0000FF"/>
                </a:solidFill>
              </a:rPr>
              <a:t>So </a:t>
            </a:r>
            <a:r>
              <a:rPr lang="en-US" sz="1800" b="1" dirty="0" err="1">
                <a:solidFill>
                  <a:srgbClr val="0000FF"/>
                </a:solidFill>
              </a:rPr>
              <a:t>sánh</a:t>
            </a:r>
            <a:r>
              <a:rPr lang="en-US" sz="1800" b="1" dirty="0">
                <a:solidFill>
                  <a:srgbClr val="0000FF"/>
                </a:solidFill>
              </a:rPr>
              <a:t> – </a:t>
            </a:r>
            <a:r>
              <a:rPr lang="en-US" sz="1800" b="1" dirty="0" err="1">
                <a:solidFill>
                  <a:srgbClr val="0000FF"/>
                </a:solidFill>
              </a:rPr>
              <a:t>câu</a:t>
            </a:r>
            <a:r>
              <a:rPr lang="en-US" sz="1800" b="1" dirty="0">
                <a:solidFill>
                  <a:srgbClr val="0000FF"/>
                </a:solidFill>
              </a:rPr>
              <a:t> </a:t>
            </a:r>
            <a:r>
              <a:rPr lang="en-US" sz="1800" b="1" dirty="0" err="1">
                <a:solidFill>
                  <a:srgbClr val="0000FF"/>
                </a:solidFill>
              </a:rPr>
              <a:t>phủ</a:t>
            </a:r>
            <a:r>
              <a:rPr lang="en-US" sz="1800" b="1" dirty="0">
                <a:solidFill>
                  <a:srgbClr val="0000FF"/>
                </a:solidFill>
              </a:rPr>
              <a:t> </a:t>
            </a:r>
            <a:r>
              <a:rPr lang="vi-VN" sz="1800" b="1" dirty="0">
                <a:solidFill>
                  <a:srgbClr val="0000FF"/>
                </a:solidFill>
              </a:rPr>
              <a:t>định</a:t>
            </a:r>
            <a:endParaRPr lang="en-US" sz="1800" b="1" dirty="0">
              <a:solidFill>
                <a:srgbClr val="0000FF"/>
              </a:solidFill>
            </a:endParaRPr>
          </a:p>
          <a:p>
            <a:r>
              <a:rPr lang="en-US" sz="1800" b="1" dirty="0" err="1">
                <a:solidFill>
                  <a:srgbClr val="C00000"/>
                </a:solidFill>
              </a:rPr>
              <a:t>Chỉ</a:t>
            </a:r>
            <a:r>
              <a:rPr lang="en-US" sz="1800" b="1" dirty="0">
                <a:solidFill>
                  <a:srgbClr val="C00000"/>
                </a:solidFill>
              </a:rPr>
              <a:t> </a:t>
            </a:r>
            <a:r>
              <a:rPr lang="en-US" sz="1800" b="1" dirty="0" err="1">
                <a:solidFill>
                  <a:srgbClr val="C00000"/>
                </a:solidFill>
              </a:rPr>
              <a:t>ra</a:t>
            </a:r>
            <a:r>
              <a:rPr lang="en-US" sz="1800" b="1" dirty="0">
                <a:solidFill>
                  <a:srgbClr val="C00000"/>
                </a:solidFill>
              </a:rPr>
              <a:t> </a:t>
            </a:r>
            <a:r>
              <a:rPr lang="en-US" sz="1800" b="1" dirty="0" err="1">
                <a:solidFill>
                  <a:srgbClr val="C00000"/>
                </a:solidFill>
              </a:rPr>
              <a:t>sự</a:t>
            </a:r>
            <a:r>
              <a:rPr lang="en-US" sz="1800" b="1" dirty="0">
                <a:solidFill>
                  <a:srgbClr val="C00000"/>
                </a:solidFill>
              </a:rPr>
              <a:t> </a:t>
            </a:r>
            <a:r>
              <a:rPr lang="en-US" sz="1800" b="1" dirty="0" err="1">
                <a:solidFill>
                  <a:srgbClr val="C00000"/>
                </a:solidFill>
              </a:rPr>
              <a:t>không</a:t>
            </a:r>
            <a:r>
              <a:rPr lang="en-US" sz="1800" b="1" dirty="0">
                <a:solidFill>
                  <a:srgbClr val="C00000"/>
                </a:solidFill>
              </a:rPr>
              <a:t> </a:t>
            </a:r>
            <a:r>
              <a:rPr lang="en-US" sz="1800" b="1" dirty="0" err="1">
                <a:solidFill>
                  <a:srgbClr val="C00000"/>
                </a:solidFill>
              </a:rPr>
              <a:t>trùng</a:t>
            </a:r>
            <a:r>
              <a:rPr lang="en-US" sz="1800" b="1" dirty="0">
                <a:solidFill>
                  <a:srgbClr val="C00000"/>
                </a:solidFill>
              </a:rPr>
              <a:t> </a:t>
            </a:r>
            <a:r>
              <a:rPr lang="en-US" sz="1800" b="1" dirty="0" err="1">
                <a:solidFill>
                  <a:srgbClr val="C00000"/>
                </a:solidFill>
              </a:rPr>
              <a:t>khớp</a:t>
            </a:r>
            <a:r>
              <a:rPr lang="en-US" sz="1800" b="1" dirty="0">
                <a:solidFill>
                  <a:srgbClr val="C00000"/>
                </a:solidFill>
              </a:rPr>
              <a:t> - </a:t>
            </a:r>
            <a:r>
              <a:rPr lang="en-US" sz="1800" b="1" dirty="0" err="1">
                <a:solidFill>
                  <a:srgbClr val="C00000"/>
                </a:solidFill>
              </a:rPr>
              <a:t>Luận</a:t>
            </a:r>
            <a:r>
              <a:rPr lang="en-US" sz="1800" b="1" dirty="0">
                <a:solidFill>
                  <a:srgbClr val="C00000"/>
                </a:solidFill>
              </a:rPr>
              <a:t> </a:t>
            </a:r>
            <a:r>
              <a:rPr lang="vi-VN" sz="1800" b="1" dirty="0">
                <a:solidFill>
                  <a:srgbClr val="C00000"/>
                </a:solidFill>
              </a:rPr>
              <a:t>đ</a:t>
            </a:r>
            <a:r>
              <a:rPr lang="en-US" sz="1800" b="1" dirty="0" err="1">
                <a:solidFill>
                  <a:srgbClr val="C00000"/>
                </a:solidFill>
              </a:rPr>
              <a:t>iểm</a:t>
            </a:r>
            <a:endParaRPr lang="en-US" sz="1800" b="1" dirty="0">
              <a:solidFill>
                <a:srgbClr val="C00000"/>
              </a:solidFill>
            </a:endParaRPr>
          </a:p>
        </p:txBody>
      </p:sp>
      <p:cxnSp>
        <p:nvCxnSpPr>
          <p:cNvPr id="18" name="Straight Arrow Connector 17"/>
          <p:cNvCxnSpPr>
            <a:stCxn id="3" idx="3"/>
          </p:cNvCxnSpPr>
          <p:nvPr/>
        </p:nvCxnSpPr>
        <p:spPr bwMode="auto">
          <a:xfrm flipV="1">
            <a:off x="4136767" y="1628783"/>
            <a:ext cx="228655" cy="76186"/>
          </a:xfrm>
          <a:prstGeom prst="straightConnector1">
            <a:avLst/>
          </a:prstGeom>
          <a:ln>
            <a:headEnd type="none" w="med" len="med"/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/>
          <p:nvPr/>
        </p:nvCxnSpPr>
        <p:spPr bwMode="auto">
          <a:xfrm flipH="1">
            <a:off x="6366564" y="4302572"/>
            <a:ext cx="3810" cy="297447"/>
          </a:xfrm>
          <a:prstGeom prst="straightConnector1">
            <a:avLst/>
          </a:prstGeom>
          <a:ln>
            <a:solidFill>
              <a:srgbClr val="00FFFF"/>
            </a:solidFill>
            <a:headEnd type="none" w="med" len="med"/>
            <a:tailEnd type="arrow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26" name="Straight Arrow Connector 25"/>
          <p:cNvCxnSpPr/>
          <p:nvPr/>
        </p:nvCxnSpPr>
        <p:spPr bwMode="auto">
          <a:xfrm>
            <a:off x="-457200" y="6905612"/>
            <a:ext cx="0" cy="447119"/>
          </a:xfrm>
          <a:prstGeom prst="straightConnector1">
            <a:avLst/>
          </a:prstGeom>
          <a:ln>
            <a:solidFill>
              <a:srgbClr val="00FFFF"/>
            </a:solidFill>
            <a:headEnd type="none" w="med" len="med"/>
            <a:tailEnd type="arrow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28" name="Straight Arrow Connector 27"/>
          <p:cNvCxnSpPr/>
          <p:nvPr/>
        </p:nvCxnSpPr>
        <p:spPr bwMode="auto">
          <a:xfrm>
            <a:off x="2209800" y="4170626"/>
            <a:ext cx="0" cy="429393"/>
          </a:xfrm>
          <a:prstGeom prst="straightConnector1">
            <a:avLst/>
          </a:prstGeom>
          <a:ln>
            <a:solidFill>
              <a:srgbClr val="00FFFF"/>
            </a:solidFill>
            <a:headEnd type="none" w="med" len="med"/>
            <a:tailEnd type="arrow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255439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00"/>
                            </p:stCondLst>
                            <p:childTnLst>
                              <p:par>
                                <p:cTn id="41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500"/>
                            </p:stCondLst>
                            <p:childTnLst>
                              <p:par>
                                <p:cTn id="50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500"/>
                            </p:stCondLst>
                            <p:childTnLst>
                              <p:par>
                                <p:cTn id="5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" grpId="0" animBg="1"/>
      <p:bldP spid="7" grpId="0" animBg="1"/>
      <p:bldP spid="8" grpId="0" animBg="1"/>
      <p:bldP spid="9" grpId="0" animBg="1"/>
      <p:bldP spid="10" grpId="0" animBg="1"/>
      <p:bldP spid="11" grpId="0" animBg="1"/>
      <p:bldP spid="13" grpId="0" animBg="1"/>
      <p:bldP spid="14" grpId="0" animBg="1"/>
      <p:bldP spid="15" grpId="0" animBg="1"/>
      <p:bldP spid="3" grpId="0" animBg="1"/>
      <p:bldP spid="16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Hãy viết cảm nhận của em qua bài ca dao dưới đây: Đứng bên ni đồng, ngó bên  tê đồng, mênh mông bát ngát,/ Đứng bên tê đồng, ngó bên ni đồng,">
            <a:extLst>
              <a:ext uri="{FF2B5EF4-FFF2-40B4-BE49-F238E27FC236}">
                <a16:creationId xmlns:a16="http://schemas.microsoft.com/office/drawing/2014/main" xmlns="" id="{E25A06A0-8A6D-44A9-B4CB-193C0B4BEC5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4445"/>
          <a:stretch/>
        </p:blipFill>
        <p:spPr bwMode="auto">
          <a:xfrm>
            <a:off x="0" y="671523"/>
            <a:ext cx="9144000" cy="49663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9" name="Rectangle 52">
            <a:extLst>
              <a:ext uri="{FF2B5EF4-FFF2-40B4-BE49-F238E27FC236}">
                <a16:creationId xmlns:a16="http://schemas.microsoft.com/office/drawing/2014/main" xmlns="" id="{E18E5C24-7CE1-4FCA-9533-A1645C91453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57325" y="77163"/>
            <a:ext cx="6229350" cy="494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1244" tIns="45618" rIns="91244" bIns="45618"/>
          <a:lstStyle/>
          <a:p>
            <a:pPr algn="ctr">
              <a:lnSpc>
                <a:spcPts val="3500"/>
              </a:lnSpc>
              <a:buClr>
                <a:schemeClr val="tx1"/>
              </a:buClr>
              <a:buSzPct val="60000"/>
            </a:pPr>
            <a:r>
              <a:rPr lang="en-US" altLang="en-US" sz="28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II.  TÌM HIỂU CHI TIẾT</a:t>
            </a:r>
          </a:p>
        </p:txBody>
      </p:sp>
      <p:sp>
        <p:nvSpPr>
          <p:cNvPr id="40" name="Line 12">
            <a:extLst>
              <a:ext uri="{FF2B5EF4-FFF2-40B4-BE49-F238E27FC236}">
                <a16:creationId xmlns:a16="http://schemas.microsoft.com/office/drawing/2014/main" xmlns="" id="{BCC6A977-64D0-42DB-99A3-471AFFAEBEB9}"/>
              </a:ext>
            </a:extLst>
          </p:cNvPr>
          <p:cNvSpPr>
            <a:spLocks noChangeShapeType="1"/>
          </p:cNvSpPr>
          <p:nvPr/>
        </p:nvSpPr>
        <p:spPr bwMode="auto">
          <a:xfrm>
            <a:off x="0" y="647700"/>
            <a:ext cx="9144000" cy="0"/>
          </a:xfrm>
          <a:prstGeom prst="line">
            <a:avLst/>
          </a:prstGeom>
          <a:noFill/>
          <a:ln w="12700">
            <a:solidFill>
              <a:schemeClr val="hlink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1244" tIns="45618" rIns="91244" bIns="45618"/>
          <a:lstStyle/>
          <a:p>
            <a:endParaRPr lang="en-US"/>
          </a:p>
        </p:txBody>
      </p:sp>
      <p:sp>
        <p:nvSpPr>
          <p:cNvPr id="41" name="Rectangle: Rounded Corners 40">
            <a:extLst>
              <a:ext uri="{FF2B5EF4-FFF2-40B4-BE49-F238E27FC236}">
                <a16:creationId xmlns:a16="http://schemas.microsoft.com/office/drawing/2014/main" xmlns="" id="{85B1924F-048E-46DD-A851-196A1DDFB31A}"/>
              </a:ext>
            </a:extLst>
          </p:cNvPr>
          <p:cNvSpPr/>
          <p:nvPr/>
        </p:nvSpPr>
        <p:spPr bwMode="auto">
          <a:xfrm>
            <a:off x="457200" y="816806"/>
            <a:ext cx="8458199" cy="510550"/>
          </a:xfrm>
          <a:prstGeom prst="roundRect">
            <a:avLst/>
          </a:prstGeom>
          <a:solidFill>
            <a:srgbClr val="006600"/>
          </a:solidFill>
          <a:ln w="38100" cap="flat" cmpd="sng" algn="ctr">
            <a:solidFill>
              <a:srgbClr val="00FFFF"/>
            </a:solidFill>
            <a:prstDash val="solid"/>
            <a:round/>
            <a:headEnd type="none" w="med" len="med"/>
            <a:tailEnd type="none" w="med" len="med"/>
          </a:ln>
          <a:effectLst>
            <a:glow rad="139700">
              <a:schemeClr val="accent6">
                <a:satMod val="175000"/>
                <a:alpha val="40000"/>
              </a:schemeClr>
            </a:glow>
          </a:effectLst>
        </p:spPr>
        <p:txBody>
          <a:bodyPr vert="horz" wrap="square" lIns="91244" tIns="45618" rIns="91244" bIns="4561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400" b="1" dirty="0">
                <a:solidFill>
                  <a:srgbClr val="FFFF00"/>
                </a:solidFill>
              </a:rPr>
              <a:t>b. </a:t>
            </a:r>
            <a:r>
              <a:rPr lang="en-US" sz="2400" b="1" dirty="0" err="1">
                <a:solidFill>
                  <a:srgbClr val="FFFF00"/>
                </a:solidFill>
              </a:rPr>
              <a:t>Cảm</a:t>
            </a:r>
            <a:r>
              <a:rPr lang="en-US" sz="2400" b="1" dirty="0">
                <a:solidFill>
                  <a:srgbClr val="FFFF00"/>
                </a:solidFill>
              </a:rPr>
              <a:t> </a:t>
            </a:r>
            <a:r>
              <a:rPr lang="en-US" sz="2400" b="1" dirty="0" err="1">
                <a:solidFill>
                  <a:srgbClr val="FFFF00"/>
                </a:solidFill>
              </a:rPr>
              <a:t>nhận</a:t>
            </a:r>
            <a:r>
              <a:rPr lang="en-US" sz="2400" b="1" dirty="0">
                <a:solidFill>
                  <a:srgbClr val="FFFF00"/>
                </a:solidFill>
              </a:rPr>
              <a:t> </a:t>
            </a:r>
            <a:r>
              <a:rPr lang="en-US" sz="2400" b="1" dirty="0" err="1">
                <a:solidFill>
                  <a:srgbClr val="FFFF00"/>
                </a:solidFill>
              </a:rPr>
              <a:t>vẻ</a:t>
            </a:r>
            <a:r>
              <a:rPr lang="en-US" sz="2400" b="1" dirty="0">
                <a:solidFill>
                  <a:srgbClr val="FFFF00"/>
                </a:solidFill>
              </a:rPr>
              <a:t> </a:t>
            </a:r>
            <a:r>
              <a:rPr lang="vi-VN" sz="2400" b="1" dirty="0">
                <a:solidFill>
                  <a:srgbClr val="FFFF00"/>
                </a:solidFill>
              </a:rPr>
              <a:t>đẹp</a:t>
            </a:r>
            <a:r>
              <a:rPr lang="en-US" sz="2400" b="1" dirty="0">
                <a:solidFill>
                  <a:srgbClr val="FFFF00"/>
                </a:solidFill>
              </a:rPr>
              <a:t> </a:t>
            </a:r>
            <a:r>
              <a:rPr lang="en-US" sz="2400" b="1" dirty="0" err="1">
                <a:solidFill>
                  <a:srgbClr val="FFFF00"/>
                </a:solidFill>
              </a:rPr>
              <a:t>của</a:t>
            </a:r>
            <a:r>
              <a:rPr lang="en-US" sz="2400" b="1" dirty="0">
                <a:solidFill>
                  <a:srgbClr val="FFFF00"/>
                </a:solidFill>
              </a:rPr>
              <a:t> </a:t>
            </a:r>
            <a:r>
              <a:rPr lang="en-US" sz="2400" b="1" dirty="0" err="1">
                <a:solidFill>
                  <a:srgbClr val="FFFF00"/>
                </a:solidFill>
              </a:rPr>
              <a:t>hai</a:t>
            </a:r>
            <a:r>
              <a:rPr lang="en-US" sz="2400" b="1" dirty="0">
                <a:solidFill>
                  <a:srgbClr val="FFFF00"/>
                </a:solidFill>
              </a:rPr>
              <a:t> </a:t>
            </a:r>
            <a:r>
              <a:rPr lang="en-US" sz="2400" b="1" dirty="0" err="1">
                <a:solidFill>
                  <a:srgbClr val="FFFF00"/>
                </a:solidFill>
              </a:rPr>
              <a:t>câu</a:t>
            </a:r>
            <a:r>
              <a:rPr lang="en-US" sz="2400" b="1" dirty="0">
                <a:solidFill>
                  <a:srgbClr val="FFFF00"/>
                </a:solidFill>
              </a:rPr>
              <a:t> </a:t>
            </a:r>
            <a:r>
              <a:rPr lang="en-US" sz="2400" b="1" dirty="0" err="1">
                <a:solidFill>
                  <a:srgbClr val="FFFF00"/>
                </a:solidFill>
              </a:rPr>
              <a:t>đầu</a:t>
            </a:r>
            <a:r>
              <a:rPr lang="en-US" sz="2400" b="1" dirty="0">
                <a:solidFill>
                  <a:srgbClr val="FFFF00"/>
                </a:solidFill>
              </a:rPr>
              <a:t> </a:t>
            </a:r>
            <a:r>
              <a:rPr lang="en-US" sz="2400" b="1" dirty="0" err="1">
                <a:solidFill>
                  <a:srgbClr val="FFFF00"/>
                </a:solidFill>
              </a:rPr>
              <a:t>bài</a:t>
            </a:r>
            <a:r>
              <a:rPr lang="en-US" sz="2400" b="1" dirty="0">
                <a:solidFill>
                  <a:srgbClr val="FFFF00"/>
                </a:solidFill>
              </a:rPr>
              <a:t> ca </a:t>
            </a:r>
            <a:r>
              <a:rPr lang="en-US" sz="2400" b="1" dirty="0" err="1">
                <a:solidFill>
                  <a:srgbClr val="FFFF00"/>
                </a:solidFill>
              </a:rPr>
              <a:t>dao</a:t>
            </a:r>
            <a:r>
              <a:rPr lang="en-US" sz="2400" b="1" dirty="0">
                <a:solidFill>
                  <a:srgbClr val="FFFF00"/>
                </a:solidFill>
              </a:rPr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78558120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-1"/>
            <a:ext cx="2667000" cy="5715001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/>
            <a:r>
              <a:rPr lang="en-US" sz="2200" b="1" dirty="0" err="1">
                <a:solidFill>
                  <a:srgbClr val="FF0000"/>
                </a:solidFill>
                <a:latin typeface="Arial"/>
              </a:rPr>
              <a:t>Phiếu</a:t>
            </a:r>
            <a:r>
              <a:rPr lang="en-US" sz="2200" b="1" dirty="0">
                <a:solidFill>
                  <a:srgbClr val="FF0000"/>
                </a:solidFill>
                <a:latin typeface="Arial"/>
              </a:rPr>
              <a:t> </a:t>
            </a:r>
            <a:r>
              <a:rPr lang="en-US" sz="2200" b="1" dirty="0" err="1">
                <a:solidFill>
                  <a:srgbClr val="FF0000"/>
                </a:solidFill>
                <a:latin typeface="Arial"/>
              </a:rPr>
              <a:t>bài</a:t>
            </a:r>
            <a:r>
              <a:rPr lang="en-US" sz="2200" b="1" dirty="0">
                <a:solidFill>
                  <a:srgbClr val="FF0000"/>
                </a:solidFill>
                <a:latin typeface="Arial"/>
              </a:rPr>
              <a:t> </a:t>
            </a:r>
            <a:r>
              <a:rPr lang="en-US" sz="2200" b="1" dirty="0" err="1">
                <a:solidFill>
                  <a:srgbClr val="FF0000"/>
                </a:solidFill>
                <a:latin typeface="Arial"/>
              </a:rPr>
              <a:t>tập</a:t>
            </a:r>
            <a:r>
              <a:rPr lang="en-US" sz="2200" b="1" dirty="0">
                <a:solidFill>
                  <a:srgbClr val="FF0000"/>
                </a:solidFill>
                <a:latin typeface="Arial"/>
              </a:rPr>
              <a:t> 3:</a:t>
            </a:r>
          </a:p>
          <a:p>
            <a:pPr lvl="0"/>
            <a:r>
              <a:rPr lang="en-US" sz="2200" b="1" dirty="0">
                <a:solidFill>
                  <a:srgbClr val="2D2D8A">
                    <a:lumMod val="75000"/>
                  </a:srgbClr>
                </a:solidFill>
                <a:latin typeface="Arial"/>
              </a:rPr>
              <a:t>- </a:t>
            </a:r>
            <a:r>
              <a:rPr lang="en-US" sz="2200" b="1" dirty="0" err="1">
                <a:solidFill>
                  <a:srgbClr val="2D2D8A">
                    <a:lumMod val="75000"/>
                  </a:srgbClr>
                </a:solidFill>
                <a:latin typeface="Arial"/>
              </a:rPr>
              <a:t>Phần</a:t>
            </a:r>
            <a:r>
              <a:rPr lang="en-US" sz="2200" b="1" dirty="0">
                <a:solidFill>
                  <a:srgbClr val="2D2D8A">
                    <a:lumMod val="75000"/>
                  </a:srgbClr>
                </a:solidFill>
                <a:latin typeface="Arial"/>
              </a:rPr>
              <a:t> 3 </a:t>
            </a:r>
            <a:r>
              <a:rPr lang="en-US" sz="2200" b="1" kern="100" dirty="0" err="1">
                <a:solidFill>
                  <a:srgbClr val="2D2D8A">
                    <a:lumMod val="75000"/>
                  </a:srgbClr>
                </a:solidFill>
                <a:latin typeface="Arial"/>
                <a:ea typeface="SimSun" panose="02010600030101010101" pitchFamily="2" charset="-122"/>
                <a:cs typeface="Times New Roman" panose="02020603050405020304" pitchFamily="18" charset="0"/>
              </a:rPr>
              <a:t>tác</a:t>
            </a:r>
            <a:r>
              <a:rPr lang="en-US" sz="2200" b="1" kern="100" dirty="0">
                <a:solidFill>
                  <a:srgbClr val="2D2D8A">
                    <a:lumMod val="75000"/>
                  </a:srgbClr>
                </a:solidFill>
                <a:latin typeface="Arial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2200" b="1" kern="100" dirty="0" err="1">
                <a:solidFill>
                  <a:srgbClr val="2D2D8A">
                    <a:lumMod val="75000"/>
                  </a:srgbClr>
                </a:solidFill>
                <a:latin typeface="Arial"/>
                <a:ea typeface="SimSun" panose="02010600030101010101" pitchFamily="2" charset="-122"/>
                <a:cs typeface="Times New Roman" panose="02020603050405020304" pitchFamily="18" charset="0"/>
              </a:rPr>
              <a:t>giả</a:t>
            </a:r>
            <a:r>
              <a:rPr lang="en-US" sz="2200" b="1" kern="100" dirty="0">
                <a:solidFill>
                  <a:srgbClr val="2D2D8A">
                    <a:lumMod val="75000"/>
                  </a:srgbClr>
                </a:solidFill>
                <a:latin typeface="Arial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2200" b="1" kern="100" dirty="0" err="1">
                <a:solidFill>
                  <a:srgbClr val="2D2D8A">
                    <a:lumMod val="75000"/>
                  </a:srgbClr>
                </a:solidFill>
                <a:latin typeface="Arial"/>
                <a:ea typeface="SimSun" panose="02010600030101010101" pitchFamily="2" charset="-122"/>
                <a:cs typeface="Times New Roman" panose="02020603050405020304" pitchFamily="18" charset="0"/>
              </a:rPr>
              <a:t>đã</a:t>
            </a:r>
            <a:r>
              <a:rPr lang="en-US" sz="2200" b="1" kern="100" dirty="0">
                <a:solidFill>
                  <a:srgbClr val="2D2D8A">
                    <a:lumMod val="75000"/>
                  </a:srgbClr>
                </a:solidFill>
                <a:latin typeface="Arial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2200" b="1" kern="100" dirty="0" err="1">
                <a:solidFill>
                  <a:srgbClr val="2D2D8A">
                    <a:lumMod val="75000"/>
                  </a:srgbClr>
                </a:solidFill>
                <a:latin typeface="Arial"/>
                <a:ea typeface="SimSun" panose="02010600030101010101" pitchFamily="2" charset="-122"/>
                <a:cs typeface="Times New Roman" panose="02020603050405020304" pitchFamily="18" charset="0"/>
              </a:rPr>
              <a:t>phân</a:t>
            </a:r>
            <a:r>
              <a:rPr lang="en-US" sz="2200" b="1" kern="100" dirty="0">
                <a:solidFill>
                  <a:srgbClr val="2D2D8A">
                    <a:lumMod val="75000"/>
                  </a:srgbClr>
                </a:solidFill>
                <a:latin typeface="Arial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2200" b="1" kern="100" dirty="0" err="1">
                <a:solidFill>
                  <a:srgbClr val="2D2D8A">
                    <a:lumMod val="75000"/>
                  </a:srgbClr>
                </a:solidFill>
                <a:latin typeface="Arial"/>
                <a:ea typeface="SimSun" panose="02010600030101010101" pitchFamily="2" charset="-122"/>
                <a:cs typeface="Times New Roman" panose="02020603050405020304" pitchFamily="18" charset="0"/>
              </a:rPr>
              <a:t>tích</a:t>
            </a:r>
            <a:r>
              <a:rPr lang="en-US" sz="2200" b="1" kern="100" dirty="0">
                <a:solidFill>
                  <a:srgbClr val="2D2D8A">
                    <a:lumMod val="75000"/>
                  </a:srgbClr>
                </a:solidFill>
                <a:latin typeface="Arial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2200" b="1" kern="100" dirty="0" err="1">
                <a:solidFill>
                  <a:srgbClr val="2D2D8A">
                    <a:lumMod val="75000"/>
                  </a:srgbClr>
                </a:solidFill>
                <a:latin typeface="Arial"/>
                <a:ea typeface="SimSun" panose="02010600030101010101" pitchFamily="2" charset="-122"/>
                <a:cs typeface="Times New Roman" panose="02020603050405020304" pitchFamily="18" charset="0"/>
              </a:rPr>
              <a:t>yếu</a:t>
            </a:r>
            <a:r>
              <a:rPr lang="en-US" sz="2200" b="1" kern="100" dirty="0">
                <a:solidFill>
                  <a:srgbClr val="2D2D8A">
                    <a:lumMod val="75000"/>
                  </a:srgbClr>
                </a:solidFill>
                <a:latin typeface="Arial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2200" b="1" kern="100" dirty="0" err="1">
                <a:solidFill>
                  <a:srgbClr val="2D2D8A">
                    <a:lumMod val="75000"/>
                  </a:srgbClr>
                </a:solidFill>
                <a:latin typeface="Arial"/>
                <a:ea typeface="SimSun" panose="02010600030101010101" pitchFamily="2" charset="-122"/>
                <a:cs typeface="Times New Roman" panose="02020603050405020304" pitchFamily="18" charset="0"/>
              </a:rPr>
              <a:t>tố</a:t>
            </a:r>
            <a:r>
              <a:rPr lang="en-US" sz="2200" b="1" kern="100" dirty="0">
                <a:solidFill>
                  <a:srgbClr val="2D2D8A">
                    <a:lumMod val="75000"/>
                  </a:srgbClr>
                </a:solidFill>
                <a:latin typeface="Arial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2200" b="1" kern="100" dirty="0" err="1">
                <a:solidFill>
                  <a:srgbClr val="2D2D8A">
                    <a:lumMod val="75000"/>
                  </a:srgbClr>
                </a:solidFill>
                <a:latin typeface="Arial"/>
                <a:ea typeface="SimSun" panose="02010600030101010101" pitchFamily="2" charset="-122"/>
                <a:cs typeface="Times New Roman" panose="02020603050405020304" pitchFamily="18" charset="0"/>
              </a:rPr>
              <a:t>nào</a:t>
            </a:r>
            <a:r>
              <a:rPr lang="en-US" sz="2200" b="1" kern="100" dirty="0">
                <a:solidFill>
                  <a:srgbClr val="2D2D8A">
                    <a:lumMod val="75000"/>
                  </a:srgbClr>
                </a:solidFill>
                <a:latin typeface="Arial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2200" b="1" kern="100" dirty="0" err="1">
                <a:solidFill>
                  <a:srgbClr val="2D2D8A">
                    <a:lumMod val="75000"/>
                  </a:srgbClr>
                </a:solidFill>
                <a:latin typeface="Arial"/>
                <a:ea typeface="SimSun" panose="02010600030101010101" pitchFamily="2" charset="-122"/>
                <a:cs typeface="Times New Roman" panose="02020603050405020304" pitchFamily="18" charset="0"/>
              </a:rPr>
              <a:t>của</a:t>
            </a:r>
            <a:r>
              <a:rPr lang="en-US" sz="2200" b="1" kern="100" dirty="0">
                <a:solidFill>
                  <a:srgbClr val="2D2D8A">
                    <a:lumMod val="75000"/>
                  </a:srgbClr>
                </a:solidFill>
                <a:latin typeface="Arial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2200" b="1" kern="100" dirty="0" err="1">
                <a:solidFill>
                  <a:srgbClr val="2D2D8A">
                    <a:lumMod val="75000"/>
                  </a:srgbClr>
                </a:solidFill>
                <a:latin typeface="Arial"/>
                <a:ea typeface="SimSun" panose="02010600030101010101" pitchFamily="2" charset="-122"/>
                <a:cs typeface="Times New Roman" panose="02020603050405020304" pitchFamily="18" charset="0"/>
              </a:rPr>
              <a:t>bài</a:t>
            </a:r>
            <a:r>
              <a:rPr lang="en-US" sz="2200" b="1" kern="100" dirty="0">
                <a:solidFill>
                  <a:srgbClr val="2D2D8A">
                    <a:lumMod val="75000"/>
                  </a:srgbClr>
                </a:solidFill>
                <a:latin typeface="Arial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2200" b="1" kern="100" dirty="0" err="1">
                <a:solidFill>
                  <a:srgbClr val="2D2D8A">
                    <a:lumMod val="75000"/>
                  </a:srgbClr>
                </a:solidFill>
                <a:latin typeface="Arial"/>
                <a:ea typeface="SimSun" panose="02010600030101010101" pitchFamily="2" charset="-122"/>
                <a:cs typeface="Times New Roman" panose="02020603050405020304" pitchFamily="18" charset="0"/>
              </a:rPr>
              <a:t>ca</a:t>
            </a:r>
            <a:r>
              <a:rPr lang="en-US" sz="2200" b="1" kern="100" dirty="0">
                <a:solidFill>
                  <a:srgbClr val="2D2D8A">
                    <a:lumMod val="75000"/>
                  </a:srgbClr>
                </a:solidFill>
                <a:latin typeface="Arial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2200" b="1" kern="100" dirty="0" err="1">
                <a:solidFill>
                  <a:srgbClr val="2D2D8A">
                    <a:lumMod val="75000"/>
                  </a:srgbClr>
                </a:solidFill>
                <a:latin typeface="Arial"/>
                <a:ea typeface="SimSun" panose="02010600030101010101" pitchFamily="2" charset="-122"/>
                <a:cs typeface="Times New Roman" panose="02020603050405020304" pitchFamily="18" charset="0"/>
              </a:rPr>
              <a:t>dao</a:t>
            </a:r>
            <a:r>
              <a:rPr lang="en-US" sz="2200" b="1" kern="100" dirty="0">
                <a:solidFill>
                  <a:srgbClr val="2D2D8A">
                    <a:lumMod val="75000"/>
                  </a:srgbClr>
                </a:solidFill>
                <a:latin typeface="Arial"/>
                <a:ea typeface="SimSun" panose="02010600030101010101" pitchFamily="2" charset="-122"/>
                <a:cs typeface="Times New Roman" panose="02020603050405020304" pitchFamily="18" charset="0"/>
              </a:rPr>
              <a:t>? </a:t>
            </a:r>
            <a:endParaRPr lang="en-US" sz="2200" b="1" dirty="0">
              <a:solidFill>
                <a:srgbClr val="2D2D8A">
                  <a:lumMod val="75000"/>
                </a:srgbClr>
              </a:solidFill>
              <a:latin typeface="Arial"/>
            </a:endParaRPr>
          </a:p>
          <a:p>
            <a:pPr lvl="0" algn="just">
              <a:spcBef>
                <a:spcPts val="0"/>
              </a:spcBef>
              <a:spcAft>
                <a:spcPts val="0"/>
              </a:spcAft>
            </a:pPr>
            <a:r>
              <a:rPr lang="en-US" sz="2200" b="1" kern="100" dirty="0">
                <a:solidFill>
                  <a:srgbClr val="2D2D8A">
                    <a:lumMod val="75000"/>
                  </a:srgbClr>
                </a:solidFill>
                <a:latin typeface="Arial"/>
                <a:ea typeface="SimSun" panose="02010600030101010101" pitchFamily="2" charset="-122"/>
                <a:cs typeface="Times New Roman" panose="02020603050405020304" pitchFamily="18" charset="0"/>
              </a:rPr>
              <a:t>- </a:t>
            </a:r>
            <a:r>
              <a:rPr lang="en-US" sz="2200" b="1" kern="100" dirty="0" err="1">
                <a:solidFill>
                  <a:srgbClr val="2D2D8A">
                    <a:lumMod val="75000"/>
                  </a:srgbClr>
                </a:solidFill>
                <a:latin typeface="Arial"/>
                <a:ea typeface="SimSun" panose="02010600030101010101" pitchFamily="2" charset="-122"/>
                <a:cs typeface="Times New Roman" panose="02020603050405020304" pitchFamily="18" charset="0"/>
              </a:rPr>
              <a:t>Tác</a:t>
            </a:r>
            <a:r>
              <a:rPr lang="en-US" sz="2200" b="1" kern="100" dirty="0">
                <a:solidFill>
                  <a:srgbClr val="2D2D8A">
                    <a:lumMod val="75000"/>
                  </a:srgbClr>
                </a:solidFill>
                <a:latin typeface="Arial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2200" b="1" kern="100" dirty="0" err="1">
                <a:solidFill>
                  <a:srgbClr val="2D2D8A">
                    <a:lumMod val="75000"/>
                  </a:srgbClr>
                </a:solidFill>
                <a:latin typeface="Arial"/>
                <a:ea typeface="SimSun" panose="02010600030101010101" pitchFamily="2" charset="-122"/>
                <a:cs typeface="Times New Roman" panose="02020603050405020304" pitchFamily="18" charset="0"/>
              </a:rPr>
              <a:t>giả</a:t>
            </a:r>
            <a:r>
              <a:rPr lang="en-US" sz="2200" b="1" kern="100" dirty="0">
                <a:solidFill>
                  <a:srgbClr val="2D2D8A">
                    <a:lumMod val="75000"/>
                  </a:srgbClr>
                </a:solidFill>
                <a:latin typeface="Arial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vi-VN" sz="2200" b="1" kern="100" dirty="0">
                <a:solidFill>
                  <a:srgbClr val="2D2D8A">
                    <a:lumMod val="75000"/>
                  </a:srgbClr>
                </a:solidFill>
                <a:latin typeface="Arial"/>
                <a:ea typeface="SimSun" panose="02010600030101010101" pitchFamily="2" charset="-122"/>
                <a:cs typeface="Times New Roman" panose="02020603050405020304" pitchFamily="18" charset="0"/>
              </a:rPr>
              <a:t>đã</a:t>
            </a:r>
            <a:r>
              <a:rPr lang="en-US" sz="2200" b="1" kern="100" dirty="0">
                <a:solidFill>
                  <a:srgbClr val="2D2D8A">
                    <a:lumMod val="75000"/>
                  </a:srgbClr>
                </a:solidFill>
                <a:latin typeface="Arial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2200" b="1" kern="100" dirty="0" err="1">
                <a:solidFill>
                  <a:srgbClr val="2D2D8A">
                    <a:lumMod val="75000"/>
                  </a:srgbClr>
                </a:solidFill>
                <a:latin typeface="Arial"/>
                <a:ea typeface="SimSun" panose="02010600030101010101" pitchFamily="2" charset="-122"/>
                <a:cs typeface="Times New Roman" panose="02020603050405020304" pitchFamily="18" charset="0"/>
              </a:rPr>
              <a:t>có</a:t>
            </a:r>
            <a:r>
              <a:rPr lang="en-US" sz="2200" b="1" kern="100" dirty="0">
                <a:solidFill>
                  <a:srgbClr val="2D2D8A">
                    <a:lumMod val="75000"/>
                  </a:srgbClr>
                </a:solidFill>
                <a:latin typeface="Arial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2200" b="1" kern="100" dirty="0" err="1">
                <a:solidFill>
                  <a:srgbClr val="2D2D8A">
                    <a:lumMod val="75000"/>
                  </a:srgbClr>
                </a:solidFill>
                <a:latin typeface="Arial"/>
                <a:ea typeface="SimSun" panose="02010600030101010101" pitchFamily="2" charset="-122"/>
                <a:cs typeface="Times New Roman" panose="02020603050405020304" pitchFamily="18" charset="0"/>
              </a:rPr>
              <a:t>phát</a:t>
            </a:r>
            <a:r>
              <a:rPr lang="en-US" sz="2200" b="1" kern="100" dirty="0">
                <a:solidFill>
                  <a:srgbClr val="2D2D8A">
                    <a:lumMod val="75000"/>
                  </a:srgbClr>
                </a:solidFill>
                <a:latin typeface="Arial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2200" b="1" kern="100" dirty="0" err="1">
                <a:solidFill>
                  <a:srgbClr val="2D2D8A">
                    <a:lumMod val="75000"/>
                  </a:srgbClr>
                </a:solidFill>
                <a:latin typeface="Arial"/>
                <a:ea typeface="SimSun" panose="02010600030101010101" pitchFamily="2" charset="-122"/>
                <a:cs typeface="Times New Roman" panose="02020603050405020304" pitchFamily="18" charset="0"/>
              </a:rPr>
              <a:t>hiện</a:t>
            </a:r>
            <a:r>
              <a:rPr lang="en-US" sz="2200" b="1" kern="100" dirty="0">
                <a:solidFill>
                  <a:srgbClr val="2D2D8A">
                    <a:lumMod val="75000"/>
                  </a:srgbClr>
                </a:solidFill>
                <a:latin typeface="Arial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2200" b="1" kern="100" dirty="0" err="1">
                <a:solidFill>
                  <a:srgbClr val="2D2D8A">
                    <a:lumMod val="75000"/>
                  </a:srgbClr>
                </a:solidFill>
                <a:latin typeface="Arial"/>
                <a:ea typeface="SimSun" panose="02010600030101010101" pitchFamily="2" charset="-122"/>
                <a:cs typeface="Times New Roman" panose="02020603050405020304" pitchFamily="18" charset="0"/>
              </a:rPr>
              <a:t>nào</a:t>
            </a:r>
            <a:r>
              <a:rPr lang="en-US" sz="2200" b="1" kern="100" dirty="0">
                <a:solidFill>
                  <a:srgbClr val="2D2D8A">
                    <a:lumMod val="75000"/>
                  </a:srgbClr>
                </a:solidFill>
                <a:latin typeface="Arial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2200" b="1" kern="100" dirty="0" err="1">
                <a:solidFill>
                  <a:srgbClr val="2D2D8A">
                    <a:lumMod val="75000"/>
                  </a:srgbClr>
                </a:solidFill>
                <a:latin typeface="Arial"/>
                <a:ea typeface="SimSun" panose="02010600030101010101" pitchFamily="2" charset="-122"/>
                <a:cs typeface="Times New Roman" panose="02020603050405020304" pitchFamily="18" charset="0"/>
              </a:rPr>
              <a:t>về</a:t>
            </a:r>
            <a:r>
              <a:rPr lang="en-US" sz="2200" b="1" kern="100" dirty="0">
                <a:solidFill>
                  <a:srgbClr val="2D2D8A">
                    <a:lumMod val="75000"/>
                  </a:srgbClr>
                </a:solidFill>
                <a:latin typeface="Arial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2200" b="1" kern="100" dirty="0" err="1">
                <a:solidFill>
                  <a:srgbClr val="2D2D8A">
                    <a:lumMod val="75000"/>
                  </a:srgbClr>
                </a:solidFill>
                <a:latin typeface="Arial"/>
                <a:ea typeface="SimSun" panose="02010600030101010101" pitchFamily="2" charset="-122"/>
                <a:cs typeface="Times New Roman" panose="02020603050405020304" pitchFamily="18" charset="0"/>
              </a:rPr>
              <a:t>cấu</a:t>
            </a:r>
            <a:r>
              <a:rPr lang="en-US" sz="2200" b="1" kern="100" dirty="0">
                <a:solidFill>
                  <a:srgbClr val="2D2D8A">
                    <a:lumMod val="75000"/>
                  </a:srgbClr>
                </a:solidFill>
                <a:latin typeface="Arial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2200" b="1" kern="100" dirty="0" err="1">
                <a:solidFill>
                  <a:srgbClr val="2D2D8A">
                    <a:lumMod val="75000"/>
                  </a:srgbClr>
                </a:solidFill>
                <a:latin typeface="Arial"/>
                <a:ea typeface="SimSun" panose="02010600030101010101" pitchFamily="2" charset="-122"/>
                <a:cs typeface="Times New Roman" panose="02020603050405020304" pitchFamily="18" charset="0"/>
              </a:rPr>
              <a:t>tạo</a:t>
            </a:r>
            <a:r>
              <a:rPr lang="en-US" sz="2200" b="1" kern="100" dirty="0">
                <a:solidFill>
                  <a:srgbClr val="2D2D8A">
                    <a:lumMod val="75000"/>
                  </a:srgbClr>
                </a:solidFill>
                <a:latin typeface="Arial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2200" b="1" kern="100" dirty="0" err="1">
                <a:solidFill>
                  <a:srgbClr val="2D2D8A">
                    <a:lumMod val="75000"/>
                  </a:srgbClr>
                </a:solidFill>
                <a:latin typeface="Arial"/>
                <a:ea typeface="SimSun" panose="02010600030101010101" pitchFamily="2" charset="-122"/>
                <a:cs typeface="Times New Roman" panose="02020603050405020304" pitchFamily="18" charset="0"/>
              </a:rPr>
              <a:t>của</a:t>
            </a:r>
            <a:r>
              <a:rPr lang="en-US" sz="2200" b="1" kern="100" dirty="0">
                <a:solidFill>
                  <a:srgbClr val="2D2D8A">
                    <a:lumMod val="75000"/>
                  </a:srgbClr>
                </a:solidFill>
                <a:latin typeface="Arial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2200" b="1" kern="100" dirty="0" err="1">
                <a:solidFill>
                  <a:srgbClr val="2D2D8A">
                    <a:lumMod val="75000"/>
                  </a:srgbClr>
                </a:solidFill>
                <a:latin typeface="Arial"/>
                <a:ea typeface="SimSun" panose="02010600030101010101" pitchFamily="2" charset="-122"/>
                <a:cs typeface="Times New Roman" panose="02020603050405020304" pitchFamily="18" charset="0"/>
              </a:rPr>
              <a:t>hai</a:t>
            </a:r>
            <a:r>
              <a:rPr lang="en-US" sz="2200" b="1" kern="100" dirty="0">
                <a:solidFill>
                  <a:srgbClr val="2D2D8A">
                    <a:lumMod val="75000"/>
                  </a:srgbClr>
                </a:solidFill>
                <a:latin typeface="Arial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2200" b="1" kern="100" dirty="0" err="1">
                <a:solidFill>
                  <a:srgbClr val="2D2D8A">
                    <a:lumMod val="75000"/>
                  </a:srgbClr>
                </a:solidFill>
                <a:latin typeface="Arial"/>
                <a:ea typeface="SimSun" panose="02010600030101010101" pitchFamily="2" charset="-122"/>
                <a:cs typeface="Times New Roman" panose="02020603050405020304" pitchFamily="18" charset="0"/>
              </a:rPr>
              <a:t>câu</a:t>
            </a:r>
            <a:r>
              <a:rPr lang="en-US" sz="2200" b="1" kern="100" dirty="0">
                <a:solidFill>
                  <a:srgbClr val="2D2D8A">
                    <a:lumMod val="75000"/>
                  </a:srgbClr>
                </a:solidFill>
                <a:latin typeface="Arial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vi-VN" sz="2200" b="1" kern="100" dirty="0">
                <a:solidFill>
                  <a:srgbClr val="2D2D8A">
                    <a:lumMod val="75000"/>
                  </a:srgbClr>
                </a:solidFill>
                <a:latin typeface="Arial"/>
                <a:ea typeface="SimSun" panose="02010600030101010101" pitchFamily="2" charset="-122"/>
                <a:cs typeface="Times New Roman" panose="02020603050405020304" pitchFamily="18" charset="0"/>
              </a:rPr>
              <a:t>đầu</a:t>
            </a:r>
            <a:r>
              <a:rPr lang="en-US" sz="2200" b="1" kern="100" dirty="0">
                <a:solidFill>
                  <a:srgbClr val="2D2D8A">
                    <a:lumMod val="75000"/>
                  </a:srgbClr>
                </a:solidFill>
                <a:latin typeface="Arial"/>
                <a:ea typeface="SimSun" panose="02010600030101010101" pitchFamily="2" charset="-122"/>
                <a:cs typeface="Times New Roman" panose="02020603050405020304" pitchFamily="18" charset="0"/>
              </a:rPr>
              <a:t>? </a:t>
            </a:r>
            <a:r>
              <a:rPr lang="en-US" sz="2200" b="1" kern="100" dirty="0" err="1">
                <a:solidFill>
                  <a:srgbClr val="2D2D8A">
                    <a:lumMod val="75000"/>
                  </a:srgbClr>
                </a:solidFill>
                <a:latin typeface="Arial"/>
                <a:ea typeface="SimSun" panose="02010600030101010101" pitchFamily="2" charset="-122"/>
                <a:cs typeface="Times New Roman" panose="02020603050405020304" pitchFamily="18" charset="0"/>
              </a:rPr>
              <a:t>Từ</a:t>
            </a:r>
            <a:r>
              <a:rPr lang="en-US" sz="2200" b="1" kern="100" dirty="0">
                <a:solidFill>
                  <a:srgbClr val="2D2D8A">
                    <a:lumMod val="75000"/>
                  </a:srgbClr>
                </a:solidFill>
                <a:latin typeface="Arial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vi-VN" sz="2200" b="1" kern="100" dirty="0">
                <a:solidFill>
                  <a:srgbClr val="2D2D8A">
                    <a:lumMod val="75000"/>
                  </a:srgbClr>
                </a:solidFill>
                <a:latin typeface="Arial"/>
                <a:ea typeface="SimSun" panose="02010600030101010101" pitchFamily="2" charset="-122"/>
                <a:cs typeface="Times New Roman" panose="02020603050405020304" pitchFamily="18" charset="0"/>
              </a:rPr>
              <a:t>đó</a:t>
            </a:r>
            <a:r>
              <a:rPr lang="en-US" sz="2200" b="1" kern="100" dirty="0">
                <a:solidFill>
                  <a:srgbClr val="2D2D8A">
                    <a:lumMod val="75000"/>
                  </a:srgbClr>
                </a:solidFill>
                <a:latin typeface="Arial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2200" b="1" kern="100" dirty="0" err="1">
                <a:solidFill>
                  <a:srgbClr val="2D2D8A">
                    <a:lumMod val="75000"/>
                  </a:srgbClr>
                </a:solidFill>
                <a:latin typeface="Arial"/>
                <a:ea typeface="SimSun" panose="02010600030101010101" pitchFamily="2" charset="-122"/>
                <a:cs typeface="Times New Roman" panose="02020603050405020304" pitchFamily="18" charset="0"/>
              </a:rPr>
              <a:t>tác</a:t>
            </a:r>
            <a:r>
              <a:rPr lang="en-US" sz="2200" b="1" kern="100" dirty="0">
                <a:solidFill>
                  <a:srgbClr val="2D2D8A">
                    <a:lumMod val="75000"/>
                  </a:srgbClr>
                </a:solidFill>
                <a:latin typeface="Arial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2200" b="1" kern="100" dirty="0" err="1">
                <a:solidFill>
                  <a:srgbClr val="2D2D8A">
                    <a:lumMod val="75000"/>
                  </a:srgbClr>
                </a:solidFill>
                <a:latin typeface="Arial"/>
                <a:ea typeface="SimSun" panose="02010600030101010101" pitchFamily="2" charset="-122"/>
                <a:cs typeface="Times New Roman" panose="02020603050405020304" pitchFamily="18" charset="0"/>
              </a:rPr>
              <a:t>giả</a:t>
            </a:r>
            <a:r>
              <a:rPr lang="en-US" sz="2200" b="1" kern="100" dirty="0">
                <a:solidFill>
                  <a:srgbClr val="2D2D8A">
                    <a:lumMod val="75000"/>
                  </a:srgbClr>
                </a:solidFill>
                <a:latin typeface="Arial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2200" b="1" kern="100" dirty="0" err="1">
                <a:solidFill>
                  <a:srgbClr val="2D2D8A">
                    <a:lumMod val="75000"/>
                  </a:srgbClr>
                </a:solidFill>
                <a:latin typeface="Arial"/>
                <a:ea typeface="SimSun" panose="02010600030101010101" pitchFamily="2" charset="-122"/>
                <a:cs typeface="Times New Roman" panose="02020603050405020304" pitchFamily="18" charset="0"/>
              </a:rPr>
              <a:t>có</a:t>
            </a:r>
            <a:r>
              <a:rPr lang="en-US" sz="2200" b="1" kern="100" dirty="0">
                <a:solidFill>
                  <a:srgbClr val="2D2D8A">
                    <a:lumMod val="75000"/>
                  </a:srgbClr>
                </a:solidFill>
                <a:latin typeface="Arial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2200" b="1" kern="100" dirty="0" err="1">
                <a:solidFill>
                  <a:srgbClr val="2D2D8A">
                    <a:lumMod val="75000"/>
                  </a:srgbClr>
                </a:solidFill>
                <a:latin typeface="Arial"/>
                <a:ea typeface="SimSun" panose="02010600030101010101" pitchFamily="2" charset="-122"/>
                <a:cs typeface="Times New Roman" panose="02020603050405020304" pitchFamily="18" charset="0"/>
              </a:rPr>
              <a:t>cách</a:t>
            </a:r>
            <a:r>
              <a:rPr lang="en-US" sz="2200" b="1" kern="100" dirty="0">
                <a:solidFill>
                  <a:srgbClr val="2D2D8A">
                    <a:lumMod val="75000"/>
                  </a:srgbClr>
                </a:solidFill>
                <a:latin typeface="Arial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2200" b="1" kern="100" dirty="0" err="1">
                <a:solidFill>
                  <a:srgbClr val="2D2D8A">
                    <a:lumMod val="75000"/>
                  </a:srgbClr>
                </a:solidFill>
                <a:latin typeface="Arial"/>
                <a:ea typeface="SimSun" panose="02010600030101010101" pitchFamily="2" charset="-122"/>
                <a:cs typeface="Times New Roman" panose="02020603050405020304" pitchFamily="18" charset="0"/>
              </a:rPr>
              <a:t>nhìn</a:t>
            </a:r>
            <a:r>
              <a:rPr lang="en-US" sz="2200" b="1" kern="100" dirty="0">
                <a:solidFill>
                  <a:srgbClr val="2D2D8A">
                    <a:lumMod val="75000"/>
                  </a:srgbClr>
                </a:solidFill>
                <a:latin typeface="Arial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2200" b="1" kern="100" dirty="0" err="1">
                <a:solidFill>
                  <a:srgbClr val="2D2D8A">
                    <a:lumMod val="75000"/>
                  </a:srgbClr>
                </a:solidFill>
                <a:latin typeface="Arial"/>
                <a:ea typeface="SimSun" panose="02010600030101010101" pitchFamily="2" charset="-122"/>
                <a:cs typeface="Times New Roman" panose="02020603050405020304" pitchFamily="18" charset="0"/>
              </a:rPr>
              <a:t>khác</a:t>
            </a:r>
            <a:r>
              <a:rPr lang="en-US" sz="2200" b="1" kern="100" dirty="0">
                <a:solidFill>
                  <a:srgbClr val="2D2D8A">
                    <a:lumMod val="75000"/>
                  </a:srgbClr>
                </a:solidFill>
                <a:latin typeface="Arial"/>
                <a:ea typeface="SimSun" panose="02010600030101010101" pitchFamily="2" charset="-122"/>
                <a:cs typeface="Times New Roman" panose="02020603050405020304" pitchFamily="18" charset="0"/>
              </a:rPr>
              <a:t> so </a:t>
            </a:r>
            <a:r>
              <a:rPr lang="en-US" sz="2200" b="1" kern="100" dirty="0" err="1">
                <a:solidFill>
                  <a:srgbClr val="2D2D8A">
                    <a:lumMod val="75000"/>
                  </a:srgbClr>
                </a:solidFill>
                <a:latin typeface="Arial"/>
                <a:ea typeface="SimSun" panose="02010600030101010101" pitchFamily="2" charset="-122"/>
                <a:cs typeface="Times New Roman" panose="02020603050405020304" pitchFamily="18" charset="0"/>
              </a:rPr>
              <a:t>với</a:t>
            </a:r>
            <a:r>
              <a:rPr lang="en-US" sz="2200" b="1" kern="100" dirty="0">
                <a:solidFill>
                  <a:srgbClr val="2D2D8A">
                    <a:lumMod val="75000"/>
                  </a:srgbClr>
                </a:solidFill>
                <a:latin typeface="Arial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2200" b="1" kern="100" dirty="0" err="1">
                <a:solidFill>
                  <a:srgbClr val="2D2D8A">
                    <a:lumMod val="75000"/>
                  </a:srgbClr>
                </a:solidFill>
                <a:latin typeface="Arial"/>
                <a:ea typeface="SimSun" panose="02010600030101010101" pitchFamily="2" charset="-122"/>
                <a:cs typeface="Times New Roman" panose="02020603050405020304" pitchFamily="18" charset="0"/>
              </a:rPr>
              <a:t>mọi</a:t>
            </a:r>
            <a:r>
              <a:rPr lang="en-US" sz="2200" b="1" kern="100" dirty="0">
                <a:solidFill>
                  <a:srgbClr val="2D2D8A">
                    <a:lumMod val="75000"/>
                  </a:srgbClr>
                </a:solidFill>
                <a:latin typeface="Arial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2200" b="1" kern="100" dirty="0" err="1">
                <a:solidFill>
                  <a:srgbClr val="2D2D8A">
                    <a:lumMod val="75000"/>
                  </a:srgbClr>
                </a:solidFill>
                <a:latin typeface="Arial"/>
                <a:ea typeface="SimSun" panose="02010600030101010101" pitchFamily="2" charset="-122"/>
                <a:cs typeface="Times New Roman" panose="02020603050405020304" pitchFamily="18" charset="0"/>
              </a:rPr>
              <a:t>người</a:t>
            </a:r>
            <a:r>
              <a:rPr lang="en-US" sz="2200" b="1" kern="100" dirty="0">
                <a:solidFill>
                  <a:srgbClr val="2D2D8A">
                    <a:lumMod val="75000"/>
                  </a:srgbClr>
                </a:solidFill>
                <a:latin typeface="Arial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2200" b="1" kern="100" dirty="0" err="1">
                <a:solidFill>
                  <a:srgbClr val="2D2D8A">
                    <a:lumMod val="75000"/>
                  </a:srgbClr>
                </a:solidFill>
                <a:latin typeface="Arial"/>
                <a:ea typeface="SimSun" panose="02010600030101010101" pitchFamily="2" charset="-122"/>
                <a:cs typeface="Times New Roman" panose="02020603050405020304" pitchFamily="18" charset="0"/>
              </a:rPr>
              <a:t>như</a:t>
            </a:r>
            <a:r>
              <a:rPr lang="en-US" sz="2200" b="1" kern="100" dirty="0">
                <a:solidFill>
                  <a:srgbClr val="2D2D8A">
                    <a:lumMod val="75000"/>
                  </a:srgbClr>
                </a:solidFill>
                <a:latin typeface="Arial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2200" b="1" kern="100" dirty="0" err="1">
                <a:solidFill>
                  <a:srgbClr val="2D2D8A">
                    <a:lumMod val="75000"/>
                  </a:srgbClr>
                </a:solidFill>
                <a:latin typeface="Arial"/>
                <a:ea typeface="SimSun" panose="02010600030101010101" pitchFamily="2" charset="-122"/>
                <a:cs typeface="Times New Roman" panose="02020603050405020304" pitchFamily="18" charset="0"/>
              </a:rPr>
              <a:t>thế</a:t>
            </a:r>
            <a:r>
              <a:rPr lang="en-US" sz="2200" b="1" kern="100" dirty="0">
                <a:solidFill>
                  <a:srgbClr val="2D2D8A">
                    <a:lumMod val="75000"/>
                  </a:srgbClr>
                </a:solidFill>
                <a:latin typeface="Arial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2200" b="1" kern="100" dirty="0" err="1">
                <a:solidFill>
                  <a:srgbClr val="2D2D8A">
                    <a:lumMod val="75000"/>
                  </a:srgbClr>
                </a:solidFill>
                <a:latin typeface="Arial"/>
                <a:ea typeface="SimSun" panose="02010600030101010101" pitchFamily="2" charset="-122"/>
                <a:cs typeface="Times New Roman" panose="02020603050405020304" pitchFamily="18" charset="0"/>
              </a:rPr>
              <a:t>nào</a:t>
            </a:r>
            <a:r>
              <a:rPr lang="en-US" sz="2200" b="1" kern="100" dirty="0">
                <a:solidFill>
                  <a:srgbClr val="2D2D8A">
                    <a:lumMod val="75000"/>
                  </a:srgbClr>
                </a:solidFill>
                <a:latin typeface="Arial"/>
                <a:ea typeface="SimSun" panose="02010600030101010101" pitchFamily="2" charset="-122"/>
                <a:cs typeface="Times New Roman" panose="02020603050405020304" pitchFamily="18" charset="0"/>
              </a:rPr>
              <a:t>? </a:t>
            </a:r>
          </a:p>
          <a:p>
            <a:pPr lvl="0" algn="just">
              <a:spcBef>
                <a:spcPts val="0"/>
              </a:spcBef>
              <a:spcAft>
                <a:spcPts val="0"/>
              </a:spcAft>
            </a:pPr>
            <a:r>
              <a:rPr lang="en-US" sz="2200" b="1" kern="100" dirty="0">
                <a:solidFill>
                  <a:srgbClr val="2D2D8A">
                    <a:lumMod val="75000"/>
                  </a:srgbClr>
                </a:solidFill>
                <a:latin typeface="Arial"/>
                <a:ea typeface="SimSun" panose="02010600030101010101" pitchFamily="2" charset="-122"/>
                <a:cs typeface="Times New Roman" panose="02020603050405020304" pitchFamily="18" charset="0"/>
              </a:rPr>
              <a:t>- </a:t>
            </a:r>
            <a:r>
              <a:rPr lang="en-US" sz="2200" b="1" kern="100" dirty="0" err="1">
                <a:solidFill>
                  <a:srgbClr val="2D2D8A">
                    <a:lumMod val="75000"/>
                  </a:srgbClr>
                </a:solidFill>
                <a:latin typeface="Arial"/>
                <a:ea typeface="SimSun" panose="02010600030101010101" pitchFamily="2" charset="-122"/>
                <a:cs typeface="Times New Roman" panose="02020603050405020304" pitchFamily="18" charset="0"/>
              </a:rPr>
              <a:t>Em</a:t>
            </a:r>
            <a:r>
              <a:rPr lang="en-US" sz="2200" b="1" kern="100" dirty="0">
                <a:solidFill>
                  <a:srgbClr val="2D2D8A">
                    <a:lumMod val="75000"/>
                  </a:srgbClr>
                </a:solidFill>
                <a:latin typeface="Arial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2200" b="1" kern="100" dirty="0" err="1">
                <a:solidFill>
                  <a:srgbClr val="2D2D8A">
                    <a:lumMod val="75000"/>
                  </a:srgbClr>
                </a:solidFill>
                <a:latin typeface="Arial"/>
                <a:ea typeface="SimSun" panose="02010600030101010101" pitchFamily="2" charset="-122"/>
                <a:cs typeface="Times New Roman" panose="02020603050405020304" pitchFamily="18" charset="0"/>
              </a:rPr>
              <a:t>có</a:t>
            </a:r>
            <a:r>
              <a:rPr lang="en-US" sz="2200" b="1" kern="100" dirty="0">
                <a:solidFill>
                  <a:srgbClr val="2D2D8A">
                    <a:lumMod val="75000"/>
                  </a:srgbClr>
                </a:solidFill>
                <a:latin typeface="Arial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2200" b="1" kern="100" dirty="0" err="1">
                <a:solidFill>
                  <a:srgbClr val="2D2D8A">
                    <a:lumMod val="75000"/>
                  </a:srgbClr>
                </a:solidFill>
                <a:latin typeface="Arial"/>
                <a:ea typeface="SimSun" panose="02010600030101010101" pitchFamily="2" charset="-122"/>
                <a:cs typeface="Times New Roman" panose="02020603050405020304" pitchFamily="18" charset="0"/>
              </a:rPr>
              <a:t>nhận</a:t>
            </a:r>
            <a:r>
              <a:rPr lang="en-US" sz="2200" b="1" kern="100" dirty="0">
                <a:solidFill>
                  <a:srgbClr val="2D2D8A">
                    <a:lumMod val="75000"/>
                  </a:srgbClr>
                </a:solidFill>
                <a:latin typeface="Arial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2200" b="1" kern="100" dirty="0" err="1">
                <a:solidFill>
                  <a:srgbClr val="2D2D8A">
                    <a:lumMod val="75000"/>
                  </a:srgbClr>
                </a:solidFill>
                <a:latin typeface="Arial"/>
                <a:ea typeface="SimSun" panose="02010600030101010101" pitchFamily="2" charset="-122"/>
                <a:cs typeface="Times New Roman" panose="02020603050405020304" pitchFamily="18" charset="0"/>
              </a:rPr>
              <a:t>xét</a:t>
            </a:r>
            <a:r>
              <a:rPr lang="en-US" sz="2200" b="1" kern="100" dirty="0">
                <a:solidFill>
                  <a:srgbClr val="2D2D8A">
                    <a:lumMod val="75000"/>
                  </a:srgbClr>
                </a:solidFill>
                <a:latin typeface="Arial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2200" b="1" kern="100" dirty="0" err="1">
                <a:solidFill>
                  <a:srgbClr val="2D2D8A">
                    <a:lumMod val="75000"/>
                  </a:srgbClr>
                </a:solidFill>
                <a:latin typeface="Arial"/>
                <a:ea typeface="SimSun" panose="02010600030101010101" pitchFamily="2" charset="-122"/>
                <a:cs typeface="Times New Roman" panose="02020603050405020304" pitchFamily="18" charset="0"/>
              </a:rPr>
              <a:t>gì</a:t>
            </a:r>
            <a:r>
              <a:rPr lang="en-US" sz="2200" b="1" kern="100" dirty="0">
                <a:solidFill>
                  <a:srgbClr val="2D2D8A">
                    <a:lumMod val="75000"/>
                  </a:srgbClr>
                </a:solidFill>
                <a:latin typeface="Arial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2200" b="1" kern="100" dirty="0" err="1">
                <a:solidFill>
                  <a:srgbClr val="2D2D8A">
                    <a:lumMod val="75000"/>
                  </a:srgbClr>
                </a:solidFill>
                <a:latin typeface="Arial"/>
                <a:ea typeface="SimSun" panose="02010600030101010101" pitchFamily="2" charset="-122"/>
                <a:cs typeface="Times New Roman" panose="02020603050405020304" pitchFamily="18" charset="0"/>
              </a:rPr>
              <a:t>về</a:t>
            </a:r>
            <a:r>
              <a:rPr lang="en-US" sz="2200" b="1" kern="100" dirty="0">
                <a:solidFill>
                  <a:srgbClr val="2D2D8A">
                    <a:lumMod val="75000"/>
                  </a:srgbClr>
                </a:solidFill>
                <a:latin typeface="Arial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2200" b="1" kern="100" dirty="0" err="1">
                <a:solidFill>
                  <a:srgbClr val="2D2D8A">
                    <a:lumMod val="75000"/>
                  </a:srgbClr>
                </a:solidFill>
                <a:latin typeface="Arial"/>
                <a:ea typeface="SimSun" panose="02010600030101010101" pitchFamily="2" charset="-122"/>
                <a:cs typeface="Times New Roman" panose="02020603050405020304" pitchFamily="18" charset="0"/>
              </a:rPr>
              <a:t>cách</a:t>
            </a:r>
            <a:r>
              <a:rPr lang="en-US" sz="2200" b="1" kern="100" dirty="0">
                <a:solidFill>
                  <a:srgbClr val="2D2D8A">
                    <a:lumMod val="75000"/>
                  </a:srgbClr>
                </a:solidFill>
                <a:latin typeface="Arial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2200" b="1" kern="100" dirty="0" err="1">
                <a:solidFill>
                  <a:srgbClr val="2D2D8A">
                    <a:lumMod val="75000"/>
                  </a:srgbClr>
                </a:solidFill>
                <a:latin typeface="Arial"/>
                <a:ea typeface="SimSun" panose="02010600030101010101" pitchFamily="2" charset="-122"/>
                <a:cs typeface="Times New Roman" panose="02020603050405020304" pitchFamily="18" charset="0"/>
              </a:rPr>
              <a:t>đánh</a:t>
            </a:r>
            <a:r>
              <a:rPr lang="en-US" sz="2200" b="1" kern="100" dirty="0">
                <a:solidFill>
                  <a:srgbClr val="2D2D8A">
                    <a:lumMod val="75000"/>
                  </a:srgbClr>
                </a:solidFill>
                <a:latin typeface="Arial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2200" b="1" kern="100" dirty="0" err="1">
                <a:solidFill>
                  <a:srgbClr val="2D2D8A">
                    <a:lumMod val="75000"/>
                  </a:srgbClr>
                </a:solidFill>
                <a:latin typeface="Arial"/>
                <a:ea typeface="SimSun" panose="02010600030101010101" pitchFamily="2" charset="-122"/>
                <a:cs typeface="Times New Roman" panose="02020603050405020304" pitchFamily="18" charset="0"/>
              </a:rPr>
              <a:t>giá</a:t>
            </a:r>
            <a:r>
              <a:rPr lang="en-US" sz="2200" b="1" kern="100" dirty="0">
                <a:solidFill>
                  <a:srgbClr val="2D2D8A">
                    <a:lumMod val="75000"/>
                  </a:srgbClr>
                </a:solidFill>
                <a:latin typeface="Arial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2200" b="1" kern="100" dirty="0" err="1">
                <a:solidFill>
                  <a:srgbClr val="2D2D8A">
                    <a:lumMod val="75000"/>
                  </a:srgbClr>
                </a:solidFill>
                <a:latin typeface="Arial"/>
                <a:ea typeface="SimSun" panose="02010600030101010101" pitchFamily="2" charset="-122"/>
                <a:cs typeface="Times New Roman" panose="02020603050405020304" pitchFamily="18" charset="0"/>
              </a:rPr>
              <a:t>của</a:t>
            </a:r>
            <a:r>
              <a:rPr lang="en-US" sz="2200" b="1" kern="100" dirty="0">
                <a:solidFill>
                  <a:srgbClr val="2D2D8A">
                    <a:lumMod val="75000"/>
                  </a:srgbClr>
                </a:solidFill>
                <a:latin typeface="Arial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2200" b="1" kern="100" dirty="0" err="1">
                <a:solidFill>
                  <a:srgbClr val="2D2D8A">
                    <a:lumMod val="75000"/>
                  </a:srgbClr>
                </a:solidFill>
                <a:latin typeface="Arial"/>
                <a:ea typeface="SimSun" panose="02010600030101010101" pitchFamily="2" charset="-122"/>
                <a:cs typeface="Times New Roman" panose="02020603050405020304" pitchFamily="18" charset="0"/>
              </a:rPr>
              <a:t>tác</a:t>
            </a:r>
            <a:r>
              <a:rPr lang="en-US" sz="2200" b="1" kern="100" dirty="0">
                <a:solidFill>
                  <a:srgbClr val="2D2D8A">
                    <a:lumMod val="75000"/>
                  </a:srgbClr>
                </a:solidFill>
                <a:latin typeface="Arial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2200" b="1" kern="100" dirty="0" err="1">
                <a:solidFill>
                  <a:srgbClr val="2D2D8A">
                    <a:lumMod val="75000"/>
                  </a:srgbClr>
                </a:solidFill>
                <a:latin typeface="Arial"/>
                <a:ea typeface="SimSun" panose="02010600030101010101" pitchFamily="2" charset="-122"/>
                <a:cs typeface="Times New Roman" panose="02020603050405020304" pitchFamily="18" charset="0"/>
              </a:rPr>
              <a:t>giả</a:t>
            </a:r>
            <a:r>
              <a:rPr lang="en-US" sz="2200" b="1" kern="100" dirty="0">
                <a:solidFill>
                  <a:srgbClr val="2D2D8A">
                    <a:lumMod val="75000"/>
                  </a:srgbClr>
                </a:solidFill>
                <a:latin typeface="Arial"/>
                <a:ea typeface="SimSun" panose="02010600030101010101" pitchFamily="2" charset="-122"/>
                <a:cs typeface="Times New Roman" panose="02020603050405020304" pitchFamily="18" charset="0"/>
              </a:rPr>
              <a:t>?</a:t>
            </a:r>
            <a:endParaRPr lang="en-US" sz="2200" b="1" dirty="0">
              <a:solidFill>
                <a:srgbClr val="2D2D8A">
                  <a:lumMod val="75000"/>
                </a:srgbClr>
              </a:solidFill>
              <a:latin typeface="Arial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7000" y="1588"/>
            <a:ext cx="6477000" cy="5711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1769714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: Rounded Corners 1">
            <a:extLst>
              <a:ext uri="{FF2B5EF4-FFF2-40B4-BE49-F238E27FC236}">
                <a16:creationId xmlns:a16="http://schemas.microsoft.com/office/drawing/2014/main" xmlns="" id="{A0A28FC6-B507-4F73-9A6A-1AED6D0F52BB}"/>
              </a:ext>
            </a:extLst>
          </p:cNvPr>
          <p:cNvSpPr/>
          <p:nvPr/>
        </p:nvSpPr>
        <p:spPr bwMode="auto">
          <a:xfrm>
            <a:off x="1066827" y="60884"/>
            <a:ext cx="7543799" cy="538875"/>
          </a:xfrm>
          <a:prstGeom prst="round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wrap="square" lIns="90656" tIns="45309" rIns="90656" bIns="45309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>
              <a:lnSpc>
                <a:spcPct val="120000"/>
              </a:lnSpc>
              <a:spcBef>
                <a:spcPts val="0"/>
              </a:spcBef>
            </a:pPr>
            <a:r>
              <a:rPr lang="en-US" sz="2400" b="1" dirty="0">
                <a:solidFill>
                  <a:srgbClr val="C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b. </a:t>
            </a:r>
            <a:r>
              <a:rPr lang="en-US" sz="2400" b="1" dirty="0" err="1">
                <a:solidFill>
                  <a:srgbClr val="C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Cảm</a:t>
            </a:r>
            <a:r>
              <a:rPr lang="en-US" sz="2400" b="1" dirty="0">
                <a:solidFill>
                  <a:srgbClr val="C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nhận</a:t>
            </a:r>
            <a:r>
              <a:rPr lang="en-US" sz="2400" b="1" dirty="0">
                <a:solidFill>
                  <a:srgbClr val="C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về</a:t>
            </a:r>
            <a:r>
              <a:rPr lang="en-US" sz="2400" b="1" dirty="0">
                <a:solidFill>
                  <a:srgbClr val="C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hai</a:t>
            </a:r>
            <a:r>
              <a:rPr lang="en-US" sz="2400" b="1" dirty="0">
                <a:solidFill>
                  <a:srgbClr val="C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câu</a:t>
            </a:r>
            <a:r>
              <a:rPr lang="en-US" sz="2400" b="1" dirty="0">
                <a:solidFill>
                  <a:srgbClr val="C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đầu</a:t>
            </a:r>
            <a:r>
              <a:rPr lang="en-US" sz="2400" b="1" dirty="0">
                <a:solidFill>
                  <a:srgbClr val="C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của</a:t>
            </a:r>
            <a:r>
              <a:rPr lang="en-US" sz="2400" b="1" dirty="0">
                <a:solidFill>
                  <a:srgbClr val="C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bài</a:t>
            </a:r>
            <a:r>
              <a:rPr lang="en-US" sz="2400" b="1" dirty="0">
                <a:solidFill>
                  <a:srgbClr val="C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ca </a:t>
            </a:r>
            <a:r>
              <a:rPr lang="en-US" sz="2400" b="1" dirty="0" err="1">
                <a:solidFill>
                  <a:srgbClr val="C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dao</a:t>
            </a:r>
            <a:r>
              <a:rPr lang="en-US" sz="2400" b="1" dirty="0">
                <a:solidFill>
                  <a:srgbClr val="C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: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0" y="0"/>
            <a:ext cx="4953000" cy="569386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kern="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en-US" sz="2800" b="1" kern="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Cả</a:t>
            </a:r>
            <a:r>
              <a:rPr lang="en-US" sz="2800" b="1" kern="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kern="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hai</a:t>
            </a:r>
            <a:r>
              <a:rPr lang="en-US" sz="2800" b="1" kern="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kern="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sz="2800" b="1" kern="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2800" b="1" kern="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đầu</a:t>
            </a:r>
            <a:r>
              <a:rPr lang="en-US" sz="2800" b="1" kern="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2800" b="1" kern="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đều</a:t>
            </a:r>
            <a:r>
              <a:rPr lang="en-US" sz="2800" b="1" kern="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kern="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2800" b="1" kern="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kern="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800" b="1" kern="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kern="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chủ</a:t>
            </a:r>
            <a:r>
              <a:rPr lang="en-US" sz="2800" b="1" kern="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kern="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ngữ</a:t>
            </a:r>
            <a:r>
              <a:rPr lang="en-US" sz="2800" kern="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kern="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khiến</a:t>
            </a:r>
            <a:r>
              <a:rPr lang="en-US" sz="2800" kern="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kern="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sz="2800" kern="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kern="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ng</a:t>
            </a:r>
            <a:r>
              <a:rPr lang="vi-VN" sz="2800" kern="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ười</a:t>
            </a:r>
            <a:r>
              <a:rPr lang="en-US" sz="2800" kern="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kern="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nghe</a:t>
            </a:r>
            <a:r>
              <a:rPr lang="en-US" sz="2800" kern="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kern="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ng</a:t>
            </a:r>
            <a:r>
              <a:rPr lang="vi-VN" sz="2800" kern="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ười</a:t>
            </a:r>
            <a:r>
              <a:rPr lang="en-US" sz="2800" kern="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2800" kern="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đọc</a:t>
            </a:r>
            <a:r>
              <a:rPr lang="en-US" sz="2800" kern="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kern="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rất</a:t>
            </a:r>
            <a:r>
              <a:rPr lang="en-US" sz="2800" kern="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kern="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dễ</a:t>
            </a:r>
            <a:r>
              <a:rPr lang="en-US" sz="2800" kern="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2800" kern="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đồng</a:t>
            </a:r>
            <a:r>
              <a:rPr lang="en-US" sz="2800" kern="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kern="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cảm</a:t>
            </a:r>
            <a:r>
              <a:rPr lang="en-US" sz="2800" kern="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kern="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sz="2800" kern="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kern="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cô</a:t>
            </a:r>
            <a:r>
              <a:rPr lang="en-US" sz="2800" kern="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kern="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gái</a:t>
            </a:r>
            <a:r>
              <a:rPr lang="en-US" sz="2800" kern="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t</a:t>
            </a:r>
            <a:r>
              <a:rPr lang="vi-VN" sz="2800" kern="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ưởng</a:t>
            </a:r>
            <a:r>
              <a:rPr lang="en-US" sz="2800" kern="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kern="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nh</a:t>
            </a:r>
            <a:r>
              <a:rPr lang="vi-VN" sz="2800" kern="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ư</a:t>
            </a:r>
            <a:r>
              <a:rPr lang="en-US" sz="2800" kern="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2800" kern="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</a:t>
            </a:r>
            <a:r>
              <a:rPr lang="en-US" sz="2800" kern="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ang</a:t>
            </a:r>
            <a:r>
              <a:rPr lang="en-US" sz="2800" kern="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kern="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cùng</a:t>
            </a:r>
            <a:r>
              <a:rPr lang="en-US" sz="2800" kern="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kern="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cô</a:t>
            </a:r>
            <a:r>
              <a:rPr lang="en-US" sz="2800" kern="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kern="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gái</a:t>
            </a:r>
            <a:r>
              <a:rPr lang="en-US" sz="2800" kern="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2800" kern="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</a:t>
            </a:r>
            <a:r>
              <a:rPr lang="en-US" sz="2800" kern="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 </a:t>
            </a:r>
            <a:r>
              <a:rPr lang="en-US" sz="2800" kern="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</a:t>
            </a:r>
            <a:r>
              <a:rPr lang="vi-VN" sz="2800" kern="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ă</a:t>
            </a:r>
            <a:r>
              <a:rPr lang="en-US" sz="2800" kern="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 </a:t>
            </a:r>
            <a:r>
              <a:rPr lang="vi-VN" sz="2800" kern="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đồng</a:t>
            </a:r>
            <a:r>
              <a:rPr lang="en-US" sz="2800" kern="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vi-VN" sz="2800" kern="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</a:t>
            </a:r>
            <a:r>
              <a:rPr lang="en-US" sz="2800" kern="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ang</a:t>
            </a:r>
            <a:r>
              <a:rPr lang="en-US" sz="2800" kern="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kern="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cùng</a:t>
            </a:r>
            <a:r>
              <a:rPr lang="en-US" sz="2800" kern="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kern="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cô</a:t>
            </a:r>
            <a:r>
              <a:rPr lang="en-US" sz="2800" kern="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kern="0" dirty="0">
                <a:solidFill>
                  <a:srgbClr val="669900"/>
                </a:solidFill>
                <a:latin typeface="Times New Roman" pitchFamily="18" charset="0"/>
                <a:cs typeface="Times New Roman" pitchFamily="18" charset="0"/>
              </a:rPr>
              <a:t>“</a:t>
            </a:r>
            <a:r>
              <a:rPr lang="vi-VN" sz="2800" b="1" i="1" kern="0" dirty="0">
                <a:solidFill>
                  <a:srgbClr val="669900"/>
                </a:solidFill>
                <a:latin typeface="Times New Roman" pitchFamily="18" charset="0"/>
                <a:cs typeface="Times New Roman" pitchFamily="18" charset="0"/>
              </a:rPr>
              <a:t>đứng</a:t>
            </a:r>
            <a:r>
              <a:rPr lang="en-US" sz="2800" b="1" i="1" kern="0" dirty="0">
                <a:solidFill>
                  <a:srgbClr val="6699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kern="0" dirty="0" err="1">
                <a:solidFill>
                  <a:srgbClr val="669900"/>
                </a:solidFill>
                <a:latin typeface="Times New Roman" pitchFamily="18" charset="0"/>
                <a:cs typeface="Times New Roman" pitchFamily="18" charset="0"/>
              </a:rPr>
              <a:t>bên</a:t>
            </a:r>
            <a:r>
              <a:rPr lang="en-US" sz="2800" b="1" i="1" kern="0" dirty="0">
                <a:solidFill>
                  <a:srgbClr val="6699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kern="0" dirty="0" err="1">
                <a:solidFill>
                  <a:srgbClr val="669900"/>
                </a:solidFill>
                <a:latin typeface="Times New Roman" pitchFamily="18" charset="0"/>
                <a:cs typeface="Times New Roman" pitchFamily="18" charset="0"/>
              </a:rPr>
              <a:t>ni</a:t>
            </a:r>
            <a:r>
              <a:rPr lang="en-US" sz="2800" b="1" i="1" kern="0" dirty="0">
                <a:solidFill>
                  <a:srgbClr val="6699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2800" b="1" i="1" kern="0" dirty="0">
                <a:solidFill>
                  <a:srgbClr val="669900"/>
                </a:solidFill>
                <a:latin typeface="Times New Roman" pitchFamily="18" charset="0"/>
                <a:cs typeface="Times New Roman" pitchFamily="18" charset="0"/>
              </a:rPr>
              <a:t>đồng</a:t>
            </a:r>
            <a:r>
              <a:rPr lang="en-US" sz="2800" b="1" i="1" kern="0" dirty="0">
                <a:solidFill>
                  <a:srgbClr val="6699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b="1" i="1" kern="0" dirty="0" err="1">
                <a:solidFill>
                  <a:srgbClr val="669900"/>
                </a:solidFill>
                <a:latin typeface="Times New Roman" pitchFamily="18" charset="0"/>
                <a:cs typeface="Times New Roman" pitchFamily="18" charset="0"/>
              </a:rPr>
              <a:t>ngó</a:t>
            </a:r>
            <a:r>
              <a:rPr lang="en-US" sz="2800" b="1" i="1" kern="0" dirty="0">
                <a:solidFill>
                  <a:srgbClr val="6699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kern="0" dirty="0" err="1">
                <a:solidFill>
                  <a:srgbClr val="669900"/>
                </a:solidFill>
                <a:latin typeface="Times New Roman" pitchFamily="18" charset="0"/>
                <a:cs typeface="Times New Roman" pitchFamily="18" charset="0"/>
              </a:rPr>
              <a:t>bên</a:t>
            </a:r>
            <a:r>
              <a:rPr lang="en-US" sz="2800" b="1" i="1" kern="0" dirty="0">
                <a:solidFill>
                  <a:srgbClr val="6699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kern="0" dirty="0" err="1">
                <a:solidFill>
                  <a:srgbClr val="669900"/>
                </a:solidFill>
                <a:latin typeface="Times New Roman" pitchFamily="18" charset="0"/>
                <a:cs typeface="Times New Roman" pitchFamily="18" charset="0"/>
              </a:rPr>
              <a:t>tê</a:t>
            </a:r>
            <a:r>
              <a:rPr lang="en-US" sz="2800" b="1" i="1" kern="0" dirty="0">
                <a:solidFill>
                  <a:srgbClr val="6699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2800" b="1" i="1" kern="0" dirty="0">
                <a:solidFill>
                  <a:srgbClr val="669900"/>
                </a:solidFill>
                <a:latin typeface="Times New Roman" pitchFamily="18" charset="0"/>
                <a:cs typeface="Times New Roman" pitchFamily="18" charset="0"/>
              </a:rPr>
              <a:t>đồng</a:t>
            </a:r>
            <a:r>
              <a:rPr lang="en-US" sz="2800" b="1" i="1" kern="0" dirty="0">
                <a:solidFill>
                  <a:srgbClr val="669900"/>
                </a:solidFill>
                <a:latin typeface="Times New Roman" pitchFamily="18" charset="0"/>
                <a:cs typeface="Times New Roman" pitchFamily="18" charset="0"/>
              </a:rPr>
              <a:t>…” </a:t>
            </a:r>
            <a:r>
              <a:rPr lang="en-US" sz="2800" kern="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800" kern="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kern="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ng</a:t>
            </a:r>
            <a:r>
              <a:rPr lang="vi-VN" sz="2800" kern="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ược</a:t>
            </a:r>
            <a:r>
              <a:rPr lang="en-US" sz="2800" kern="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kern="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lại</a:t>
            </a:r>
            <a:r>
              <a:rPr lang="en-US" sz="2800" kern="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800" kern="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Nhờ</a:t>
            </a:r>
            <a:r>
              <a:rPr lang="en-US" sz="2800" kern="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kern="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vậy</a:t>
            </a:r>
            <a:r>
              <a:rPr lang="en-US" sz="2800" kern="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kern="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mà</a:t>
            </a:r>
            <a:r>
              <a:rPr lang="en-US" sz="2800" kern="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kern="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cái</a:t>
            </a:r>
            <a:r>
              <a:rPr lang="en-US" sz="2800" kern="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kern="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cảm</a:t>
            </a:r>
            <a:r>
              <a:rPr lang="en-US" sz="2800" kern="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kern="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giác</a:t>
            </a:r>
            <a:r>
              <a:rPr lang="en-US" sz="2800" kern="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kern="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về</a:t>
            </a:r>
            <a:r>
              <a:rPr lang="en-US" sz="2800" kern="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kern="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sự</a:t>
            </a:r>
            <a:r>
              <a:rPr lang="en-US" sz="2800" kern="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kern="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mênh</a:t>
            </a:r>
            <a:r>
              <a:rPr lang="en-US" sz="2800" kern="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kern="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mông</a:t>
            </a:r>
            <a:r>
              <a:rPr lang="en-US" sz="2800" kern="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kern="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bát</a:t>
            </a:r>
            <a:r>
              <a:rPr lang="en-US" sz="2800" kern="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kern="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ngát</a:t>
            </a:r>
            <a:r>
              <a:rPr lang="en-US" sz="2800" kern="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kern="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800" kern="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kern="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cánh</a:t>
            </a:r>
            <a:r>
              <a:rPr lang="en-US" sz="2800" kern="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2800" kern="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đồng</a:t>
            </a:r>
            <a:r>
              <a:rPr lang="en-US" sz="2800" kern="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kern="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cũng</a:t>
            </a:r>
            <a:r>
              <a:rPr lang="en-US" sz="2800" kern="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kern="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lan</a:t>
            </a:r>
            <a:r>
              <a:rPr lang="en-US" sz="2800" kern="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kern="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truyền</a:t>
            </a:r>
            <a:r>
              <a:rPr lang="en-US" sz="2800" kern="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sang ta </a:t>
            </a:r>
            <a:r>
              <a:rPr lang="en-US" sz="2800" kern="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2800" kern="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kern="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cách</a:t>
            </a:r>
            <a:r>
              <a:rPr lang="en-US" sz="2800" kern="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kern="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tự</a:t>
            </a:r>
            <a:r>
              <a:rPr lang="en-US" sz="2800" kern="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kern="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nhiên</a:t>
            </a:r>
            <a:r>
              <a:rPr lang="en-US" sz="2800" kern="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kern="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800" kern="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ta </a:t>
            </a:r>
            <a:r>
              <a:rPr lang="en-US" sz="2800" kern="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cảm</a:t>
            </a:r>
            <a:r>
              <a:rPr lang="en-US" sz="2800" kern="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kern="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thấy</a:t>
            </a:r>
            <a:r>
              <a:rPr lang="en-US" sz="2800" kern="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kern="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nh</a:t>
            </a:r>
            <a:r>
              <a:rPr lang="vi-VN" sz="2800" kern="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ư</a:t>
            </a:r>
            <a:r>
              <a:rPr lang="en-US" sz="2800" kern="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kern="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chính</a:t>
            </a:r>
            <a:r>
              <a:rPr lang="en-US" sz="2800" kern="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kern="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mình</a:t>
            </a:r>
            <a:r>
              <a:rPr lang="en-US" sz="2800" kern="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2800" kern="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đã</a:t>
            </a:r>
            <a:r>
              <a:rPr lang="en-US" sz="2800" kern="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kern="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trực</a:t>
            </a:r>
            <a:r>
              <a:rPr lang="en-US" sz="2800" kern="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kern="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tiếp</a:t>
            </a:r>
            <a:r>
              <a:rPr lang="en-US" sz="2800" kern="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kern="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cảm</a:t>
            </a:r>
            <a:r>
              <a:rPr lang="en-US" sz="2800" kern="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kern="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nhận</a:t>
            </a:r>
            <a:r>
              <a:rPr lang="en-US" sz="2800" kern="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kern="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800" kern="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kern="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nói</a:t>
            </a:r>
            <a:r>
              <a:rPr lang="en-US" sz="2800" kern="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kern="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lên</a:t>
            </a:r>
            <a:r>
              <a:rPr lang="en-US" sz="2800" kern="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2800" kern="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</a:t>
            </a:r>
            <a:r>
              <a:rPr lang="en-US" sz="2800" kern="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iều</a:t>
            </a:r>
            <a:r>
              <a:rPr lang="en-US" sz="2800" kern="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2800" kern="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đó</a:t>
            </a:r>
            <a:r>
              <a:rPr lang="en-US" sz="2800" kern="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2" name="Rectangle 1"/>
          <p:cNvSpPr/>
          <p:nvPr/>
        </p:nvSpPr>
        <p:spPr>
          <a:xfrm>
            <a:off x="4953000" y="0"/>
            <a:ext cx="4191000" cy="32385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995080" y="0"/>
            <a:ext cx="43013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prstClr val="white"/>
                </a:solidFill>
              </a:rPr>
              <a:t> - </a:t>
            </a:r>
            <a:r>
              <a:rPr lang="en-US" dirty="0" err="1">
                <a:solidFill>
                  <a:prstClr val="white"/>
                </a:solidFill>
              </a:rPr>
              <a:t>Phát</a:t>
            </a:r>
            <a:r>
              <a:rPr lang="en-US" dirty="0">
                <a:solidFill>
                  <a:prstClr val="white"/>
                </a:solidFill>
              </a:rPr>
              <a:t> </a:t>
            </a:r>
            <a:r>
              <a:rPr lang="en-US" dirty="0" err="1">
                <a:solidFill>
                  <a:prstClr val="white"/>
                </a:solidFill>
              </a:rPr>
              <a:t>hiện</a:t>
            </a:r>
            <a:r>
              <a:rPr lang="en-US" dirty="0">
                <a:solidFill>
                  <a:prstClr val="white"/>
                </a:solidFill>
              </a:rPr>
              <a:t> </a:t>
            </a:r>
            <a:r>
              <a:rPr lang="vi-VN" dirty="0">
                <a:solidFill>
                  <a:prstClr val="white"/>
                </a:solidFill>
              </a:rPr>
              <a:t>đặc</a:t>
            </a:r>
            <a:r>
              <a:rPr lang="en-US" dirty="0">
                <a:solidFill>
                  <a:prstClr val="white"/>
                </a:solidFill>
              </a:rPr>
              <a:t> </a:t>
            </a:r>
            <a:r>
              <a:rPr lang="en-US" dirty="0" err="1">
                <a:solidFill>
                  <a:prstClr val="white"/>
                </a:solidFill>
              </a:rPr>
              <a:t>sắc</a:t>
            </a:r>
            <a:r>
              <a:rPr lang="en-US" dirty="0">
                <a:solidFill>
                  <a:prstClr val="white"/>
                </a:solidFill>
              </a:rPr>
              <a:t> </a:t>
            </a:r>
            <a:r>
              <a:rPr lang="en-US" dirty="0" err="1">
                <a:solidFill>
                  <a:prstClr val="white"/>
                </a:solidFill>
              </a:rPr>
              <a:t>về</a:t>
            </a:r>
            <a:r>
              <a:rPr lang="en-US" dirty="0">
                <a:solidFill>
                  <a:prstClr val="white"/>
                </a:solidFill>
              </a:rPr>
              <a:t> </a:t>
            </a:r>
            <a:r>
              <a:rPr lang="en-US" dirty="0" err="1">
                <a:solidFill>
                  <a:prstClr val="white"/>
                </a:solidFill>
              </a:rPr>
              <a:t>nghệ</a:t>
            </a:r>
            <a:r>
              <a:rPr lang="en-US" dirty="0">
                <a:solidFill>
                  <a:prstClr val="white"/>
                </a:solidFill>
              </a:rPr>
              <a:t> </a:t>
            </a:r>
            <a:r>
              <a:rPr lang="en-US" dirty="0" err="1">
                <a:solidFill>
                  <a:prstClr val="white"/>
                </a:solidFill>
              </a:rPr>
              <a:t>thuật</a:t>
            </a: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973471" y="999869"/>
            <a:ext cx="434453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prstClr val="white"/>
                </a:solidFill>
              </a:rPr>
              <a:t>- </a:t>
            </a:r>
            <a:r>
              <a:rPr lang="en-US" dirty="0" err="1">
                <a:solidFill>
                  <a:prstClr val="white"/>
                </a:solidFill>
              </a:rPr>
              <a:t>Tác</a:t>
            </a:r>
            <a:r>
              <a:rPr lang="en-US" dirty="0">
                <a:solidFill>
                  <a:prstClr val="white"/>
                </a:solidFill>
              </a:rPr>
              <a:t> </a:t>
            </a:r>
            <a:r>
              <a:rPr lang="en-US" dirty="0" err="1">
                <a:solidFill>
                  <a:prstClr val="white"/>
                </a:solidFill>
              </a:rPr>
              <a:t>giả</a:t>
            </a:r>
            <a:r>
              <a:rPr lang="en-US" dirty="0">
                <a:solidFill>
                  <a:prstClr val="white"/>
                </a:solidFill>
              </a:rPr>
              <a:t> </a:t>
            </a:r>
            <a:r>
              <a:rPr lang="en-US" dirty="0" err="1">
                <a:solidFill>
                  <a:prstClr val="white"/>
                </a:solidFill>
              </a:rPr>
              <a:t>sử</a:t>
            </a:r>
            <a:r>
              <a:rPr lang="en-US" dirty="0">
                <a:solidFill>
                  <a:prstClr val="white"/>
                </a:solidFill>
              </a:rPr>
              <a:t> </a:t>
            </a:r>
            <a:r>
              <a:rPr lang="en-US" dirty="0" err="1">
                <a:solidFill>
                  <a:prstClr val="white"/>
                </a:solidFill>
              </a:rPr>
              <a:t>dụng</a:t>
            </a:r>
            <a:r>
              <a:rPr lang="en-US" dirty="0">
                <a:solidFill>
                  <a:prstClr val="white"/>
                </a:solidFill>
              </a:rPr>
              <a:t> </a:t>
            </a:r>
            <a:r>
              <a:rPr lang="en-US" dirty="0" err="1">
                <a:solidFill>
                  <a:prstClr val="white"/>
                </a:solidFill>
              </a:rPr>
              <a:t>lý</a:t>
            </a:r>
            <a:r>
              <a:rPr lang="en-US" dirty="0">
                <a:solidFill>
                  <a:prstClr val="white"/>
                </a:solidFill>
              </a:rPr>
              <a:t> </a:t>
            </a:r>
            <a:r>
              <a:rPr lang="en-US" dirty="0" err="1">
                <a:solidFill>
                  <a:prstClr val="white"/>
                </a:solidFill>
              </a:rPr>
              <a:t>lẽ</a:t>
            </a:r>
            <a:r>
              <a:rPr lang="en-US" dirty="0">
                <a:solidFill>
                  <a:prstClr val="white"/>
                </a:solidFill>
              </a:rPr>
              <a:t> + </a:t>
            </a:r>
            <a:r>
              <a:rPr lang="en-US" dirty="0" err="1">
                <a:solidFill>
                  <a:prstClr val="white"/>
                </a:solidFill>
              </a:rPr>
              <a:t>dẫn</a:t>
            </a:r>
            <a:r>
              <a:rPr lang="en-US" dirty="0">
                <a:solidFill>
                  <a:prstClr val="white"/>
                </a:solidFill>
              </a:rPr>
              <a:t> </a:t>
            </a:r>
            <a:r>
              <a:rPr lang="en-US" dirty="0" err="1">
                <a:solidFill>
                  <a:prstClr val="white"/>
                </a:solidFill>
              </a:rPr>
              <a:t>chứng</a:t>
            </a: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951863" y="1299508"/>
            <a:ext cx="41910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prstClr val="white"/>
                </a:solidFill>
              </a:rPr>
              <a:t>-&gt; </a:t>
            </a:r>
            <a:r>
              <a:rPr lang="en-US" dirty="0" err="1">
                <a:solidFill>
                  <a:prstClr val="white"/>
                </a:solidFill>
              </a:rPr>
              <a:t>Làm</a:t>
            </a:r>
            <a:r>
              <a:rPr lang="en-US" dirty="0">
                <a:solidFill>
                  <a:prstClr val="white"/>
                </a:solidFill>
              </a:rPr>
              <a:t> </a:t>
            </a:r>
            <a:r>
              <a:rPr lang="en-US" dirty="0" err="1">
                <a:solidFill>
                  <a:prstClr val="white"/>
                </a:solidFill>
              </a:rPr>
              <a:t>nổi</a:t>
            </a:r>
            <a:r>
              <a:rPr lang="en-US" dirty="0">
                <a:solidFill>
                  <a:prstClr val="white"/>
                </a:solidFill>
              </a:rPr>
              <a:t> </a:t>
            </a:r>
            <a:r>
              <a:rPr lang="en-US" dirty="0" err="1">
                <a:solidFill>
                  <a:prstClr val="white"/>
                </a:solidFill>
              </a:rPr>
              <a:t>bật</a:t>
            </a:r>
            <a:r>
              <a:rPr lang="en-US" dirty="0">
                <a:solidFill>
                  <a:prstClr val="white"/>
                </a:solidFill>
              </a:rPr>
              <a:t> </a:t>
            </a:r>
            <a:r>
              <a:rPr lang="en-US" dirty="0" err="1">
                <a:solidFill>
                  <a:prstClr val="white"/>
                </a:solidFill>
              </a:rPr>
              <a:t>nét</a:t>
            </a:r>
            <a:r>
              <a:rPr lang="en-US" dirty="0">
                <a:solidFill>
                  <a:prstClr val="white"/>
                </a:solidFill>
              </a:rPr>
              <a:t> </a:t>
            </a:r>
            <a:r>
              <a:rPr lang="vi-VN" dirty="0">
                <a:solidFill>
                  <a:prstClr val="white"/>
                </a:solidFill>
              </a:rPr>
              <a:t>đẹp</a:t>
            </a:r>
            <a:r>
              <a:rPr lang="en-US" dirty="0">
                <a:solidFill>
                  <a:prstClr val="white"/>
                </a:solidFill>
              </a:rPr>
              <a:t> </a:t>
            </a:r>
            <a:r>
              <a:rPr lang="en-US" dirty="0" err="1">
                <a:solidFill>
                  <a:prstClr val="white"/>
                </a:solidFill>
              </a:rPr>
              <a:t>của</a:t>
            </a:r>
            <a:r>
              <a:rPr lang="en-US" dirty="0">
                <a:solidFill>
                  <a:prstClr val="white"/>
                </a:solidFill>
              </a:rPr>
              <a:t> </a:t>
            </a:r>
            <a:r>
              <a:rPr lang="en-US" dirty="0" err="1">
                <a:solidFill>
                  <a:prstClr val="white"/>
                </a:solidFill>
              </a:rPr>
              <a:t>hai</a:t>
            </a:r>
            <a:r>
              <a:rPr lang="en-US" dirty="0">
                <a:solidFill>
                  <a:prstClr val="white"/>
                </a:solidFill>
              </a:rPr>
              <a:t> </a:t>
            </a:r>
            <a:r>
              <a:rPr lang="en-US" dirty="0" err="1">
                <a:solidFill>
                  <a:prstClr val="white"/>
                </a:solidFill>
              </a:rPr>
              <a:t>câu</a:t>
            </a:r>
            <a:r>
              <a:rPr lang="en-US" dirty="0">
                <a:solidFill>
                  <a:prstClr val="white"/>
                </a:solidFill>
              </a:rPr>
              <a:t> </a:t>
            </a:r>
            <a:r>
              <a:rPr lang="en-US" dirty="0" err="1">
                <a:solidFill>
                  <a:prstClr val="white"/>
                </a:solidFill>
              </a:rPr>
              <a:t>ca</a:t>
            </a:r>
            <a:r>
              <a:rPr lang="en-US" dirty="0">
                <a:solidFill>
                  <a:prstClr val="white"/>
                </a:solidFill>
              </a:rPr>
              <a:t> </a:t>
            </a:r>
            <a:r>
              <a:rPr lang="en-US" dirty="0" err="1">
                <a:solidFill>
                  <a:prstClr val="white"/>
                </a:solidFill>
              </a:rPr>
              <a:t>dao</a:t>
            </a:r>
            <a:endParaRPr lang="en-US" dirty="0">
              <a:solidFill>
                <a:prstClr val="white"/>
              </a:solidFill>
            </a:endParaRPr>
          </a:p>
          <a:p>
            <a:r>
              <a:rPr lang="en-US" dirty="0">
                <a:solidFill>
                  <a:prstClr val="white"/>
                </a:solidFill>
              </a:rPr>
              <a:t>+ </a:t>
            </a:r>
            <a:r>
              <a:rPr lang="en-US" dirty="0" err="1">
                <a:solidFill>
                  <a:prstClr val="white"/>
                </a:solidFill>
              </a:rPr>
              <a:t>Cảm</a:t>
            </a:r>
            <a:r>
              <a:rPr lang="en-US" dirty="0">
                <a:solidFill>
                  <a:prstClr val="white"/>
                </a:solidFill>
              </a:rPr>
              <a:t> </a:t>
            </a:r>
            <a:r>
              <a:rPr lang="en-US" dirty="0" err="1">
                <a:solidFill>
                  <a:prstClr val="white"/>
                </a:solidFill>
              </a:rPr>
              <a:t>giác</a:t>
            </a:r>
            <a:r>
              <a:rPr lang="en-US" dirty="0">
                <a:solidFill>
                  <a:prstClr val="white"/>
                </a:solidFill>
              </a:rPr>
              <a:t> </a:t>
            </a:r>
            <a:r>
              <a:rPr lang="en-US" dirty="0" err="1">
                <a:solidFill>
                  <a:prstClr val="white"/>
                </a:solidFill>
              </a:rPr>
              <a:t>về</a:t>
            </a:r>
            <a:r>
              <a:rPr lang="en-US" dirty="0">
                <a:solidFill>
                  <a:prstClr val="white"/>
                </a:solidFill>
              </a:rPr>
              <a:t> </a:t>
            </a:r>
            <a:r>
              <a:rPr lang="en-US" dirty="0" err="1">
                <a:solidFill>
                  <a:prstClr val="white"/>
                </a:solidFill>
              </a:rPr>
              <a:t>sự</a:t>
            </a:r>
            <a:r>
              <a:rPr lang="en-US" dirty="0">
                <a:solidFill>
                  <a:prstClr val="white"/>
                </a:solidFill>
              </a:rPr>
              <a:t> </a:t>
            </a:r>
            <a:r>
              <a:rPr lang="en-US" dirty="0" err="1">
                <a:solidFill>
                  <a:prstClr val="white"/>
                </a:solidFill>
              </a:rPr>
              <a:t>mênh</a:t>
            </a:r>
            <a:r>
              <a:rPr lang="en-US" dirty="0">
                <a:solidFill>
                  <a:prstClr val="white"/>
                </a:solidFill>
              </a:rPr>
              <a:t> </a:t>
            </a:r>
            <a:r>
              <a:rPr lang="en-US" dirty="0" err="1">
                <a:solidFill>
                  <a:prstClr val="white"/>
                </a:solidFill>
              </a:rPr>
              <a:t>mông</a:t>
            </a:r>
            <a:r>
              <a:rPr lang="en-US" dirty="0">
                <a:solidFill>
                  <a:prstClr val="white"/>
                </a:solidFill>
              </a:rPr>
              <a:t> </a:t>
            </a:r>
            <a:r>
              <a:rPr lang="en-US" dirty="0" err="1">
                <a:solidFill>
                  <a:prstClr val="white"/>
                </a:solidFill>
              </a:rPr>
              <a:t>bát</a:t>
            </a:r>
            <a:r>
              <a:rPr lang="en-US" dirty="0">
                <a:solidFill>
                  <a:prstClr val="white"/>
                </a:solidFill>
              </a:rPr>
              <a:t> </a:t>
            </a:r>
            <a:r>
              <a:rPr lang="en-US" dirty="0" err="1">
                <a:solidFill>
                  <a:prstClr val="white"/>
                </a:solidFill>
              </a:rPr>
              <a:t>ngát</a:t>
            </a:r>
            <a:r>
              <a:rPr lang="en-US" dirty="0">
                <a:solidFill>
                  <a:prstClr val="white"/>
                </a:solidFill>
              </a:rPr>
              <a:t>.</a:t>
            </a:r>
          </a:p>
          <a:p>
            <a:r>
              <a:rPr lang="en-US" dirty="0">
                <a:solidFill>
                  <a:prstClr val="white"/>
                </a:solidFill>
              </a:rPr>
              <a:t>+ </a:t>
            </a:r>
            <a:r>
              <a:rPr lang="en-US" dirty="0" err="1">
                <a:solidFill>
                  <a:prstClr val="white"/>
                </a:solidFill>
              </a:rPr>
              <a:t>Tạo</a:t>
            </a:r>
            <a:r>
              <a:rPr lang="en-US" dirty="0">
                <a:solidFill>
                  <a:prstClr val="white"/>
                </a:solidFill>
              </a:rPr>
              <a:t> </a:t>
            </a:r>
            <a:r>
              <a:rPr lang="en-US" dirty="0" err="1">
                <a:solidFill>
                  <a:prstClr val="white"/>
                </a:solidFill>
              </a:rPr>
              <a:t>sự</a:t>
            </a:r>
            <a:r>
              <a:rPr lang="en-US" dirty="0">
                <a:solidFill>
                  <a:prstClr val="white"/>
                </a:solidFill>
              </a:rPr>
              <a:t> </a:t>
            </a:r>
            <a:r>
              <a:rPr lang="vi-VN" dirty="0">
                <a:solidFill>
                  <a:prstClr val="white"/>
                </a:solidFill>
              </a:rPr>
              <a:t>đồng</a:t>
            </a:r>
            <a:r>
              <a:rPr lang="en-US" dirty="0">
                <a:solidFill>
                  <a:prstClr val="white"/>
                </a:solidFill>
              </a:rPr>
              <a:t> </a:t>
            </a:r>
            <a:r>
              <a:rPr lang="en-US" dirty="0" err="1">
                <a:solidFill>
                  <a:prstClr val="white"/>
                </a:solidFill>
              </a:rPr>
              <a:t>cảm</a:t>
            </a:r>
            <a:r>
              <a:rPr lang="en-US" dirty="0">
                <a:solidFill>
                  <a:prstClr val="white"/>
                </a:solidFill>
              </a:rPr>
              <a:t> </a:t>
            </a:r>
            <a:r>
              <a:rPr lang="en-US" dirty="0" err="1">
                <a:solidFill>
                  <a:prstClr val="white"/>
                </a:solidFill>
              </a:rPr>
              <a:t>vời</a:t>
            </a:r>
            <a:r>
              <a:rPr lang="en-US" dirty="0">
                <a:solidFill>
                  <a:prstClr val="white"/>
                </a:solidFill>
              </a:rPr>
              <a:t> </a:t>
            </a:r>
            <a:r>
              <a:rPr lang="en-US" dirty="0" err="1">
                <a:solidFill>
                  <a:prstClr val="white"/>
                </a:solidFill>
              </a:rPr>
              <a:t>cô</a:t>
            </a:r>
            <a:r>
              <a:rPr lang="en-US" dirty="0">
                <a:solidFill>
                  <a:prstClr val="white"/>
                </a:solidFill>
              </a:rPr>
              <a:t> </a:t>
            </a:r>
            <a:r>
              <a:rPr lang="en-US" dirty="0" err="1">
                <a:solidFill>
                  <a:prstClr val="white"/>
                </a:solidFill>
              </a:rPr>
              <a:t>gái</a:t>
            </a:r>
            <a:endParaRPr lang="en-US" dirty="0">
              <a:solidFill>
                <a:prstClr val="white"/>
              </a:solidFill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3086100"/>
            <a:ext cx="5312960" cy="31952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4951863" y="476250"/>
            <a:ext cx="527031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prstClr val="white"/>
                </a:solidFill>
              </a:rPr>
              <a:t>-&gt; </a:t>
            </a:r>
            <a:r>
              <a:rPr lang="en-US" dirty="0" err="1">
                <a:solidFill>
                  <a:prstClr val="white"/>
                </a:solidFill>
              </a:rPr>
              <a:t>Phát</a:t>
            </a:r>
            <a:r>
              <a:rPr lang="en-US" dirty="0">
                <a:solidFill>
                  <a:prstClr val="white"/>
                </a:solidFill>
              </a:rPr>
              <a:t> </a:t>
            </a:r>
            <a:r>
              <a:rPr lang="en-US" dirty="0" err="1">
                <a:solidFill>
                  <a:prstClr val="white"/>
                </a:solidFill>
              </a:rPr>
              <a:t>hiện</a:t>
            </a:r>
            <a:r>
              <a:rPr lang="en-US" dirty="0">
                <a:solidFill>
                  <a:prstClr val="white"/>
                </a:solidFill>
              </a:rPr>
              <a:t> </a:t>
            </a:r>
            <a:r>
              <a:rPr lang="vi-VN" dirty="0">
                <a:solidFill>
                  <a:prstClr val="white"/>
                </a:solidFill>
              </a:rPr>
              <a:t>đặc</a:t>
            </a:r>
            <a:r>
              <a:rPr lang="en-US" dirty="0">
                <a:solidFill>
                  <a:prstClr val="white"/>
                </a:solidFill>
              </a:rPr>
              <a:t> </a:t>
            </a:r>
            <a:r>
              <a:rPr lang="en-US" dirty="0" err="1">
                <a:solidFill>
                  <a:prstClr val="white"/>
                </a:solidFill>
              </a:rPr>
              <a:t>sắc</a:t>
            </a:r>
            <a:r>
              <a:rPr lang="en-US" dirty="0">
                <a:solidFill>
                  <a:prstClr val="white"/>
                </a:solidFill>
              </a:rPr>
              <a:t> </a:t>
            </a:r>
            <a:r>
              <a:rPr lang="en-US" dirty="0" err="1">
                <a:solidFill>
                  <a:prstClr val="white"/>
                </a:solidFill>
              </a:rPr>
              <a:t>về</a:t>
            </a:r>
            <a:r>
              <a:rPr lang="en-US" dirty="0">
                <a:solidFill>
                  <a:prstClr val="white"/>
                </a:solidFill>
              </a:rPr>
              <a:t> </a:t>
            </a:r>
            <a:r>
              <a:rPr lang="en-US" dirty="0" err="1">
                <a:solidFill>
                  <a:prstClr val="white"/>
                </a:solidFill>
              </a:rPr>
              <a:t>nội</a:t>
            </a:r>
            <a:r>
              <a:rPr lang="en-US" dirty="0">
                <a:solidFill>
                  <a:prstClr val="white"/>
                </a:solidFill>
              </a:rPr>
              <a:t> dung : </a:t>
            </a:r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78999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6" grpId="0" animBg="1"/>
      <p:bldP spid="2" grpId="0" animBg="1"/>
      <p:bldP spid="5" grpId="0"/>
      <p:bldP spid="6" grpId="0"/>
      <p:bldP spid="7" grpId="0"/>
      <p:bldP spid="8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HTX NINH NHẤT TỔ CHỨC ĐI KIỂM TRA ĐÁNH GIÁ KẾT QUẢ SẢN XUẤT VỤ MÙA NĂM 2018">
            <a:extLst>
              <a:ext uri="{FF2B5EF4-FFF2-40B4-BE49-F238E27FC236}">
                <a16:creationId xmlns:a16="http://schemas.microsoft.com/office/drawing/2014/main" xmlns="" id="{93DB5DE7-60F4-4A0A-A1CA-C8CB99F406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876" y="1"/>
            <a:ext cx="9155876" cy="56958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xmlns="" id="{A0A28FC6-B507-4F73-9A6A-1AED6D0F52BB}"/>
              </a:ext>
            </a:extLst>
          </p:cNvPr>
          <p:cNvSpPr/>
          <p:nvPr/>
        </p:nvSpPr>
        <p:spPr bwMode="auto">
          <a:xfrm>
            <a:off x="1066800" y="60756"/>
            <a:ext cx="7543799" cy="510550"/>
          </a:xfrm>
          <a:prstGeom prst="roundRect">
            <a:avLst/>
          </a:prstGeom>
          <a:solidFill>
            <a:srgbClr val="006600"/>
          </a:solidFill>
          <a:ln w="38100" cap="flat" cmpd="sng" algn="ctr">
            <a:solidFill>
              <a:srgbClr val="00FFFF"/>
            </a:solidFill>
            <a:prstDash val="solid"/>
            <a:round/>
            <a:headEnd type="none" w="med" len="med"/>
            <a:tailEnd type="none" w="med" len="med"/>
          </a:ln>
          <a:effectLst>
            <a:glow rad="139700">
              <a:schemeClr val="accent6">
                <a:satMod val="175000"/>
                <a:alpha val="40000"/>
              </a:schemeClr>
            </a:glow>
          </a:effectLst>
        </p:spPr>
        <p:txBody>
          <a:bodyPr vert="horz" wrap="square" lIns="91244" tIns="45618" rIns="91244" bIns="4561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400" b="1" dirty="0">
                <a:solidFill>
                  <a:srgbClr val="FFFF00"/>
                </a:solidFill>
              </a:rPr>
              <a:t>b. </a:t>
            </a:r>
            <a:r>
              <a:rPr lang="en-US" sz="2400" b="1" dirty="0" err="1">
                <a:solidFill>
                  <a:srgbClr val="FFFF00"/>
                </a:solidFill>
              </a:rPr>
              <a:t>Cảm</a:t>
            </a:r>
            <a:r>
              <a:rPr lang="en-US" sz="2400" b="1" dirty="0">
                <a:solidFill>
                  <a:srgbClr val="FFFF00"/>
                </a:solidFill>
              </a:rPr>
              <a:t> </a:t>
            </a:r>
            <a:r>
              <a:rPr lang="en-US" sz="2400" b="1" dirty="0" err="1">
                <a:solidFill>
                  <a:srgbClr val="FFFF00"/>
                </a:solidFill>
              </a:rPr>
              <a:t>nhận</a:t>
            </a:r>
            <a:r>
              <a:rPr lang="en-US" sz="2400" b="1" dirty="0">
                <a:solidFill>
                  <a:srgbClr val="FFFF00"/>
                </a:solidFill>
              </a:rPr>
              <a:t> </a:t>
            </a:r>
            <a:r>
              <a:rPr lang="en-US" sz="2400" b="1" dirty="0" err="1">
                <a:solidFill>
                  <a:srgbClr val="FFFF00"/>
                </a:solidFill>
              </a:rPr>
              <a:t>vẻ</a:t>
            </a:r>
            <a:r>
              <a:rPr lang="en-US" sz="2400" b="1" dirty="0">
                <a:solidFill>
                  <a:srgbClr val="FFFF00"/>
                </a:solidFill>
              </a:rPr>
              <a:t> </a:t>
            </a:r>
            <a:r>
              <a:rPr lang="vi-VN" sz="2400" b="1" dirty="0">
                <a:solidFill>
                  <a:srgbClr val="FFFF00"/>
                </a:solidFill>
              </a:rPr>
              <a:t>đẹp</a:t>
            </a:r>
            <a:r>
              <a:rPr lang="en-US" sz="2400" b="1" dirty="0">
                <a:solidFill>
                  <a:srgbClr val="FFFF00"/>
                </a:solidFill>
              </a:rPr>
              <a:t> </a:t>
            </a:r>
            <a:r>
              <a:rPr lang="en-US" sz="2400" b="1" dirty="0" err="1">
                <a:solidFill>
                  <a:srgbClr val="FFFF00"/>
                </a:solidFill>
              </a:rPr>
              <a:t>hai</a:t>
            </a:r>
            <a:r>
              <a:rPr lang="en-US" sz="2400" b="1" dirty="0">
                <a:solidFill>
                  <a:srgbClr val="FFFF00"/>
                </a:solidFill>
              </a:rPr>
              <a:t> </a:t>
            </a:r>
            <a:r>
              <a:rPr lang="en-US" sz="2400" b="1" dirty="0" err="1">
                <a:solidFill>
                  <a:srgbClr val="FFFF00"/>
                </a:solidFill>
              </a:rPr>
              <a:t>câu</a:t>
            </a:r>
            <a:r>
              <a:rPr lang="en-US" sz="2400" b="1" dirty="0">
                <a:solidFill>
                  <a:srgbClr val="FFFF00"/>
                </a:solidFill>
              </a:rPr>
              <a:t> </a:t>
            </a:r>
            <a:r>
              <a:rPr lang="en-US" sz="2400" b="1" dirty="0" err="1">
                <a:solidFill>
                  <a:srgbClr val="FFFF00"/>
                </a:solidFill>
              </a:rPr>
              <a:t>đầu</a:t>
            </a:r>
            <a:r>
              <a:rPr lang="en-US" sz="2400" b="1" dirty="0">
                <a:solidFill>
                  <a:srgbClr val="FFFF00"/>
                </a:solidFill>
              </a:rPr>
              <a:t> </a:t>
            </a:r>
            <a:r>
              <a:rPr lang="en-US" sz="2400" b="1" dirty="0" err="1">
                <a:solidFill>
                  <a:srgbClr val="FFFF00"/>
                </a:solidFill>
              </a:rPr>
              <a:t>bài</a:t>
            </a:r>
            <a:r>
              <a:rPr lang="en-US" sz="2400" b="1" dirty="0">
                <a:solidFill>
                  <a:srgbClr val="FFFF00"/>
                </a:solidFill>
              </a:rPr>
              <a:t> ca </a:t>
            </a:r>
            <a:r>
              <a:rPr lang="en-US" sz="2400" b="1" dirty="0" err="1">
                <a:solidFill>
                  <a:srgbClr val="FFFF00"/>
                </a:solidFill>
              </a:rPr>
              <a:t>dao</a:t>
            </a:r>
            <a:r>
              <a:rPr lang="en-US" sz="2400" b="1" dirty="0">
                <a:solidFill>
                  <a:srgbClr val="FFFF00"/>
                </a:solidFill>
              </a:rPr>
              <a:t>: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A3039BB9-812B-4B5C-9118-14C683066604}"/>
              </a:ext>
            </a:extLst>
          </p:cNvPr>
          <p:cNvSpPr/>
          <p:nvPr/>
        </p:nvSpPr>
        <p:spPr bwMode="auto">
          <a:xfrm>
            <a:off x="1066855" y="723900"/>
            <a:ext cx="6874081" cy="888696"/>
          </a:xfrm>
          <a:prstGeom prst="rect">
            <a:avLst/>
          </a:prstGeom>
          <a:solidFill>
            <a:srgbClr val="00206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/>
            <a:lightRig rig="threePt" dir="t"/>
          </a:scene3d>
          <a:sp3d>
            <a:bevelT prst="convex"/>
          </a:sp3d>
        </p:spPr>
        <p:txBody>
          <a:bodyPr vert="horz" wrap="square" lIns="91244" tIns="45618" rIns="91244" bIns="45618" numCol="1" rtlCol="0" anchor="t" anchorCtr="0" compatLnSpc="1">
            <a:prstTxWarp prst="textNoShape">
              <a:avLst/>
            </a:prstTxWarp>
            <a:noAutofit/>
          </a:bodyPr>
          <a:lstStyle/>
          <a:p>
            <a:r>
              <a:rPr lang="vi-VN" sz="1800" b="1" i="1" dirty="0">
                <a:solidFill>
                  <a:schemeClr val="bg1"/>
                </a:solidFill>
                <a:latin typeface="+mj-lt"/>
              </a:rPr>
              <a:t>Đứng bên ni đồng ngó bên tê đồng,</a:t>
            </a:r>
            <a:r>
              <a:rPr lang="en-US" sz="1800" b="1" i="1" dirty="0">
                <a:solidFill>
                  <a:schemeClr val="bg1"/>
                </a:solidFill>
                <a:latin typeface="+mj-lt"/>
              </a:rPr>
              <a:t> </a:t>
            </a:r>
            <a:r>
              <a:rPr lang="vi-VN" sz="1800" b="1" i="1" dirty="0">
                <a:solidFill>
                  <a:schemeClr val="bg1"/>
                </a:solidFill>
                <a:latin typeface="+mj-lt"/>
              </a:rPr>
              <a:t>mênh mông bát ngát</a:t>
            </a:r>
          </a:p>
          <a:p>
            <a:r>
              <a:rPr lang="vi-VN" sz="1800" b="1" i="1" dirty="0">
                <a:solidFill>
                  <a:schemeClr val="bg1"/>
                </a:solidFill>
                <a:latin typeface="+mj-lt"/>
              </a:rPr>
              <a:t>Đứng bền tê đồng ngó bên ni đồng</a:t>
            </a:r>
            <a:r>
              <a:rPr lang="en-US" sz="1800" b="1" i="1" dirty="0">
                <a:solidFill>
                  <a:schemeClr val="bg1"/>
                </a:solidFill>
                <a:latin typeface="+mj-lt"/>
              </a:rPr>
              <a:t> </a:t>
            </a:r>
            <a:r>
              <a:rPr lang="vi-VN" sz="1800" b="1" i="1" dirty="0">
                <a:solidFill>
                  <a:schemeClr val="bg1"/>
                </a:solidFill>
                <a:latin typeface="+mj-lt"/>
              </a:rPr>
              <a:t>bát ngát mênh mông</a:t>
            </a:r>
          </a:p>
        </p:txBody>
      </p:sp>
      <p:sp>
        <p:nvSpPr>
          <p:cNvPr id="16" name="Line 5">
            <a:extLst>
              <a:ext uri="{FF2B5EF4-FFF2-40B4-BE49-F238E27FC236}">
                <a16:creationId xmlns:a16="http://schemas.microsoft.com/office/drawing/2014/main" xmlns="" id="{82D95BE6-52FB-45DE-B206-D58AD8237F3F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784763" y="1612596"/>
            <a:ext cx="2680390" cy="528032"/>
          </a:xfrm>
          <a:prstGeom prst="line">
            <a:avLst/>
          </a:prstGeom>
          <a:noFill/>
          <a:ln w="76200" cmpd="tri">
            <a:solidFill>
              <a:srgbClr val="8E00C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1244" tIns="45618" rIns="91244" bIns="45618"/>
          <a:lstStyle/>
          <a:p>
            <a:endParaRPr lang="en-US" sz="1600"/>
          </a:p>
        </p:txBody>
      </p:sp>
      <p:sp>
        <p:nvSpPr>
          <p:cNvPr id="17" name="Text Box 3">
            <a:extLst>
              <a:ext uri="{FF2B5EF4-FFF2-40B4-BE49-F238E27FC236}">
                <a16:creationId xmlns:a16="http://schemas.microsoft.com/office/drawing/2014/main" xmlns="" id="{7D23CB95-68C3-4097-B35D-4845DEA5762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76855" y="2186634"/>
            <a:ext cx="3944587" cy="1371601"/>
          </a:xfrm>
          <a:prstGeom prst="rect">
            <a:avLst/>
          </a:prstGeom>
          <a:gradFill rotWithShape="1">
            <a:gsLst>
              <a:gs pos="0">
                <a:srgbClr val="C08E70"/>
              </a:gs>
              <a:gs pos="100000">
                <a:srgbClr val="594234"/>
              </a:gs>
            </a:gsLst>
            <a:path path="shape">
              <a:fillToRect l="50000" t="50000" r="50000" b="50000"/>
            </a:path>
          </a:gradFill>
          <a:ln w="76200" cmpd="tri">
            <a:solidFill>
              <a:srgbClr val="33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107763" dir="18900000" algn="ctr" rotWithShape="0">
                    <a:schemeClr val="bg2">
                      <a:alpha val="50000"/>
                    </a:schemeClr>
                  </a:outerShdw>
                </a:effectLst>
              </a14:hiddenEffects>
            </a:ext>
          </a:extLst>
        </p:spPr>
        <p:txBody>
          <a:bodyPr lIns="91244" tIns="45618" rIns="91244" bIns="45618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150000"/>
              </a:lnSpc>
              <a:spcBef>
                <a:spcPts val="0"/>
              </a:spcBef>
            </a:pPr>
            <a:r>
              <a:rPr lang="vi-VN" dirty="0">
                <a:solidFill>
                  <a:schemeClr val="bg1"/>
                </a:solidFill>
              </a:rPr>
              <a:t>Cảm giác về sự mênh mông, bát ngát cũng lan truyền sang người đọc một cách tự nhiên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18" name="Line 5">
            <a:extLst>
              <a:ext uri="{FF2B5EF4-FFF2-40B4-BE49-F238E27FC236}">
                <a16:creationId xmlns:a16="http://schemas.microsoft.com/office/drawing/2014/main" xmlns="" id="{1A9EC793-F546-42F8-8150-3863D02977C8}"/>
              </a:ext>
            </a:extLst>
          </p:cNvPr>
          <p:cNvSpPr>
            <a:spLocks noChangeShapeType="1"/>
          </p:cNvSpPr>
          <p:nvPr/>
        </p:nvSpPr>
        <p:spPr bwMode="auto">
          <a:xfrm>
            <a:off x="4465199" y="1612596"/>
            <a:ext cx="2392849" cy="504016"/>
          </a:xfrm>
          <a:prstGeom prst="line">
            <a:avLst/>
          </a:prstGeom>
          <a:noFill/>
          <a:ln w="76200" cmpd="tri">
            <a:solidFill>
              <a:srgbClr val="8E00C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1244" tIns="45618" rIns="91244" bIns="45618"/>
          <a:lstStyle/>
          <a:p>
            <a:endParaRPr lang="en-US" sz="1600"/>
          </a:p>
        </p:txBody>
      </p:sp>
      <p:sp>
        <p:nvSpPr>
          <p:cNvPr id="19" name="Text Box 3">
            <a:extLst>
              <a:ext uri="{FF2B5EF4-FFF2-40B4-BE49-F238E27FC236}">
                <a16:creationId xmlns:a16="http://schemas.microsoft.com/office/drawing/2014/main" xmlns="" id="{0FF3330F-2CB5-4A8F-8892-CF66E4D2B4B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" y="2198004"/>
            <a:ext cx="3657600" cy="1360220"/>
          </a:xfrm>
          <a:prstGeom prst="rect">
            <a:avLst/>
          </a:prstGeom>
          <a:gradFill rotWithShape="1">
            <a:gsLst>
              <a:gs pos="0">
                <a:srgbClr val="C08E70"/>
              </a:gs>
              <a:gs pos="100000">
                <a:srgbClr val="594234"/>
              </a:gs>
            </a:gsLst>
            <a:path path="shape">
              <a:fillToRect l="50000" t="50000" r="50000" b="50000"/>
            </a:path>
          </a:gradFill>
          <a:ln w="76200" cmpd="tri">
            <a:solidFill>
              <a:srgbClr val="33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107763" dir="18900000" algn="ctr" rotWithShape="0">
                    <a:schemeClr val="bg2">
                      <a:alpha val="50000"/>
                    </a:schemeClr>
                  </a:outerShdw>
                </a:effectLst>
              </a14:hiddenEffects>
            </a:ext>
          </a:extLst>
        </p:spPr>
        <p:txBody>
          <a:bodyPr lIns="91244" tIns="45618" rIns="91244" bIns="45618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spcBef>
                <a:spcPts val="0"/>
              </a:spcBef>
            </a:pPr>
            <a:r>
              <a:rPr lang="vi-VN" dirty="0">
                <a:solidFill>
                  <a:schemeClr val="bg1"/>
                </a:solidFill>
              </a:rPr>
              <a:t>Cả 2 câu đều không có chủ ngữ. Người nghe đồng cảm, như cùng cô gái đi thăm đồng, cùng vị trí đứng và ngắm nhìn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20" name="Line 5">
            <a:extLst>
              <a:ext uri="{FF2B5EF4-FFF2-40B4-BE49-F238E27FC236}">
                <a16:creationId xmlns:a16="http://schemas.microsoft.com/office/drawing/2014/main" xmlns="" id="{30B3CCF4-1575-4E36-8B8D-0C74F197EA90}"/>
              </a:ext>
            </a:extLst>
          </p:cNvPr>
          <p:cNvSpPr>
            <a:spLocks noChangeShapeType="1"/>
          </p:cNvSpPr>
          <p:nvPr/>
        </p:nvSpPr>
        <p:spPr bwMode="auto">
          <a:xfrm>
            <a:off x="1904999" y="3623867"/>
            <a:ext cx="2643789" cy="700257"/>
          </a:xfrm>
          <a:prstGeom prst="line">
            <a:avLst/>
          </a:prstGeom>
          <a:noFill/>
          <a:ln w="76200" cmpd="tri">
            <a:solidFill>
              <a:srgbClr val="8E00C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1244" tIns="45618" rIns="91244" bIns="45618"/>
          <a:lstStyle/>
          <a:p>
            <a:endParaRPr lang="en-US" sz="1600"/>
          </a:p>
        </p:txBody>
      </p:sp>
      <p:sp>
        <p:nvSpPr>
          <p:cNvPr id="21" name="Line 5">
            <a:extLst>
              <a:ext uri="{FF2B5EF4-FFF2-40B4-BE49-F238E27FC236}">
                <a16:creationId xmlns:a16="http://schemas.microsoft.com/office/drawing/2014/main" xmlns="" id="{95817223-F9D1-42DB-AF2F-07AD7EC4DBC4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4560667" y="3623867"/>
            <a:ext cx="2297336" cy="700257"/>
          </a:xfrm>
          <a:prstGeom prst="line">
            <a:avLst/>
          </a:prstGeom>
          <a:noFill/>
          <a:ln w="76200" cmpd="tri">
            <a:solidFill>
              <a:srgbClr val="8E00C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1244" tIns="45618" rIns="91244" bIns="45618"/>
          <a:lstStyle/>
          <a:p>
            <a:endParaRPr lang="en-US" sz="1600"/>
          </a:p>
        </p:txBody>
      </p:sp>
      <p:sp>
        <p:nvSpPr>
          <p:cNvPr id="22" name="AutoShape 13">
            <a:extLst>
              <a:ext uri="{FF2B5EF4-FFF2-40B4-BE49-F238E27FC236}">
                <a16:creationId xmlns:a16="http://schemas.microsoft.com/office/drawing/2014/main" xmlns="" id="{E630222E-5B46-486A-9EDC-E2572F18080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66800" y="4381501"/>
            <a:ext cx="7239000" cy="1314344"/>
          </a:xfrm>
          <a:prstGeom prst="hexagon">
            <a:avLst>
              <a:gd name="adj" fmla="val 25000"/>
              <a:gd name="vf" fmla="val 115470"/>
            </a:avLst>
          </a:prstGeom>
          <a:gradFill rotWithShape="1">
            <a:gsLst>
              <a:gs pos="0">
                <a:srgbClr val="336600"/>
              </a:gs>
              <a:gs pos="100000">
                <a:srgbClr val="182F00"/>
              </a:gs>
            </a:gsLst>
            <a:path path="shape">
              <a:fillToRect l="50000" t="50000" r="50000" b="50000"/>
            </a:path>
          </a:gradFill>
          <a:ln w="57150">
            <a:solidFill>
              <a:srgbClr val="FF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1244" tIns="45618" rIns="91244" bIns="45618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/>
            <a:r>
              <a:rPr lang="vi-VN" b="1" dirty="0">
                <a:solidFill>
                  <a:schemeClr val="bg1"/>
                </a:solidFill>
              </a:rPr>
              <a:t>Cảm giác như chính bản thân cảm nhận và nói lên.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vi-VN" b="1" dirty="0">
                <a:solidFill>
                  <a:schemeClr val="bg1"/>
                </a:solidFill>
              </a:rPr>
              <a:t>Cái nhìn khái quát cảnh vật</a:t>
            </a:r>
            <a:endParaRPr lang="en-US" b="1" dirty="0">
              <a:solidFill>
                <a:schemeClr val="bg1"/>
              </a:solidFill>
            </a:endParaRPr>
          </a:p>
          <a:p>
            <a:pPr algn="just"/>
            <a:r>
              <a:rPr lang="en-US" b="1" dirty="0" err="1">
                <a:solidFill>
                  <a:srgbClr val="00FFFF"/>
                </a:solidFill>
              </a:rPr>
              <a:t>Phân</a:t>
            </a:r>
            <a:r>
              <a:rPr lang="en-US" b="1" dirty="0">
                <a:solidFill>
                  <a:srgbClr val="00FFFF"/>
                </a:solidFill>
              </a:rPr>
              <a:t> </a:t>
            </a:r>
            <a:r>
              <a:rPr lang="en-US" b="1" dirty="0" err="1">
                <a:solidFill>
                  <a:srgbClr val="00FFFF"/>
                </a:solidFill>
              </a:rPr>
              <a:t>tích</a:t>
            </a:r>
            <a:r>
              <a:rPr lang="en-US" b="1" dirty="0">
                <a:solidFill>
                  <a:srgbClr val="00FFFF"/>
                </a:solidFill>
              </a:rPr>
              <a:t> </a:t>
            </a:r>
            <a:r>
              <a:rPr lang="en-US" b="1" dirty="0" err="1">
                <a:solidFill>
                  <a:srgbClr val="00FFFF"/>
                </a:solidFill>
              </a:rPr>
              <a:t>nghệ</a:t>
            </a:r>
            <a:r>
              <a:rPr lang="en-US" b="1" dirty="0">
                <a:solidFill>
                  <a:srgbClr val="00FFFF"/>
                </a:solidFill>
              </a:rPr>
              <a:t> </a:t>
            </a:r>
            <a:r>
              <a:rPr lang="en-US" b="1" dirty="0" err="1">
                <a:solidFill>
                  <a:srgbClr val="00FFFF"/>
                </a:solidFill>
              </a:rPr>
              <a:t>thuật</a:t>
            </a:r>
            <a:r>
              <a:rPr lang="en-US" b="1" dirty="0">
                <a:solidFill>
                  <a:srgbClr val="00FFFF"/>
                </a:solidFill>
              </a:rPr>
              <a:t> - </a:t>
            </a:r>
            <a:r>
              <a:rPr lang="en-US" b="1" dirty="0" err="1">
                <a:solidFill>
                  <a:srgbClr val="00FFFF"/>
                </a:solidFill>
              </a:rPr>
              <a:t>Nội</a:t>
            </a:r>
            <a:r>
              <a:rPr lang="en-US" b="1" dirty="0">
                <a:solidFill>
                  <a:srgbClr val="00FFFF"/>
                </a:solidFill>
              </a:rPr>
              <a:t> dung </a:t>
            </a:r>
            <a:r>
              <a:rPr lang="en-US" b="1" dirty="0" err="1">
                <a:solidFill>
                  <a:srgbClr val="00FFFF"/>
                </a:solidFill>
              </a:rPr>
              <a:t>bên</a:t>
            </a:r>
            <a:r>
              <a:rPr lang="en-US" b="1" dirty="0">
                <a:solidFill>
                  <a:srgbClr val="00FFFF"/>
                </a:solidFill>
              </a:rPr>
              <a:t> </a:t>
            </a:r>
            <a:r>
              <a:rPr lang="en-US" b="1" dirty="0" err="1">
                <a:solidFill>
                  <a:srgbClr val="00FFFF"/>
                </a:solidFill>
              </a:rPr>
              <a:t>trong</a:t>
            </a:r>
            <a:endParaRPr lang="en-US" b="1" dirty="0">
              <a:solidFill>
                <a:srgbClr val="00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47891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" grpId="0" animBg="1"/>
      <p:bldP spid="17" grpId="0" animBg="1"/>
      <p:bldP spid="19" grpId="0" animBg="1"/>
      <p:bldP spid="2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logo" descr="O-icon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419" t="16440" r="14776" b="10264"/>
          <a:stretch/>
        </p:blipFill>
        <p:spPr bwMode="auto">
          <a:xfrm>
            <a:off x="1771650" y="266702"/>
            <a:ext cx="5486400" cy="54863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4" descr="duong phan cach">
            <a:extLst>
              <a:ext uri="{FF2B5EF4-FFF2-40B4-BE49-F238E27FC236}">
                <a16:creationId xmlns:a16="http://schemas.microsoft.com/office/drawing/2014/main" xmlns="" id="{D79E83FE-3348-4C02-8ADC-4FF3CF6FE8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V="1">
            <a:off x="0" y="565768"/>
            <a:ext cx="9144000" cy="819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WordArt 6">
            <a:extLst>
              <a:ext uri="{FF2B5EF4-FFF2-40B4-BE49-F238E27FC236}">
                <a16:creationId xmlns:a16="http://schemas.microsoft.com/office/drawing/2014/main" xmlns="" id="{19EFBC50-BC01-4831-9EF7-F3E04B5BB19C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0" y="33283"/>
            <a:ext cx="4572000" cy="508000"/>
          </a:xfrm>
          <a:prstGeom prst="rect">
            <a:avLst/>
          </a:prstGeom>
        </p:spPr>
        <p:txBody>
          <a:bodyPr wrap="none" lIns="91244" tIns="45618" rIns="91244" bIns="45618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en-US" sz="5400" kern="10" dirty="0">
                <a:ln w="19050">
                  <a:solidFill>
                    <a:srgbClr val="FF3300"/>
                  </a:solidFill>
                  <a:miter lim="800000"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+mj-lt"/>
              </a:rPr>
              <a:t>KHỞI ĐỘNG</a:t>
            </a:r>
          </a:p>
        </p:txBody>
      </p:sp>
    </p:spTree>
    <p:extLst>
      <p:ext uri="{BB962C8B-B14F-4D97-AF65-F5344CB8AC3E}">
        <p14:creationId xmlns:p14="http://schemas.microsoft.com/office/powerpoint/2010/main" val="37098042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3000" fill="hold"/>
                                        <p:tgtEl>
                                          <p:spTgt spid="4"/>
                                        </p:tgtEl>
                                      </p:cBhvr>
                                      <p:by x="800000" y="80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udio7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" presetID="8" presetClass="emph" presetSubtype="0" repeatCount="3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8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2" descr="Background xanh">
            <a:extLst>
              <a:ext uri="{FF2B5EF4-FFF2-40B4-BE49-F238E27FC236}">
                <a16:creationId xmlns:a16="http://schemas.microsoft.com/office/drawing/2014/main" xmlns="" id="{A02B034E-3F09-44E6-B86D-87A140F38F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71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Cánh đồng lúa Hội An đã chín vàng nhưng vắng bóng du khách">
            <a:extLst>
              <a:ext uri="{FF2B5EF4-FFF2-40B4-BE49-F238E27FC236}">
                <a16:creationId xmlns:a16="http://schemas.microsoft.com/office/drawing/2014/main" xmlns="" id="{55B89723-A1EC-4B32-A8E3-2F8E713101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00100"/>
            <a:ext cx="9144000" cy="4907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0" name="Line 12">
            <a:extLst>
              <a:ext uri="{FF2B5EF4-FFF2-40B4-BE49-F238E27FC236}">
                <a16:creationId xmlns:a16="http://schemas.microsoft.com/office/drawing/2014/main" xmlns="" id="{BCC6A977-64D0-42DB-99A3-471AFFAEBEB9}"/>
              </a:ext>
            </a:extLst>
          </p:cNvPr>
          <p:cNvSpPr>
            <a:spLocks noChangeShapeType="1"/>
          </p:cNvSpPr>
          <p:nvPr/>
        </p:nvSpPr>
        <p:spPr bwMode="auto">
          <a:xfrm>
            <a:off x="0" y="800100"/>
            <a:ext cx="9144000" cy="0"/>
          </a:xfrm>
          <a:prstGeom prst="line">
            <a:avLst/>
          </a:prstGeom>
          <a:noFill/>
          <a:ln w="12700">
            <a:solidFill>
              <a:schemeClr val="hlink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1244" tIns="45618" rIns="91244" bIns="45618"/>
          <a:lstStyle/>
          <a:p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xmlns="" id="{D746522E-742D-40DC-A281-033B901404F3}"/>
              </a:ext>
            </a:extLst>
          </p:cNvPr>
          <p:cNvSpPr/>
          <p:nvPr/>
        </p:nvSpPr>
        <p:spPr bwMode="auto">
          <a:xfrm>
            <a:off x="1" y="800100"/>
            <a:ext cx="9144000" cy="2349351"/>
          </a:xfrm>
          <a:prstGeom prst="round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square" lIns="91244" tIns="45618" rIns="91244" bIns="45618" numCol="1" rtlCol="0" anchor="t" anchorCtr="0" compatLnSpc="1">
            <a:prstTxWarp prst="textNoShape">
              <a:avLst/>
            </a:prstTxWarp>
            <a:spAutoFit/>
          </a:bodyPr>
          <a:lstStyle/>
          <a:p>
            <a:r>
              <a:rPr lang="vi-VN" sz="2400" b="1" i="1" dirty="0">
                <a:solidFill>
                  <a:schemeClr val="accent6">
                    <a:lumMod val="75000"/>
                  </a:schemeClr>
                </a:solidFill>
                <a:latin typeface="HP001 4 hàng" panose="020B0603050302020204" pitchFamily="34" charset="0"/>
              </a:rPr>
              <a:t>Đứng bên ni đồng ngó bên tê đồng,</a:t>
            </a:r>
            <a:r>
              <a:rPr lang="en-US" sz="2400" b="1" i="1" dirty="0">
                <a:solidFill>
                  <a:schemeClr val="accent6">
                    <a:lumMod val="75000"/>
                  </a:schemeClr>
                </a:solidFill>
                <a:latin typeface="HP001 4 hàng" panose="020B0603050302020204" pitchFamily="34" charset="0"/>
              </a:rPr>
              <a:t> </a:t>
            </a:r>
            <a:r>
              <a:rPr lang="vi-VN" sz="2400" b="1" i="1" dirty="0">
                <a:solidFill>
                  <a:schemeClr val="accent6">
                    <a:lumMod val="75000"/>
                  </a:schemeClr>
                </a:solidFill>
                <a:latin typeface="HP001 4 hàng" panose="020B0603050302020204" pitchFamily="34" charset="0"/>
              </a:rPr>
              <a:t>mênh mông bát ngát</a:t>
            </a:r>
          </a:p>
          <a:p>
            <a:r>
              <a:rPr lang="vi-VN" sz="2400" b="1" i="1" dirty="0">
                <a:solidFill>
                  <a:schemeClr val="accent6">
                    <a:lumMod val="75000"/>
                  </a:schemeClr>
                </a:solidFill>
                <a:latin typeface="HP001 4 hàng" panose="020B0603050302020204" pitchFamily="34" charset="0"/>
              </a:rPr>
              <a:t>Đứng bền tê đồng ngó bên ni đồng</a:t>
            </a:r>
            <a:r>
              <a:rPr lang="en-US" sz="2400" b="1" i="1" dirty="0">
                <a:solidFill>
                  <a:schemeClr val="accent6">
                    <a:lumMod val="75000"/>
                  </a:schemeClr>
                </a:solidFill>
                <a:latin typeface="HP001 4 hàng" panose="020B0603050302020204" pitchFamily="34" charset="0"/>
              </a:rPr>
              <a:t> </a:t>
            </a:r>
            <a:r>
              <a:rPr lang="vi-VN" sz="2400" b="1" i="1" dirty="0">
                <a:solidFill>
                  <a:schemeClr val="accent6">
                    <a:lumMod val="75000"/>
                  </a:schemeClr>
                </a:solidFill>
                <a:latin typeface="HP001 4 hàng" panose="020B0603050302020204" pitchFamily="34" charset="0"/>
              </a:rPr>
              <a:t>bát ngát mênh mông</a:t>
            </a:r>
          </a:p>
          <a:p>
            <a:r>
              <a:rPr lang="vi-VN" sz="2400" b="1" i="1" dirty="0">
                <a:solidFill>
                  <a:schemeClr val="accent6">
                    <a:lumMod val="75000"/>
                  </a:schemeClr>
                </a:solidFill>
                <a:latin typeface="HP001 4 hàng" panose="020B0603050302020204" pitchFamily="34" charset="0"/>
              </a:rPr>
              <a:t>Thân em như chẽn lúa đòng đòng</a:t>
            </a:r>
          </a:p>
          <a:p>
            <a:r>
              <a:rPr lang="vi-VN" sz="2400" b="1" i="1" dirty="0">
                <a:solidFill>
                  <a:schemeClr val="accent6">
                    <a:lumMod val="75000"/>
                  </a:schemeClr>
                </a:solidFill>
                <a:latin typeface="HP001 4 hàng" panose="020B0603050302020204" pitchFamily="34" charset="0"/>
              </a:rPr>
              <a:t>Phất phơ dưới ngọn nắng hồng ban mai.</a:t>
            </a: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xmlns="" id="{555723DE-F844-44C4-9D73-EE12C8397FC7}"/>
              </a:ext>
            </a:extLst>
          </p:cNvPr>
          <p:cNvSpPr/>
          <p:nvPr/>
        </p:nvSpPr>
        <p:spPr bwMode="auto">
          <a:xfrm>
            <a:off x="1752600" y="4401172"/>
            <a:ext cx="5791200" cy="1327795"/>
          </a:xfrm>
          <a:prstGeom prst="roundRect">
            <a:avLst/>
          </a:prstGeom>
          <a:solidFill>
            <a:srgbClr val="FF9933"/>
          </a:solidFill>
          <a:ln w="381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244" tIns="45618" rIns="91244" bIns="4561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>
              <a:spcBef>
                <a:spcPts val="0"/>
              </a:spcBef>
            </a:pPr>
            <a:r>
              <a:rPr lang="en-US" sz="1800" b="1" i="1" dirty="0">
                <a:solidFill>
                  <a:srgbClr val="0000FF"/>
                </a:solidFill>
                <a:latin typeface="HP001 4 hàng" panose="020B0603050302020204" pitchFamily="34" charset="0"/>
              </a:rPr>
              <a:t>Ni: </a:t>
            </a:r>
            <a:r>
              <a:rPr lang="en-US" sz="1800" b="1" i="1" dirty="0" err="1">
                <a:solidFill>
                  <a:srgbClr val="0000FF"/>
                </a:solidFill>
                <a:latin typeface="HP001 4 hàng" panose="020B0603050302020204" pitchFamily="34" charset="0"/>
              </a:rPr>
              <a:t>này</a:t>
            </a:r>
            <a:r>
              <a:rPr lang="en-US" sz="1800" b="1" i="1" dirty="0">
                <a:solidFill>
                  <a:srgbClr val="0000FF"/>
                </a:solidFill>
                <a:latin typeface="HP001 4 hàng" panose="020B0603050302020204" pitchFamily="34" charset="0"/>
              </a:rPr>
              <a:t> (</a:t>
            </a:r>
            <a:r>
              <a:rPr lang="en-US" sz="1800" b="1" i="1" dirty="0" err="1">
                <a:solidFill>
                  <a:srgbClr val="0000FF"/>
                </a:solidFill>
                <a:latin typeface="HP001 4 hàng" panose="020B0603050302020204" pitchFamily="34" charset="0"/>
              </a:rPr>
              <a:t>bên</a:t>
            </a:r>
            <a:r>
              <a:rPr lang="en-US" sz="1800" b="1" i="1" dirty="0">
                <a:solidFill>
                  <a:srgbClr val="0000FF"/>
                </a:solidFill>
                <a:latin typeface="HP001 4 hàng" panose="020B0603050302020204" pitchFamily="34" charset="0"/>
              </a:rPr>
              <a:t> </a:t>
            </a:r>
            <a:r>
              <a:rPr lang="en-US" sz="1800" b="1" i="1" dirty="0" err="1">
                <a:solidFill>
                  <a:srgbClr val="0000FF"/>
                </a:solidFill>
                <a:latin typeface="HP001 4 hàng" panose="020B0603050302020204" pitchFamily="34" charset="0"/>
              </a:rPr>
              <a:t>này</a:t>
            </a:r>
            <a:r>
              <a:rPr lang="en-US" sz="1800" b="1" i="1" dirty="0">
                <a:solidFill>
                  <a:srgbClr val="0000FF"/>
                </a:solidFill>
                <a:latin typeface="HP001 4 hàng" panose="020B0603050302020204" pitchFamily="34" charset="0"/>
              </a:rPr>
              <a:t>)</a:t>
            </a:r>
          </a:p>
          <a:p>
            <a:pPr algn="ctr">
              <a:spcBef>
                <a:spcPts val="0"/>
              </a:spcBef>
            </a:pPr>
            <a:r>
              <a:rPr lang="en-US" sz="1800" b="1" i="1" dirty="0" err="1">
                <a:solidFill>
                  <a:srgbClr val="0000FF"/>
                </a:solidFill>
                <a:latin typeface="HP001 4 hàng" panose="020B0603050302020204" pitchFamily="34" charset="0"/>
              </a:rPr>
              <a:t>Tê</a:t>
            </a:r>
            <a:r>
              <a:rPr lang="en-US" sz="1800" b="1" i="1" dirty="0">
                <a:solidFill>
                  <a:srgbClr val="0000FF"/>
                </a:solidFill>
                <a:latin typeface="HP001 4 hàng" panose="020B0603050302020204" pitchFamily="34" charset="0"/>
              </a:rPr>
              <a:t>: kia (</a:t>
            </a:r>
            <a:r>
              <a:rPr lang="en-US" sz="1800" b="1" i="1" dirty="0" err="1">
                <a:solidFill>
                  <a:srgbClr val="0000FF"/>
                </a:solidFill>
                <a:latin typeface="HP001 4 hàng" panose="020B0603050302020204" pitchFamily="34" charset="0"/>
              </a:rPr>
              <a:t>bên</a:t>
            </a:r>
            <a:r>
              <a:rPr lang="en-US" sz="1800" b="1" i="1" dirty="0">
                <a:solidFill>
                  <a:srgbClr val="0000FF"/>
                </a:solidFill>
                <a:latin typeface="HP001 4 hàng" panose="020B0603050302020204" pitchFamily="34" charset="0"/>
              </a:rPr>
              <a:t> kia)</a:t>
            </a:r>
          </a:p>
          <a:p>
            <a:pPr algn="ctr">
              <a:spcBef>
                <a:spcPts val="0"/>
              </a:spcBef>
            </a:pPr>
            <a:r>
              <a:rPr lang="en-US" sz="1800" b="1" i="1" dirty="0" err="1">
                <a:solidFill>
                  <a:srgbClr val="0000FF"/>
                </a:solidFill>
                <a:latin typeface="HP001 4 hàng" panose="020B0603050302020204" pitchFamily="34" charset="0"/>
              </a:rPr>
              <a:t>Chẽn</a:t>
            </a:r>
            <a:r>
              <a:rPr lang="en-US" sz="1800" b="1" i="1" dirty="0">
                <a:solidFill>
                  <a:srgbClr val="0000FF"/>
                </a:solidFill>
                <a:latin typeface="HP001 4 hàng" panose="020B0603050302020204" pitchFamily="34" charset="0"/>
              </a:rPr>
              <a:t>: </a:t>
            </a:r>
            <a:r>
              <a:rPr lang="en-US" sz="1800" b="1" i="1" dirty="0" err="1">
                <a:solidFill>
                  <a:srgbClr val="0000FF"/>
                </a:solidFill>
                <a:latin typeface="HP001 4 hàng" panose="020B0603050302020204" pitchFamily="34" charset="0"/>
              </a:rPr>
              <a:t>nhánh</a:t>
            </a:r>
            <a:r>
              <a:rPr lang="en-US" sz="1800" b="1" i="1" dirty="0">
                <a:solidFill>
                  <a:srgbClr val="0000FF"/>
                </a:solidFill>
                <a:latin typeface="HP001 4 hàng" panose="020B0603050302020204" pitchFamily="34" charset="0"/>
              </a:rPr>
              <a:t> </a:t>
            </a:r>
            <a:r>
              <a:rPr lang="en-US" sz="1800" b="1" i="1" dirty="0" err="1">
                <a:solidFill>
                  <a:srgbClr val="0000FF"/>
                </a:solidFill>
                <a:latin typeface="HP001 4 hàng" panose="020B0603050302020204" pitchFamily="34" charset="0"/>
              </a:rPr>
              <a:t>của</a:t>
            </a:r>
            <a:r>
              <a:rPr lang="en-US" sz="1800" b="1" i="1" dirty="0">
                <a:solidFill>
                  <a:srgbClr val="0000FF"/>
                </a:solidFill>
                <a:latin typeface="HP001 4 hàng" panose="020B0603050302020204" pitchFamily="34" charset="0"/>
              </a:rPr>
              <a:t> </a:t>
            </a:r>
            <a:r>
              <a:rPr lang="en-US" sz="1800" b="1" i="1" dirty="0" err="1">
                <a:solidFill>
                  <a:srgbClr val="0000FF"/>
                </a:solidFill>
                <a:latin typeface="HP001 4 hàng" panose="020B0603050302020204" pitchFamily="34" charset="0"/>
              </a:rPr>
              <a:t>bông</a:t>
            </a:r>
            <a:r>
              <a:rPr lang="en-US" sz="1800" b="1" i="1" dirty="0">
                <a:solidFill>
                  <a:srgbClr val="0000FF"/>
                </a:solidFill>
                <a:latin typeface="HP001 4 hàng" panose="020B0603050302020204" pitchFamily="34" charset="0"/>
              </a:rPr>
              <a:t> </a:t>
            </a:r>
            <a:r>
              <a:rPr lang="en-US" sz="1800" b="1" i="1" dirty="0" err="1">
                <a:solidFill>
                  <a:srgbClr val="0000FF"/>
                </a:solidFill>
                <a:latin typeface="HP001 4 hàng" panose="020B0603050302020204" pitchFamily="34" charset="0"/>
              </a:rPr>
              <a:t>lúa</a:t>
            </a:r>
            <a:endParaRPr lang="en-US" sz="1800" b="1" i="1" dirty="0">
              <a:solidFill>
                <a:srgbClr val="0000FF"/>
              </a:solidFill>
              <a:latin typeface="HP001 4 hàng" panose="020B0603050302020204" pitchFamily="34" charset="0"/>
            </a:endParaRPr>
          </a:p>
          <a:p>
            <a:pPr algn="ctr">
              <a:spcBef>
                <a:spcPts val="0"/>
              </a:spcBef>
            </a:pPr>
            <a:r>
              <a:rPr lang="en-US" sz="1800" b="1" i="1" dirty="0" err="1">
                <a:solidFill>
                  <a:srgbClr val="0000FF"/>
                </a:solidFill>
                <a:latin typeface="HP001 4 hàng" panose="020B0603050302020204" pitchFamily="34" charset="0"/>
              </a:rPr>
              <a:t>Đòng</a:t>
            </a:r>
            <a:r>
              <a:rPr lang="en-US" sz="1800" b="1" i="1" dirty="0">
                <a:solidFill>
                  <a:srgbClr val="0000FF"/>
                </a:solidFill>
                <a:latin typeface="HP001 4 hàng" panose="020B0603050302020204" pitchFamily="34" charset="0"/>
              </a:rPr>
              <a:t> </a:t>
            </a:r>
            <a:r>
              <a:rPr lang="en-US" sz="1800" b="1" i="1" dirty="0" err="1">
                <a:solidFill>
                  <a:srgbClr val="0000FF"/>
                </a:solidFill>
                <a:latin typeface="HP001 4 hàng" panose="020B0603050302020204" pitchFamily="34" charset="0"/>
              </a:rPr>
              <a:t>đòng</a:t>
            </a:r>
            <a:r>
              <a:rPr lang="en-US" sz="1800" b="1" i="1" dirty="0">
                <a:solidFill>
                  <a:srgbClr val="0000FF"/>
                </a:solidFill>
                <a:latin typeface="HP001 4 hàng" panose="020B0603050302020204" pitchFamily="34" charset="0"/>
              </a:rPr>
              <a:t>: </a:t>
            </a:r>
            <a:r>
              <a:rPr lang="en-US" sz="1800" b="1" i="1" dirty="0" err="1">
                <a:solidFill>
                  <a:srgbClr val="0000FF"/>
                </a:solidFill>
                <a:latin typeface="HP001 4 hàng" panose="020B0603050302020204" pitchFamily="34" charset="0"/>
              </a:rPr>
              <a:t>Bông</a:t>
            </a:r>
            <a:r>
              <a:rPr lang="en-US" sz="1800" b="1" i="1" dirty="0">
                <a:solidFill>
                  <a:srgbClr val="0000FF"/>
                </a:solidFill>
                <a:latin typeface="HP001 4 hàng" panose="020B0603050302020204" pitchFamily="34" charset="0"/>
              </a:rPr>
              <a:t> </a:t>
            </a:r>
            <a:r>
              <a:rPr lang="en-US" sz="1800" b="1" i="1" dirty="0" err="1">
                <a:solidFill>
                  <a:srgbClr val="0000FF"/>
                </a:solidFill>
                <a:latin typeface="HP001 4 hàng" panose="020B0603050302020204" pitchFamily="34" charset="0"/>
              </a:rPr>
              <a:t>lúa</a:t>
            </a:r>
            <a:r>
              <a:rPr lang="en-US" sz="1800" b="1" i="1" dirty="0">
                <a:solidFill>
                  <a:srgbClr val="0000FF"/>
                </a:solidFill>
                <a:latin typeface="HP001 4 hàng" panose="020B0603050302020204" pitchFamily="34" charset="0"/>
              </a:rPr>
              <a:t> non, </a:t>
            </a:r>
            <a:r>
              <a:rPr lang="en-US" sz="1800" b="1" i="1" dirty="0" err="1">
                <a:solidFill>
                  <a:srgbClr val="0000FF"/>
                </a:solidFill>
                <a:latin typeface="HP001 4 hàng" panose="020B0603050302020204" pitchFamily="34" charset="0"/>
              </a:rPr>
              <a:t>còn</a:t>
            </a:r>
            <a:r>
              <a:rPr lang="en-US" sz="1800" b="1" i="1" dirty="0">
                <a:solidFill>
                  <a:srgbClr val="0000FF"/>
                </a:solidFill>
                <a:latin typeface="HP001 4 hàng" panose="020B0603050302020204" pitchFamily="34" charset="0"/>
              </a:rPr>
              <a:t> </a:t>
            </a:r>
            <a:r>
              <a:rPr lang="en-US" sz="1800" b="1" i="1" dirty="0" err="1">
                <a:solidFill>
                  <a:srgbClr val="0000FF"/>
                </a:solidFill>
                <a:latin typeface="HP001 4 hàng" panose="020B0603050302020204" pitchFamily="34" charset="0"/>
              </a:rPr>
              <a:t>nằm</a:t>
            </a:r>
            <a:r>
              <a:rPr lang="en-US" sz="1800" b="1" i="1" dirty="0">
                <a:solidFill>
                  <a:srgbClr val="0000FF"/>
                </a:solidFill>
                <a:latin typeface="HP001 4 hàng" panose="020B0603050302020204" pitchFamily="34" charset="0"/>
              </a:rPr>
              <a:t> </a:t>
            </a:r>
            <a:r>
              <a:rPr lang="en-US" sz="1800" b="1" i="1" dirty="0" err="1">
                <a:solidFill>
                  <a:srgbClr val="0000FF"/>
                </a:solidFill>
                <a:latin typeface="HP001 4 hàng" panose="020B0603050302020204" pitchFamily="34" charset="0"/>
              </a:rPr>
              <a:t>trong</a:t>
            </a:r>
            <a:r>
              <a:rPr lang="en-US" sz="1800" b="1" i="1" dirty="0">
                <a:solidFill>
                  <a:srgbClr val="0000FF"/>
                </a:solidFill>
                <a:latin typeface="HP001 4 hàng" panose="020B0603050302020204" pitchFamily="34" charset="0"/>
              </a:rPr>
              <a:t> </a:t>
            </a:r>
            <a:r>
              <a:rPr lang="en-US" sz="1800" b="1" i="1" dirty="0" err="1">
                <a:solidFill>
                  <a:srgbClr val="0000FF"/>
                </a:solidFill>
                <a:latin typeface="HP001 4 hàng" panose="020B0603050302020204" pitchFamily="34" charset="0"/>
              </a:rPr>
              <a:t>bẹ</a:t>
            </a:r>
            <a:r>
              <a:rPr lang="en-US" sz="1800" b="1" i="1" dirty="0">
                <a:solidFill>
                  <a:srgbClr val="0000FF"/>
                </a:solidFill>
                <a:latin typeface="HP001 4 hàng" panose="020B0603050302020204" pitchFamily="34" charset="0"/>
              </a:rPr>
              <a:t> </a:t>
            </a:r>
            <a:r>
              <a:rPr lang="en-US" sz="1800" b="1" i="1" dirty="0" err="1">
                <a:solidFill>
                  <a:srgbClr val="0000FF"/>
                </a:solidFill>
                <a:latin typeface="HP001 4 hàng" panose="020B0603050302020204" pitchFamily="34" charset="0"/>
              </a:rPr>
              <a:t>lá</a:t>
            </a:r>
            <a:endParaRPr lang="vi-VN" sz="1800" b="1" i="1" dirty="0">
              <a:solidFill>
                <a:srgbClr val="0000FF"/>
              </a:solidFill>
              <a:latin typeface="HP001 4 hàng" panose="020B060305030202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15F78F1C-3712-4DAD-A119-95BCD67BCB08}"/>
              </a:ext>
            </a:extLst>
          </p:cNvPr>
          <p:cNvSpPr txBox="1"/>
          <p:nvPr/>
        </p:nvSpPr>
        <p:spPr>
          <a:xfrm>
            <a:off x="533400" y="163794"/>
            <a:ext cx="848687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err="1">
                <a:solidFill>
                  <a:srgbClr val="FFC000"/>
                </a:solidFill>
              </a:rPr>
              <a:t>Tiết</a:t>
            </a:r>
            <a:r>
              <a:rPr lang="en-US" sz="3600" dirty="0">
                <a:solidFill>
                  <a:srgbClr val="FFC000"/>
                </a:solidFill>
              </a:rPr>
              <a:t> 51: VẺ ĐẸP CỦA MỘT BÀI CA DAO</a:t>
            </a:r>
          </a:p>
        </p:txBody>
      </p:sp>
    </p:spTree>
    <p:extLst>
      <p:ext uri="{BB962C8B-B14F-4D97-AF65-F5344CB8AC3E}">
        <p14:creationId xmlns:p14="http://schemas.microsoft.com/office/powerpoint/2010/main" val="40118096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3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8100" y="-342900"/>
            <a:ext cx="6515099" cy="61004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Rectangle 1"/>
          <p:cNvSpPr/>
          <p:nvPr/>
        </p:nvSpPr>
        <p:spPr>
          <a:xfrm>
            <a:off x="6096000" y="0"/>
            <a:ext cx="3047999" cy="575754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/>
            <a:r>
              <a:rPr lang="en-US" sz="2300" b="1" dirty="0" err="1">
                <a:solidFill>
                  <a:schemeClr val="accent5">
                    <a:lumMod val="75000"/>
                  </a:schemeClr>
                </a:solidFill>
                <a:latin typeface="Arial"/>
              </a:rPr>
              <a:t>Phiếu</a:t>
            </a:r>
            <a:r>
              <a:rPr lang="en-US" sz="2300" b="1" dirty="0">
                <a:solidFill>
                  <a:schemeClr val="accent5">
                    <a:lumMod val="75000"/>
                  </a:schemeClr>
                </a:solidFill>
                <a:latin typeface="Arial"/>
              </a:rPr>
              <a:t> </a:t>
            </a:r>
            <a:r>
              <a:rPr lang="en-US" sz="2300" b="1" dirty="0" err="1">
                <a:solidFill>
                  <a:schemeClr val="accent5">
                    <a:lumMod val="75000"/>
                  </a:schemeClr>
                </a:solidFill>
                <a:latin typeface="Arial"/>
              </a:rPr>
              <a:t>bài</a:t>
            </a:r>
            <a:r>
              <a:rPr lang="en-US" sz="2300" b="1" dirty="0">
                <a:solidFill>
                  <a:schemeClr val="accent5">
                    <a:lumMod val="75000"/>
                  </a:schemeClr>
                </a:solidFill>
                <a:latin typeface="Arial"/>
              </a:rPr>
              <a:t> </a:t>
            </a:r>
            <a:r>
              <a:rPr lang="en-US" sz="2300" b="1" dirty="0" err="1">
                <a:solidFill>
                  <a:schemeClr val="accent5">
                    <a:lumMod val="75000"/>
                  </a:schemeClr>
                </a:solidFill>
                <a:latin typeface="Arial"/>
              </a:rPr>
              <a:t>tập</a:t>
            </a:r>
            <a:r>
              <a:rPr lang="en-US" sz="2300" b="1" dirty="0">
                <a:solidFill>
                  <a:schemeClr val="accent5">
                    <a:lumMod val="75000"/>
                  </a:schemeClr>
                </a:solidFill>
                <a:latin typeface="Arial"/>
              </a:rPr>
              <a:t> 4: </a:t>
            </a:r>
          </a:p>
          <a:p>
            <a:pPr lvl="0"/>
            <a:r>
              <a:rPr lang="en-US" sz="2300" b="1" dirty="0">
                <a:solidFill>
                  <a:schemeClr val="accent5">
                    <a:lumMod val="75000"/>
                  </a:schemeClr>
                </a:solidFill>
                <a:latin typeface="Arial"/>
              </a:rPr>
              <a:t>- </a:t>
            </a:r>
            <a:r>
              <a:rPr lang="en-US" sz="2300" b="1" dirty="0" err="1">
                <a:solidFill>
                  <a:schemeClr val="accent5">
                    <a:lumMod val="75000"/>
                  </a:schemeClr>
                </a:solidFill>
                <a:latin typeface="Arial"/>
              </a:rPr>
              <a:t>Trong</a:t>
            </a:r>
            <a:r>
              <a:rPr lang="en-US" sz="2300" b="1" dirty="0">
                <a:solidFill>
                  <a:schemeClr val="accent5">
                    <a:lumMod val="75000"/>
                  </a:schemeClr>
                </a:solidFill>
                <a:latin typeface="Arial"/>
              </a:rPr>
              <a:t> </a:t>
            </a:r>
            <a:r>
              <a:rPr lang="en-US" sz="2300" b="1" dirty="0" err="1">
                <a:solidFill>
                  <a:schemeClr val="accent5">
                    <a:lumMod val="75000"/>
                  </a:schemeClr>
                </a:solidFill>
                <a:latin typeface="Arial"/>
              </a:rPr>
              <a:t>phần</a:t>
            </a:r>
            <a:r>
              <a:rPr lang="en-US" sz="2300" b="1" dirty="0">
                <a:solidFill>
                  <a:schemeClr val="accent5">
                    <a:lumMod val="75000"/>
                  </a:schemeClr>
                </a:solidFill>
                <a:latin typeface="Arial"/>
              </a:rPr>
              <a:t> 4 </a:t>
            </a:r>
            <a:r>
              <a:rPr lang="en-US" sz="2300" b="1" dirty="0" err="1">
                <a:solidFill>
                  <a:schemeClr val="accent5">
                    <a:lumMod val="75000"/>
                  </a:schemeClr>
                </a:solidFill>
                <a:latin typeface="Arial"/>
              </a:rPr>
              <a:t>theo</a:t>
            </a:r>
            <a:r>
              <a:rPr lang="en-US" sz="2300" b="1" dirty="0">
                <a:solidFill>
                  <a:schemeClr val="accent5">
                    <a:lumMod val="75000"/>
                  </a:schemeClr>
                </a:solidFill>
                <a:latin typeface="Arial"/>
              </a:rPr>
              <a:t> </a:t>
            </a:r>
            <a:r>
              <a:rPr lang="en-US" sz="2300" b="1" dirty="0" err="1">
                <a:solidFill>
                  <a:schemeClr val="accent5">
                    <a:lumMod val="75000"/>
                  </a:schemeClr>
                </a:solidFill>
              </a:rPr>
              <a:t>tác</a:t>
            </a:r>
            <a:r>
              <a:rPr lang="en-US" sz="2300" b="1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sz="2300" b="1" dirty="0" err="1">
                <a:solidFill>
                  <a:schemeClr val="accent5">
                    <a:lumMod val="75000"/>
                  </a:schemeClr>
                </a:solidFill>
              </a:rPr>
              <a:t>giả</a:t>
            </a:r>
            <a:r>
              <a:rPr lang="en-US" sz="2300" b="1" dirty="0">
                <a:solidFill>
                  <a:schemeClr val="accent5">
                    <a:lumMod val="75000"/>
                  </a:schemeClr>
                </a:solidFill>
              </a:rPr>
              <a:t>, </a:t>
            </a:r>
            <a:r>
              <a:rPr lang="en-US" sz="2300" b="1" dirty="0" err="1">
                <a:solidFill>
                  <a:schemeClr val="accent5">
                    <a:lumMod val="75000"/>
                  </a:schemeClr>
                </a:solidFill>
              </a:rPr>
              <a:t>hai</a:t>
            </a:r>
            <a:r>
              <a:rPr lang="en-US" sz="2300" b="1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sz="2300" b="1" dirty="0" err="1">
                <a:solidFill>
                  <a:schemeClr val="accent5">
                    <a:lumMod val="75000"/>
                  </a:schemeClr>
                </a:solidFill>
              </a:rPr>
              <a:t>câu</a:t>
            </a:r>
            <a:r>
              <a:rPr lang="en-US" sz="2300" b="1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sz="2300" b="1" dirty="0" err="1">
                <a:solidFill>
                  <a:schemeClr val="accent5">
                    <a:lumMod val="75000"/>
                  </a:schemeClr>
                </a:solidFill>
              </a:rPr>
              <a:t>cuối</a:t>
            </a:r>
            <a:r>
              <a:rPr lang="en-US" sz="2300" b="1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sz="2300" b="1" dirty="0" err="1">
                <a:solidFill>
                  <a:schemeClr val="accent5">
                    <a:lumMod val="75000"/>
                  </a:schemeClr>
                </a:solidFill>
              </a:rPr>
              <a:t>có</a:t>
            </a:r>
            <a:r>
              <a:rPr lang="en-US" sz="2300" b="1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sz="2300" b="1" dirty="0" err="1">
                <a:solidFill>
                  <a:schemeClr val="accent5">
                    <a:lumMod val="75000"/>
                  </a:schemeClr>
                </a:solidFill>
              </a:rPr>
              <a:t>gì</a:t>
            </a:r>
            <a:r>
              <a:rPr lang="en-US" sz="2300" b="1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sz="2300" b="1" dirty="0" err="1">
                <a:solidFill>
                  <a:schemeClr val="accent5">
                    <a:lumMod val="75000"/>
                  </a:schemeClr>
                </a:solidFill>
              </a:rPr>
              <a:t>khác</a:t>
            </a:r>
            <a:r>
              <a:rPr lang="en-US" sz="2300" b="1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sz="2300" b="1" dirty="0" err="1">
                <a:solidFill>
                  <a:schemeClr val="accent5">
                    <a:lumMod val="75000"/>
                  </a:schemeClr>
                </a:solidFill>
              </a:rPr>
              <a:t>biệt</a:t>
            </a:r>
            <a:r>
              <a:rPr lang="en-US" sz="2300" b="1" dirty="0">
                <a:solidFill>
                  <a:schemeClr val="accent5">
                    <a:lumMod val="75000"/>
                  </a:schemeClr>
                </a:solidFill>
              </a:rPr>
              <a:t> so </a:t>
            </a:r>
            <a:r>
              <a:rPr lang="en-US" sz="2300" b="1" dirty="0" err="1">
                <a:solidFill>
                  <a:schemeClr val="accent5">
                    <a:lumMod val="75000"/>
                  </a:schemeClr>
                </a:solidFill>
              </a:rPr>
              <a:t>với</a:t>
            </a:r>
            <a:r>
              <a:rPr lang="en-US" sz="2300" b="1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sz="2300" b="1" dirty="0" err="1">
                <a:solidFill>
                  <a:schemeClr val="accent5">
                    <a:lumMod val="75000"/>
                  </a:schemeClr>
                </a:solidFill>
              </a:rPr>
              <a:t>hai</a:t>
            </a:r>
            <a:r>
              <a:rPr lang="en-US" sz="2300" b="1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sz="2300" b="1" dirty="0" err="1">
                <a:solidFill>
                  <a:schemeClr val="accent5">
                    <a:lumMod val="75000"/>
                  </a:schemeClr>
                </a:solidFill>
              </a:rPr>
              <a:t>câu</a:t>
            </a:r>
            <a:r>
              <a:rPr lang="en-US" sz="2300" b="1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vi-VN" sz="2300" b="1" dirty="0">
                <a:solidFill>
                  <a:schemeClr val="accent5">
                    <a:lumMod val="75000"/>
                  </a:schemeClr>
                </a:solidFill>
              </a:rPr>
              <a:t>đầu</a:t>
            </a:r>
            <a:r>
              <a:rPr lang="en-US" sz="2300" b="1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sz="2300" b="1" dirty="0" err="1">
                <a:solidFill>
                  <a:schemeClr val="accent5">
                    <a:lumMod val="75000"/>
                  </a:schemeClr>
                </a:solidFill>
              </a:rPr>
              <a:t>của</a:t>
            </a:r>
            <a:r>
              <a:rPr lang="en-US" sz="2300" b="1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sz="2300" b="1" dirty="0" err="1">
                <a:solidFill>
                  <a:schemeClr val="accent5">
                    <a:lumMod val="75000"/>
                  </a:schemeClr>
                </a:solidFill>
              </a:rPr>
              <a:t>bài</a:t>
            </a:r>
            <a:r>
              <a:rPr lang="en-US" sz="2300" b="1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sz="2300" b="1" dirty="0" err="1">
                <a:solidFill>
                  <a:schemeClr val="accent5">
                    <a:lumMod val="75000"/>
                  </a:schemeClr>
                </a:solidFill>
              </a:rPr>
              <a:t>ca</a:t>
            </a:r>
            <a:r>
              <a:rPr lang="en-US" sz="2300" b="1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sz="2300" b="1" dirty="0" err="1">
                <a:solidFill>
                  <a:schemeClr val="accent5">
                    <a:lumMod val="75000"/>
                  </a:schemeClr>
                </a:solidFill>
              </a:rPr>
              <a:t>dao</a:t>
            </a:r>
            <a:r>
              <a:rPr lang="en-US" sz="2300" b="1" dirty="0">
                <a:solidFill>
                  <a:schemeClr val="accent5">
                    <a:lumMod val="75000"/>
                  </a:schemeClr>
                </a:solidFill>
              </a:rPr>
              <a:t>? </a:t>
            </a:r>
            <a:endParaRPr lang="en-US" sz="2300" b="1" dirty="0">
              <a:solidFill>
                <a:schemeClr val="accent5">
                  <a:lumMod val="75000"/>
                </a:schemeClr>
              </a:solidFill>
              <a:latin typeface="Arial"/>
            </a:endParaRPr>
          </a:p>
          <a:p>
            <a:pPr lvl="0"/>
            <a:r>
              <a:rPr lang="en-US" sz="2300" b="1" dirty="0">
                <a:solidFill>
                  <a:schemeClr val="accent5">
                    <a:lumMod val="75000"/>
                  </a:schemeClr>
                </a:solidFill>
                <a:latin typeface="Arial"/>
              </a:rPr>
              <a:t>- </a:t>
            </a:r>
            <a:r>
              <a:rPr lang="en-US" sz="2300" b="1" dirty="0" err="1">
                <a:solidFill>
                  <a:schemeClr val="accent5">
                    <a:lumMod val="75000"/>
                  </a:schemeClr>
                </a:solidFill>
                <a:latin typeface="Arial"/>
              </a:rPr>
              <a:t>Để</a:t>
            </a:r>
            <a:r>
              <a:rPr lang="en-US" sz="2300" b="1" dirty="0">
                <a:solidFill>
                  <a:schemeClr val="accent5">
                    <a:lumMod val="75000"/>
                  </a:schemeClr>
                </a:solidFill>
                <a:latin typeface="Arial"/>
              </a:rPr>
              <a:t> </a:t>
            </a:r>
            <a:r>
              <a:rPr lang="en-US" sz="2300" b="1" dirty="0" err="1">
                <a:solidFill>
                  <a:schemeClr val="accent5">
                    <a:lumMod val="75000"/>
                  </a:schemeClr>
                </a:solidFill>
                <a:latin typeface="Arial"/>
              </a:rPr>
              <a:t>làm</a:t>
            </a:r>
            <a:r>
              <a:rPr lang="en-US" sz="2300" b="1" dirty="0">
                <a:solidFill>
                  <a:schemeClr val="accent5">
                    <a:lumMod val="75000"/>
                  </a:schemeClr>
                </a:solidFill>
                <a:latin typeface="Arial"/>
              </a:rPr>
              <a:t> </a:t>
            </a:r>
            <a:r>
              <a:rPr lang="en-US" sz="2300" b="1" dirty="0" err="1">
                <a:solidFill>
                  <a:schemeClr val="accent5">
                    <a:lumMod val="75000"/>
                  </a:schemeClr>
                </a:solidFill>
                <a:latin typeface="Arial"/>
              </a:rPr>
              <a:t>rõ</a:t>
            </a:r>
            <a:r>
              <a:rPr lang="en-US" sz="2300" b="1" dirty="0">
                <a:solidFill>
                  <a:schemeClr val="accent5">
                    <a:lumMod val="75000"/>
                  </a:schemeClr>
                </a:solidFill>
                <a:latin typeface="Arial"/>
              </a:rPr>
              <a:t> </a:t>
            </a:r>
            <a:r>
              <a:rPr lang="en-US" sz="2300" b="1" dirty="0" err="1">
                <a:solidFill>
                  <a:schemeClr val="accent5">
                    <a:lumMod val="75000"/>
                  </a:schemeClr>
                </a:solidFill>
              </a:rPr>
              <a:t>sự</a:t>
            </a:r>
            <a:r>
              <a:rPr lang="en-US" sz="2300" b="1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sz="2300" b="1" dirty="0" err="1">
                <a:solidFill>
                  <a:schemeClr val="accent5">
                    <a:lumMod val="75000"/>
                  </a:schemeClr>
                </a:solidFill>
              </a:rPr>
              <a:t>khác</a:t>
            </a:r>
            <a:r>
              <a:rPr lang="en-US" sz="2300" b="1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sz="2300" b="1" dirty="0" err="1">
                <a:solidFill>
                  <a:schemeClr val="accent5">
                    <a:lumMod val="75000"/>
                  </a:schemeClr>
                </a:solidFill>
              </a:rPr>
              <a:t>biệt</a:t>
            </a:r>
            <a:r>
              <a:rPr lang="en-US" sz="2300" b="1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vi-VN" sz="2300" b="1" dirty="0">
                <a:solidFill>
                  <a:schemeClr val="accent5">
                    <a:lumMod val="75000"/>
                  </a:schemeClr>
                </a:solidFill>
                <a:latin typeface="Arial"/>
              </a:rPr>
              <a:t>đó</a:t>
            </a:r>
            <a:r>
              <a:rPr lang="en-US" sz="2300" b="1" dirty="0">
                <a:solidFill>
                  <a:schemeClr val="accent5">
                    <a:lumMod val="75000"/>
                  </a:schemeClr>
                </a:solidFill>
                <a:latin typeface="Arial"/>
              </a:rPr>
              <a:t> </a:t>
            </a:r>
            <a:r>
              <a:rPr lang="en-US" sz="2300" b="1" dirty="0" err="1">
                <a:solidFill>
                  <a:schemeClr val="accent5">
                    <a:lumMod val="75000"/>
                  </a:schemeClr>
                </a:solidFill>
                <a:latin typeface="Arial"/>
              </a:rPr>
              <a:t>tác</a:t>
            </a:r>
            <a:r>
              <a:rPr lang="en-US" sz="2300" b="1" dirty="0">
                <a:solidFill>
                  <a:schemeClr val="accent5">
                    <a:lumMod val="75000"/>
                  </a:schemeClr>
                </a:solidFill>
                <a:latin typeface="Arial"/>
              </a:rPr>
              <a:t> </a:t>
            </a:r>
            <a:r>
              <a:rPr lang="en-US" sz="2300" b="1" dirty="0" err="1">
                <a:solidFill>
                  <a:schemeClr val="accent5">
                    <a:lumMod val="75000"/>
                  </a:schemeClr>
                </a:solidFill>
                <a:latin typeface="Arial"/>
              </a:rPr>
              <a:t>giả</a:t>
            </a:r>
            <a:r>
              <a:rPr lang="en-US" sz="2300" b="1" dirty="0">
                <a:solidFill>
                  <a:schemeClr val="accent5">
                    <a:lumMod val="75000"/>
                  </a:schemeClr>
                </a:solidFill>
                <a:latin typeface="Arial"/>
              </a:rPr>
              <a:t> </a:t>
            </a:r>
            <a:r>
              <a:rPr lang="vi-VN" sz="2300" b="1" dirty="0">
                <a:solidFill>
                  <a:schemeClr val="accent5">
                    <a:lumMod val="75000"/>
                  </a:schemeClr>
                </a:solidFill>
                <a:latin typeface="Arial"/>
              </a:rPr>
              <a:t>đã</a:t>
            </a:r>
            <a:r>
              <a:rPr lang="en-US" sz="2300" b="1" dirty="0">
                <a:solidFill>
                  <a:schemeClr val="accent5">
                    <a:lumMod val="75000"/>
                  </a:schemeClr>
                </a:solidFill>
                <a:latin typeface="Arial"/>
              </a:rPr>
              <a:t> </a:t>
            </a:r>
            <a:r>
              <a:rPr lang="vi-VN" sz="2300" b="1" dirty="0">
                <a:solidFill>
                  <a:schemeClr val="accent5">
                    <a:lumMod val="75000"/>
                  </a:schemeClr>
                </a:solidFill>
                <a:latin typeface="Arial"/>
              </a:rPr>
              <a:t>đưa</a:t>
            </a:r>
            <a:r>
              <a:rPr lang="en-US" sz="2300" b="1" dirty="0">
                <a:solidFill>
                  <a:schemeClr val="accent5">
                    <a:lumMod val="75000"/>
                  </a:schemeClr>
                </a:solidFill>
                <a:latin typeface="Arial"/>
              </a:rPr>
              <a:t> </a:t>
            </a:r>
            <a:r>
              <a:rPr lang="en-US" sz="2300" b="1" dirty="0" err="1">
                <a:solidFill>
                  <a:schemeClr val="accent5">
                    <a:lumMod val="75000"/>
                  </a:schemeClr>
                </a:solidFill>
                <a:latin typeface="Arial"/>
              </a:rPr>
              <a:t>ra</a:t>
            </a:r>
            <a:r>
              <a:rPr lang="en-US" sz="2300" b="1" dirty="0">
                <a:solidFill>
                  <a:schemeClr val="accent5">
                    <a:lumMod val="75000"/>
                  </a:schemeClr>
                </a:solidFill>
                <a:latin typeface="Arial"/>
              </a:rPr>
              <a:t> </a:t>
            </a:r>
            <a:r>
              <a:rPr lang="en-US" sz="2300" b="1" dirty="0" err="1">
                <a:solidFill>
                  <a:schemeClr val="accent5">
                    <a:lumMod val="75000"/>
                  </a:schemeClr>
                </a:solidFill>
                <a:latin typeface="Arial"/>
              </a:rPr>
              <a:t>lý</a:t>
            </a:r>
            <a:r>
              <a:rPr lang="en-US" sz="2300" b="1" dirty="0">
                <a:solidFill>
                  <a:schemeClr val="accent5">
                    <a:lumMod val="75000"/>
                  </a:schemeClr>
                </a:solidFill>
                <a:latin typeface="Arial"/>
              </a:rPr>
              <a:t> </a:t>
            </a:r>
            <a:r>
              <a:rPr lang="en-US" sz="2300" b="1" dirty="0" err="1">
                <a:solidFill>
                  <a:schemeClr val="accent5">
                    <a:lumMod val="75000"/>
                  </a:schemeClr>
                </a:solidFill>
                <a:latin typeface="Arial"/>
              </a:rPr>
              <a:t>lẽ</a:t>
            </a:r>
            <a:r>
              <a:rPr lang="en-US" sz="2300" b="1" dirty="0">
                <a:solidFill>
                  <a:schemeClr val="accent5">
                    <a:lumMod val="75000"/>
                  </a:schemeClr>
                </a:solidFill>
                <a:latin typeface="Arial"/>
              </a:rPr>
              <a:t> </a:t>
            </a:r>
            <a:r>
              <a:rPr lang="en-US" sz="2300" b="1" dirty="0" err="1">
                <a:solidFill>
                  <a:schemeClr val="accent5">
                    <a:lumMod val="75000"/>
                  </a:schemeClr>
                </a:solidFill>
                <a:latin typeface="Arial"/>
              </a:rPr>
              <a:t>và</a:t>
            </a:r>
            <a:r>
              <a:rPr lang="en-US" sz="2300" b="1" dirty="0">
                <a:solidFill>
                  <a:schemeClr val="accent5">
                    <a:lumMod val="75000"/>
                  </a:schemeClr>
                </a:solidFill>
                <a:latin typeface="Arial"/>
              </a:rPr>
              <a:t> </a:t>
            </a:r>
            <a:r>
              <a:rPr lang="en-US" sz="2300" b="1" dirty="0" err="1">
                <a:solidFill>
                  <a:schemeClr val="accent5">
                    <a:lumMod val="75000"/>
                  </a:schemeClr>
                </a:solidFill>
                <a:latin typeface="Arial"/>
              </a:rPr>
              <a:t>dẫn</a:t>
            </a:r>
            <a:r>
              <a:rPr lang="en-US" sz="2300" b="1" dirty="0">
                <a:solidFill>
                  <a:schemeClr val="accent5">
                    <a:lumMod val="75000"/>
                  </a:schemeClr>
                </a:solidFill>
                <a:latin typeface="Arial"/>
              </a:rPr>
              <a:t> </a:t>
            </a:r>
            <a:r>
              <a:rPr lang="en-US" sz="2300" b="1" dirty="0" err="1">
                <a:solidFill>
                  <a:schemeClr val="accent5">
                    <a:lumMod val="75000"/>
                  </a:schemeClr>
                </a:solidFill>
                <a:latin typeface="Arial"/>
              </a:rPr>
              <a:t>chứng</a:t>
            </a:r>
            <a:r>
              <a:rPr lang="en-US" sz="2300" b="1" dirty="0">
                <a:solidFill>
                  <a:schemeClr val="accent5">
                    <a:lumMod val="75000"/>
                  </a:schemeClr>
                </a:solidFill>
                <a:latin typeface="Arial"/>
              </a:rPr>
              <a:t> </a:t>
            </a:r>
            <a:r>
              <a:rPr lang="en-US" sz="2300" b="1" dirty="0" err="1">
                <a:solidFill>
                  <a:schemeClr val="accent5">
                    <a:lumMod val="75000"/>
                  </a:schemeClr>
                </a:solidFill>
                <a:latin typeface="Arial"/>
              </a:rPr>
              <a:t>nào</a:t>
            </a:r>
            <a:r>
              <a:rPr lang="en-US" sz="2300" b="1" dirty="0">
                <a:solidFill>
                  <a:schemeClr val="accent5">
                    <a:lumMod val="75000"/>
                  </a:schemeClr>
                </a:solidFill>
                <a:latin typeface="Arial"/>
              </a:rPr>
              <a:t>?</a:t>
            </a:r>
          </a:p>
          <a:p>
            <a:pPr lvl="0"/>
            <a:r>
              <a:rPr lang="en-US" sz="2300" b="1" dirty="0">
                <a:solidFill>
                  <a:schemeClr val="accent5">
                    <a:lumMod val="75000"/>
                  </a:schemeClr>
                </a:solidFill>
                <a:latin typeface="Arial"/>
              </a:rPr>
              <a:t>- </a:t>
            </a:r>
            <a:r>
              <a:rPr lang="en-US" sz="2300" b="1" dirty="0" err="1">
                <a:solidFill>
                  <a:schemeClr val="accent5">
                    <a:lumMod val="75000"/>
                  </a:schemeClr>
                </a:solidFill>
                <a:latin typeface="Arial"/>
              </a:rPr>
              <a:t>Câu</a:t>
            </a:r>
            <a:r>
              <a:rPr lang="en-US" sz="2300" b="1" dirty="0">
                <a:solidFill>
                  <a:schemeClr val="accent5">
                    <a:lumMod val="75000"/>
                  </a:schemeClr>
                </a:solidFill>
                <a:latin typeface="Arial"/>
              </a:rPr>
              <a:t> v</a:t>
            </a:r>
            <a:r>
              <a:rPr lang="vi-VN" sz="2300" b="1" dirty="0">
                <a:solidFill>
                  <a:schemeClr val="accent5">
                    <a:lumMod val="75000"/>
                  </a:schemeClr>
                </a:solidFill>
                <a:latin typeface="Arial"/>
              </a:rPr>
              <a:t>ă</a:t>
            </a:r>
            <a:r>
              <a:rPr lang="en-US" sz="2300" b="1" dirty="0">
                <a:solidFill>
                  <a:schemeClr val="accent5">
                    <a:lumMod val="75000"/>
                  </a:schemeClr>
                </a:solidFill>
                <a:latin typeface="Arial"/>
              </a:rPr>
              <a:t>n </a:t>
            </a:r>
            <a:r>
              <a:rPr lang="en-US" sz="2300" b="1" dirty="0" err="1">
                <a:solidFill>
                  <a:schemeClr val="accent5">
                    <a:lumMod val="75000"/>
                  </a:schemeClr>
                </a:solidFill>
                <a:latin typeface="Arial"/>
              </a:rPr>
              <a:t>nào</a:t>
            </a:r>
            <a:r>
              <a:rPr lang="en-US" sz="2300" b="1" dirty="0">
                <a:solidFill>
                  <a:schemeClr val="accent5">
                    <a:lumMod val="75000"/>
                  </a:schemeClr>
                </a:solidFill>
                <a:latin typeface="Arial"/>
              </a:rPr>
              <a:t> </a:t>
            </a:r>
            <a:r>
              <a:rPr lang="en-US" sz="2300" b="1" dirty="0" err="1">
                <a:solidFill>
                  <a:schemeClr val="accent5">
                    <a:lumMod val="75000"/>
                  </a:schemeClr>
                </a:solidFill>
                <a:latin typeface="Arial"/>
              </a:rPr>
              <a:t>là</a:t>
            </a:r>
            <a:r>
              <a:rPr lang="en-US" sz="2300" b="1" dirty="0">
                <a:solidFill>
                  <a:schemeClr val="accent5">
                    <a:lumMod val="75000"/>
                  </a:schemeClr>
                </a:solidFill>
                <a:latin typeface="Arial"/>
              </a:rPr>
              <a:t> </a:t>
            </a:r>
            <a:r>
              <a:rPr lang="en-US" sz="2300" b="1" dirty="0" err="1">
                <a:solidFill>
                  <a:schemeClr val="accent5">
                    <a:lumMod val="75000"/>
                  </a:schemeClr>
                </a:solidFill>
                <a:latin typeface="Arial"/>
              </a:rPr>
              <a:t>câu</a:t>
            </a:r>
            <a:r>
              <a:rPr lang="en-US" sz="2300" b="1" dirty="0">
                <a:solidFill>
                  <a:schemeClr val="accent5">
                    <a:lumMod val="75000"/>
                  </a:schemeClr>
                </a:solidFill>
                <a:latin typeface="Arial"/>
              </a:rPr>
              <a:t> </a:t>
            </a:r>
            <a:r>
              <a:rPr lang="en-US" sz="2300" b="1" dirty="0" err="1">
                <a:solidFill>
                  <a:schemeClr val="accent5">
                    <a:lumMod val="75000"/>
                  </a:schemeClr>
                </a:solidFill>
                <a:latin typeface="Arial"/>
              </a:rPr>
              <a:t>kết</a:t>
            </a:r>
            <a:r>
              <a:rPr lang="en-US" sz="2300" b="1" dirty="0">
                <a:solidFill>
                  <a:schemeClr val="accent5">
                    <a:lumMod val="75000"/>
                  </a:schemeClr>
                </a:solidFill>
                <a:latin typeface="Arial"/>
              </a:rPr>
              <a:t> </a:t>
            </a:r>
            <a:r>
              <a:rPr lang="en-US" sz="2300" b="1" dirty="0" err="1">
                <a:solidFill>
                  <a:schemeClr val="accent5">
                    <a:lumMod val="75000"/>
                  </a:schemeClr>
                </a:solidFill>
                <a:latin typeface="Arial"/>
              </a:rPr>
              <a:t>luận</a:t>
            </a:r>
            <a:r>
              <a:rPr lang="en-US" sz="2300" b="1" dirty="0">
                <a:solidFill>
                  <a:schemeClr val="accent5">
                    <a:lumMod val="75000"/>
                  </a:schemeClr>
                </a:solidFill>
                <a:latin typeface="Arial"/>
              </a:rPr>
              <a:t> </a:t>
            </a:r>
            <a:r>
              <a:rPr lang="en-US" sz="2300" b="1" dirty="0" err="1">
                <a:solidFill>
                  <a:schemeClr val="accent5">
                    <a:lumMod val="75000"/>
                  </a:schemeClr>
                </a:solidFill>
                <a:latin typeface="Arial"/>
              </a:rPr>
              <a:t>của</a:t>
            </a:r>
            <a:r>
              <a:rPr lang="en-US" sz="2300" b="1" dirty="0">
                <a:solidFill>
                  <a:schemeClr val="accent5">
                    <a:lumMod val="75000"/>
                  </a:schemeClr>
                </a:solidFill>
                <a:latin typeface="Arial"/>
              </a:rPr>
              <a:t> </a:t>
            </a:r>
            <a:r>
              <a:rPr lang="en-US" sz="2300" b="1" dirty="0" err="1">
                <a:solidFill>
                  <a:schemeClr val="accent5">
                    <a:lumMod val="75000"/>
                  </a:schemeClr>
                </a:solidFill>
                <a:latin typeface="Arial"/>
              </a:rPr>
              <a:t>bài</a:t>
            </a:r>
            <a:r>
              <a:rPr lang="en-US" sz="2300" b="1" dirty="0">
                <a:solidFill>
                  <a:schemeClr val="accent5">
                    <a:lumMod val="75000"/>
                  </a:schemeClr>
                </a:solidFill>
                <a:latin typeface="Arial"/>
              </a:rPr>
              <a:t> </a:t>
            </a:r>
            <a:r>
              <a:rPr lang="en-US" sz="2300" b="1" dirty="0" err="1">
                <a:solidFill>
                  <a:schemeClr val="accent5">
                    <a:lumMod val="75000"/>
                  </a:schemeClr>
                </a:solidFill>
                <a:latin typeface="Arial"/>
              </a:rPr>
              <a:t>viết</a:t>
            </a:r>
            <a:r>
              <a:rPr lang="en-US" sz="2300" b="1" dirty="0">
                <a:solidFill>
                  <a:schemeClr val="accent5">
                    <a:lumMod val="75000"/>
                  </a:schemeClr>
                </a:solidFill>
                <a:latin typeface="Arial"/>
              </a:rPr>
              <a:t>? </a:t>
            </a:r>
            <a:r>
              <a:rPr lang="en-US" sz="2300" b="1" dirty="0" err="1">
                <a:solidFill>
                  <a:schemeClr val="accent5">
                    <a:lumMod val="75000"/>
                  </a:schemeClr>
                </a:solidFill>
                <a:latin typeface="Arial"/>
              </a:rPr>
              <a:t>Câu</a:t>
            </a:r>
            <a:r>
              <a:rPr lang="en-US" sz="2300" b="1" dirty="0">
                <a:solidFill>
                  <a:schemeClr val="accent5">
                    <a:lumMod val="75000"/>
                  </a:schemeClr>
                </a:solidFill>
                <a:latin typeface="Arial"/>
              </a:rPr>
              <a:t> v</a:t>
            </a:r>
            <a:r>
              <a:rPr lang="vi-VN" sz="2300" b="1" dirty="0">
                <a:solidFill>
                  <a:schemeClr val="accent5">
                    <a:lumMod val="75000"/>
                  </a:schemeClr>
                </a:solidFill>
                <a:latin typeface="Arial"/>
              </a:rPr>
              <a:t>ă</a:t>
            </a:r>
            <a:r>
              <a:rPr lang="en-US" sz="2300" b="1" dirty="0">
                <a:solidFill>
                  <a:schemeClr val="accent5">
                    <a:lumMod val="75000"/>
                  </a:schemeClr>
                </a:solidFill>
                <a:latin typeface="Arial"/>
              </a:rPr>
              <a:t>n </a:t>
            </a:r>
            <a:r>
              <a:rPr lang="vi-VN" sz="2300" b="1" dirty="0">
                <a:solidFill>
                  <a:schemeClr val="accent5">
                    <a:lumMod val="75000"/>
                  </a:schemeClr>
                </a:solidFill>
                <a:latin typeface="Arial"/>
              </a:rPr>
              <a:t>đó</a:t>
            </a:r>
            <a:r>
              <a:rPr lang="en-US" sz="2300" b="1" dirty="0">
                <a:solidFill>
                  <a:schemeClr val="accent5">
                    <a:lumMod val="75000"/>
                  </a:schemeClr>
                </a:solidFill>
                <a:latin typeface="Arial"/>
              </a:rPr>
              <a:t> </a:t>
            </a:r>
            <a:r>
              <a:rPr lang="en-US" sz="2300" b="1" dirty="0" err="1">
                <a:solidFill>
                  <a:schemeClr val="accent5">
                    <a:lumMod val="75000"/>
                  </a:schemeClr>
                </a:solidFill>
                <a:latin typeface="Arial"/>
              </a:rPr>
              <a:t>có</a:t>
            </a:r>
            <a:r>
              <a:rPr lang="en-US" sz="2300" b="1" dirty="0">
                <a:solidFill>
                  <a:schemeClr val="accent5">
                    <a:lumMod val="75000"/>
                  </a:schemeClr>
                </a:solidFill>
                <a:latin typeface="Arial"/>
              </a:rPr>
              <a:t> ý </a:t>
            </a:r>
            <a:r>
              <a:rPr lang="en-US" sz="2300" b="1" dirty="0" err="1">
                <a:solidFill>
                  <a:schemeClr val="accent5">
                    <a:lumMod val="75000"/>
                  </a:schemeClr>
                </a:solidFill>
                <a:latin typeface="Arial"/>
              </a:rPr>
              <a:t>nghĩa</a:t>
            </a:r>
            <a:r>
              <a:rPr lang="en-US" sz="2300" b="1" dirty="0">
                <a:solidFill>
                  <a:schemeClr val="accent5">
                    <a:lumMod val="75000"/>
                  </a:schemeClr>
                </a:solidFill>
                <a:latin typeface="Arial"/>
              </a:rPr>
              <a:t> </a:t>
            </a:r>
            <a:r>
              <a:rPr lang="en-US" sz="2300" b="1" dirty="0" err="1">
                <a:solidFill>
                  <a:schemeClr val="accent5">
                    <a:lumMod val="75000"/>
                  </a:schemeClr>
                </a:solidFill>
                <a:latin typeface="Arial"/>
              </a:rPr>
              <a:t>gì</a:t>
            </a:r>
            <a:r>
              <a:rPr lang="en-US" sz="2300" b="1" dirty="0">
                <a:solidFill>
                  <a:schemeClr val="accent5">
                    <a:lumMod val="75000"/>
                  </a:schemeClr>
                </a:solidFill>
                <a:latin typeface="Arial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67835541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: Rounded Corners 1">
            <a:extLst>
              <a:ext uri="{FF2B5EF4-FFF2-40B4-BE49-F238E27FC236}">
                <a16:creationId xmlns:a16="http://schemas.microsoft.com/office/drawing/2014/main" xmlns="" id="{A0A28FC6-B507-4F73-9A6A-1AED6D0F52BB}"/>
              </a:ext>
            </a:extLst>
          </p:cNvPr>
          <p:cNvSpPr/>
          <p:nvPr/>
        </p:nvSpPr>
        <p:spPr bwMode="auto">
          <a:xfrm>
            <a:off x="799531" y="59050"/>
            <a:ext cx="7994786" cy="591584"/>
          </a:xfrm>
          <a:prstGeom prst="round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wrap="square" lIns="90656" tIns="45309" rIns="90656" bIns="45309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>
              <a:lnSpc>
                <a:spcPct val="120000"/>
              </a:lnSpc>
              <a:spcBef>
                <a:spcPts val="0"/>
              </a:spcBef>
            </a:pPr>
            <a:r>
              <a:rPr lang="en-US" sz="2400" b="1" dirty="0">
                <a:solidFill>
                  <a:srgbClr val="C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b. </a:t>
            </a:r>
            <a:r>
              <a:rPr lang="en-US" sz="2400" b="1" dirty="0" err="1">
                <a:solidFill>
                  <a:srgbClr val="C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Cảm</a:t>
            </a:r>
            <a:r>
              <a:rPr lang="en-US" sz="2400" b="1" dirty="0">
                <a:solidFill>
                  <a:srgbClr val="C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nhận</a:t>
            </a:r>
            <a:r>
              <a:rPr lang="en-US" sz="2400" b="1" dirty="0">
                <a:solidFill>
                  <a:srgbClr val="C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về</a:t>
            </a:r>
            <a:r>
              <a:rPr lang="en-US" sz="2400" b="1" dirty="0">
                <a:solidFill>
                  <a:srgbClr val="C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hai</a:t>
            </a:r>
            <a:r>
              <a:rPr lang="en-US" sz="2400" b="1" dirty="0">
                <a:solidFill>
                  <a:srgbClr val="C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câu</a:t>
            </a:r>
            <a:r>
              <a:rPr lang="en-US" sz="2400" b="1" dirty="0">
                <a:solidFill>
                  <a:srgbClr val="C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cuối</a:t>
            </a:r>
            <a:r>
              <a:rPr lang="en-US" sz="2400" b="1" dirty="0">
                <a:solidFill>
                  <a:srgbClr val="C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của</a:t>
            </a:r>
            <a:r>
              <a:rPr lang="en-US" sz="2400" b="1" dirty="0">
                <a:solidFill>
                  <a:srgbClr val="C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bài</a:t>
            </a:r>
            <a:r>
              <a:rPr lang="en-US" sz="2400" b="1" dirty="0">
                <a:solidFill>
                  <a:srgbClr val="C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ca </a:t>
            </a:r>
            <a:r>
              <a:rPr lang="en-US" sz="2400" b="1" dirty="0" err="1">
                <a:solidFill>
                  <a:srgbClr val="C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dao</a:t>
            </a:r>
            <a:r>
              <a:rPr lang="en-US" sz="2400" b="1" dirty="0">
                <a:solidFill>
                  <a:srgbClr val="C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:</a:t>
            </a:r>
          </a:p>
        </p:txBody>
      </p:sp>
      <p:sp>
        <p:nvSpPr>
          <p:cNvPr id="2" name="Rectangle 1"/>
          <p:cNvSpPr/>
          <p:nvPr/>
        </p:nvSpPr>
        <p:spPr>
          <a:xfrm>
            <a:off x="5562600" y="0"/>
            <a:ext cx="3581400" cy="36957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562600" y="59050"/>
            <a:ext cx="38100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100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     -</a:t>
            </a:r>
            <a:r>
              <a:rPr lang="en-US" sz="2100" b="1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100" b="1" dirty="0" err="1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Phát</a:t>
            </a:r>
            <a:r>
              <a:rPr lang="en-US" sz="2100" b="1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100" b="1" dirty="0" err="1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hiện</a:t>
            </a:r>
            <a:r>
              <a:rPr lang="en-US" sz="2100" b="1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100" b="1" dirty="0" err="1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nghệ</a:t>
            </a:r>
            <a:r>
              <a:rPr lang="en-US" sz="2100" b="1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100" b="1" dirty="0" err="1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thuật</a:t>
            </a:r>
            <a:r>
              <a:rPr lang="en-US" sz="2100" b="1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vi-VN" sz="2100" b="1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đặc</a:t>
            </a:r>
            <a:r>
              <a:rPr lang="en-US" sz="2100" b="1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100" b="1" dirty="0" err="1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tả</a:t>
            </a:r>
            <a:r>
              <a:rPr lang="en-US" sz="2100" b="1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,  so </a:t>
            </a:r>
            <a:r>
              <a:rPr lang="en-US" sz="2100" b="1" dirty="0" err="1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sánh</a:t>
            </a:r>
            <a:r>
              <a:rPr lang="en-US" sz="2100" b="1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100" b="1" dirty="0" err="1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2100" b="1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100" b="1" dirty="0" err="1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ảnh</a:t>
            </a:r>
            <a:r>
              <a:rPr lang="en-US" sz="2100" b="1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2100" b="1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độc</a:t>
            </a:r>
            <a:r>
              <a:rPr lang="en-US" sz="2100" b="1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2100" b="1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đáo</a:t>
            </a:r>
            <a:r>
              <a:rPr lang="en-US" sz="2100" b="1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.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562600" y="876300"/>
            <a:ext cx="35814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100" b="1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2100" b="1" dirty="0" err="1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Tác</a:t>
            </a:r>
            <a:r>
              <a:rPr lang="en-US" sz="2100" b="1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100" b="1" dirty="0" err="1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giả</a:t>
            </a:r>
            <a:r>
              <a:rPr lang="en-US" sz="2100" b="1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100" b="1" dirty="0" err="1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sử</a:t>
            </a:r>
            <a:r>
              <a:rPr lang="en-US" sz="2100" b="1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100" b="1" dirty="0" err="1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dụng</a:t>
            </a:r>
            <a:r>
              <a:rPr lang="en-US" sz="2100" b="1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100" b="1" dirty="0" err="1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lý</a:t>
            </a:r>
            <a:r>
              <a:rPr lang="en-US" sz="2100" b="1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100" b="1" dirty="0" err="1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lẽ</a:t>
            </a:r>
            <a:r>
              <a:rPr lang="en-US" sz="2100" b="1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+</a:t>
            </a:r>
            <a:r>
              <a:rPr lang="en-US" sz="2100" b="1" dirty="0" err="1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dẫn</a:t>
            </a:r>
            <a:r>
              <a:rPr lang="en-US" sz="2100" b="1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100" b="1" dirty="0" err="1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chứng</a:t>
            </a:r>
            <a:r>
              <a:rPr lang="en-US" sz="2100" b="1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562600" y="1559734"/>
            <a:ext cx="381000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100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-&gt;</a:t>
            </a:r>
            <a:r>
              <a:rPr lang="en-US" sz="2100" b="1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100" b="1" dirty="0" err="1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Làm</a:t>
            </a:r>
            <a:r>
              <a:rPr lang="en-US" sz="2100" b="1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100" b="1" dirty="0" err="1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nổi</a:t>
            </a:r>
            <a:r>
              <a:rPr lang="en-US" sz="2100" b="1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100" b="1" dirty="0" err="1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bật</a:t>
            </a:r>
            <a:r>
              <a:rPr lang="en-US" sz="2100" b="1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100" b="1" dirty="0" err="1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nét</a:t>
            </a:r>
            <a:r>
              <a:rPr lang="en-US" sz="2100" b="1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2100" b="1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đẹp</a:t>
            </a:r>
            <a:r>
              <a:rPr lang="en-US" sz="2100" b="1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100" b="1" dirty="0" err="1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100" b="1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100" b="1" dirty="0" err="1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hai</a:t>
            </a:r>
            <a:r>
              <a:rPr lang="en-US" sz="2100" b="1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100" b="1" dirty="0" err="1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sz="2100" b="1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100" b="1" dirty="0" err="1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ca</a:t>
            </a:r>
            <a:r>
              <a:rPr lang="en-US" sz="2100" b="1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100" b="1" dirty="0" err="1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dao</a:t>
            </a:r>
            <a:r>
              <a:rPr lang="en-US" sz="2100" b="1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: </a:t>
            </a:r>
          </a:p>
          <a:p>
            <a:r>
              <a:rPr lang="en-US" sz="2100" b="1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+ </a:t>
            </a:r>
            <a:r>
              <a:rPr lang="en-US" sz="2100" b="1" dirty="0" err="1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Vẻ</a:t>
            </a:r>
            <a:r>
              <a:rPr lang="en-US" sz="2100" b="1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2100" b="1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đẹp</a:t>
            </a:r>
            <a:r>
              <a:rPr lang="en-US" sz="2100" b="1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2100" b="1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đầy</a:t>
            </a:r>
            <a:r>
              <a:rPr lang="en-US" sz="2100" b="1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100" b="1" dirty="0" err="1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sức</a:t>
            </a:r>
            <a:r>
              <a:rPr lang="en-US" sz="2100" b="1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100" b="1" dirty="0" err="1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sống</a:t>
            </a:r>
            <a:r>
              <a:rPr lang="en-US" sz="2100" b="1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100" b="1" dirty="0" err="1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100" b="1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100" b="1" dirty="0" err="1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cô</a:t>
            </a:r>
            <a:r>
              <a:rPr lang="en-US" sz="2100" b="1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100" b="1" dirty="0" err="1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gái</a:t>
            </a:r>
            <a:r>
              <a:rPr lang="en-US" sz="2100" b="1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100" b="1" dirty="0" err="1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giữa</a:t>
            </a:r>
            <a:r>
              <a:rPr lang="en-US" sz="2100" b="1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100" b="1" dirty="0" err="1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cánh</a:t>
            </a:r>
            <a:r>
              <a:rPr lang="en-US" sz="2100" b="1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2100" b="1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đồng</a:t>
            </a:r>
            <a:r>
              <a:rPr lang="en-US" sz="2100" b="1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100" b="1" dirty="0" err="1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quê</a:t>
            </a:r>
            <a:r>
              <a:rPr lang="en-US" sz="2100" b="1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h</a:t>
            </a:r>
            <a:r>
              <a:rPr lang="vi-VN" sz="2100" b="1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ương</a:t>
            </a:r>
            <a:r>
              <a:rPr lang="en-US" sz="2100" b="1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.         + </a:t>
            </a:r>
            <a:r>
              <a:rPr lang="en-US" sz="2100" b="1" dirty="0" err="1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2100" b="1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100" b="1" dirty="0" err="1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ảnh</a:t>
            </a:r>
            <a:r>
              <a:rPr lang="en-US" sz="2100" b="1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2100" b="1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độc</a:t>
            </a:r>
            <a:r>
              <a:rPr lang="en-US" sz="2100" b="1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2100" b="1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đáo</a:t>
            </a:r>
            <a:r>
              <a:rPr lang="en-US" sz="2100" b="1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100" b="1" dirty="0" err="1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100" b="1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100" b="1" dirty="0" err="1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ngọn</a:t>
            </a:r>
            <a:r>
              <a:rPr lang="en-US" sz="2100" b="1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100" b="1" dirty="0" err="1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nắng</a:t>
            </a:r>
            <a:r>
              <a:rPr lang="en-US" sz="2100" b="1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en-US" sz="21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1600" y="3695700"/>
            <a:ext cx="4190999" cy="4529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2600" y="0"/>
            <a:ext cx="554489" cy="47373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0" y="59050"/>
            <a:ext cx="5562600" cy="570617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en-US" sz="1900" b="1" dirty="0">
                <a:solidFill>
                  <a:srgbClr val="5B9BD5">
                    <a:lumMod val="75000"/>
                  </a:srgb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     </a:t>
            </a:r>
            <a:r>
              <a:rPr lang="en-US" sz="1900" b="1" dirty="0" err="1">
                <a:solidFill>
                  <a:srgbClr val="5B9BD5">
                    <a:lumMod val="75000"/>
                  </a:srgb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Nếu</a:t>
            </a:r>
            <a:r>
              <a:rPr lang="en-US" sz="1900" b="1" dirty="0">
                <a:solidFill>
                  <a:srgbClr val="5B9BD5">
                    <a:lumMod val="75000"/>
                  </a:srgb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1900" dirty="0" err="1">
                <a:solidFill>
                  <a:prstClr val="black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nh</a:t>
            </a:r>
            <a:r>
              <a:rPr lang="vi-VN" sz="1900" dirty="0">
                <a:solidFill>
                  <a:prstClr val="black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ư</a:t>
            </a:r>
            <a:r>
              <a:rPr lang="en-US" sz="1900" dirty="0">
                <a:solidFill>
                  <a:prstClr val="black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1900" dirty="0" err="1">
                <a:solidFill>
                  <a:prstClr val="black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hai</a:t>
            </a:r>
            <a:r>
              <a:rPr lang="en-US" sz="1900" dirty="0">
                <a:solidFill>
                  <a:prstClr val="black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1900" dirty="0" err="1">
                <a:solidFill>
                  <a:prstClr val="black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câu</a:t>
            </a:r>
            <a:r>
              <a:rPr lang="en-US" sz="1900" dirty="0">
                <a:solidFill>
                  <a:prstClr val="black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vi-VN" sz="1900" dirty="0">
                <a:solidFill>
                  <a:prstClr val="black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đầu</a:t>
            </a:r>
            <a:r>
              <a:rPr lang="en-US" sz="1900" dirty="0">
                <a:solidFill>
                  <a:prstClr val="black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, </a:t>
            </a:r>
            <a:r>
              <a:rPr lang="en-US" sz="1900" dirty="0" err="1">
                <a:solidFill>
                  <a:prstClr val="black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cô</a:t>
            </a:r>
            <a:r>
              <a:rPr lang="en-US" sz="1900" dirty="0">
                <a:solidFill>
                  <a:prstClr val="black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1900" dirty="0" err="1">
                <a:solidFill>
                  <a:prstClr val="black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gái</a:t>
            </a:r>
            <a:r>
              <a:rPr lang="en-US" sz="1900" dirty="0">
                <a:solidFill>
                  <a:prstClr val="black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vi-VN" sz="1900" dirty="0">
                <a:solidFill>
                  <a:prstClr val="black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đã</a:t>
            </a:r>
            <a:r>
              <a:rPr lang="en-US" sz="1900" dirty="0">
                <a:solidFill>
                  <a:prstClr val="black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1900" dirty="0" err="1">
                <a:solidFill>
                  <a:prstClr val="black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phóng</a:t>
            </a:r>
            <a:r>
              <a:rPr lang="en-US" sz="1900" dirty="0">
                <a:solidFill>
                  <a:prstClr val="black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1900" dirty="0" err="1">
                <a:solidFill>
                  <a:prstClr val="black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tầm</a:t>
            </a:r>
            <a:r>
              <a:rPr lang="en-US" sz="1900" dirty="0">
                <a:solidFill>
                  <a:prstClr val="black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1900" dirty="0" err="1">
                <a:solidFill>
                  <a:prstClr val="black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mắt</a:t>
            </a:r>
            <a:r>
              <a:rPr lang="en-US" sz="1900" dirty="0">
                <a:solidFill>
                  <a:prstClr val="black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1900" dirty="0" err="1">
                <a:solidFill>
                  <a:prstClr val="black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nhìn</a:t>
            </a:r>
            <a:r>
              <a:rPr lang="en-US" sz="1900" dirty="0">
                <a:solidFill>
                  <a:prstClr val="black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1900" dirty="0" err="1">
                <a:solidFill>
                  <a:prstClr val="black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bao</a:t>
            </a:r>
            <a:r>
              <a:rPr lang="en-US" sz="1900" dirty="0">
                <a:solidFill>
                  <a:prstClr val="black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1900" dirty="0" err="1">
                <a:solidFill>
                  <a:prstClr val="black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quát</a:t>
            </a:r>
            <a:r>
              <a:rPr lang="en-US" sz="1900" dirty="0">
                <a:solidFill>
                  <a:prstClr val="black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1900" dirty="0" err="1">
                <a:solidFill>
                  <a:prstClr val="black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toàn</a:t>
            </a:r>
            <a:r>
              <a:rPr lang="en-US" sz="1900" dirty="0">
                <a:solidFill>
                  <a:prstClr val="black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1900" dirty="0" err="1">
                <a:solidFill>
                  <a:prstClr val="black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bộ</a:t>
            </a:r>
            <a:r>
              <a:rPr lang="en-US" sz="1900" dirty="0">
                <a:solidFill>
                  <a:prstClr val="black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1900" dirty="0" err="1">
                <a:solidFill>
                  <a:prstClr val="black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cánh</a:t>
            </a:r>
            <a:r>
              <a:rPr lang="en-US" sz="1900" dirty="0">
                <a:solidFill>
                  <a:prstClr val="black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vi-VN" sz="1900" dirty="0">
                <a:solidFill>
                  <a:prstClr val="black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đồng</a:t>
            </a:r>
            <a:r>
              <a:rPr lang="en-US" sz="1900" dirty="0">
                <a:solidFill>
                  <a:prstClr val="black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1900" dirty="0" err="1">
                <a:solidFill>
                  <a:prstClr val="black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lúa</a:t>
            </a:r>
            <a:r>
              <a:rPr lang="en-US" sz="1900" dirty="0">
                <a:solidFill>
                  <a:prstClr val="black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1900" dirty="0" err="1">
                <a:solidFill>
                  <a:prstClr val="black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quê</a:t>
            </a:r>
            <a:r>
              <a:rPr lang="en-US" sz="1900" dirty="0">
                <a:solidFill>
                  <a:prstClr val="black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h</a:t>
            </a:r>
            <a:r>
              <a:rPr lang="vi-VN" sz="1900" dirty="0">
                <a:solidFill>
                  <a:prstClr val="black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ương</a:t>
            </a:r>
            <a:r>
              <a:rPr lang="en-US" sz="1900" dirty="0">
                <a:solidFill>
                  <a:prstClr val="black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vi-VN" sz="1900" dirty="0">
                <a:solidFill>
                  <a:prstClr val="black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để</a:t>
            </a:r>
            <a:r>
              <a:rPr lang="en-US" sz="1900" dirty="0">
                <a:solidFill>
                  <a:prstClr val="black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1900" dirty="0" err="1">
                <a:solidFill>
                  <a:prstClr val="black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chiêm</a:t>
            </a:r>
            <a:r>
              <a:rPr lang="en-US" sz="1900" dirty="0">
                <a:solidFill>
                  <a:prstClr val="black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1900" dirty="0" err="1">
                <a:solidFill>
                  <a:prstClr val="black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ng</a:t>
            </a:r>
            <a:r>
              <a:rPr lang="vi-VN" sz="1900" dirty="0">
                <a:solidFill>
                  <a:prstClr val="black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ưỡng</a:t>
            </a:r>
            <a:r>
              <a:rPr lang="en-US" sz="1900" dirty="0">
                <a:solidFill>
                  <a:prstClr val="black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1900" dirty="0" err="1">
                <a:solidFill>
                  <a:prstClr val="black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sự</a:t>
            </a:r>
            <a:r>
              <a:rPr lang="en-US" sz="1900" dirty="0">
                <a:solidFill>
                  <a:prstClr val="black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“</a:t>
            </a:r>
            <a:r>
              <a:rPr lang="en-US" sz="1900" b="1" i="1" dirty="0" err="1">
                <a:solidFill>
                  <a:srgbClr val="70AD47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bát</a:t>
            </a:r>
            <a:r>
              <a:rPr lang="en-US" sz="1900" b="1" i="1" dirty="0">
                <a:solidFill>
                  <a:srgbClr val="70AD47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1900" b="1" i="1" dirty="0" err="1">
                <a:solidFill>
                  <a:srgbClr val="70AD47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ngát</a:t>
            </a:r>
            <a:r>
              <a:rPr lang="en-US" sz="1900" b="1" i="1" dirty="0">
                <a:solidFill>
                  <a:srgbClr val="70AD47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1900" b="1" i="1" dirty="0" err="1">
                <a:solidFill>
                  <a:srgbClr val="70AD47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mênh</a:t>
            </a:r>
            <a:r>
              <a:rPr lang="en-US" sz="1900" b="1" i="1" dirty="0">
                <a:solidFill>
                  <a:srgbClr val="70AD47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1900" b="1" i="1" dirty="0" err="1">
                <a:solidFill>
                  <a:srgbClr val="70AD47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mông</a:t>
            </a:r>
            <a:r>
              <a:rPr lang="en-US" sz="1900" dirty="0">
                <a:solidFill>
                  <a:prstClr val="black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” </a:t>
            </a:r>
            <a:r>
              <a:rPr lang="en-US" sz="1900" dirty="0" err="1">
                <a:solidFill>
                  <a:prstClr val="black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của</a:t>
            </a:r>
            <a:r>
              <a:rPr lang="en-US" sz="1900" dirty="0">
                <a:solidFill>
                  <a:prstClr val="black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1900" dirty="0" err="1">
                <a:solidFill>
                  <a:prstClr val="black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nó</a:t>
            </a:r>
            <a:r>
              <a:rPr lang="en-US" sz="1900" dirty="0">
                <a:solidFill>
                  <a:prstClr val="black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, </a:t>
            </a:r>
            <a:r>
              <a:rPr lang="en-US" sz="1900" b="1" dirty="0" err="1">
                <a:solidFill>
                  <a:srgbClr val="5B9BD5">
                    <a:lumMod val="75000"/>
                  </a:srgb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thì</a:t>
            </a:r>
            <a:r>
              <a:rPr lang="en-US" sz="1900" dirty="0">
                <a:solidFill>
                  <a:prstClr val="black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1900" dirty="0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ở </a:t>
            </a:r>
            <a:r>
              <a:rPr lang="en-US" sz="1900" dirty="0" err="1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hai</a:t>
            </a:r>
            <a:r>
              <a:rPr lang="en-US" sz="1900" dirty="0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1900" dirty="0" err="1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câu</a:t>
            </a:r>
            <a:r>
              <a:rPr lang="en-US" sz="1900" dirty="0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1900" dirty="0" err="1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cuối</a:t>
            </a:r>
            <a:r>
              <a:rPr lang="en-US" sz="1900" dirty="0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1900" dirty="0" err="1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cô</a:t>
            </a:r>
            <a:r>
              <a:rPr lang="en-US" sz="1900" dirty="0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1900" dirty="0" err="1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gái</a:t>
            </a:r>
            <a:r>
              <a:rPr lang="en-US" sz="1900" dirty="0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1900" dirty="0" err="1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lại</a:t>
            </a:r>
            <a:r>
              <a:rPr lang="en-US" sz="1900" dirty="0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1900" dirty="0" err="1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tập</a:t>
            </a:r>
            <a:r>
              <a:rPr lang="en-US" sz="1900" dirty="0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1900" dirty="0" err="1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trung</a:t>
            </a:r>
            <a:r>
              <a:rPr lang="en-US" sz="1900" dirty="0">
                <a:solidFill>
                  <a:prstClr val="black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1900" dirty="0" err="1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ngắm</a:t>
            </a:r>
            <a:r>
              <a:rPr lang="en-US" sz="1900" dirty="0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1900" dirty="0" err="1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nhìn</a:t>
            </a:r>
            <a:r>
              <a:rPr lang="en-US" sz="1900" dirty="0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, </a:t>
            </a:r>
            <a:r>
              <a:rPr lang="en-US" sz="1900" dirty="0" err="1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quan</a:t>
            </a:r>
            <a:r>
              <a:rPr lang="en-US" sz="1900" dirty="0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1900" dirty="0" err="1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sát</a:t>
            </a:r>
            <a:r>
              <a:rPr lang="en-US" sz="1900" dirty="0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1900" dirty="0" err="1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và</a:t>
            </a:r>
            <a:r>
              <a:rPr lang="en-US" sz="1900" dirty="0">
                <a:solidFill>
                  <a:prstClr val="black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vi-VN" sz="1900" b="1" dirty="0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đặc</a:t>
            </a:r>
            <a:r>
              <a:rPr lang="en-US" sz="1900" b="1" dirty="0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1900" b="1" dirty="0" err="1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tả</a:t>
            </a:r>
            <a:r>
              <a:rPr lang="en-US" sz="1900" b="1" dirty="0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1900" dirty="0" err="1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riêng</a:t>
            </a:r>
            <a:r>
              <a:rPr lang="en-US" sz="1900" dirty="0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1900" dirty="0" err="1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một</a:t>
            </a:r>
            <a:r>
              <a:rPr lang="en-US" sz="1900" dirty="0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1900" dirty="0">
                <a:solidFill>
                  <a:prstClr val="black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“</a:t>
            </a:r>
            <a:r>
              <a:rPr lang="en-US" sz="1900" b="1" i="1" dirty="0" err="1">
                <a:solidFill>
                  <a:srgbClr val="70AD47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chẽn</a:t>
            </a:r>
            <a:r>
              <a:rPr lang="en-US" sz="1900" b="1" i="1" dirty="0">
                <a:solidFill>
                  <a:srgbClr val="70AD47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1900" b="1" i="1" dirty="0" err="1">
                <a:solidFill>
                  <a:srgbClr val="70AD47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lúa</a:t>
            </a:r>
            <a:r>
              <a:rPr lang="en-US" sz="1900" b="1" i="1" dirty="0">
                <a:solidFill>
                  <a:srgbClr val="70AD47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vi-VN" sz="1900" b="1" i="1" dirty="0">
                <a:solidFill>
                  <a:srgbClr val="70AD47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đòng</a:t>
            </a:r>
            <a:r>
              <a:rPr lang="en-US" sz="1900" b="1" i="1" dirty="0">
                <a:solidFill>
                  <a:srgbClr val="70AD47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vi-VN" sz="1900" b="1" i="1" dirty="0">
                <a:solidFill>
                  <a:srgbClr val="70AD47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đòng</a:t>
            </a:r>
            <a:r>
              <a:rPr lang="en-US" sz="1900" dirty="0">
                <a:solidFill>
                  <a:prstClr val="black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” </a:t>
            </a:r>
            <a:r>
              <a:rPr lang="en-US" sz="1900" dirty="0" err="1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và</a:t>
            </a:r>
            <a:r>
              <a:rPr lang="en-US" sz="1900" dirty="0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1900" dirty="0" err="1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liên</a:t>
            </a:r>
            <a:r>
              <a:rPr lang="en-US" sz="1900" dirty="0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1900" dirty="0" err="1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hệ</a:t>
            </a:r>
            <a:r>
              <a:rPr lang="en-US" sz="1900" dirty="0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1900" b="1" dirty="0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so </a:t>
            </a:r>
            <a:r>
              <a:rPr lang="en-US" sz="1900" b="1" dirty="0" err="1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sánh</a:t>
            </a:r>
            <a:r>
              <a:rPr lang="en-US" sz="1900" b="1" dirty="0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1900" dirty="0" err="1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với</a:t>
            </a:r>
            <a:r>
              <a:rPr lang="en-US" sz="1900" dirty="0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1900" dirty="0" err="1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bản</a:t>
            </a:r>
            <a:r>
              <a:rPr lang="en-US" sz="1900" dirty="0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1900" dirty="0" err="1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thân</a:t>
            </a:r>
            <a:r>
              <a:rPr lang="en-US" sz="1900" dirty="0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1900" dirty="0" err="1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mình</a:t>
            </a:r>
            <a:r>
              <a:rPr lang="en-US" sz="1900" dirty="0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1900" dirty="0" err="1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một</a:t>
            </a:r>
            <a:r>
              <a:rPr lang="en-US" sz="1900" dirty="0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1900" dirty="0" err="1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cách</a:t>
            </a:r>
            <a:r>
              <a:rPr lang="en-US" sz="1900" dirty="0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1900" dirty="0" err="1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rất</a:t>
            </a:r>
            <a:r>
              <a:rPr lang="en-US" sz="1900" dirty="0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1900" dirty="0" err="1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hồn</a:t>
            </a:r>
            <a:r>
              <a:rPr lang="en-US" sz="1900" dirty="0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1900" dirty="0" err="1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nhiên</a:t>
            </a:r>
            <a:r>
              <a:rPr lang="en-US" sz="1900" dirty="0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: </a:t>
            </a:r>
          </a:p>
          <a:p>
            <a:pPr algn="ctr">
              <a:lnSpc>
                <a:spcPct val="120000"/>
              </a:lnSpc>
              <a:spcBef>
                <a:spcPts val="0"/>
              </a:spcBef>
            </a:pPr>
            <a:r>
              <a:rPr lang="en-US" sz="1900" b="1" i="1" dirty="0">
                <a:solidFill>
                  <a:srgbClr val="70AD47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T</a:t>
            </a:r>
            <a:r>
              <a:rPr lang="vi-VN" sz="1900" b="1" i="1" dirty="0">
                <a:solidFill>
                  <a:srgbClr val="70AD47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hân em như chẽn lúa đòng đòng</a:t>
            </a:r>
            <a:endParaRPr lang="en-US" sz="1900" b="1" i="1" dirty="0">
              <a:solidFill>
                <a:srgbClr val="70AD47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ctr">
              <a:lnSpc>
                <a:spcPct val="120000"/>
              </a:lnSpc>
              <a:spcBef>
                <a:spcPts val="0"/>
              </a:spcBef>
            </a:pPr>
            <a:r>
              <a:rPr lang="vi-VN" sz="1900" b="1" i="1" dirty="0">
                <a:solidFill>
                  <a:srgbClr val="70AD47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Phất</a:t>
            </a:r>
            <a:r>
              <a:rPr lang="en-US" sz="1900" b="1" i="1" dirty="0">
                <a:solidFill>
                  <a:srgbClr val="70AD47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 </a:t>
            </a:r>
            <a:r>
              <a:rPr lang="vi-VN" sz="1900" b="1" i="1" dirty="0">
                <a:solidFill>
                  <a:srgbClr val="70AD47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phơ dưới ngọn nắng hồng ban mai.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en-US" sz="1900" dirty="0" err="1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Hình</a:t>
            </a:r>
            <a:r>
              <a:rPr lang="en-US" sz="1900" dirty="0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1900" dirty="0" err="1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ảnh</a:t>
            </a:r>
            <a:r>
              <a:rPr lang="en-US" sz="1900" dirty="0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1900" dirty="0" err="1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chẽn</a:t>
            </a:r>
            <a:r>
              <a:rPr lang="en-US" sz="1900" dirty="0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1900" dirty="0" err="1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lúa</a:t>
            </a:r>
            <a:r>
              <a:rPr lang="en-US" sz="1900" dirty="0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vi-VN" sz="1900" dirty="0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đòng</a:t>
            </a:r>
            <a:r>
              <a:rPr lang="en-US" sz="1900" dirty="0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vi-VN" sz="1900" dirty="0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đòng</a:t>
            </a:r>
            <a:r>
              <a:rPr lang="en-US" sz="1900" dirty="0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vi-VN" sz="1900" dirty="0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đ</a:t>
            </a:r>
            <a:r>
              <a:rPr lang="en-US" sz="1900" dirty="0" err="1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ang</a:t>
            </a:r>
            <a:r>
              <a:rPr lang="en-US" sz="1900" dirty="0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1900" dirty="0" err="1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phất</a:t>
            </a:r>
            <a:r>
              <a:rPr lang="en-US" sz="1900" dirty="0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1900" dirty="0" err="1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ph</a:t>
            </a:r>
            <a:r>
              <a:rPr lang="vi-VN" sz="1900" dirty="0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ơ</a:t>
            </a:r>
            <a:r>
              <a:rPr lang="en-US" sz="1900" dirty="0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1900" dirty="0" err="1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tr</a:t>
            </a:r>
            <a:r>
              <a:rPr lang="vi-VN" sz="1900" dirty="0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ước</a:t>
            </a:r>
            <a:r>
              <a:rPr lang="en-US" sz="1900" dirty="0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1900" dirty="0" err="1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làn</a:t>
            </a:r>
            <a:r>
              <a:rPr lang="en-US" sz="1900" dirty="0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1900" dirty="0" err="1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gió</a:t>
            </a:r>
            <a:r>
              <a:rPr lang="en-US" sz="1900" dirty="0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1900" dirty="0" err="1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nhẹ</a:t>
            </a:r>
            <a:r>
              <a:rPr lang="en-US" sz="1900" dirty="0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1900" dirty="0" err="1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và</a:t>
            </a:r>
            <a:r>
              <a:rPr lang="en-US" sz="1900" dirty="0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d</a:t>
            </a:r>
            <a:r>
              <a:rPr lang="vi-VN" sz="1900" dirty="0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ưới</a:t>
            </a:r>
            <a:r>
              <a:rPr lang="en-US" sz="1900" dirty="0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1900" dirty="0" err="1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ngọn</a:t>
            </a:r>
            <a:r>
              <a:rPr lang="en-US" sz="1900" dirty="0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1900" dirty="0" err="1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nắng</a:t>
            </a:r>
            <a:r>
              <a:rPr lang="en-US" sz="1900" dirty="0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1900" dirty="0" err="1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hồng</a:t>
            </a:r>
            <a:r>
              <a:rPr lang="en-US" sz="1900" dirty="0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ban </a:t>
            </a:r>
            <a:r>
              <a:rPr lang="en-US" sz="1900" dirty="0" err="1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mai</a:t>
            </a:r>
            <a:r>
              <a:rPr lang="en-US" sz="1900" dirty="0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1900" dirty="0" err="1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mới</a:t>
            </a:r>
            <a:r>
              <a:rPr lang="en-US" sz="1900" dirty="0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vi-VN" sz="1900" dirty="0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đẹp</a:t>
            </a:r>
            <a:r>
              <a:rPr lang="en-US" sz="1900" dirty="0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1900" dirty="0" err="1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làm</a:t>
            </a:r>
            <a:r>
              <a:rPr lang="en-US" sz="1900" dirty="0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1900" dirty="0" err="1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sao</a:t>
            </a:r>
            <a:r>
              <a:rPr lang="en-US" sz="1900" dirty="0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! </a:t>
            </a:r>
            <a:r>
              <a:rPr lang="en-US" sz="1900" b="1" dirty="0" err="1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Hình</a:t>
            </a:r>
            <a:r>
              <a:rPr lang="en-US" sz="1900" b="1" dirty="0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1900" b="1" dirty="0" err="1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ảnh</a:t>
            </a:r>
            <a:r>
              <a:rPr lang="en-US" sz="1900" b="1" dirty="0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1900" dirty="0">
                <a:solidFill>
                  <a:prstClr val="black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“</a:t>
            </a:r>
            <a:r>
              <a:rPr lang="en-US" sz="1900" b="1" i="1" dirty="0" err="1">
                <a:solidFill>
                  <a:srgbClr val="70AD47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chẽn</a:t>
            </a:r>
            <a:r>
              <a:rPr lang="en-US" sz="1900" b="1" i="1" dirty="0">
                <a:solidFill>
                  <a:srgbClr val="70AD47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1900" b="1" i="1" dirty="0" err="1">
                <a:solidFill>
                  <a:srgbClr val="70AD47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lúa</a:t>
            </a:r>
            <a:r>
              <a:rPr lang="en-US" sz="1900" b="1" i="1" dirty="0">
                <a:solidFill>
                  <a:srgbClr val="70AD47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vi-VN" sz="1900" b="1" i="1" dirty="0">
                <a:solidFill>
                  <a:srgbClr val="70AD47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đòng</a:t>
            </a:r>
            <a:r>
              <a:rPr lang="en-US" sz="1900" b="1" i="1" dirty="0">
                <a:solidFill>
                  <a:srgbClr val="70AD47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vi-VN" sz="1900" b="1" i="1" dirty="0">
                <a:solidFill>
                  <a:srgbClr val="70AD47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đòng</a:t>
            </a:r>
            <a:r>
              <a:rPr lang="en-US" sz="1900" dirty="0">
                <a:solidFill>
                  <a:prstClr val="black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” </a:t>
            </a:r>
            <a:r>
              <a:rPr lang="en-US" sz="1900" dirty="0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t</a:t>
            </a:r>
            <a:r>
              <a:rPr lang="vi-VN" sz="1900" dirty="0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ượng</a:t>
            </a:r>
            <a:r>
              <a:rPr lang="en-US" sz="1900" dirty="0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1900" dirty="0" err="1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tr</a:t>
            </a:r>
            <a:r>
              <a:rPr lang="vi-VN" sz="1900" dirty="0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ưng</a:t>
            </a:r>
            <a:r>
              <a:rPr lang="en-US" sz="1900" dirty="0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1900" dirty="0" err="1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cho</a:t>
            </a:r>
            <a:r>
              <a:rPr lang="en-US" sz="1900" dirty="0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1900" dirty="0" err="1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cô</a:t>
            </a:r>
            <a:r>
              <a:rPr lang="en-US" sz="1900" dirty="0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1900" dirty="0" err="1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gái</a:t>
            </a:r>
            <a:r>
              <a:rPr lang="en-US" sz="1900" dirty="0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vi-VN" sz="1900" dirty="0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đến</a:t>
            </a:r>
            <a:r>
              <a:rPr lang="en-US" sz="1900" dirty="0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t</a:t>
            </a:r>
            <a:r>
              <a:rPr lang="vi-VN" sz="1900" dirty="0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ưởi</a:t>
            </a:r>
            <a:r>
              <a:rPr lang="en-US" sz="1900" dirty="0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1900" dirty="0" err="1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dậy</a:t>
            </a:r>
            <a:r>
              <a:rPr lang="en-US" sz="1900" dirty="0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1900" dirty="0" err="1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thì</a:t>
            </a:r>
            <a:r>
              <a:rPr lang="en-US" sz="1900" dirty="0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c</a:t>
            </a:r>
            <a:r>
              <a:rPr lang="vi-VN" sz="1900" dirty="0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ă</a:t>
            </a:r>
            <a:r>
              <a:rPr lang="en-US" sz="1900" dirty="0" err="1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ng</a:t>
            </a:r>
            <a:r>
              <a:rPr lang="en-US" sz="1900" dirty="0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vi-VN" sz="1900" dirty="0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đầy</a:t>
            </a:r>
            <a:r>
              <a:rPr lang="en-US" sz="1900" dirty="0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1900" dirty="0" err="1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sức</a:t>
            </a:r>
            <a:r>
              <a:rPr lang="en-US" sz="1900" dirty="0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1900" dirty="0" err="1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sống</a:t>
            </a:r>
            <a:r>
              <a:rPr lang="en-US" sz="1900" dirty="0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. </a:t>
            </a:r>
            <a:r>
              <a:rPr lang="en-US" sz="1900" b="1" dirty="0" err="1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Hình</a:t>
            </a:r>
            <a:r>
              <a:rPr lang="en-US" sz="1900" b="1" dirty="0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1900" b="1" dirty="0" err="1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ảnh</a:t>
            </a:r>
            <a:r>
              <a:rPr lang="en-US" sz="1900" b="1" dirty="0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1900" dirty="0">
                <a:solidFill>
                  <a:prstClr val="black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“</a:t>
            </a:r>
            <a:r>
              <a:rPr lang="en-US" sz="1900" b="1" i="1" dirty="0" err="1">
                <a:solidFill>
                  <a:srgbClr val="70AD47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ngọn</a:t>
            </a:r>
            <a:r>
              <a:rPr lang="en-US" sz="1900" b="1" i="1" dirty="0">
                <a:solidFill>
                  <a:srgbClr val="70AD47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1900" b="1" i="1" dirty="0" err="1">
                <a:solidFill>
                  <a:srgbClr val="70AD47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nắng</a:t>
            </a:r>
            <a:r>
              <a:rPr lang="en-US" sz="1900" dirty="0">
                <a:solidFill>
                  <a:prstClr val="black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” </a:t>
            </a:r>
            <a:r>
              <a:rPr lang="en-US" sz="1900" dirty="0" err="1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thì</a:t>
            </a:r>
            <a:r>
              <a:rPr lang="en-US" sz="1900" dirty="0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1900" dirty="0" err="1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phải</a:t>
            </a:r>
            <a:r>
              <a:rPr lang="en-US" sz="1900" dirty="0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1900" dirty="0" err="1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có</a:t>
            </a:r>
            <a:r>
              <a:rPr lang="en-US" sz="1900" dirty="0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“</a:t>
            </a:r>
            <a:r>
              <a:rPr lang="en-US" sz="1900" dirty="0" err="1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gốc</a:t>
            </a:r>
            <a:r>
              <a:rPr lang="en-US" sz="1900" dirty="0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1900" dirty="0" err="1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nắng</a:t>
            </a:r>
            <a:r>
              <a:rPr lang="en-US" sz="1900" dirty="0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” </a:t>
            </a:r>
            <a:r>
              <a:rPr lang="en-US" sz="1900" dirty="0" err="1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và</a:t>
            </a:r>
            <a:r>
              <a:rPr lang="en-US" sz="1900" dirty="0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“</a:t>
            </a:r>
            <a:r>
              <a:rPr lang="en-US" sz="1900" dirty="0" err="1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gốc</a:t>
            </a:r>
            <a:r>
              <a:rPr lang="en-US" sz="1900" dirty="0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1900" dirty="0" err="1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nắng”chính</a:t>
            </a:r>
            <a:r>
              <a:rPr lang="en-US" sz="1900" dirty="0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1900" dirty="0" err="1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là</a:t>
            </a:r>
            <a:r>
              <a:rPr lang="en-US" sz="1900" dirty="0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1900" dirty="0" err="1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Mặt</a:t>
            </a:r>
            <a:r>
              <a:rPr lang="en-US" sz="1900" dirty="0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1900" dirty="0" err="1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Trời</a:t>
            </a:r>
            <a:r>
              <a:rPr lang="en-US" sz="1900" dirty="0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0437610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2" grpId="0" animBg="1"/>
      <p:bldP spid="3" grpId="0"/>
      <p:bldP spid="4" grpId="0"/>
      <p:bldP spid="5" grpId="0"/>
      <p:bldP spid="11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xmlns="" id="{A0A28FC6-B507-4F73-9A6A-1AED6D0F52BB}"/>
              </a:ext>
            </a:extLst>
          </p:cNvPr>
          <p:cNvSpPr/>
          <p:nvPr/>
        </p:nvSpPr>
        <p:spPr bwMode="auto">
          <a:xfrm>
            <a:off x="0" y="60756"/>
            <a:ext cx="7772400" cy="510550"/>
          </a:xfrm>
          <a:prstGeom prst="roundRect">
            <a:avLst/>
          </a:prstGeom>
          <a:solidFill>
            <a:srgbClr val="006600"/>
          </a:solidFill>
          <a:ln w="38100" cap="flat" cmpd="sng" algn="ctr">
            <a:solidFill>
              <a:srgbClr val="00FFFF"/>
            </a:solidFill>
            <a:prstDash val="solid"/>
            <a:round/>
            <a:headEnd type="none" w="med" len="med"/>
            <a:tailEnd type="none" w="med" len="med"/>
          </a:ln>
          <a:effectLst>
            <a:glow rad="139700">
              <a:schemeClr val="accent6">
                <a:satMod val="175000"/>
                <a:alpha val="40000"/>
              </a:schemeClr>
            </a:glow>
          </a:effectLst>
        </p:spPr>
        <p:txBody>
          <a:bodyPr vert="horz" wrap="square" lIns="91244" tIns="45618" rIns="91244" bIns="4561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400" b="1" dirty="0">
                <a:solidFill>
                  <a:srgbClr val="FFFF00"/>
                </a:solidFill>
              </a:rPr>
              <a:t>c. </a:t>
            </a:r>
            <a:r>
              <a:rPr lang="en-US" sz="2400" b="1" dirty="0" err="1">
                <a:solidFill>
                  <a:srgbClr val="FFFF00"/>
                </a:solidFill>
              </a:rPr>
              <a:t>cảm</a:t>
            </a:r>
            <a:r>
              <a:rPr lang="en-US" sz="2400" b="1" dirty="0">
                <a:solidFill>
                  <a:srgbClr val="FFFF00"/>
                </a:solidFill>
              </a:rPr>
              <a:t> </a:t>
            </a:r>
            <a:r>
              <a:rPr lang="en-US" sz="2400" b="1" dirty="0" err="1">
                <a:solidFill>
                  <a:srgbClr val="FFFF00"/>
                </a:solidFill>
              </a:rPr>
              <a:t>nhận</a:t>
            </a:r>
            <a:r>
              <a:rPr lang="en-US" sz="2400" b="1" dirty="0">
                <a:solidFill>
                  <a:srgbClr val="FFFF00"/>
                </a:solidFill>
              </a:rPr>
              <a:t> </a:t>
            </a:r>
            <a:r>
              <a:rPr lang="en-US" sz="2400" b="1" dirty="0" err="1">
                <a:solidFill>
                  <a:srgbClr val="FFFF00"/>
                </a:solidFill>
              </a:rPr>
              <a:t>vẻ</a:t>
            </a:r>
            <a:r>
              <a:rPr lang="en-US" sz="2400" b="1" dirty="0">
                <a:solidFill>
                  <a:srgbClr val="FFFF00"/>
                </a:solidFill>
              </a:rPr>
              <a:t> </a:t>
            </a:r>
            <a:r>
              <a:rPr lang="vi-VN" sz="2400" b="1" dirty="0">
                <a:solidFill>
                  <a:srgbClr val="FFFF00"/>
                </a:solidFill>
              </a:rPr>
              <a:t>đẹp</a:t>
            </a:r>
            <a:r>
              <a:rPr lang="en-US" sz="2400" b="1" dirty="0">
                <a:solidFill>
                  <a:srgbClr val="FFFF00"/>
                </a:solidFill>
              </a:rPr>
              <a:t> </a:t>
            </a:r>
            <a:r>
              <a:rPr lang="en-US" sz="2400" b="1" dirty="0" err="1">
                <a:solidFill>
                  <a:srgbClr val="FFFF00"/>
                </a:solidFill>
              </a:rPr>
              <a:t>hai</a:t>
            </a:r>
            <a:r>
              <a:rPr lang="en-US" sz="2400" b="1" dirty="0">
                <a:solidFill>
                  <a:srgbClr val="FFFF00"/>
                </a:solidFill>
              </a:rPr>
              <a:t> </a:t>
            </a:r>
            <a:r>
              <a:rPr lang="en-US" sz="2400" b="1" dirty="0" err="1">
                <a:solidFill>
                  <a:srgbClr val="FFFF00"/>
                </a:solidFill>
              </a:rPr>
              <a:t>câu</a:t>
            </a:r>
            <a:r>
              <a:rPr lang="en-US" sz="2400" b="1" dirty="0">
                <a:solidFill>
                  <a:srgbClr val="FFFF00"/>
                </a:solidFill>
              </a:rPr>
              <a:t> </a:t>
            </a:r>
            <a:r>
              <a:rPr lang="en-US" sz="2400" b="1" dirty="0" err="1">
                <a:solidFill>
                  <a:srgbClr val="FFFF00"/>
                </a:solidFill>
              </a:rPr>
              <a:t>cuối</a:t>
            </a:r>
            <a:r>
              <a:rPr lang="en-US" sz="2400" b="1" dirty="0">
                <a:solidFill>
                  <a:srgbClr val="FFFF00"/>
                </a:solidFill>
              </a:rPr>
              <a:t> </a:t>
            </a:r>
            <a:r>
              <a:rPr lang="en-US" sz="2400" b="1" dirty="0" err="1">
                <a:solidFill>
                  <a:srgbClr val="FFFF00"/>
                </a:solidFill>
              </a:rPr>
              <a:t>bài</a:t>
            </a:r>
            <a:r>
              <a:rPr lang="en-US" sz="2400" b="1" dirty="0">
                <a:solidFill>
                  <a:srgbClr val="FFFF00"/>
                </a:solidFill>
              </a:rPr>
              <a:t> ca </a:t>
            </a:r>
            <a:r>
              <a:rPr lang="en-US" sz="2400" b="1" dirty="0" err="1">
                <a:solidFill>
                  <a:srgbClr val="FFFF00"/>
                </a:solidFill>
              </a:rPr>
              <a:t>dao</a:t>
            </a:r>
            <a:r>
              <a:rPr lang="en-US" sz="2400" b="1" dirty="0">
                <a:solidFill>
                  <a:srgbClr val="FFFF00"/>
                </a:solidFill>
              </a:rPr>
              <a:t>: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A3039BB9-812B-4B5C-9118-14C683066604}"/>
              </a:ext>
            </a:extLst>
          </p:cNvPr>
          <p:cNvSpPr/>
          <p:nvPr/>
        </p:nvSpPr>
        <p:spPr bwMode="auto">
          <a:xfrm>
            <a:off x="5029200" y="723900"/>
            <a:ext cx="4114800" cy="990600"/>
          </a:xfrm>
          <a:prstGeom prst="rect">
            <a:avLst/>
          </a:prstGeom>
          <a:solidFill>
            <a:srgbClr val="00206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/>
            <a:lightRig rig="threePt" dir="t"/>
          </a:scene3d>
          <a:sp3d>
            <a:bevelT prst="convex"/>
          </a:sp3d>
        </p:spPr>
        <p:txBody>
          <a:bodyPr vert="horz" wrap="square" lIns="91244" tIns="45618" rIns="91244" bIns="45618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vi-VN" sz="1600" b="1" i="1" dirty="0">
                <a:solidFill>
                  <a:srgbClr val="FFFF00"/>
                </a:solidFill>
                <a:latin typeface="+mj-lt"/>
              </a:rPr>
              <a:t>Thân em như chẽn lúa đòng đòng</a:t>
            </a:r>
          </a:p>
          <a:p>
            <a:pPr algn="ctr"/>
            <a:r>
              <a:rPr lang="vi-VN" sz="1600" b="1" i="1" dirty="0">
                <a:solidFill>
                  <a:srgbClr val="FFFF00"/>
                </a:solidFill>
                <a:latin typeface="+mj-lt"/>
              </a:rPr>
              <a:t>Phất phơ dưới ngọn nắng hồng ban mai.</a:t>
            </a:r>
          </a:p>
        </p:txBody>
      </p:sp>
      <p:sp>
        <p:nvSpPr>
          <p:cNvPr id="16" name="Line 5">
            <a:extLst>
              <a:ext uri="{FF2B5EF4-FFF2-40B4-BE49-F238E27FC236}">
                <a16:creationId xmlns:a16="http://schemas.microsoft.com/office/drawing/2014/main" xmlns="" id="{82D95BE6-52FB-45DE-B206-D58AD8237F3F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905042" y="2202716"/>
            <a:ext cx="1066799" cy="502384"/>
          </a:xfrm>
          <a:prstGeom prst="line">
            <a:avLst/>
          </a:prstGeom>
          <a:noFill/>
          <a:ln w="76200" cmpd="tri">
            <a:solidFill>
              <a:srgbClr val="8E00C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1244" tIns="45618" rIns="91244" bIns="45618"/>
          <a:lstStyle/>
          <a:p>
            <a:endParaRPr lang="en-US" sz="1600"/>
          </a:p>
        </p:txBody>
      </p:sp>
      <p:sp>
        <p:nvSpPr>
          <p:cNvPr id="17" name="Text Box 3">
            <a:extLst>
              <a:ext uri="{FF2B5EF4-FFF2-40B4-BE49-F238E27FC236}">
                <a16:creationId xmlns:a16="http://schemas.microsoft.com/office/drawing/2014/main" xmlns="" id="{7D23CB95-68C3-4097-B35D-4845DEA5762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48400" y="2705100"/>
            <a:ext cx="2819400" cy="1600200"/>
          </a:xfrm>
          <a:prstGeom prst="rect">
            <a:avLst/>
          </a:prstGeom>
          <a:gradFill rotWithShape="1">
            <a:gsLst>
              <a:gs pos="0">
                <a:srgbClr val="C08E70"/>
              </a:gs>
              <a:gs pos="100000">
                <a:srgbClr val="594234"/>
              </a:gs>
            </a:gsLst>
            <a:path path="shape">
              <a:fillToRect l="50000" t="50000" r="50000" b="50000"/>
            </a:path>
          </a:gradFill>
          <a:ln w="76200" cmpd="tri">
            <a:solidFill>
              <a:srgbClr val="33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107763" dir="18900000" algn="ctr" rotWithShape="0">
                    <a:schemeClr val="bg2">
                      <a:alpha val="50000"/>
                    </a:schemeClr>
                  </a:outerShdw>
                </a:effectLst>
              </a14:hiddenEffects>
            </a:ext>
          </a:extLst>
        </p:spPr>
        <p:txBody>
          <a:bodyPr lIns="91244" tIns="45618" rIns="91244" bIns="45618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/>
            <a:r>
              <a:rPr lang="en-US" b="1" dirty="0" err="1">
                <a:solidFill>
                  <a:schemeClr val="bg1"/>
                </a:solidFill>
              </a:rPr>
              <a:t>Hình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ảnh</a:t>
            </a:r>
            <a:r>
              <a:rPr lang="en-US" b="1" dirty="0">
                <a:solidFill>
                  <a:schemeClr val="bg1"/>
                </a:solidFill>
              </a:rPr>
              <a:t> “</a:t>
            </a:r>
            <a:r>
              <a:rPr lang="en-US" b="1" dirty="0" err="1">
                <a:solidFill>
                  <a:schemeClr val="bg1"/>
                </a:solidFill>
              </a:rPr>
              <a:t>ngọn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nắng</a:t>
            </a:r>
            <a:r>
              <a:rPr lang="en-US" dirty="0">
                <a:solidFill>
                  <a:schemeClr val="bg1"/>
                </a:solidFill>
              </a:rPr>
              <a:t>”</a:t>
            </a:r>
          </a:p>
          <a:p>
            <a:pPr algn="just"/>
            <a:r>
              <a:rPr lang="en-US" b="1" dirty="0">
                <a:solidFill>
                  <a:schemeClr val="bg1"/>
                </a:solidFill>
              </a:rPr>
              <a:t>         “</a:t>
            </a:r>
            <a:r>
              <a:rPr lang="en-US" b="1" dirty="0" err="1">
                <a:solidFill>
                  <a:schemeClr val="bg1"/>
                </a:solidFill>
              </a:rPr>
              <a:t>gợi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mặt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trời</a:t>
            </a:r>
            <a:r>
              <a:rPr lang="en-US" b="1" dirty="0">
                <a:solidFill>
                  <a:schemeClr val="bg1"/>
                </a:solidFill>
              </a:rPr>
              <a:t>”</a:t>
            </a:r>
          </a:p>
          <a:p>
            <a:pPr algn="just"/>
            <a:r>
              <a:rPr lang="en-US" b="1" dirty="0">
                <a:solidFill>
                  <a:schemeClr val="bg1"/>
                </a:solidFill>
              </a:rPr>
              <a:t>         </a:t>
            </a:r>
            <a:r>
              <a:rPr lang="en-US" b="1" dirty="0" err="1">
                <a:solidFill>
                  <a:schemeClr val="bg1"/>
                </a:solidFill>
              </a:rPr>
              <a:t>dẫn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chứng</a:t>
            </a:r>
            <a:r>
              <a:rPr lang="en-US" b="1" dirty="0">
                <a:solidFill>
                  <a:schemeClr val="bg1"/>
                </a:solidFill>
              </a:rPr>
              <a:t> 2</a:t>
            </a:r>
          </a:p>
        </p:txBody>
      </p:sp>
      <p:sp>
        <p:nvSpPr>
          <p:cNvPr id="18" name="Line 5">
            <a:extLst>
              <a:ext uri="{FF2B5EF4-FFF2-40B4-BE49-F238E27FC236}">
                <a16:creationId xmlns:a16="http://schemas.microsoft.com/office/drawing/2014/main" xmlns="" id="{1A9EC793-F546-42F8-8150-3863D02977C8}"/>
              </a:ext>
            </a:extLst>
          </p:cNvPr>
          <p:cNvSpPr>
            <a:spLocks noChangeShapeType="1"/>
          </p:cNvSpPr>
          <p:nvPr/>
        </p:nvSpPr>
        <p:spPr bwMode="auto">
          <a:xfrm>
            <a:off x="4419602" y="2202716"/>
            <a:ext cx="2501265" cy="502384"/>
          </a:xfrm>
          <a:prstGeom prst="line">
            <a:avLst/>
          </a:prstGeom>
          <a:noFill/>
          <a:ln w="76200" cmpd="tri">
            <a:solidFill>
              <a:srgbClr val="8E00C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1244" tIns="45618" rIns="91244" bIns="45618"/>
          <a:lstStyle/>
          <a:p>
            <a:endParaRPr lang="en-US" sz="1600"/>
          </a:p>
        </p:txBody>
      </p:sp>
      <p:sp>
        <p:nvSpPr>
          <p:cNvPr id="19" name="Text Box 3">
            <a:extLst>
              <a:ext uri="{FF2B5EF4-FFF2-40B4-BE49-F238E27FC236}">
                <a16:creationId xmlns:a16="http://schemas.microsoft.com/office/drawing/2014/main" xmlns="" id="{0FF3330F-2CB5-4A8F-8892-CF66E4D2B4B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71800" y="2705100"/>
            <a:ext cx="3124200" cy="1600200"/>
          </a:xfrm>
          <a:prstGeom prst="rect">
            <a:avLst/>
          </a:prstGeom>
          <a:gradFill rotWithShape="1">
            <a:gsLst>
              <a:gs pos="0">
                <a:srgbClr val="C08E70"/>
              </a:gs>
              <a:gs pos="100000">
                <a:srgbClr val="594234"/>
              </a:gs>
            </a:gsLst>
            <a:path path="shape">
              <a:fillToRect l="50000" t="50000" r="50000" b="50000"/>
            </a:path>
          </a:gradFill>
          <a:ln w="76200" cmpd="tri">
            <a:solidFill>
              <a:srgbClr val="33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107763" dir="18900000" algn="ctr" rotWithShape="0">
                    <a:schemeClr val="bg2">
                      <a:alpha val="50000"/>
                    </a:schemeClr>
                  </a:outerShdw>
                </a:effectLst>
              </a14:hiddenEffects>
            </a:ext>
          </a:extLst>
        </p:spPr>
        <p:txBody>
          <a:bodyPr lIns="91244" tIns="45618" rIns="91244" bIns="45618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/>
            <a:r>
              <a:rPr lang="en-US" b="1" dirty="0" err="1">
                <a:solidFill>
                  <a:schemeClr val="bg1"/>
                </a:solidFill>
              </a:rPr>
              <a:t>Hình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ảnh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vi-VN" b="1" dirty="0">
                <a:solidFill>
                  <a:schemeClr val="bg1"/>
                </a:solidFill>
              </a:rPr>
              <a:t> "chẽn lúa đòng đòng" </a:t>
            </a:r>
            <a:r>
              <a:rPr lang="en-US" b="1" dirty="0">
                <a:solidFill>
                  <a:schemeClr val="bg1"/>
                </a:solidFill>
              </a:rPr>
              <a:t>t</a:t>
            </a:r>
            <a:r>
              <a:rPr lang="vi-VN" b="1" dirty="0">
                <a:solidFill>
                  <a:schemeClr val="bg1"/>
                </a:solidFill>
              </a:rPr>
              <a:t>ượng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tr</a:t>
            </a:r>
            <a:r>
              <a:rPr lang="vi-VN" b="1" dirty="0">
                <a:solidFill>
                  <a:schemeClr val="bg1"/>
                </a:solidFill>
              </a:rPr>
              <a:t>ưng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cho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cô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gái</a:t>
            </a:r>
            <a:r>
              <a:rPr lang="en-US" b="1" dirty="0">
                <a:solidFill>
                  <a:schemeClr val="bg1"/>
                </a:solidFill>
              </a:rPr>
              <a:t>…</a:t>
            </a:r>
          </a:p>
          <a:p>
            <a:pPr algn="just"/>
            <a:r>
              <a:rPr lang="en-US" b="1" dirty="0">
                <a:solidFill>
                  <a:schemeClr val="bg1"/>
                </a:solidFill>
              </a:rPr>
              <a:t>        </a:t>
            </a:r>
            <a:r>
              <a:rPr lang="en-US" b="1" dirty="0" err="1">
                <a:solidFill>
                  <a:schemeClr val="bg1"/>
                </a:solidFill>
              </a:rPr>
              <a:t>Dẫn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chứng</a:t>
            </a:r>
            <a:r>
              <a:rPr lang="en-US" b="1" dirty="0">
                <a:solidFill>
                  <a:schemeClr val="bg1"/>
                </a:solidFill>
              </a:rPr>
              <a:t> 1</a:t>
            </a:r>
          </a:p>
        </p:txBody>
      </p:sp>
      <p:sp>
        <p:nvSpPr>
          <p:cNvPr id="20" name="Line 5">
            <a:extLst>
              <a:ext uri="{FF2B5EF4-FFF2-40B4-BE49-F238E27FC236}">
                <a16:creationId xmlns:a16="http://schemas.microsoft.com/office/drawing/2014/main" xmlns="" id="{30B3CCF4-1575-4E36-8B8D-0C74F197EA90}"/>
              </a:ext>
            </a:extLst>
          </p:cNvPr>
          <p:cNvSpPr>
            <a:spLocks noChangeShapeType="1"/>
          </p:cNvSpPr>
          <p:nvPr/>
        </p:nvSpPr>
        <p:spPr bwMode="auto">
          <a:xfrm>
            <a:off x="2286055" y="4366706"/>
            <a:ext cx="2011849" cy="380609"/>
          </a:xfrm>
          <a:prstGeom prst="line">
            <a:avLst/>
          </a:prstGeom>
          <a:noFill/>
          <a:ln w="76200" cmpd="tri">
            <a:solidFill>
              <a:srgbClr val="8E00C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1244" tIns="45618" rIns="91244" bIns="45618"/>
          <a:lstStyle/>
          <a:p>
            <a:endParaRPr lang="en-US" sz="1600"/>
          </a:p>
        </p:txBody>
      </p:sp>
      <p:sp>
        <p:nvSpPr>
          <p:cNvPr id="21" name="Line 5">
            <a:extLst>
              <a:ext uri="{FF2B5EF4-FFF2-40B4-BE49-F238E27FC236}">
                <a16:creationId xmlns:a16="http://schemas.microsoft.com/office/drawing/2014/main" xmlns="" id="{95817223-F9D1-42DB-AF2F-07AD7EC4DBC4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4297869" y="4366705"/>
            <a:ext cx="2483951" cy="395849"/>
          </a:xfrm>
          <a:prstGeom prst="line">
            <a:avLst/>
          </a:prstGeom>
          <a:noFill/>
          <a:ln w="76200" cmpd="tri">
            <a:solidFill>
              <a:srgbClr val="8E00C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1244" tIns="45618" rIns="91244" bIns="45618"/>
          <a:lstStyle/>
          <a:p>
            <a:endParaRPr lang="en-US" sz="1600"/>
          </a:p>
        </p:txBody>
      </p:sp>
      <p:sp>
        <p:nvSpPr>
          <p:cNvPr id="22" name="AutoShape 13">
            <a:extLst>
              <a:ext uri="{FF2B5EF4-FFF2-40B4-BE49-F238E27FC236}">
                <a16:creationId xmlns:a16="http://schemas.microsoft.com/office/drawing/2014/main" xmlns="" id="{E630222E-5B46-486A-9EDC-E2572F18080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5290" y="4762500"/>
            <a:ext cx="8119110" cy="952500"/>
          </a:xfrm>
          <a:prstGeom prst="hexagon">
            <a:avLst>
              <a:gd name="adj" fmla="val 25000"/>
              <a:gd name="vf" fmla="val 115470"/>
            </a:avLst>
          </a:prstGeom>
          <a:gradFill rotWithShape="1">
            <a:gsLst>
              <a:gs pos="0">
                <a:srgbClr val="336600"/>
              </a:gs>
              <a:gs pos="100000">
                <a:srgbClr val="182F00"/>
              </a:gs>
            </a:gsLst>
            <a:path path="shape">
              <a:fillToRect l="50000" t="50000" r="50000" b="50000"/>
            </a:path>
          </a:gradFill>
          <a:ln w="57150">
            <a:solidFill>
              <a:srgbClr val="FF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1244" tIns="45618" rIns="91244" bIns="45618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/>
            <a:r>
              <a:rPr lang="en-US" b="1" dirty="0">
                <a:solidFill>
                  <a:schemeClr val="bg1"/>
                </a:solidFill>
              </a:rPr>
              <a:t>KL: K</a:t>
            </a:r>
            <a:r>
              <a:rPr lang="vi-VN" b="1" dirty="0">
                <a:solidFill>
                  <a:schemeClr val="bg1"/>
                </a:solidFill>
              </a:rPr>
              <a:t>hẳng định lại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nội</a:t>
            </a:r>
            <a:r>
              <a:rPr lang="en-US" b="1" dirty="0">
                <a:solidFill>
                  <a:schemeClr val="bg1"/>
                </a:solidFill>
              </a:rPr>
              <a:t> dung </a:t>
            </a:r>
            <a:r>
              <a:rPr lang="en-US" b="1" dirty="0" err="1">
                <a:solidFill>
                  <a:schemeClr val="bg1"/>
                </a:solidFill>
              </a:rPr>
              <a:t>bài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viết</a:t>
            </a:r>
            <a:r>
              <a:rPr lang="vi-VN" b="1" dirty="0">
                <a:solidFill>
                  <a:schemeClr val="bg1"/>
                </a:solidFill>
              </a:rPr>
              <a:t> "Bài ca dao quả là bức tranh tuyệt đẹp và giàu ý tưởng".</a:t>
            </a:r>
            <a:r>
              <a:rPr lang="en-US" b="1" dirty="0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11" name="Line 5">
            <a:extLst>
              <a:ext uri="{FF2B5EF4-FFF2-40B4-BE49-F238E27FC236}">
                <a16:creationId xmlns:a16="http://schemas.microsoft.com/office/drawing/2014/main" xmlns="" id="{30B3CCF4-1575-4E36-8B8D-0C74F197EA90}"/>
              </a:ext>
            </a:extLst>
          </p:cNvPr>
          <p:cNvSpPr>
            <a:spLocks noChangeShapeType="1"/>
          </p:cNvSpPr>
          <p:nvPr/>
        </p:nvSpPr>
        <p:spPr bwMode="auto">
          <a:xfrm>
            <a:off x="3939679" y="4305300"/>
            <a:ext cx="358225" cy="381000"/>
          </a:xfrm>
          <a:prstGeom prst="line">
            <a:avLst/>
          </a:prstGeom>
          <a:noFill/>
          <a:ln w="76200" cmpd="tri">
            <a:solidFill>
              <a:srgbClr val="8E00C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1244" tIns="45618" rIns="91244" bIns="45618"/>
          <a:lstStyle/>
          <a:p>
            <a:endParaRPr lang="en-US" sz="1600"/>
          </a:p>
        </p:txBody>
      </p:sp>
      <p:sp>
        <p:nvSpPr>
          <p:cNvPr id="12" name="Text Box 3">
            <a:extLst>
              <a:ext uri="{FF2B5EF4-FFF2-40B4-BE49-F238E27FC236}">
                <a16:creationId xmlns:a16="http://schemas.microsoft.com/office/drawing/2014/main" xmlns="" id="{0FF3330F-2CB5-4A8F-8892-CF66E4D2B4B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2705100"/>
            <a:ext cx="2743200" cy="1600200"/>
          </a:xfrm>
          <a:prstGeom prst="rect">
            <a:avLst/>
          </a:prstGeom>
          <a:gradFill rotWithShape="1">
            <a:gsLst>
              <a:gs pos="0">
                <a:srgbClr val="C08E70"/>
              </a:gs>
              <a:gs pos="100000">
                <a:srgbClr val="594234"/>
              </a:gs>
            </a:gsLst>
            <a:path path="shape">
              <a:fillToRect l="50000" t="50000" r="50000" b="50000"/>
            </a:path>
          </a:gradFill>
          <a:ln w="76200" cmpd="tri">
            <a:solidFill>
              <a:srgbClr val="33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107763" dir="18900000" algn="ctr" rotWithShape="0">
                    <a:schemeClr val="bg2">
                      <a:alpha val="50000"/>
                    </a:schemeClr>
                  </a:outerShdw>
                </a:effectLst>
              </a14:hiddenEffects>
            </a:ext>
          </a:extLst>
        </p:spPr>
        <p:txBody>
          <a:bodyPr lIns="91244" tIns="45618" rIns="91244" bIns="45618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dirty="0">
                <a:solidFill>
                  <a:schemeClr val="bg1"/>
                </a:solidFill>
              </a:rPr>
              <a:t>Ý</a:t>
            </a:r>
          </a:p>
          <a:p>
            <a:r>
              <a:rPr lang="en-US" b="1" dirty="0" err="1">
                <a:solidFill>
                  <a:schemeClr val="bg1"/>
                </a:solidFill>
              </a:rPr>
              <a:t>Câu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cảm</a:t>
            </a:r>
            <a:r>
              <a:rPr lang="en-US" b="1" dirty="0">
                <a:solidFill>
                  <a:schemeClr val="bg1"/>
                </a:solidFill>
              </a:rPr>
              <a:t>: </a:t>
            </a:r>
            <a:r>
              <a:rPr lang="en-US" b="1" dirty="0" err="1">
                <a:solidFill>
                  <a:schemeClr val="bg1"/>
                </a:solidFill>
              </a:rPr>
              <a:t>Hình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ảnh</a:t>
            </a:r>
            <a:r>
              <a:rPr lang="en-US" b="1" dirty="0">
                <a:solidFill>
                  <a:schemeClr val="bg1"/>
                </a:solidFill>
              </a:rPr>
              <a:t> “</a:t>
            </a:r>
            <a:r>
              <a:rPr lang="en-US" b="1" dirty="0" err="1">
                <a:solidFill>
                  <a:schemeClr val="bg1"/>
                </a:solidFill>
              </a:rPr>
              <a:t>chẽn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lúa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vi-VN" b="1" dirty="0">
                <a:solidFill>
                  <a:schemeClr val="bg1"/>
                </a:solidFill>
              </a:rPr>
              <a:t>đòng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vi-VN" b="1" dirty="0">
                <a:solidFill>
                  <a:schemeClr val="bg1"/>
                </a:solidFill>
              </a:rPr>
              <a:t>đòng</a:t>
            </a:r>
            <a:r>
              <a:rPr lang="en-US" b="1" dirty="0">
                <a:solidFill>
                  <a:schemeClr val="bg1"/>
                </a:solidFill>
              </a:rPr>
              <a:t>”… </a:t>
            </a:r>
            <a:r>
              <a:rPr lang="en-US" b="1" dirty="0" err="1">
                <a:solidFill>
                  <a:schemeClr val="bg1"/>
                </a:solidFill>
              </a:rPr>
              <a:t>mới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vi-VN" b="1" dirty="0">
                <a:solidFill>
                  <a:schemeClr val="bg1"/>
                </a:solidFill>
              </a:rPr>
              <a:t>đẹp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làm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sao</a:t>
            </a:r>
            <a:r>
              <a:rPr lang="en-US" b="1" dirty="0">
                <a:solidFill>
                  <a:schemeClr val="bg1"/>
                </a:solidFill>
              </a:rPr>
              <a:t>!</a:t>
            </a:r>
          </a:p>
          <a:p>
            <a:pPr algn="just"/>
            <a:r>
              <a:rPr lang="en-US" b="1" dirty="0">
                <a:solidFill>
                  <a:schemeClr val="bg1"/>
                </a:solidFill>
              </a:rPr>
              <a:t>        </a:t>
            </a:r>
            <a:r>
              <a:rPr lang="en-US" b="1" dirty="0" err="1">
                <a:solidFill>
                  <a:schemeClr val="bg1"/>
                </a:solidFill>
              </a:rPr>
              <a:t>Lý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lẽ</a:t>
            </a:r>
            <a:endParaRPr lang="en-US" b="1" dirty="0">
              <a:solidFill>
                <a:schemeClr val="bg1"/>
              </a:solidFill>
            </a:endParaRPr>
          </a:p>
          <a:p>
            <a:pPr algn="just"/>
            <a:endParaRPr lang="en-US" dirty="0">
              <a:solidFill>
                <a:schemeClr val="bg1"/>
              </a:solidFill>
            </a:endParaRPr>
          </a:p>
        </p:txBody>
      </p:sp>
      <p:cxnSp>
        <p:nvCxnSpPr>
          <p:cNvPr id="4" name="Straight Arrow Connector 3"/>
          <p:cNvCxnSpPr/>
          <p:nvPr/>
        </p:nvCxnSpPr>
        <p:spPr bwMode="auto">
          <a:xfrm>
            <a:off x="224790" y="4206240"/>
            <a:ext cx="381000" cy="0"/>
          </a:xfrm>
          <a:prstGeom prst="straightConnector1">
            <a:avLst/>
          </a:prstGeom>
          <a:ln>
            <a:solidFill>
              <a:schemeClr val="accent1"/>
            </a:solidFill>
            <a:headEnd type="none" w="med" len="med"/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/>
          <p:nvPr/>
        </p:nvCxnSpPr>
        <p:spPr bwMode="auto">
          <a:xfrm>
            <a:off x="3205495" y="4076700"/>
            <a:ext cx="381000" cy="0"/>
          </a:xfrm>
          <a:prstGeom prst="straightConnector1">
            <a:avLst/>
          </a:prstGeom>
          <a:ln>
            <a:solidFill>
              <a:schemeClr val="accent1"/>
            </a:solidFill>
            <a:headEnd type="none" w="med" len="med"/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/>
          <p:nvPr/>
        </p:nvCxnSpPr>
        <p:spPr bwMode="auto">
          <a:xfrm>
            <a:off x="6522712" y="4152900"/>
            <a:ext cx="381000" cy="0"/>
          </a:xfrm>
          <a:prstGeom prst="straightConnector1">
            <a:avLst/>
          </a:prstGeom>
          <a:ln>
            <a:solidFill>
              <a:schemeClr val="accent1"/>
            </a:solidFill>
            <a:headEnd type="none" w="med" len="med"/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5" name="Straight Arrow Connector 24"/>
          <p:cNvCxnSpPr/>
          <p:nvPr/>
        </p:nvCxnSpPr>
        <p:spPr bwMode="auto">
          <a:xfrm>
            <a:off x="6459288" y="3771900"/>
            <a:ext cx="381000" cy="0"/>
          </a:xfrm>
          <a:prstGeom prst="straightConnector1">
            <a:avLst/>
          </a:prstGeom>
          <a:ln>
            <a:solidFill>
              <a:schemeClr val="accent1"/>
            </a:solidFill>
            <a:headEnd type="none" w="med" len="med"/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6" name="Line 5">
            <a:extLst>
              <a:ext uri="{FF2B5EF4-FFF2-40B4-BE49-F238E27FC236}">
                <a16:creationId xmlns:a16="http://schemas.microsoft.com/office/drawing/2014/main" xmlns="" id="{82D95BE6-52FB-45DE-B206-D58AD8237F3F}"/>
              </a:ext>
            </a:extLst>
          </p:cNvPr>
          <p:cNvSpPr>
            <a:spLocks noChangeShapeType="1"/>
          </p:cNvSpPr>
          <p:nvPr/>
        </p:nvSpPr>
        <p:spPr bwMode="auto">
          <a:xfrm>
            <a:off x="3785311" y="2202716"/>
            <a:ext cx="308735" cy="582810"/>
          </a:xfrm>
          <a:prstGeom prst="line">
            <a:avLst/>
          </a:prstGeom>
          <a:noFill/>
          <a:ln w="76200" cmpd="tri">
            <a:solidFill>
              <a:srgbClr val="8E00C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1244" tIns="45618" rIns="91244" bIns="45618"/>
          <a:lstStyle/>
          <a:p>
            <a:endParaRPr lang="en-US" sz="1600"/>
          </a:p>
        </p:txBody>
      </p:sp>
      <p:sp>
        <p:nvSpPr>
          <p:cNvPr id="7" name="TextBox 6"/>
          <p:cNvSpPr txBox="1"/>
          <p:nvPr/>
        </p:nvSpPr>
        <p:spPr>
          <a:xfrm>
            <a:off x="0" y="571521"/>
            <a:ext cx="4953000" cy="163101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lIns="91244" tIns="45618" rIns="91244" bIns="45618" rtlCol="0">
            <a:spAutoFit/>
          </a:bodyPr>
          <a:lstStyle/>
          <a:p>
            <a:r>
              <a:rPr lang="en-US" b="1" dirty="0">
                <a:solidFill>
                  <a:srgbClr val="0000CC"/>
                </a:solidFill>
              </a:rPr>
              <a:t>…ở </a:t>
            </a:r>
            <a:r>
              <a:rPr lang="en-US" b="1" dirty="0" err="1">
                <a:solidFill>
                  <a:srgbClr val="0000CC"/>
                </a:solidFill>
              </a:rPr>
              <a:t>hai</a:t>
            </a:r>
            <a:r>
              <a:rPr lang="en-US" b="1" dirty="0">
                <a:solidFill>
                  <a:srgbClr val="0000CC"/>
                </a:solidFill>
              </a:rPr>
              <a:t> </a:t>
            </a:r>
            <a:r>
              <a:rPr lang="en-US" b="1" dirty="0" err="1">
                <a:solidFill>
                  <a:srgbClr val="0000CC"/>
                </a:solidFill>
              </a:rPr>
              <a:t>câu</a:t>
            </a:r>
            <a:r>
              <a:rPr lang="en-US" b="1" dirty="0">
                <a:solidFill>
                  <a:srgbClr val="0000CC"/>
                </a:solidFill>
              </a:rPr>
              <a:t> </a:t>
            </a:r>
            <a:r>
              <a:rPr lang="en-US" b="1" dirty="0" err="1">
                <a:solidFill>
                  <a:srgbClr val="0000CC"/>
                </a:solidFill>
              </a:rPr>
              <a:t>cuối</a:t>
            </a:r>
            <a:r>
              <a:rPr lang="en-US" b="1" dirty="0">
                <a:solidFill>
                  <a:srgbClr val="0000CC"/>
                </a:solidFill>
              </a:rPr>
              <a:t> </a:t>
            </a:r>
            <a:r>
              <a:rPr lang="en-US" b="1" dirty="0" err="1">
                <a:solidFill>
                  <a:srgbClr val="0000CC"/>
                </a:solidFill>
              </a:rPr>
              <a:t>cô</a:t>
            </a:r>
            <a:r>
              <a:rPr lang="en-US" b="1" dirty="0">
                <a:solidFill>
                  <a:srgbClr val="0000CC"/>
                </a:solidFill>
              </a:rPr>
              <a:t> </a:t>
            </a:r>
            <a:r>
              <a:rPr lang="en-US" b="1" dirty="0" err="1">
                <a:solidFill>
                  <a:srgbClr val="0000CC"/>
                </a:solidFill>
              </a:rPr>
              <a:t>gái</a:t>
            </a:r>
            <a:r>
              <a:rPr lang="en-US" b="1" dirty="0">
                <a:solidFill>
                  <a:srgbClr val="0000CC"/>
                </a:solidFill>
              </a:rPr>
              <a:t> </a:t>
            </a:r>
            <a:r>
              <a:rPr lang="en-US" b="1" dirty="0" err="1">
                <a:solidFill>
                  <a:srgbClr val="0000CC"/>
                </a:solidFill>
              </a:rPr>
              <a:t>lại</a:t>
            </a:r>
            <a:r>
              <a:rPr lang="en-US" b="1" dirty="0">
                <a:solidFill>
                  <a:srgbClr val="0000CC"/>
                </a:solidFill>
              </a:rPr>
              <a:t> </a:t>
            </a:r>
            <a:r>
              <a:rPr lang="en-US" b="1" dirty="0" err="1">
                <a:solidFill>
                  <a:srgbClr val="0000CC"/>
                </a:solidFill>
              </a:rPr>
              <a:t>tập</a:t>
            </a:r>
            <a:r>
              <a:rPr lang="en-US" b="1" dirty="0">
                <a:solidFill>
                  <a:srgbClr val="0000CC"/>
                </a:solidFill>
              </a:rPr>
              <a:t> </a:t>
            </a:r>
            <a:r>
              <a:rPr lang="en-US" b="1" dirty="0" err="1">
                <a:solidFill>
                  <a:srgbClr val="0000CC"/>
                </a:solidFill>
              </a:rPr>
              <a:t>trung</a:t>
            </a:r>
            <a:r>
              <a:rPr lang="en-US" b="1" dirty="0">
                <a:solidFill>
                  <a:srgbClr val="0000CC"/>
                </a:solidFill>
              </a:rPr>
              <a:t> </a:t>
            </a:r>
            <a:r>
              <a:rPr lang="en-US" b="1" dirty="0" err="1">
                <a:solidFill>
                  <a:srgbClr val="0000CC"/>
                </a:solidFill>
              </a:rPr>
              <a:t>ngắm</a:t>
            </a:r>
            <a:r>
              <a:rPr lang="en-US" b="1" dirty="0">
                <a:solidFill>
                  <a:srgbClr val="0000CC"/>
                </a:solidFill>
              </a:rPr>
              <a:t> </a:t>
            </a:r>
            <a:r>
              <a:rPr lang="en-US" b="1" dirty="0" err="1">
                <a:solidFill>
                  <a:srgbClr val="0000CC"/>
                </a:solidFill>
              </a:rPr>
              <a:t>nhìn</a:t>
            </a:r>
            <a:r>
              <a:rPr lang="en-US" b="1" dirty="0">
                <a:solidFill>
                  <a:srgbClr val="0000CC"/>
                </a:solidFill>
              </a:rPr>
              <a:t>, </a:t>
            </a:r>
            <a:r>
              <a:rPr lang="en-US" b="1" dirty="0" err="1">
                <a:solidFill>
                  <a:srgbClr val="0000CC"/>
                </a:solidFill>
              </a:rPr>
              <a:t>quan</a:t>
            </a:r>
            <a:r>
              <a:rPr lang="en-US" b="1" dirty="0">
                <a:solidFill>
                  <a:srgbClr val="0000CC"/>
                </a:solidFill>
              </a:rPr>
              <a:t> </a:t>
            </a:r>
            <a:r>
              <a:rPr lang="en-US" b="1" dirty="0" err="1">
                <a:solidFill>
                  <a:srgbClr val="0000CC"/>
                </a:solidFill>
              </a:rPr>
              <a:t>sát</a:t>
            </a:r>
            <a:r>
              <a:rPr lang="en-US" b="1" dirty="0">
                <a:solidFill>
                  <a:srgbClr val="0000CC"/>
                </a:solidFill>
              </a:rPr>
              <a:t> </a:t>
            </a:r>
            <a:r>
              <a:rPr lang="en-US" b="1" dirty="0" err="1">
                <a:solidFill>
                  <a:srgbClr val="0000CC"/>
                </a:solidFill>
              </a:rPr>
              <a:t>và</a:t>
            </a:r>
            <a:r>
              <a:rPr lang="en-US" b="1" dirty="0">
                <a:solidFill>
                  <a:srgbClr val="0000CC"/>
                </a:solidFill>
              </a:rPr>
              <a:t> </a:t>
            </a:r>
            <a:r>
              <a:rPr lang="vi-VN" b="1" dirty="0">
                <a:solidFill>
                  <a:srgbClr val="0000CC"/>
                </a:solidFill>
              </a:rPr>
              <a:t>đặc</a:t>
            </a:r>
            <a:r>
              <a:rPr lang="en-US" b="1" dirty="0">
                <a:solidFill>
                  <a:srgbClr val="0000CC"/>
                </a:solidFill>
              </a:rPr>
              <a:t> </a:t>
            </a:r>
            <a:r>
              <a:rPr lang="en-US" b="1" dirty="0" err="1">
                <a:solidFill>
                  <a:srgbClr val="0000CC"/>
                </a:solidFill>
              </a:rPr>
              <a:t>tả</a:t>
            </a:r>
            <a:r>
              <a:rPr lang="en-US" b="1" dirty="0">
                <a:solidFill>
                  <a:srgbClr val="0000CC"/>
                </a:solidFill>
              </a:rPr>
              <a:t> </a:t>
            </a:r>
            <a:r>
              <a:rPr lang="en-US" b="1" dirty="0" err="1">
                <a:solidFill>
                  <a:srgbClr val="0000CC"/>
                </a:solidFill>
              </a:rPr>
              <a:t>riêng</a:t>
            </a:r>
            <a:r>
              <a:rPr lang="en-US" b="1" dirty="0">
                <a:solidFill>
                  <a:srgbClr val="0000CC"/>
                </a:solidFill>
              </a:rPr>
              <a:t> </a:t>
            </a:r>
            <a:r>
              <a:rPr lang="en-US" b="1" dirty="0" err="1">
                <a:solidFill>
                  <a:srgbClr val="0000CC"/>
                </a:solidFill>
              </a:rPr>
              <a:t>một</a:t>
            </a:r>
            <a:r>
              <a:rPr lang="en-US" b="1" dirty="0">
                <a:solidFill>
                  <a:srgbClr val="0000CC"/>
                </a:solidFill>
              </a:rPr>
              <a:t> </a:t>
            </a:r>
            <a:r>
              <a:rPr lang="en-US" b="1" dirty="0" err="1">
                <a:solidFill>
                  <a:srgbClr val="0000CC"/>
                </a:solidFill>
              </a:rPr>
              <a:t>chén</a:t>
            </a:r>
            <a:r>
              <a:rPr lang="en-US" b="1" dirty="0">
                <a:solidFill>
                  <a:srgbClr val="0000CC"/>
                </a:solidFill>
              </a:rPr>
              <a:t> </a:t>
            </a:r>
            <a:r>
              <a:rPr lang="en-US" b="1" dirty="0" err="1">
                <a:solidFill>
                  <a:srgbClr val="0000CC"/>
                </a:solidFill>
              </a:rPr>
              <a:t>lúa</a:t>
            </a:r>
            <a:r>
              <a:rPr lang="en-US" b="1" dirty="0">
                <a:solidFill>
                  <a:srgbClr val="0000CC"/>
                </a:solidFill>
              </a:rPr>
              <a:t> </a:t>
            </a:r>
            <a:r>
              <a:rPr lang="vi-VN" b="1" dirty="0">
                <a:solidFill>
                  <a:srgbClr val="0000CC"/>
                </a:solidFill>
              </a:rPr>
              <a:t>đòng</a:t>
            </a:r>
            <a:r>
              <a:rPr lang="en-US" b="1" dirty="0">
                <a:solidFill>
                  <a:srgbClr val="0000CC"/>
                </a:solidFill>
              </a:rPr>
              <a:t> </a:t>
            </a:r>
            <a:r>
              <a:rPr lang="vi-VN" b="1" dirty="0">
                <a:solidFill>
                  <a:srgbClr val="0000CC"/>
                </a:solidFill>
              </a:rPr>
              <a:t>đòng</a:t>
            </a:r>
            <a:r>
              <a:rPr lang="en-US" b="1" dirty="0">
                <a:solidFill>
                  <a:srgbClr val="0000CC"/>
                </a:solidFill>
              </a:rPr>
              <a:t> </a:t>
            </a:r>
            <a:r>
              <a:rPr lang="en-US" b="1" dirty="0" err="1">
                <a:solidFill>
                  <a:srgbClr val="0000CC"/>
                </a:solidFill>
              </a:rPr>
              <a:t>và</a:t>
            </a:r>
            <a:r>
              <a:rPr lang="en-US" b="1" dirty="0">
                <a:solidFill>
                  <a:srgbClr val="0000CC"/>
                </a:solidFill>
              </a:rPr>
              <a:t> </a:t>
            </a:r>
            <a:r>
              <a:rPr lang="en-US" b="1" dirty="0" err="1">
                <a:solidFill>
                  <a:srgbClr val="0000CC"/>
                </a:solidFill>
              </a:rPr>
              <a:t>liên</a:t>
            </a:r>
            <a:r>
              <a:rPr lang="en-US" b="1" dirty="0">
                <a:solidFill>
                  <a:srgbClr val="0000CC"/>
                </a:solidFill>
              </a:rPr>
              <a:t> </a:t>
            </a:r>
            <a:r>
              <a:rPr lang="en-US" b="1" dirty="0" err="1">
                <a:solidFill>
                  <a:srgbClr val="0000CC"/>
                </a:solidFill>
              </a:rPr>
              <a:t>hệ</a:t>
            </a:r>
            <a:r>
              <a:rPr lang="en-US" b="1" dirty="0">
                <a:solidFill>
                  <a:srgbClr val="0000CC"/>
                </a:solidFill>
              </a:rPr>
              <a:t> so </a:t>
            </a:r>
            <a:r>
              <a:rPr lang="en-US" b="1" dirty="0" err="1">
                <a:solidFill>
                  <a:srgbClr val="0000CC"/>
                </a:solidFill>
              </a:rPr>
              <a:t>sánh</a:t>
            </a:r>
            <a:r>
              <a:rPr lang="en-US" b="1" dirty="0">
                <a:solidFill>
                  <a:srgbClr val="0000CC"/>
                </a:solidFill>
              </a:rPr>
              <a:t> </a:t>
            </a:r>
            <a:r>
              <a:rPr lang="en-US" b="1" dirty="0" err="1">
                <a:solidFill>
                  <a:srgbClr val="0000CC"/>
                </a:solidFill>
              </a:rPr>
              <a:t>với</a:t>
            </a:r>
            <a:r>
              <a:rPr lang="en-US" b="1" dirty="0">
                <a:solidFill>
                  <a:srgbClr val="0000CC"/>
                </a:solidFill>
              </a:rPr>
              <a:t> </a:t>
            </a:r>
            <a:r>
              <a:rPr lang="en-US" b="1" dirty="0" err="1">
                <a:solidFill>
                  <a:srgbClr val="0000CC"/>
                </a:solidFill>
              </a:rPr>
              <a:t>bản</a:t>
            </a:r>
            <a:r>
              <a:rPr lang="en-US" b="1" dirty="0">
                <a:solidFill>
                  <a:srgbClr val="0000CC"/>
                </a:solidFill>
              </a:rPr>
              <a:t> </a:t>
            </a:r>
            <a:r>
              <a:rPr lang="en-US" b="1" dirty="0" err="1">
                <a:solidFill>
                  <a:srgbClr val="0000CC"/>
                </a:solidFill>
              </a:rPr>
              <a:t>thân</a:t>
            </a:r>
            <a:r>
              <a:rPr lang="en-US" b="1" dirty="0">
                <a:solidFill>
                  <a:srgbClr val="0000CC"/>
                </a:solidFill>
              </a:rPr>
              <a:t> </a:t>
            </a:r>
            <a:r>
              <a:rPr lang="en-US" b="1" dirty="0" err="1">
                <a:solidFill>
                  <a:srgbClr val="0000CC"/>
                </a:solidFill>
              </a:rPr>
              <a:t>mình</a:t>
            </a:r>
            <a:r>
              <a:rPr lang="en-US" b="1" dirty="0">
                <a:solidFill>
                  <a:srgbClr val="0000CC"/>
                </a:solidFill>
              </a:rPr>
              <a:t> </a:t>
            </a:r>
            <a:r>
              <a:rPr lang="en-US" b="1" dirty="0" err="1">
                <a:solidFill>
                  <a:srgbClr val="0000CC"/>
                </a:solidFill>
              </a:rPr>
              <a:t>một</a:t>
            </a:r>
            <a:r>
              <a:rPr lang="en-US" b="1" dirty="0">
                <a:solidFill>
                  <a:srgbClr val="0000CC"/>
                </a:solidFill>
              </a:rPr>
              <a:t> </a:t>
            </a:r>
            <a:r>
              <a:rPr lang="en-US" b="1" dirty="0" err="1">
                <a:solidFill>
                  <a:srgbClr val="0000CC"/>
                </a:solidFill>
              </a:rPr>
              <a:t>cách</a:t>
            </a:r>
            <a:r>
              <a:rPr lang="en-US" b="1" dirty="0">
                <a:solidFill>
                  <a:srgbClr val="0000CC"/>
                </a:solidFill>
              </a:rPr>
              <a:t> </a:t>
            </a:r>
            <a:r>
              <a:rPr lang="en-US" b="1" dirty="0" err="1">
                <a:solidFill>
                  <a:srgbClr val="0000CC"/>
                </a:solidFill>
              </a:rPr>
              <a:t>rất</a:t>
            </a:r>
            <a:r>
              <a:rPr lang="en-US" b="1" dirty="0">
                <a:solidFill>
                  <a:srgbClr val="0000CC"/>
                </a:solidFill>
              </a:rPr>
              <a:t> </a:t>
            </a:r>
            <a:r>
              <a:rPr lang="en-US" b="1" dirty="0" err="1">
                <a:solidFill>
                  <a:srgbClr val="0000CC"/>
                </a:solidFill>
              </a:rPr>
              <a:t>hồn</a:t>
            </a:r>
            <a:r>
              <a:rPr lang="en-US" b="1" dirty="0">
                <a:solidFill>
                  <a:srgbClr val="0000CC"/>
                </a:solidFill>
              </a:rPr>
              <a:t> </a:t>
            </a:r>
            <a:r>
              <a:rPr lang="en-US" b="1" dirty="0" err="1">
                <a:solidFill>
                  <a:srgbClr val="0000CC"/>
                </a:solidFill>
              </a:rPr>
              <a:t>nhiên</a:t>
            </a:r>
            <a:r>
              <a:rPr lang="en-US" b="1" dirty="0">
                <a:solidFill>
                  <a:srgbClr val="0000CC"/>
                </a:solidFill>
              </a:rPr>
              <a:t>     </a:t>
            </a:r>
          </a:p>
        </p:txBody>
      </p:sp>
      <p:cxnSp>
        <p:nvCxnSpPr>
          <p:cNvPr id="9" name="Straight Arrow Connector 8"/>
          <p:cNvCxnSpPr/>
          <p:nvPr/>
        </p:nvCxnSpPr>
        <p:spPr bwMode="auto">
          <a:xfrm>
            <a:off x="1336893" y="2019300"/>
            <a:ext cx="364919" cy="0"/>
          </a:xfrm>
          <a:prstGeom prst="straightConnector1">
            <a:avLst/>
          </a:prstGeom>
          <a:ln>
            <a:headEnd type="none" w="med" len="med"/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1905053" y="1838316"/>
            <a:ext cx="2659381" cy="399904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lIns="91244" tIns="45618" rIns="91244" bIns="45618" rtlCol="0">
            <a:spAutoFit/>
          </a:bodyPr>
          <a:lstStyle/>
          <a:p>
            <a:r>
              <a:rPr lang="en-US" b="1" dirty="0">
                <a:solidFill>
                  <a:srgbClr val="C00000"/>
                </a:solidFill>
              </a:rPr>
              <a:t>Ý </a:t>
            </a:r>
            <a:r>
              <a:rPr lang="en-US" b="1" dirty="0" err="1">
                <a:solidFill>
                  <a:srgbClr val="C00000"/>
                </a:solidFill>
              </a:rPr>
              <a:t>kiến</a:t>
            </a:r>
            <a:r>
              <a:rPr lang="en-US" b="1" dirty="0">
                <a:solidFill>
                  <a:srgbClr val="C00000"/>
                </a:solidFill>
              </a:rPr>
              <a:t> - </a:t>
            </a:r>
            <a:r>
              <a:rPr lang="en-US" b="1" dirty="0" err="1">
                <a:solidFill>
                  <a:srgbClr val="C00000"/>
                </a:solidFill>
              </a:rPr>
              <a:t>Luận</a:t>
            </a:r>
            <a:r>
              <a:rPr lang="en-US" b="1" dirty="0">
                <a:solidFill>
                  <a:srgbClr val="C00000"/>
                </a:solidFill>
              </a:rPr>
              <a:t> </a:t>
            </a:r>
            <a:r>
              <a:rPr lang="vi-VN" b="1" dirty="0">
                <a:solidFill>
                  <a:srgbClr val="C00000"/>
                </a:solidFill>
              </a:rPr>
              <a:t>đ</a:t>
            </a:r>
            <a:r>
              <a:rPr lang="en-US" b="1" dirty="0" err="1">
                <a:solidFill>
                  <a:srgbClr val="C00000"/>
                </a:solidFill>
              </a:rPr>
              <a:t>iểm</a:t>
            </a:r>
            <a:endParaRPr lang="en-US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35132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0" dur="500"/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1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4" fill="hold">
                            <p:stCondLst>
                              <p:cond delay="500"/>
                            </p:stCondLst>
                            <p:childTnLst>
                              <p:par>
                                <p:cTn id="11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7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9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" grpId="0" animBg="1"/>
      <p:bldP spid="17" grpId="0" animBg="1"/>
      <p:bldP spid="19" grpId="0" animBg="1"/>
      <p:bldP spid="22" grpId="0" animBg="1"/>
      <p:bldP spid="12" grpId="0" animBg="1"/>
      <p:bldP spid="7" grpId="0" animBg="1"/>
      <p:bldP spid="13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amond 3"/>
          <p:cNvSpPr/>
          <p:nvPr/>
        </p:nvSpPr>
        <p:spPr>
          <a:xfrm>
            <a:off x="2745241" y="190504"/>
            <a:ext cx="3203666" cy="1246413"/>
          </a:xfrm>
          <a:prstGeom prst="diamond">
            <a:avLst/>
          </a:prstGeom>
          <a:solidFill>
            <a:schemeClr val="accent4">
              <a:lumMod val="5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1161" tIns="35584" rIns="71161" bIns="35584" rtlCol="0" anchor="ctr"/>
          <a:lstStyle/>
          <a:p>
            <a:pPr algn="ctr" defTabSz="711642" fontAlgn="auto">
              <a:spcBef>
                <a:spcPts val="0"/>
              </a:spcBef>
              <a:spcAft>
                <a:spcPts val="0"/>
              </a:spcAft>
            </a:pPr>
            <a:r>
              <a:rPr lang="en-US" sz="2500" b="1" dirty="0">
                <a:solidFill>
                  <a:srgbClr val="FFFF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III. </a:t>
            </a:r>
            <a:r>
              <a:rPr lang="en-US" sz="2500" b="1" dirty="0" err="1">
                <a:solidFill>
                  <a:srgbClr val="FFFF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Tổng</a:t>
            </a:r>
            <a:r>
              <a:rPr lang="en-US" sz="2500" b="1" dirty="0">
                <a:solidFill>
                  <a:srgbClr val="FFFF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rgbClr val="FFFF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kết</a:t>
            </a:r>
            <a:endParaRPr lang="en-US" sz="2500" dirty="0">
              <a:solidFill>
                <a:srgbClr val="FFFFFF"/>
              </a:solidFill>
            </a:endParaRPr>
          </a:p>
        </p:txBody>
      </p:sp>
      <p:sp>
        <p:nvSpPr>
          <p:cNvPr id="5" name="Diamond 4"/>
          <p:cNvSpPr/>
          <p:nvPr/>
        </p:nvSpPr>
        <p:spPr>
          <a:xfrm>
            <a:off x="642937" y="925287"/>
            <a:ext cx="3351440" cy="1273627"/>
          </a:xfrm>
          <a:prstGeom prst="diamond">
            <a:avLst/>
          </a:prstGeom>
          <a:solidFill>
            <a:schemeClr val="accent3">
              <a:lumMod val="5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1161" tIns="35584" rIns="71161" bIns="35584" rtlCol="0" anchor="ctr"/>
          <a:lstStyle/>
          <a:p>
            <a:pPr defTabSz="711642" fontAlgn="auto">
              <a:lnSpc>
                <a:spcPct val="115000"/>
              </a:lnSpc>
              <a:spcBef>
                <a:spcPts val="0"/>
              </a:spcBef>
              <a:spcAft>
                <a:spcPts val="936"/>
              </a:spcAft>
            </a:pPr>
            <a:r>
              <a:rPr lang="vi-VN" sz="2200" b="1" dirty="0">
                <a:solidFill>
                  <a:srgbClr val="FFFF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1. Nội</a:t>
            </a:r>
            <a:r>
              <a:rPr lang="en-US" sz="2200" b="1" dirty="0">
                <a:solidFill>
                  <a:srgbClr val="FFFF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200" b="1" dirty="0">
                <a:solidFill>
                  <a:srgbClr val="FFFF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dung</a:t>
            </a:r>
            <a:endParaRPr lang="en-US" sz="2200" dirty="0">
              <a:solidFill>
                <a:srgbClr val="FFFFFF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6" name="Diamond 5"/>
          <p:cNvSpPr/>
          <p:nvPr/>
        </p:nvSpPr>
        <p:spPr>
          <a:xfrm>
            <a:off x="4693296" y="879021"/>
            <a:ext cx="3807823" cy="1273627"/>
          </a:xfrm>
          <a:prstGeom prst="diamond">
            <a:avLst/>
          </a:prstGeom>
          <a:solidFill>
            <a:schemeClr val="accent3">
              <a:lumMod val="5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1161" tIns="35584" rIns="71161" bIns="35584" rtlCol="0" anchor="ctr"/>
          <a:lstStyle/>
          <a:p>
            <a:pPr defTabSz="711642" fontAlgn="auto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200" b="1" dirty="0">
                <a:solidFill>
                  <a:srgbClr val="FFFF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2. </a:t>
            </a:r>
            <a:r>
              <a:rPr lang="en-US" sz="2200" b="1" dirty="0" err="1">
                <a:solidFill>
                  <a:srgbClr val="FFFF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Nghệ</a:t>
            </a:r>
            <a:r>
              <a:rPr lang="en-US" sz="2200" b="1" dirty="0">
                <a:solidFill>
                  <a:srgbClr val="FFFF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00" b="1" dirty="0" err="1">
                <a:solidFill>
                  <a:srgbClr val="FFFF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thuật</a:t>
            </a:r>
            <a:endParaRPr lang="en-US" sz="2200" dirty="0">
              <a:solidFill>
                <a:srgbClr val="FFFFFF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3" name="Rounded Rectangle 2"/>
          <p:cNvSpPr/>
          <p:nvPr/>
        </p:nvSpPr>
        <p:spPr>
          <a:xfrm>
            <a:off x="914454" y="2281446"/>
            <a:ext cx="2710543" cy="3166909"/>
          </a:xfrm>
          <a:prstGeom prst="roundRect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1161" tIns="35584" rIns="71161" bIns="35584" rtlCol="0" anchor="ctr"/>
          <a:lstStyle/>
          <a:p>
            <a:pPr algn="ctr" defTabSz="711642" fontAlgn="auto">
              <a:spcBef>
                <a:spcPts val="0"/>
              </a:spcBef>
              <a:spcAft>
                <a:spcPts val="0"/>
              </a:spcAft>
            </a:pPr>
            <a:endParaRPr lang="en-US" sz="1400">
              <a:solidFill>
                <a:srgbClr val="FFFFFF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914454" y="2599404"/>
            <a:ext cx="2634343" cy="2797224"/>
          </a:xfrm>
          <a:prstGeom prst="rect">
            <a:avLst/>
          </a:prstGeom>
        </p:spPr>
        <p:txBody>
          <a:bodyPr wrap="square" lIns="71161" tIns="35584" rIns="71161" bIns="35584">
            <a:spAutoFit/>
          </a:bodyPr>
          <a:lstStyle/>
          <a:p>
            <a:pPr defTabSz="711642" fontAlgn="auto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200" b="1" dirty="0">
                <a:solidFill>
                  <a:srgbClr val="FE9E00">
                    <a:lumMod val="50000"/>
                  </a:srgb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Qua </a:t>
            </a:r>
            <a:r>
              <a:rPr lang="en-US" sz="2200" b="1" dirty="0" err="1">
                <a:solidFill>
                  <a:srgbClr val="FE9E00">
                    <a:lumMod val="50000"/>
                  </a:srgb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văn</a:t>
            </a:r>
            <a:r>
              <a:rPr lang="en-US" sz="2200" b="1" dirty="0">
                <a:solidFill>
                  <a:srgbClr val="FE9E00">
                    <a:lumMod val="50000"/>
                  </a:srgb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00" b="1" dirty="0" err="1">
                <a:solidFill>
                  <a:srgbClr val="FE9E00">
                    <a:lumMod val="50000"/>
                  </a:srgb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bản</a:t>
            </a:r>
            <a:r>
              <a:rPr lang="en-US" sz="2200" b="1" dirty="0">
                <a:solidFill>
                  <a:srgbClr val="FE9E00">
                    <a:lumMod val="50000"/>
                  </a:srgb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00" b="1" i="1" dirty="0" err="1">
                <a:solidFill>
                  <a:srgbClr val="FE9E00">
                    <a:lumMod val="50000"/>
                  </a:srgb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Vẻ</a:t>
            </a:r>
            <a:r>
              <a:rPr lang="en-US" sz="2200" b="1" i="1" dirty="0">
                <a:solidFill>
                  <a:srgbClr val="FE9E00">
                    <a:lumMod val="50000"/>
                  </a:srgb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00" b="1" i="1" dirty="0" err="1">
                <a:solidFill>
                  <a:srgbClr val="FE9E00">
                    <a:lumMod val="50000"/>
                  </a:srgb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đẹp</a:t>
            </a:r>
            <a:r>
              <a:rPr lang="en-US" sz="2200" b="1" i="1" dirty="0">
                <a:solidFill>
                  <a:srgbClr val="FE9E00">
                    <a:lumMod val="50000"/>
                  </a:srgb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00" b="1" i="1" dirty="0" err="1">
                <a:solidFill>
                  <a:srgbClr val="FE9E00">
                    <a:lumMod val="50000"/>
                  </a:srgb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của</a:t>
            </a:r>
            <a:r>
              <a:rPr lang="en-US" sz="2200" b="1" i="1" dirty="0">
                <a:solidFill>
                  <a:srgbClr val="FE9E00">
                    <a:lumMod val="50000"/>
                  </a:srgb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00" b="1" i="1" dirty="0" err="1">
                <a:solidFill>
                  <a:srgbClr val="FE9E00">
                    <a:lumMod val="50000"/>
                  </a:srgb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một</a:t>
            </a:r>
            <a:r>
              <a:rPr lang="en-US" sz="2200" b="1" i="1" dirty="0">
                <a:solidFill>
                  <a:srgbClr val="FE9E00">
                    <a:lumMod val="50000"/>
                  </a:srgb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00" b="1" i="1" dirty="0" err="1">
                <a:solidFill>
                  <a:srgbClr val="FE9E00">
                    <a:lumMod val="50000"/>
                  </a:srgb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bài</a:t>
            </a:r>
            <a:r>
              <a:rPr lang="en-US" sz="2200" b="1" i="1" dirty="0">
                <a:solidFill>
                  <a:srgbClr val="FE9E00">
                    <a:lumMod val="50000"/>
                  </a:srgb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ca </a:t>
            </a:r>
            <a:r>
              <a:rPr lang="en-US" sz="2200" b="1" i="1" dirty="0" err="1">
                <a:solidFill>
                  <a:srgbClr val="FE9E00">
                    <a:lumMod val="50000"/>
                  </a:srgb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dao</a:t>
            </a:r>
            <a:r>
              <a:rPr lang="en-US" sz="2200" b="1" dirty="0">
                <a:solidFill>
                  <a:srgbClr val="FE9E00">
                    <a:lumMod val="50000"/>
                  </a:srgb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200" b="1" dirty="0" err="1">
                <a:solidFill>
                  <a:srgbClr val="FE9E00">
                    <a:lumMod val="50000"/>
                  </a:srgb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tác</a:t>
            </a:r>
            <a:r>
              <a:rPr lang="en-US" sz="2200" b="1" dirty="0">
                <a:solidFill>
                  <a:srgbClr val="FE9E00">
                    <a:lumMod val="50000"/>
                  </a:srgb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00" b="1" dirty="0" err="1">
                <a:solidFill>
                  <a:srgbClr val="FE9E00">
                    <a:lumMod val="50000"/>
                  </a:srgb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giả</a:t>
            </a:r>
            <a:r>
              <a:rPr lang="en-US" sz="2200" b="1" dirty="0">
                <a:solidFill>
                  <a:srgbClr val="FE9E00">
                    <a:lumMod val="50000"/>
                  </a:srgb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00" b="1" dirty="0" err="1">
                <a:solidFill>
                  <a:srgbClr val="FE9E00">
                    <a:lumMod val="50000"/>
                  </a:srgb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Hoàng</a:t>
            </a:r>
            <a:r>
              <a:rPr lang="en-US" sz="2200" b="1" dirty="0">
                <a:solidFill>
                  <a:srgbClr val="FE9E00">
                    <a:lumMod val="50000"/>
                  </a:srgb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00" b="1" dirty="0" err="1">
                <a:solidFill>
                  <a:srgbClr val="FE9E00">
                    <a:lumMod val="50000"/>
                  </a:srgb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Tiến</a:t>
            </a:r>
            <a:r>
              <a:rPr lang="en-US" sz="2200" b="1" dirty="0">
                <a:solidFill>
                  <a:srgbClr val="FE9E00">
                    <a:lumMod val="50000"/>
                  </a:srgb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00" b="1" dirty="0" err="1">
                <a:solidFill>
                  <a:srgbClr val="FE9E00">
                    <a:lumMod val="50000"/>
                  </a:srgb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Tựu</a:t>
            </a:r>
            <a:r>
              <a:rPr lang="en-US" sz="2200" b="1" dirty="0">
                <a:solidFill>
                  <a:srgbClr val="FE9E00">
                    <a:lumMod val="50000"/>
                  </a:srgb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00" b="1" dirty="0" err="1">
                <a:solidFill>
                  <a:srgbClr val="FE9E00">
                    <a:lumMod val="50000"/>
                  </a:srgb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đã</a:t>
            </a:r>
            <a:r>
              <a:rPr lang="en-US" sz="2200" b="1" dirty="0">
                <a:solidFill>
                  <a:srgbClr val="FE9E00">
                    <a:lumMod val="50000"/>
                  </a:srgb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00" b="1" dirty="0" err="1">
                <a:solidFill>
                  <a:srgbClr val="FE9E00">
                    <a:lumMod val="50000"/>
                  </a:srgb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nêu</a:t>
            </a:r>
            <a:r>
              <a:rPr lang="en-US" sz="2200" b="1" dirty="0">
                <a:solidFill>
                  <a:srgbClr val="FE9E00">
                    <a:lumMod val="50000"/>
                  </a:srgb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00" b="1" dirty="0" err="1">
                <a:solidFill>
                  <a:srgbClr val="FE9E00">
                    <a:lumMod val="50000"/>
                  </a:srgb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lên</a:t>
            </a:r>
            <a:r>
              <a:rPr lang="en-US" sz="2200" b="1" dirty="0">
                <a:solidFill>
                  <a:srgbClr val="FE9E00">
                    <a:lumMod val="50000"/>
                  </a:srgb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….. </a:t>
            </a:r>
            <a:r>
              <a:rPr lang="en-US" sz="2200" b="1" dirty="0" err="1">
                <a:solidFill>
                  <a:srgbClr val="FE9E00">
                    <a:lumMod val="50000"/>
                  </a:srgb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của</a:t>
            </a:r>
            <a:r>
              <a:rPr lang="en-US" sz="2200" b="1" dirty="0">
                <a:solidFill>
                  <a:srgbClr val="FE9E00">
                    <a:lumMod val="50000"/>
                  </a:srgb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00" b="1" dirty="0" err="1">
                <a:solidFill>
                  <a:srgbClr val="FE9E00">
                    <a:lumMod val="50000"/>
                  </a:srgb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mình</a:t>
            </a:r>
            <a:r>
              <a:rPr lang="en-US" sz="2200" b="1" dirty="0">
                <a:solidFill>
                  <a:srgbClr val="FE9E00">
                    <a:lumMod val="50000"/>
                  </a:srgb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00" b="1" dirty="0" err="1">
                <a:solidFill>
                  <a:srgbClr val="FE9E00">
                    <a:lumMod val="50000"/>
                  </a:srgb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về</a:t>
            </a:r>
            <a:r>
              <a:rPr lang="en-US" sz="2200" b="1" dirty="0">
                <a:solidFill>
                  <a:srgbClr val="FE9E00">
                    <a:lumMod val="50000"/>
                  </a:srgb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…..</a:t>
            </a:r>
            <a:r>
              <a:rPr lang="en-US" sz="2200" b="1" dirty="0" err="1">
                <a:solidFill>
                  <a:srgbClr val="FE9E00">
                    <a:lumMod val="50000"/>
                  </a:srgb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cũng</a:t>
            </a:r>
            <a:r>
              <a:rPr lang="en-US" sz="2200" b="1" dirty="0">
                <a:solidFill>
                  <a:srgbClr val="FE9E00">
                    <a:lumMod val="50000"/>
                  </a:srgb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00" b="1" dirty="0" err="1">
                <a:solidFill>
                  <a:srgbClr val="FE9E00">
                    <a:lumMod val="50000"/>
                  </a:srgb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như</a:t>
            </a:r>
            <a:r>
              <a:rPr lang="en-US" sz="2200" b="1" dirty="0">
                <a:solidFill>
                  <a:srgbClr val="FE9E00">
                    <a:lumMod val="50000"/>
                  </a:srgb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….</a:t>
            </a:r>
            <a:r>
              <a:rPr lang="en-US" sz="2200" b="1" dirty="0" err="1">
                <a:solidFill>
                  <a:srgbClr val="FE9E00">
                    <a:lumMod val="50000"/>
                  </a:srgb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của</a:t>
            </a:r>
            <a:r>
              <a:rPr lang="en-US" sz="2200" b="1" dirty="0">
                <a:solidFill>
                  <a:srgbClr val="FE9E00">
                    <a:lumMod val="50000"/>
                  </a:srgb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00" b="1" dirty="0" err="1">
                <a:solidFill>
                  <a:srgbClr val="FE9E00">
                    <a:lumMod val="50000"/>
                  </a:srgb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một</a:t>
            </a:r>
            <a:r>
              <a:rPr lang="en-US" sz="2200" b="1" dirty="0">
                <a:solidFill>
                  <a:srgbClr val="FE9E00">
                    <a:lumMod val="50000"/>
                  </a:srgb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00" b="1" dirty="0" err="1">
                <a:solidFill>
                  <a:srgbClr val="FE9E00">
                    <a:lumMod val="50000"/>
                  </a:srgb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bài</a:t>
            </a:r>
            <a:r>
              <a:rPr lang="en-US" sz="2200" b="1" dirty="0">
                <a:solidFill>
                  <a:srgbClr val="FE9E00">
                    <a:lumMod val="50000"/>
                  </a:srgb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ca </a:t>
            </a:r>
            <a:r>
              <a:rPr lang="en-US" sz="2200" b="1" dirty="0" err="1">
                <a:solidFill>
                  <a:srgbClr val="FE9E00">
                    <a:lumMod val="50000"/>
                  </a:srgb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dao</a:t>
            </a:r>
            <a:r>
              <a:rPr lang="en-US" sz="2200" b="1" dirty="0">
                <a:solidFill>
                  <a:srgbClr val="FE9E00">
                    <a:lumMod val="50000"/>
                  </a:srgb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105400" y="2281446"/>
            <a:ext cx="3657600" cy="3166909"/>
          </a:xfrm>
          <a:prstGeom prst="roundRect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1161" tIns="35584" rIns="71161" bIns="35584" rtlCol="0" anchor="ctr"/>
          <a:lstStyle/>
          <a:p>
            <a:pPr algn="ctr" defTabSz="711642" fontAlgn="auto">
              <a:spcBef>
                <a:spcPts val="0"/>
              </a:spcBef>
              <a:spcAft>
                <a:spcPts val="0"/>
              </a:spcAft>
            </a:pPr>
            <a:endParaRPr lang="en-US" sz="1400">
              <a:solidFill>
                <a:srgbClr val="FFFFFF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5105400" y="2439690"/>
            <a:ext cx="3657600" cy="2103188"/>
          </a:xfrm>
          <a:prstGeom prst="rect">
            <a:avLst/>
          </a:prstGeom>
        </p:spPr>
        <p:txBody>
          <a:bodyPr wrap="square" lIns="71161" tIns="35584" rIns="71161" bIns="35584">
            <a:spAutoFit/>
          </a:bodyPr>
          <a:lstStyle/>
          <a:p>
            <a:pPr marL="266865" indent="-266865" defTabSz="711642" fontAlgn="auto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v"/>
            </a:pPr>
            <a:r>
              <a:rPr lang="en-US" b="1" dirty="0" err="1">
                <a:solidFill>
                  <a:srgbClr val="FE9E00">
                    <a:lumMod val="50000"/>
                  </a:srgb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Nghệ</a:t>
            </a:r>
            <a:r>
              <a:rPr lang="en-US" b="1" dirty="0">
                <a:solidFill>
                  <a:srgbClr val="FE9E00">
                    <a:lumMod val="50000"/>
                  </a:srgb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FE9E00">
                    <a:lumMod val="50000"/>
                  </a:srgb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thuật</a:t>
            </a:r>
            <a:r>
              <a:rPr lang="en-US" b="1" dirty="0">
                <a:solidFill>
                  <a:srgbClr val="FE9E00">
                    <a:lumMod val="50000"/>
                  </a:srgb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FE9E00">
                    <a:lumMod val="50000"/>
                  </a:srgb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lập</a:t>
            </a:r>
            <a:r>
              <a:rPr lang="en-US" b="1" dirty="0">
                <a:solidFill>
                  <a:srgbClr val="FE9E00">
                    <a:lumMod val="50000"/>
                  </a:srgb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FE9E00">
                    <a:lumMod val="50000"/>
                  </a:srgb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luận</a:t>
            </a:r>
            <a:r>
              <a:rPr lang="en-US" b="1" dirty="0">
                <a:solidFill>
                  <a:srgbClr val="FE9E00">
                    <a:lumMod val="50000"/>
                  </a:srgb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………..</a:t>
            </a:r>
          </a:p>
          <a:p>
            <a:pPr marL="266865" indent="-266865" defTabSz="711642" fontAlgn="auto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v"/>
            </a:pPr>
            <a:r>
              <a:rPr lang="en-US" b="1" dirty="0">
                <a:solidFill>
                  <a:srgbClr val="FE9E00">
                    <a:lumMod val="50000"/>
                  </a:srgb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FE9E00">
                    <a:lumMod val="50000"/>
                  </a:srgb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Lí</a:t>
            </a:r>
            <a:r>
              <a:rPr lang="en-US" b="1" dirty="0">
                <a:solidFill>
                  <a:srgbClr val="FE9E00">
                    <a:lumMod val="50000"/>
                  </a:srgb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FE9E00">
                    <a:lumMod val="50000"/>
                  </a:srgb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lẽ</a:t>
            </a:r>
            <a:r>
              <a:rPr lang="en-US" b="1" dirty="0">
                <a:solidFill>
                  <a:srgbClr val="FE9E00">
                    <a:lumMod val="50000"/>
                  </a:srgb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FE9E00">
                    <a:lumMod val="50000"/>
                  </a:srgb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và</a:t>
            </a:r>
            <a:r>
              <a:rPr lang="en-US" b="1" dirty="0">
                <a:solidFill>
                  <a:srgbClr val="FE9E00">
                    <a:lumMod val="50000"/>
                  </a:srgb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FE9E00">
                    <a:lumMod val="50000"/>
                  </a:srgb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dẫn</a:t>
            </a:r>
            <a:r>
              <a:rPr lang="en-US" b="1" dirty="0">
                <a:solidFill>
                  <a:srgbClr val="FE9E00">
                    <a:lumMod val="50000"/>
                  </a:srgb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FE9E00">
                    <a:lumMod val="50000"/>
                  </a:srgb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chứng</a:t>
            </a:r>
            <a:r>
              <a:rPr lang="en-US" b="1" dirty="0">
                <a:solidFill>
                  <a:srgbClr val="FE9E00">
                    <a:lumMod val="50000"/>
                  </a:srgb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……</a:t>
            </a:r>
          </a:p>
          <a:p>
            <a:pPr marL="266865" indent="-266865" defTabSz="711642" fontAlgn="auto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v"/>
            </a:pPr>
            <a:r>
              <a:rPr lang="en-US" b="1" dirty="0">
                <a:solidFill>
                  <a:srgbClr val="FE9E00">
                    <a:lumMod val="50000"/>
                  </a:srgb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FE9E00">
                    <a:lumMod val="50000"/>
                  </a:srgb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Ngôn</a:t>
            </a:r>
            <a:r>
              <a:rPr lang="en-US" b="1" dirty="0">
                <a:solidFill>
                  <a:srgbClr val="FE9E00">
                    <a:lumMod val="50000"/>
                  </a:srgb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FE9E00">
                    <a:lumMod val="50000"/>
                  </a:srgb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ngữ</a:t>
            </a:r>
            <a:r>
              <a:rPr lang="en-US" b="1" dirty="0">
                <a:solidFill>
                  <a:srgbClr val="FE9E00">
                    <a:lumMod val="50000"/>
                  </a:srgb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FE9E00">
                    <a:lumMod val="50000"/>
                  </a:srgb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lập</a:t>
            </a:r>
            <a:r>
              <a:rPr lang="en-US" b="1" dirty="0">
                <a:solidFill>
                  <a:srgbClr val="FE9E00">
                    <a:lumMod val="50000"/>
                  </a:srgb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FE9E00">
                    <a:lumMod val="50000"/>
                  </a:srgb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luận</a:t>
            </a:r>
            <a:r>
              <a:rPr lang="en-US" b="1" dirty="0">
                <a:solidFill>
                  <a:srgbClr val="FE9E00">
                    <a:lumMod val="50000"/>
                  </a:srgb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…...</a:t>
            </a:r>
          </a:p>
          <a:p>
            <a:pPr marL="266865" indent="-266865" defTabSz="711642" fontAlgn="auto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v"/>
            </a:pPr>
            <a:r>
              <a:rPr lang="en-US" b="1" dirty="0" err="1">
                <a:solidFill>
                  <a:srgbClr val="FE9E00">
                    <a:lumMod val="50000"/>
                  </a:srgb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Phân</a:t>
            </a:r>
            <a:r>
              <a:rPr lang="en-US" b="1" dirty="0">
                <a:solidFill>
                  <a:srgbClr val="FE9E00">
                    <a:lumMod val="50000"/>
                  </a:srgb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FE9E00">
                    <a:lumMod val="50000"/>
                  </a:srgb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tích</a:t>
            </a:r>
            <a:r>
              <a:rPr lang="en-US" b="1" dirty="0">
                <a:solidFill>
                  <a:srgbClr val="FE9E00">
                    <a:lumMod val="50000"/>
                  </a:srgb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…..</a:t>
            </a:r>
          </a:p>
          <a:p>
            <a:pPr marL="266865" indent="-266865" defTabSz="711642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v"/>
            </a:pPr>
            <a:r>
              <a:rPr lang="en-US" b="1" dirty="0" err="1">
                <a:solidFill>
                  <a:srgbClr val="FE9E00">
                    <a:lumMod val="50000"/>
                  </a:srgb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Có</a:t>
            </a:r>
            <a:r>
              <a:rPr lang="en-US" b="1" dirty="0">
                <a:solidFill>
                  <a:srgbClr val="FE9E00">
                    <a:lumMod val="50000"/>
                  </a:srgb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FE9E00">
                    <a:lumMod val="50000"/>
                  </a:srgb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những</a:t>
            </a:r>
            <a:r>
              <a:rPr lang="en-US" b="1" dirty="0">
                <a:solidFill>
                  <a:srgbClr val="FE9E00">
                    <a:lumMod val="50000"/>
                  </a:srgb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FE9E00">
                    <a:lumMod val="50000"/>
                  </a:srgb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tìm</a:t>
            </a:r>
            <a:r>
              <a:rPr lang="en-US" b="1" dirty="0">
                <a:solidFill>
                  <a:srgbClr val="FE9E00">
                    <a:lumMod val="50000"/>
                  </a:srgb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FE9E00">
                    <a:lumMod val="50000"/>
                  </a:srgb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tòi</a:t>
            </a:r>
            <a:r>
              <a:rPr lang="en-US" b="1" dirty="0">
                <a:solidFill>
                  <a:srgbClr val="FE9E00">
                    <a:lumMod val="50000"/>
                  </a:srgb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b="1" dirty="0" err="1">
                <a:solidFill>
                  <a:srgbClr val="FE9E00">
                    <a:lumMod val="50000"/>
                  </a:srgb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khám</a:t>
            </a:r>
            <a:r>
              <a:rPr lang="en-US" b="1" dirty="0">
                <a:solidFill>
                  <a:srgbClr val="FE9E00">
                    <a:lumMod val="50000"/>
                  </a:srgb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FE9E00">
                    <a:lumMod val="50000"/>
                  </a:srgb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phá</a:t>
            </a:r>
            <a:r>
              <a:rPr lang="en-US" b="1" dirty="0">
                <a:solidFill>
                  <a:srgbClr val="FE9E00">
                    <a:lumMod val="50000"/>
                  </a:srgb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FE9E00">
                    <a:lumMod val="50000"/>
                  </a:srgb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thú</a:t>
            </a:r>
            <a:r>
              <a:rPr lang="en-US" b="1" dirty="0">
                <a:solidFill>
                  <a:srgbClr val="FE9E00">
                    <a:lumMod val="50000"/>
                  </a:srgb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FE9E00">
                    <a:lumMod val="50000"/>
                  </a:srgb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vị</a:t>
            </a:r>
            <a:r>
              <a:rPr lang="en-US" b="1" dirty="0">
                <a:solidFill>
                  <a:srgbClr val="FE9E00">
                    <a:lumMod val="50000"/>
                  </a:srgb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b="1" dirty="0" err="1">
                <a:solidFill>
                  <a:srgbClr val="FE9E00">
                    <a:lumMod val="50000"/>
                  </a:srgb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mới</a:t>
            </a:r>
            <a:r>
              <a:rPr lang="en-US" b="1" dirty="0">
                <a:solidFill>
                  <a:srgbClr val="FE9E00">
                    <a:lumMod val="50000"/>
                  </a:srgb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FE9E00">
                    <a:lumMod val="50000"/>
                  </a:srgb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mẻ</a:t>
            </a:r>
            <a:r>
              <a:rPr lang="en-US" b="1" dirty="0">
                <a:solidFill>
                  <a:srgbClr val="FE9E00">
                    <a:lumMod val="50000"/>
                  </a:srgb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FE9E00">
                    <a:lumMod val="50000"/>
                  </a:srgb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về</a:t>
            </a:r>
            <a:r>
              <a:rPr lang="en-US" b="1" dirty="0">
                <a:solidFill>
                  <a:srgbClr val="FE9E00">
                    <a:lumMod val="50000"/>
                  </a:srgb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…..</a:t>
            </a:r>
            <a:r>
              <a:rPr lang="en-US" sz="1900" dirty="0">
                <a:solidFill>
                  <a:srgbClr val="FE9E00">
                    <a:lumMod val="50000"/>
                  </a:srgb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en-US" sz="1900" dirty="0">
              <a:solidFill>
                <a:srgbClr val="FE9E00">
                  <a:lumMod val="50000"/>
                </a:srgbClr>
              </a:solidFill>
              <a:latin typeface="Corbel"/>
            </a:endParaRPr>
          </a:p>
        </p:txBody>
      </p:sp>
      <p:sp>
        <p:nvSpPr>
          <p:cNvPr id="11" name="Left-Right Arrow 10"/>
          <p:cNvSpPr/>
          <p:nvPr/>
        </p:nvSpPr>
        <p:spPr>
          <a:xfrm>
            <a:off x="3725010" y="3218194"/>
            <a:ext cx="1244237" cy="957943"/>
          </a:xfrm>
          <a:prstGeom prst="leftRightArrow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1161" tIns="35584" rIns="71161" bIns="35584" rtlCol="0" anchor="ctr"/>
          <a:lstStyle/>
          <a:p>
            <a:pPr algn="ctr" defTabSz="711642" fontAlgn="auto">
              <a:spcBef>
                <a:spcPts val="0"/>
              </a:spcBef>
              <a:spcAft>
                <a:spcPts val="0"/>
              </a:spcAft>
            </a:pPr>
            <a:endParaRPr lang="en-US" sz="140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75689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7" grpId="0"/>
      <p:bldP spid="8" grpId="0" animBg="1"/>
      <p:bldP spid="9" grpId="0"/>
      <p:bldP spid="11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amond 3"/>
          <p:cNvSpPr/>
          <p:nvPr/>
        </p:nvSpPr>
        <p:spPr>
          <a:xfrm>
            <a:off x="2745241" y="190504"/>
            <a:ext cx="3203666" cy="1246413"/>
          </a:xfrm>
          <a:prstGeom prst="diamond">
            <a:avLst/>
          </a:prstGeom>
          <a:solidFill>
            <a:schemeClr val="accent4">
              <a:lumMod val="5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1161" tIns="35584" rIns="71161" bIns="35584" rtlCol="0" anchor="ctr"/>
          <a:lstStyle/>
          <a:p>
            <a:pPr algn="ctr" defTabSz="711642" fontAlgn="auto">
              <a:spcBef>
                <a:spcPts val="0"/>
              </a:spcBef>
              <a:spcAft>
                <a:spcPts val="0"/>
              </a:spcAft>
            </a:pPr>
            <a:r>
              <a:rPr lang="en-US" sz="2500" b="1" dirty="0">
                <a:solidFill>
                  <a:srgbClr val="FFFF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III. </a:t>
            </a:r>
            <a:r>
              <a:rPr lang="en-US" sz="2500" b="1" dirty="0" err="1">
                <a:solidFill>
                  <a:srgbClr val="FFFF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Tổng</a:t>
            </a:r>
            <a:r>
              <a:rPr lang="en-US" sz="2500" b="1" dirty="0">
                <a:solidFill>
                  <a:srgbClr val="FFFF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rgbClr val="FFFF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kết</a:t>
            </a:r>
            <a:endParaRPr lang="en-US" sz="2500" dirty="0">
              <a:solidFill>
                <a:srgbClr val="FFFFFF"/>
              </a:solidFill>
            </a:endParaRPr>
          </a:p>
        </p:txBody>
      </p:sp>
      <p:sp>
        <p:nvSpPr>
          <p:cNvPr id="5" name="Diamond 4"/>
          <p:cNvSpPr/>
          <p:nvPr/>
        </p:nvSpPr>
        <p:spPr>
          <a:xfrm>
            <a:off x="642937" y="925287"/>
            <a:ext cx="3351440" cy="1273627"/>
          </a:xfrm>
          <a:prstGeom prst="diamond">
            <a:avLst/>
          </a:prstGeom>
          <a:solidFill>
            <a:schemeClr val="accent3">
              <a:lumMod val="5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1161" tIns="35584" rIns="71161" bIns="35584" rtlCol="0" anchor="ctr"/>
          <a:lstStyle/>
          <a:p>
            <a:pPr defTabSz="711642" fontAlgn="auto">
              <a:lnSpc>
                <a:spcPct val="115000"/>
              </a:lnSpc>
              <a:spcBef>
                <a:spcPts val="0"/>
              </a:spcBef>
              <a:spcAft>
                <a:spcPts val="936"/>
              </a:spcAft>
            </a:pPr>
            <a:r>
              <a:rPr lang="vi-VN" sz="2200" b="1" dirty="0">
                <a:solidFill>
                  <a:srgbClr val="FFFF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1. Nội</a:t>
            </a:r>
            <a:r>
              <a:rPr lang="en-US" sz="2200" b="1" dirty="0">
                <a:solidFill>
                  <a:srgbClr val="FFFF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200" b="1" dirty="0">
                <a:solidFill>
                  <a:srgbClr val="FFFF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dung</a:t>
            </a:r>
            <a:endParaRPr lang="en-US" sz="2200" dirty="0">
              <a:solidFill>
                <a:srgbClr val="FFFFFF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6" name="Diamond 5"/>
          <p:cNvSpPr/>
          <p:nvPr/>
        </p:nvSpPr>
        <p:spPr>
          <a:xfrm>
            <a:off x="4693296" y="879021"/>
            <a:ext cx="3807823" cy="1273627"/>
          </a:xfrm>
          <a:prstGeom prst="diamond">
            <a:avLst/>
          </a:prstGeom>
          <a:solidFill>
            <a:schemeClr val="accent3">
              <a:lumMod val="5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1161" tIns="35584" rIns="71161" bIns="35584" rtlCol="0" anchor="ctr"/>
          <a:lstStyle/>
          <a:p>
            <a:pPr defTabSz="711642" fontAlgn="auto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200" b="1" dirty="0">
                <a:solidFill>
                  <a:srgbClr val="FFFF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2. </a:t>
            </a:r>
            <a:r>
              <a:rPr lang="en-US" sz="2200" b="1" dirty="0" err="1">
                <a:solidFill>
                  <a:srgbClr val="FFFF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Nghệ</a:t>
            </a:r>
            <a:r>
              <a:rPr lang="en-US" sz="2200" b="1" dirty="0">
                <a:solidFill>
                  <a:srgbClr val="FFFF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00" b="1" dirty="0" err="1">
                <a:solidFill>
                  <a:srgbClr val="FFFF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thuật</a:t>
            </a:r>
            <a:endParaRPr lang="en-US" sz="2200" dirty="0">
              <a:solidFill>
                <a:srgbClr val="FFFFFF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3" name="Rounded Rectangle 2"/>
          <p:cNvSpPr/>
          <p:nvPr/>
        </p:nvSpPr>
        <p:spPr>
          <a:xfrm>
            <a:off x="914454" y="2281446"/>
            <a:ext cx="2710543" cy="3166909"/>
          </a:xfrm>
          <a:prstGeom prst="roundRect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1161" tIns="35584" rIns="71161" bIns="35584" rtlCol="0" anchor="ctr"/>
          <a:lstStyle/>
          <a:p>
            <a:pPr algn="ctr" defTabSz="711642" fontAlgn="auto">
              <a:spcBef>
                <a:spcPts val="0"/>
              </a:spcBef>
              <a:spcAft>
                <a:spcPts val="0"/>
              </a:spcAft>
            </a:pPr>
            <a:endParaRPr lang="en-US" sz="1400">
              <a:solidFill>
                <a:srgbClr val="FFFFFF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990655" y="2468281"/>
            <a:ext cx="2634343" cy="2549464"/>
          </a:xfrm>
          <a:prstGeom prst="rect">
            <a:avLst/>
          </a:prstGeom>
        </p:spPr>
        <p:txBody>
          <a:bodyPr wrap="square" lIns="71161" tIns="35584" rIns="71161" bIns="35584">
            <a:spAutoFit/>
          </a:bodyPr>
          <a:lstStyle/>
          <a:p>
            <a:pPr defTabSz="711642" fontAlgn="auto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dirty="0">
                <a:solidFill>
                  <a:srgbClr val="FE9E00">
                    <a:lumMod val="50000"/>
                  </a:srgb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Qua </a:t>
            </a:r>
            <a:r>
              <a:rPr lang="en-US" b="1" dirty="0" err="1">
                <a:solidFill>
                  <a:srgbClr val="FE9E00">
                    <a:lumMod val="50000"/>
                  </a:srgb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văn</a:t>
            </a:r>
            <a:r>
              <a:rPr lang="en-US" b="1" dirty="0">
                <a:solidFill>
                  <a:srgbClr val="FE9E00">
                    <a:lumMod val="50000"/>
                  </a:srgb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FE9E00">
                    <a:lumMod val="50000"/>
                  </a:srgb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bản</a:t>
            </a:r>
            <a:r>
              <a:rPr lang="en-US" b="1" dirty="0">
                <a:solidFill>
                  <a:srgbClr val="FE9E00">
                    <a:lumMod val="50000"/>
                  </a:srgb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b="1" i="1" dirty="0" err="1">
                <a:solidFill>
                  <a:srgbClr val="FE9E00">
                    <a:lumMod val="50000"/>
                  </a:srgb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Vẻ</a:t>
            </a:r>
            <a:r>
              <a:rPr lang="en-US" b="1" i="1" dirty="0">
                <a:solidFill>
                  <a:srgbClr val="FE9E00">
                    <a:lumMod val="50000"/>
                  </a:srgb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b="1" i="1" dirty="0" err="1">
                <a:solidFill>
                  <a:srgbClr val="FE9E00">
                    <a:lumMod val="50000"/>
                  </a:srgb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đẹp</a:t>
            </a:r>
            <a:r>
              <a:rPr lang="en-US" b="1" i="1" dirty="0">
                <a:solidFill>
                  <a:srgbClr val="FE9E00">
                    <a:lumMod val="50000"/>
                  </a:srgb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b="1" i="1" dirty="0" err="1">
                <a:solidFill>
                  <a:srgbClr val="FE9E00">
                    <a:lumMod val="50000"/>
                  </a:srgb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của</a:t>
            </a:r>
            <a:r>
              <a:rPr lang="en-US" b="1" i="1" dirty="0">
                <a:solidFill>
                  <a:srgbClr val="FE9E00">
                    <a:lumMod val="50000"/>
                  </a:srgb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b="1" i="1" dirty="0" err="1">
                <a:solidFill>
                  <a:srgbClr val="FE9E00">
                    <a:lumMod val="50000"/>
                  </a:srgb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một</a:t>
            </a:r>
            <a:r>
              <a:rPr lang="en-US" b="1" i="1" dirty="0">
                <a:solidFill>
                  <a:srgbClr val="FE9E00">
                    <a:lumMod val="50000"/>
                  </a:srgb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b="1" i="1" dirty="0" err="1">
                <a:solidFill>
                  <a:srgbClr val="FE9E00">
                    <a:lumMod val="50000"/>
                  </a:srgb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bài</a:t>
            </a:r>
            <a:r>
              <a:rPr lang="en-US" b="1" i="1" dirty="0">
                <a:solidFill>
                  <a:srgbClr val="FE9E00">
                    <a:lumMod val="50000"/>
                  </a:srgb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ca </a:t>
            </a:r>
            <a:r>
              <a:rPr lang="en-US" b="1" i="1" dirty="0" err="1">
                <a:solidFill>
                  <a:srgbClr val="FE9E00">
                    <a:lumMod val="50000"/>
                  </a:srgb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dao</a:t>
            </a:r>
            <a:r>
              <a:rPr lang="en-US" b="1" dirty="0">
                <a:solidFill>
                  <a:srgbClr val="FE9E00">
                    <a:lumMod val="50000"/>
                  </a:srgb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b="1" dirty="0" err="1">
                <a:solidFill>
                  <a:srgbClr val="FE9E00">
                    <a:lumMod val="50000"/>
                  </a:srgb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tác</a:t>
            </a:r>
            <a:r>
              <a:rPr lang="en-US" b="1" dirty="0">
                <a:solidFill>
                  <a:srgbClr val="FE9E00">
                    <a:lumMod val="50000"/>
                  </a:srgb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FE9E00">
                    <a:lumMod val="50000"/>
                  </a:srgb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giả</a:t>
            </a:r>
            <a:r>
              <a:rPr lang="en-US" b="1" dirty="0">
                <a:solidFill>
                  <a:srgbClr val="FE9E00">
                    <a:lumMod val="50000"/>
                  </a:srgb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FE9E00">
                    <a:lumMod val="50000"/>
                  </a:srgb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Hoàng</a:t>
            </a:r>
            <a:r>
              <a:rPr lang="en-US" b="1" dirty="0">
                <a:solidFill>
                  <a:srgbClr val="FE9E00">
                    <a:lumMod val="50000"/>
                  </a:srgb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FE9E00">
                    <a:lumMod val="50000"/>
                  </a:srgb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Tiến</a:t>
            </a:r>
            <a:r>
              <a:rPr lang="en-US" b="1" dirty="0">
                <a:solidFill>
                  <a:srgbClr val="FE9E00">
                    <a:lumMod val="50000"/>
                  </a:srgb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FE9E00">
                    <a:lumMod val="50000"/>
                  </a:srgb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Tựu</a:t>
            </a:r>
            <a:r>
              <a:rPr lang="en-US" b="1" dirty="0">
                <a:solidFill>
                  <a:srgbClr val="FE9E00">
                    <a:lumMod val="50000"/>
                  </a:srgb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FE9E00">
                    <a:lumMod val="50000"/>
                  </a:srgb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đã</a:t>
            </a:r>
            <a:r>
              <a:rPr lang="en-US" b="1" dirty="0">
                <a:solidFill>
                  <a:srgbClr val="FE9E00">
                    <a:lumMod val="50000"/>
                  </a:srgb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FE9E00">
                    <a:lumMod val="50000"/>
                  </a:srgb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nêu</a:t>
            </a:r>
            <a:r>
              <a:rPr lang="en-US" b="1" dirty="0">
                <a:solidFill>
                  <a:srgbClr val="FE9E00">
                    <a:lumMod val="50000"/>
                  </a:srgb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FE9E00">
                    <a:lumMod val="50000"/>
                  </a:srgb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lên</a:t>
            </a:r>
            <a:r>
              <a:rPr lang="en-US" b="1" dirty="0">
                <a:solidFill>
                  <a:srgbClr val="FE9E00">
                    <a:lumMod val="50000"/>
                  </a:srgb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ý </a:t>
            </a:r>
            <a:r>
              <a:rPr lang="en-US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kiến</a:t>
            </a:r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FE9E00">
                    <a:lumMod val="50000"/>
                  </a:srgb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của</a:t>
            </a:r>
            <a:r>
              <a:rPr lang="en-US" b="1" dirty="0">
                <a:solidFill>
                  <a:srgbClr val="FE9E00">
                    <a:lumMod val="50000"/>
                  </a:srgb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FE9E00">
                    <a:lumMod val="50000"/>
                  </a:srgb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mình</a:t>
            </a:r>
            <a:r>
              <a:rPr lang="en-US" b="1" dirty="0">
                <a:solidFill>
                  <a:srgbClr val="FE9E00">
                    <a:lumMod val="50000"/>
                  </a:srgb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FE9E00">
                    <a:lumMod val="50000"/>
                  </a:srgb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về</a:t>
            </a:r>
            <a:r>
              <a:rPr lang="en-US" b="1" dirty="0">
                <a:solidFill>
                  <a:srgbClr val="FE9E00">
                    <a:lumMod val="50000"/>
                  </a:srgb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vẻ</a:t>
            </a:r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đẹp</a:t>
            </a:r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FE9E00">
                    <a:lumMod val="50000"/>
                  </a:srgb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cũng</a:t>
            </a:r>
            <a:r>
              <a:rPr lang="en-US" b="1" dirty="0">
                <a:solidFill>
                  <a:srgbClr val="FE9E00">
                    <a:lumMod val="50000"/>
                  </a:srgb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FE9E00">
                    <a:lumMod val="50000"/>
                  </a:srgb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như</a:t>
            </a:r>
            <a:r>
              <a:rPr lang="en-US" b="1" dirty="0">
                <a:solidFill>
                  <a:srgbClr val="FE9E00">
                    <a:lumMod val="50000"/>
                  </a:srgb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bố</a:t>
            </a:r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cục</a:t>
            </a:r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FE9E00">
                    <a:lumMod val="50000"/>
                  </a:srgb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của</a:t>
            </a:r>
            <a:r>
              <a:rPr lang="en-US" b="1" dirty="0">
                <a:solidFill>
                  <a:srgbClr val="FE9E00">
                    <a:lumMod val="50000"/>
                  </a:srgb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FE9E00">
                    <a:lumMod val="50000"/>
                  </a:srgb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một</a:t>
            </a:r>
            <a:r>
              <a:rPr lang="en-US" b="1" dirty="0">
                <a:solidFill>
                  <a:srgbClr val="FE9E00">
                    <a:lumMod val="50000"/>
                  </a:srgb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FE9E00">
                    <a:lumMod val="50000"/>
                  </a:srgb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bài</a:t>
            </a:r>
            <a:r>
              <a:rPr lang="en-US" b="1" dirty="0">
                <a:solidFill>
                  <a:srgbClr val="FE9E00">
                    <a:lumMod val="50000"/>
                  </a:srgb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ca </a:t>
            </a:r>
            <a:r>
              <a:rPr lang="en-US" b="1" dirty="0" err="1">
                <a:solidFill>
                  <a:srgbClr val="FE9E00">
                    <a:lumMod val="50000"/>
                  </a:srgb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dao</a:t>
            </a:r>
            <a:r>
              <a:rPr lang="en-US" b="1" dirty="0">
                <a:solidFill>
                  <a:srgbClr val="FE9E00">
                    <a:lumMod val="50000"/>
                  </a:srgb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105400" y="2281446"/>
            <a:ext cx="3657600" cy="3166909"/>
          </a:xfrm>
          <a:prstGeom prst="roundRect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1161" tIns="35584" rIns="71161" bIns="35584" rtlCol="0" anchor="ctr"/>
          <a:lstStyle/>
          <a:p>
            <a:pPr algn="ctr" defTabSz="711642" fontAlgn="auto">
              <a:spcBef>
                <a:spcPts val="0"/>
              </a:spcBef>
              <a:spcAft>
                <a:spcPts val="0"/>
              </a:spcAft>
            </a:pPr>
            <a:endParaRPr lang="en-US" sz="1400">
              <a:solidFill>
                <a:srgbClr val="FFFFFF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5105400" y="2439690"/>
            <a:ext cx="3657600" cy="2811074"/>
          </a:xfrm>
          <a:prstGeom prst="rect">
            <a:avLst/>
          </a:prstGeom>
        </p:spPr>
        <p:txBody>
          <a:bodyPr wrap="square" lIns="71161" tIns="35584" rIns="71161" bIns="35584">
            <a:spAutoFit/>
          </a:bodyPr>
          <a:lstStyle/>
          <a:p>
            <a:pPr marL="266865" indent="-266865" defTabSz="711642" fontAlgn="auto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v"/>
            </a:pPr>
            <a:r>
              <a:rPr lang="en-US" b="1" dirty="0" err="1">
                <a:solidFill>
                  <a:srgbClr val="FE9E00">
                    <a:lumMod val="50000"/>
                  </a:srgb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Nghệ</a:t>
            </a:r>
            <a:r>
              <a:rPr lang="en-US" b="1" dirty="0">
                <a:solidFill>
                  <a:srgbClr val="FE9E00">
                    <a:lumMod val="50000"/>
                  </a:srgb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FE9E00">
                    <a:lumMod val="50000"/>
                  </a:srgb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thuật</a:t>
            </a:r>
            <a:r>
              <a:rPr lang="en-US" b="1" dirty="0">
                <a:solidFill>
                  <a:srgbClr val="FE9E00">
                    <a:lumMod val="50000"/>
                  </a:srgb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FE9E00">
                    <a:lumMod val="50000"/>
                  </a:srgb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lập</a:t>
            </a:r>
            <a:r>
              <a:rPr lang="en-US" b="1" dirty="0">
                <a:solidFill>
                  <a:srgbClr val="FE9E00">
                    <a:lumMod val="50000"/>
                  </a:srgb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FE9E00">
                    <a:lumMod val="50000"/>
                  </a:srgb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luận</a:t>
            </a:r>
            <a:r>
              <a:rPr lang="en-US" b="1" dirty="0">
                <a:solidFill>
                  <a:srgbClr val="FE9E00">
                    <a:lumMod val="50000"/>
                  </a:srgb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chặt</a:t>
            </a:r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chẽ</a:t>
            </a:r>
            <a:r>
              <a:rPr lang="en-US" b="1" dirty="0">
                <a:solidFill>
                  <a:srgbClr val="FE9E00">
                    <a:lumMod val="50000"/>
                  </a:srgb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</a:p>
          <a:p>
            <a:pPr marL="266865" indent="-266865" defTabSz="711642" fontAlgn="auto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v"/>
            </a:pPr>
            <a:r>
              <a:rPr lang="en-US" b="1" dirty="0" err="1">
                <a:solidFill>
                  <a:srgbClr val="FE9E00">
                    <a:lumMod val="50000"/>
                  </a:srgb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Lí</a:t>
            </a:r>
            <a:r>
              <a:rPr lang="en-US" b="1" dirty="0">
                <a:solidFill>
                  <a:srgbClr val="FE9E00">
                    <a:lumMod val="50000"/>
                  </a:srgb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FE9E00">
                    <a:lumMod val="50000"/>
                  </a:srgb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lẽ</a:t>
            </a:r>
            <a:r>
              <a:rPr lang="en-US" b="1" dirty="0">
                <a:solidFill>
                  <a:srgbClr val="FE9E00">
                    <a:lumMod val="50000"/>
                  </a:srgb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FE9E00">
                    <a:lumMod val="50000"/>
                  </a:srgb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và</a:t>
            </a:r>
            <a:r>
              <a:rPr lang="en-US" b="1" dirty="0">
                <a:solidFill>
                  <a:srgbClr val="FE9E00">
                    <a:lumMod val="50000"/>
                  </a:srgb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FE9E00">
                    <a:lumMod val="50000"/>
                  </a:srgb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dẫn</a:t>
            </a:r>
            <a:r>
              <a:rPr lang="en-US" b="1" dirty="0">
                <a:solidFill>
                  <a:srgbClr val="FE9E00">
                    <a:lumMod val="50000"/>
                  </a:srgb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FE9E00">
                    <a:lumMod val="50000"/>
                  </a:srgb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chứng</a:t>
            </a:r>
            <a:r>
              <a:rPr lang="en-US" b="1" dirty="0">
                <a:solidFill>
                  <a:srgbClr val="FE9E00">
                    <a:lumMod val="50000"/>
                  </a:srgb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xác</a:t>
            </a:r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thực</a:t>
            </a:r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thuyết</a:t>
            </a:r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phục</a:t>
            </a:r>
            <a:endParaRPr lang="en-US" b="1" dirty="0">
              <a:solidFill>
                <a:srgbClr val="FF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66865" indent="-266865" defTabSz="711642" fontAlgn="auto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v"/>
            </a:pPr>
            <a:r>
              <a:rPr lang="en-US" b="1" dirty="0" err="1">
                <a:solidFill>
                  <a:srgbClr val="FE9E00">
                    <a:lumMod val="50000"/>
                  </a:srgb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Ngôn</a:t>
            </a:r>
            <a:r>
              <a:rPr lang="en-US" b="1" dirty="0">
                <a:solidFill>
                  <a:srgbClr val="FE9E00">
                    <a:lumMod val="50000"/>
                  </a:srgb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FE9E00">
                    <a:lumMod val="50000"/>
                  </a:srgb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ngữ</a:t>
            </a:r>
            <a:r>
              <a:rPr lang="en-US" b="1" dirty="0">
                <a:solidFill>
                  <a:srgbClr val="FE9E00">
                    <a:lumMod val="50000"/>
                  </a:srgb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FE9E00">
                    <a:lumMod val="50000"/>
                  </a:srgb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lập</a:t>
            </a:r>
            <a:r>
              <a:rPr lang="en-US" b="1" dirty="0">
                <a:solidFill>
                  <a:srgbClr val="FE9E00">
                    <a:lumMod val="50000"/>
                  </a:srgb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FE9E00">
                    <a:lumMod val="50000"/>
                  </a:srgb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luận</a:t>
            </a:r>
            <a:r>
              <a:rPr lang="en-US" b="1" dirty="0">
                <a:solidFill>
                  <a:srgbClr val="FE9E00">
                    <a:lumMod val="50000"/>
                  </a:srgb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sắc</a:t>
            </a:r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bén</a:t>
            </a:r>
            <a:r>
              <a:rPr lang="en-US" b="1" dirty="0">
                <a:solidFill>
                  <a:srgbClr val="FE9E00">
                    <a:lumMod val="50000"/>
                  </a:srgb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</a:p>
          <a:p>
            <a:pPr marL="266865" indent="-266865" defTabSz="711642" fontAlgn="auto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v"/>
            </a:pPr>
            <a:r>
              <a:rPr lang="en-US" b="1" dirty="0" err="1">
                <a:solidFill>
                  <a:srgbClr val="FE9E00">
                    <a:lumMod val="50000"/>
                  </a:srgb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Phân</a:t>
            </a:r>
            <a:r>
              <a:rPr lang="en-US" b="1" dirty="0">
                <a:solidFill>
                  <a:srgbClr val="FE9E00">
                    <a:lumMod val="50000"/>
                  </a:srgb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FE9E00">
                    <a:lumMod val="50000"/>
                  </a:srgb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tích</a:t>
            </a:r>
            <a:r>
              <a:rPr lang="en-US" b="1" dirty="0">
                <a:solidFill>
                  <a:srgbClr val="FE9E00">
                    <a:lumMod val="50000"/>
                  </a:srgb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chi </a:t>
            </a:r>
            <a:r>
              <a:rPr lang="en-US" b="1" dirty="0" err="1">
                <a:solidFill>
                  <a:srgbClr val="FE9E00">
                    <a:lumMod val="50000"/>
                  </a:srgb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tiết</a:t>
            </a:r>
            <a:r>
              <a:rPr lang="en-US" b="1" dirty="0">
                <a:solidFill>
                  <a:srgbClr val="FE9E00">
                    <a:lumMod val="50000"/>
                  </a:srgb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cụ</a:t>
            </a:r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thể</a:t>
            </a:r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thuyết</a:t>
            </a:r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phục</a:t>
            </a:r>
            <a:r>
              <a:rPr lang="en-US" b="1" dirty="0">
                <a:solidFill>
                  <a:srgbClr val="FE9E00">
                    <a:lumMod val="50000"/>
                  </a:srgb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</a:p>
          <a:p>
            <a:pPr marL="266865" indent="-266865" defTabSz="711642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v"/>
            </a:pPr>
            <a:r>
              <a:rPr lang="en-US" b="1" dirty="0" err="1">
                <a:solidFill>
                  <a:srgbClr val="FE9E00">
                    <a:lumMod val="50000"/>
                  </a:srgb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Có</a:t>
            </a:r>
            <a:r>
              <a:rPr lang="en-US" b="1" dirty="0">
                <a:solidFill>
                  <a:srgbClr val="FE9E00">
                    <a:lumMod val="50000"/>
                  </a:srgb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FE9E00">
                    <a:lumMod val="50000"/>
                  </a:srgb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những</a:t>
            </a:r>
            <a:r>
              <a:rPr lang="en-US" b="1" dirty="0">
                <a:solidFill>
                  <a:srgbClr val="FE9E00">
                    <a:lumMod val="50000"/>
                  </a:srgb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FE9E00">
                    <a:lumMod val="50000"/>
                  </a:srgb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tìm</a:t>
            </a:r>
            <a:r>
              <a:rPr lang="en-US" b="1" dirty="0">
                <a:solidFill>
                  <a:srgbClr val="FE9E00">
                    <a:lumMod val="50000"/>
                  </a:srgb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FE9E00">
                    <a:lumMod val="50000"/>
                  </a:srgb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tòi</a:t>
            </a:r>
            <a:r>
              <a:rPr lang="en-US" b="1" dirty="0">
                <a:solidFill>
                  <a:srgbClr val="FE9E00">
                    <a:lumMod val="50000"/>
                  </a:srgb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b="1" dirty="0" err="1">
                <a:solidFill>
                  <a:srgbClr val="FE9E00">
                    <a:lumMod val="50000"/>
                  </a:srgb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khám</a:t>
            </a:r>
            <a:r>
              <a:rPr lang="en-US" b="1" dirty="0">
                <a:solidFill>
                  <a:srgbClr val="FE9E00">
                    <a:lumMod val="50000"/>
                  </a:srgb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FE9E00">
                    <a:lumMod val="50000"/>
                  </a:srgb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phá</a:t>
            </a:r>
            <a:r>
              <a:rPr lang="en-US" b="1" dirty="0">
                <a:solidFill>
                  <a:srgbClr val="FE9E00">
                    <a:lumMod val="50000"/>
                  </a:srgb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FE9E00">
                    <a:lumMod val="50000"/>
                  </a:srgb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thú</a:t>
            </a:r>
            <a:r>
              <a:rPr lang="en-US" b="1" dirty="0">
                <a:solidFill>
                  <a:srgbClr val="FE9E00">
                    <a:lumMod val="50000"/>
                  </a:srgb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FE9E00">
                    <a:lumMod val="50000"/>
                  </a:srgb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vị</a:t>
            </a:r>
            <a:r>
              <a:rPr lang="en-US" b="1" dirty="0">
                <a:solidFill>
                  <a:srgbClr val="FE9E00">
                    <a:lumMod val="50000"/>
                  </a:srgb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b="1" dirty="0" err="1">
                <a:solidFill>
                  <a:srgbClr val="FE9E00">
                    <a:lumMod val="50000"/>
                  </a:srgb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mới</a:t>
            </a:r>
            <a:r>
              <a:rPr lang="en-US" b="1" dirty="0">
                <a:solidFill>
                  <a:srgbClr val="FE9E00">
                    <a:lumMod val="50000"/>
                  </a:srgb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FE9E00">
                    <a:lumMod val="50000"/>
                  </a:srgb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mẻ</a:t>
            </a:r>
            <a:r>
              <a:rPr lang="en-US" b="1" dirty="0">
                <a:solidFill>
                  <a:srgbClr val="FE9E00">
                    <a:lumMod val="50000"/>
                  </a:srgb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FE9E00">
                    <a:lumMod val="50000"/>
                  </a:srgb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về</a:t>
            </a:r>
            <a:r>
              <a:rPr lang="en-US" b="1" dirty="0">
                <a:solidFill>
                  <a:srgbClr val="FE9E00">
                    <a:lumMod val="50000"/>
                  </a:srgb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đối</a:t>
            </a:r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tượng</a:t>
            </a:r>
            <a:r>
              <a:rPr lang="en-US" sz="1900" dirty="0">
                <a:solidFill>
                  <a:srgbClr val="FE9E00">
                    <a:lumMod val="50000"/>
                  </a:srgb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en-US" sz="1900" dirty="0">
              <a:solidFill>
                <a:srgbClr val="FE9E00">
                  <a:lumMod val="50000"/>
                </a:srgbClr>
              </a:solidFill>
              <a:latin typeface="Corbel"/>
            </a:endParaRPr>
          </a:p>
        </p:txBody>
      </p:sp>
      <p:sp>
        <p:nvSpPr>
          <p:cNvPr id="11" name="Left-Right Arrow 10"/>
          <p:cNvSpPr/>
          <p:nvPr/>
        </p:nvSpPr>
        <p:spPr>
          <a:xfrm>
            <a:off x="3725010" y="3218194"/>
            <a:ext cx="1244237" cy="957943"/>
          </a:xfrm>
          <a:prstGeom prst="leftRightArrow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1161" tIns="35584" rIns="71161" bIns="35584" rtlCol="0" anchor="ctr"/>
          <a:lstStyle/>
          <a:p>
            <a:pPr algn="ctr" defTabSz="711642" fontAlgn="auto">
              <a:spcBef>
                <a:spcPts val="0"/>
              </a:spcBef>
              <a:spcAft>
                <a:spcPts val="0"/>
              </a:spcAft>
            </a:pPr>
            <a:endParaRPr lang="en-US" sz="140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93977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7" grpId="0"/>
      <p:bldP spid="8" grpId="0" animBg="1"/>
      <p:bldP spid="9" grpId="0"/>
      <p:bldP spid="11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amond 3"/>
          <p:cNvSpPr/>
          <p:nvPr/>
        </p:nvSpPr>
        <p:spPr>
          <a:xfrm>
            <a:off x="1828800" y="419100"/>
            <a:ext cx="5179559" cy="1246413"/>
          </a:xfrm>
          <a:prstGeom prst="diamond">
            <a:avLst/>
          </a:prstGeom>
          <a:solidFill>
            <a:schemeClr val="accent4">
              <a:lumMod val="5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1161" tIns="35584" rIns="71161" bIns="35584" rtlCol="0" anchor="ctr"/>
          <a:lstStyle/>
          <a:p>
            <a:pPr algn="ctr" defTabSz="711642" fontAlgn="auto">
              <a:spcBef>
                <a:spcPts val="0"/>
              </a:spcBef>
              <a:spcAft>
                <a:spcPts val="0"/>
              </a:spcAft>
            </a:pPr>
            <a:r>
              <a:rPr lang="en-US" sz="2500" b="1" dirty="0">
                <a:solidFill>
                  <a:srgbClr val="FFFF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IV. LUYỆN TẬP</a:t>
            </a:r>
            <a:endParaRPr lang="en-US" sz="25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681140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7">
            <a:alphaModFix amt="23000"/>
            <a:lum/>
          </a:blip>
          <a:srcRect/>
          <a:stretch>
            <a:fillRect l="-45000" r="-4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3239" y="-32001"/>
            <a:ext cx="829447" cy="909481"/>
          </a:xfrm>
          <a:prstGeom prst="rect">
            <a:avLst/>
          </a:prstGeom>
        </p:spPr>
      </p:pic>
      <p:pic>
        <p:nvPicPr>
          <p:cNvPr id="36" name="Picture 35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7997" y="3873069"/>
            <a:ext cx="2756055" cy="1314183"/>
          </a:xfrm>
          <a:prstGeom prst="rect">
            <a:avLst/>
          </a:prstGeom>
        </p:spPr>
      </p:pic>
      <p:pic>
        <p:nvPicPr>
          <p:cNvPr id="17" name="Picture 16">
            <a:hlinkClick r:id="" action="ppaction://noaction"/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23924" y="3299686"/>
            <a:ext cx="984298" cy="1093664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7106" y="3489185"/>
            <a:ext cx="813749" cy="904166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3951" y="3279148"/>
            <a:ext cx="1550194" cy="1095375"/>
          </a:xfrm>
          <a:prstGeom prst="rect">
            <a:avLst/>
          </a:prstGeom>
        </p:spPr>
      </p:pic>
      <p:sp>
        <p:nvSpPr>
          <p:cNvPr id="28" name="Cloud 27"/>
          <p:cNvSpPr/>
          <p:nvPr/>
        </p:nvSpPr>
        <p:spPr>
          <a:xfrm>
            <a:off x="-1028700" y="552728"/>
            <a:ext cx="779318" cy="512315"/>
          </a:xfrm>
          <a:prstGeom prst="cloud">
            <a:avLst/>
          </a:prstGeom>
          <a:solidFill>
            <a:schemeClr val="bg1">
              <a:alpha val="95000"/>
            </a:schemeClr>
          </a:solidFill>
          <a:ln w="3175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1161" tIns="35584" rIns="71161" bIns="35584" rtlCol="0" anchor="ctr"/>
          <a:lstStyle/>
          <a:p>
            <a:pPr algn="ctr" defTabSz="711642" fontAlgn="auto">
              <a:spcBef>
                <a:spcPts val="0"/>
              </a:spcBef>
              <a:spcAft>
                <a:spcPts val="0"/>
              </a:spcAft>
            </a:pPr>
            <a:endParaRPr lang="vi-VN" sz="1400">
              <a:solidFill>
                <a:prstClr val="white"/>
              </a:solidFill>
            </a:endParaRPr>
          </a:p>
        </p:txBody>
      </p:sp>
      <p:pic>
        <p:nvPicPr>
          <p:cNvPr id="50" name="Picture 49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6622" y="808885"/>
            <a:ext cx="2717511" cy="1020206"/>
          </a:xfrm>
          <a:prstGeom prst="rect">
            <a:avLst/>
          </a:prstGeom>
          <a:noFill/>
        </p:spPr>
      </p:pic>
      <p:pic>
        <p:nvPicPr>
          <p:cNvPr id="51" name="Picture 50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5158" y="-6732"/>
            <a:ext cx="1485900" cy="1444625"/>
          </a:xfrm>
          <a:prstGeom prst="rect">
            <a:avLst/>
          </a:prstGeom>
        </p:spPr>
      </p:pic>
      <p:sp>
        <p:nvSpPr>
          <p:cNvPr id="29" name="Cloud 28"/>
          <p:cNvSpPr/>
          <p:nvPr/>
        </p:nvSpPr>
        <p:spPr>
          <a:xfrm>
            <a:off x="9263092" y="1367578"/>
            <a:ext cx="779318" cy="512315"/>
          </a:xfrm>
          <a:prstGeom prst="cloud">
            <a:avLst/>
          </a:prstGeom>
          <a:solidFill>
            <a:schemeClr val="bg1">
              <a:alpha val="95000"/>
            </a:schemeClr>
          </a:solidFill>
          <a:ln w="3175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1161" tIns="35584" rIns="71161" bIns="35584" rtlCol="0" anchor="ctr"/>
          <a:lstStyle/>
          <a:p>
            <a:pPr algn="ctr" defTabSz="711642" fontAlgn="auto">
              <a:spcBef>
                <a:spcPts val="0"/>
              </a:spcBef>
              <a:spcAft>
                <a:spcPts val="0"/>
              </a:spcAft>
            </a:pPr>
            <a:endParaRPr lang="vi-VN" sz="1400">
              <a:solidFill>
                <a:prstClr val="white"/>
              </a:solidFill>
            </a:endParaRPr>
          </a:p>
        </p:txBody>
      </p:sp>
      <p:sp>
        <p:nvSpPr>
          <p:cNvPr id="27" name="Cloud 26"/>
          <p:cNvSpPr/>
          <p:nvPr/>
        </p:nvSpPr>
        <p:spPr>
          <a:xfrm>
            <a:off x="-1473023" y="3997239"/>
            <a:ext cx="1438134" cy="802923"/>
          </a:xfrm>
          <a:prstGeom prst="cloud">
            <a:avLst/>
          </a:prstGeom>
          <a:solidFill>
            <a:schemeClr val="bg1">
              <a:alpha val="95000"/>
            </a:schemeClr>
          </a:solidFill>
          <a:ln w="3175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1161" tIns="35584" rIns="71161" bIns="35584" rtlCol="0" anchor="ctr"/>
          <a:lstStyle/>
          <a:p>
            <a:pPr algn="ctr" defTabSz="711642" fontAlgn="auto">
              <a:spcBef>
                <a:spcPts val="0"/>
              </a:spcBef>
              <a:spcAft>
                <a:spcPts val="0"/>
              </a:spcAft>
            </a:pPr>
            <a:endParaRPr lang="vi-VN" sz="1400">
              <a:solidFill>
                <a:prstClr val="white"/>
              </a:solidFill>
            </a:endParaRPr>
          </a:p>
        </p:txBody>
      </p:sp>
      <p:pic>
        <p:nvPicPr>
          <p:cNvPr id="63" name="Picture 62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56441" y="1893301"/>
            <a:ext cx="1183344" cy="451571"/>
          </a:xfrm>
          <a:prstGeom prst="rect">
            <a:avLst/>
          </a:prstGeom>
        </p:spPr>
      </p:pic>
      <p:pic>
        <p:nvPicPr>
          <p:cNvPr id="61" name="Picture 60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2319" y="2648747"/>
            <a:ext cx="1285544" cy="497747"/>
          </a:xfrm>
          <a:prstGeom prst="rect">
            <a:avLst/>
          </a:prstGeom>
        </p:spPr>
      </p:pic>
      <p:pic>
        <p:nvPicPr>
          <p:cNvPr id="60" name="Picture 59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1823" y="3375122"/>
            <a:ext cx="1512818" cy="591710"/>
          </a:xfrm>
          <a:prstGeom prst="rect">
            <a:avLst/>
          </a:prstGeom>
        </p:spPr>
      </p:pic>
      <p:pic>
        <p:nvPicPr>
          <p:cNvPr id="59" name="Picture 58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8287" y="4046208"/>
            <a:ext cx="1737425" cy="704985"/>
          </a:xfrm>
          <a:prstGeom prst="rect">
            <a:avLst/>
          </a:prstGeom>
        </p:spPr>
      </p:pic>
      <p:pic>
        <p:nvPicPr>
          <p:cNvPr id="58" name="Picture 57"/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8583" y="4796799"/>
            <a:ext cx="1849220" cy="918203"/>
          </a:xfrm>
          <a:prstGeom prst="rect">
            <a:avLst/>
          </a:prstGeom>
        </p:spPr>
      </p:pic>
      <p:pic>
        <p:nvPicPr>
          <p:cNvPr id="53" name="Picture 52"/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5051" y="4107702"/>
            <a:ext cx="1518770" cy="815018"/>
          </a:xfrm>
          <a:prstGeom prst="rect">
            <a:avLst/>
          </a:prstGeom>
        </p:spPr>
      </p:pic>
      <p:pic>
        <p:nvPicPr>
          <p:cNvPr id="57" name="Picture 56"/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5381" y="1931402"/>
            <a:ext cx="1011908" cy="497229"/>
          </a:xfrm>
          <a:prstGeom prst="rect">
            <a:avLst/>
          </a:prstGeom>
        </p:spPr>
      </p:pic>
      <p:pic>
        <p:nvPicPr>
          <p:cNvPr id="56" name="Picture 55"/>
          <p:cNvPicPr>
            <a:picLocks noChangeAspect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9531" y="2671470"/>
            <a:ext cx="1117550" cy="511468"/>
          </a:xfrm>
          <a:prstGeom prst="rect">
            <a:avLst/>
          </a:prstGeom>
        </p:spPr>
      </p:pic>
      <p:pic>
        <p:nvPicPr>
          <p:cNvPr id="55" name="Picture 54"/>
          <p:cNvPicPr>
            <a:picLocks noChangeAspect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4435" y="3375123"/>
            <a:ext cx="1392186" cy="629393"/>
          </a:xfrm>
          <a:prstGeom prst="rect">
            <a:avLst/>
          </a:prstGeom>
        </p:spPr>
      </p:pic>
      <p:pic>
        <p:nvPicPr>
          <p:cNvPr id="54" name="Picture 53"/>
          <p:cNvPicPr>
            <a:picLocks noChangeAspect="1"/>
          </p:cNvPicPr>
          <p:nvPr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498" y="4904989"/>
            <a:ext cx="1664270" cy="810013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8875" y="3564459"/>
            <a:ext cx="1293560" cy="1525613"/>
          </a:xfrm>
          <a:prstGeom prst="rect">
            <a:avLst/>
          </a:prstGeom>
        </p:spPr>
      </p:pic>
      <p:sp>
        <p:nvSpPr>
          <p:cNvPr id="42" name="Oval 41">
            <a:hlinkClick r:id="rId26" action="ppaction://hlinksldjump"/>
          </p:cNvPr>
          <p:cNvSpPr/>
          <p:nvPr/>
        </p:nvSpPr>
        <p:spPr>
          <a:xfrm>
            <a:off x="83231" y="2700153"/>
            <a:ext cx="481551" cy="535057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1161" tIns="35584" rIns="71161" bIns="35584" rtlCol="0" anchor="ctr"/>
          <a:lstStyle/>
          <a:p>
            <a:pPr algn="ctr" defTabSz="711642" fontAlgn="auto">
              <a:spcBef>
                <a:spcPts val="0"/>
              </a:spcBef>
              <a:spcAft>
                <a:spcPts val="0"/>
              </a:spcAft>
            </a:pPr>
            <a:r>
              <a:rPr lang="en-US" sz="1900" b="1" dirty="0">
                <a:solidFill>
                  <a:prstClr val="white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</a:t>
            </a:r>
            <a:endParaRPr lang="vi-VN" sz="1900" b="1" dirty="0">
              <a:solidFill>
                <a:prstClr val="white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6" name="Picture 25"/>
          <p:cNvPicPr>
            <a:picLocks noChangeAspect="1"/>
          </p:cNvPicPr>
          <p:nvPr/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979" y="4101357"/>
            <a:ext cx="980675" cy="1278321"/>
          </a:xfrm>
          <a:prstGeom prst="rect">
            <a:avLst/>
          </a:prstGeom>
        </p:spPr>
      </p:pic>
      <p:sp>
        <p:nvSpPr>
          <p:cNvPr id="66" name="Oval 65">
            <a:hlinkClick r:id="rId28" action="ppaction://hlinksldjump"/>
          </p:cNvPr>
          <p:cNvSpPr/>
          <p:nvPr/>
        </p:nvSpPr>
        <p:spPr>
          <a:xfrm>
            <a:off x="83231" y="2115298"/>
            <a:ext cx="481551" cy="535057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1161" tIns="35584" rIns="71161" bIns="35584" rtlCol="0" anchor="ctr"/>
          <a:lstStyle/>
          <a:p>
            <a:pPr algn="ctr" defTabSz="711642" fontAlgn="auto">
              <a:spcBef>
                <a:spcPts val="0"/>
              </a:spcBef>
              <a:spcAft>
                <a:spcPts val="0"/>
              </a:spcAft>
            </a:pPr>
            <a:r>
              <a:rPr lang="en-US" sz="1900" b="1" dirty="0">
                <a:solidFill>
                  <a:prstClr val="white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</a:t>
            </a:r>
            <a:endParaRPr lang="vi-VN" sz="1900" b="1" dirty="0">
              <a:solidFill>
                <a:prstClr val="white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7" name="Oval 66">
            <a:hlinkClick r:id="rId26" action="ppaction://hlinksldjump"/>
          </p:cNvPr>
          <p:cNvSpPr/>
          <p:nvPr/>
        </p:nvSpPr>
        <p:spPr>
          <a:xfrm>
            <a:off x="83231" y="1521302"/>
            <a:ext cx="481551" cy="535057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1161" tIns="35584" rIns="71161" bIns="35584" rtlCol="0" anchor="ctr"/>
          <a:lstStyle/>
          <a:p>
            <a:pPr algn="ctr" defTabSz="711642" fontAlgn="auto">
              <a:spcBef>
                <a:spcPts val="0"/>
              </a:spcBef>
              <a:spcAft>
                <a:spcPts val="0"/>
              </a:spcAft>
            </a:pPr>
            <a:r>
              <a:rPr lang="en-US" sz="1900" b="1" dirty="0">
                <a:solidFill>
                  <a:prstClr val="white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</a:t>
            </a:r>
            <a:endParaRPr lang="vi-VN" sz="1900" b="1" dirty="0">
              <a:solidFill>
                <a:prstClr val="white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8" name="Oval 67">
            <a:hlinkClick r:id="rId28" action="ppaction://hlinksldjump"/>
          </p:cNvPr>
          <p:cNvSpPr/>
          <p:nvPr/>
        </p:nvSpPr>
        <p:spPr>
          <a:xfrm>
            <a:off x="83231" y="927307"/>
            <a:ext cx="481551" cy="535057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1161" tIns="35584" rIns="71161" bIns="35584" rtlCol="0" anchor="ctr"/>
          <a:lstStyle/>
          <a:p>
            <a:pPr algn="ctr" defTabSz="711642" fontAlgn="auto">
              <a:spcBef>
                <a:spcPts val="0"/>
              </a:spcBef>
              <a:spcAft>
                <a:spcPts val="0"/>
              </a:spcAft>
            </a:pPr>
            <a:r>
              <a:rPr lang="en-US" sz="1900" b="1" dirty="0">
                <a:solidFill>
                  <a:prstClr val="white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4</a:t>
            </a:r>
            <a:endParaRPr lang="vi-VN" sz="1900" b="1" dirty="0">
              <a:solidFill>
                <a:prstClr val="white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9" name="Oval 68">
            <a:hlinkClick r:id="rId29" action="ppaction://hlinksldjump"/>
          </p:cNvPr>
          <p:cNvSpPr/>
          <p:nvPr/>
        </p:nvSpPr>
        <p:spPr>
          <a:xfrm>
            <a:off x="83231" y="333312"/>
            <a:ext cx="481551" cy="535057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1161" tIns="35584" rIns="71161" bIns="35584" rtlCol="0" anchor="ctr"/>
          <a:lstStyle/>
          <a:p>
            <a:pPr algn="ctr" defTabSz="711642" fontAlgn="auto">
              <a:spcBef>
                <a:spcPts val="0"/>
              </a:spcBef>
              <a:spcAft>
                <a:spcPts val="0"/>
              </a:spcAft>
            </a:pPr>
            <a:r>
              <a:rPr lang="en-US" sz="1900" b="1" dirty="0">
                <a:solidFill>
                  <a:prstClr val="white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5</a:t>
            </a:r>
            <a:endParaRPr lang="vi-VN" sz="1900" b="1" dirty="0">
              <a:solidFill>
                <a:prstClr val="white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4" name="Oval 73">
            <a:hlinkClick r:id="rId30" action="ppaction://hlinksldjump"/>
          </p:cNvPr>
          <p:cNvSpPr/>
          <p:nvPr/>
        </p:nvSpPr>
        <p:spPr>
          <a:xfrm>
            <a:off x="8571374" y="2700153"/>
            <a:ext cx="481551" cy="535057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1161" tIns="35584" rIns="71161" bIns="35584" rtlCol="0" anchor="ctr"/>
          <a:lstStyle/>
          <a:p>
            <a:pPr algn="ctr" defTabSz="711642" fontAlgn="auto">
              <a:spcBef>
                <a:spcPts val="0"/>
              </a:spcBef>
              <a:spcAft>
                <a:spcPts val="0"/>
              </a:spcAft>
            </a:pPr>
            <a:r>
              <a:rPr lang="en-US" sz="1900" b="1" dirty="0">
                <a:solidFill>
                  <a:prstClr val="white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</a:t>
            </a:r>
            <a:endParaRPr lang="vi-VN" sz="1900" b="1" dirty="0">
              <a:solidFill>
                <a:prstClr val="white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5" name="Oval 74">
            <a:hlinkClick r:id="rId30" action="ppaction://hlinksldjump"/>
          </p:cNvPr>
          <p:cNvSpPr/>
          <p:nvPr/>
        </p:nvSpPr>
        <p:spPr>
          <a:xfrm>
            <a:off x="8571374" y="2115298"/>
            <a:ext cx="481551" cy="535057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1161" tIns="35584" rIns="71161" bIns="35584" rtlCol="0" anchor="ctr"/>
          <a:lstStyle/>
          <a:p>
            <a:pPr algn="ctr" defTabSz="711642" fontAlgn="auto">
              <a:spcBef>
                <a:spcPts val="0"/>
              </a:spcBef>
              <a:spcAft>
                <a:spcPts val="0"/>
              </a:spcAft>
            </a:pPr>
            <a:r>
              <a:rPr lang="en-US" sz="1900" b="1" dirty="0">
                <a:solidFill>
                  <a:prstClr val="white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</a:t>
            </a:r>
            <a:endParaRPr lang="vi-VN" sz="1900" b="1" dirty="0">
              <a:solidFill>
                <a:prstClr val="white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6" name="Oval 75">
            <a:hlinkClick r:id="rId31" action="ppaction://hlinksldjump"/>
          </p:cNvPr>
          <p:cNvSpPr/>
          <p:nvPr/>
        </p:nvSpPr>
        <p:spPr>
          <a:xfrm>
            <a:off x="8571374" y="1521302"/>
            <a:ext cx="481551" cy="535057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1161" tIns="35584" rIns="71161" bIns="35584" rtlCol="0" anchor="ctr"/>
          <a:lstStyle/>
          <a:p>
            <a:pPr algn="ctr" defTabSz="711642" fontAlgn="auto">
              <a:spcBef>
                <a:spcPts val="0"/>
              </a:spcBef>
              <a:spcAft>
                <a:spcPts val="0"/>
              </a:spcAft>
            </a:pPr>
            <a:r>
              <a:rPr lang="en-US" sz="1900" b="1" dirty="0">
                <a:solidFill>
                  <a:prstClr val="white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</a:t>
            </a:r>
            <a:endParaRPr lang="vi-VN" sz="1900" b="1" dirty="0">
              <a:solidFill>
                <a:prstClr val="white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7" name="Oval 76">
            <a:hlinkClick r:id="rId32" action="ppaction://hlinksldjump"/>
          </p:cNvPr>
          <p:cNvSpPr/>
          <p:nvPr/>
        </p:nvSpPr>
        <p:spPr>
          <a:xfrm>
            <a:off x="8571374" y="927307"/>
            <a:ext cx="481551" cy="535057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1161" tIns="35584" rIns="71161" bIns="35584" rtlCol="0" anchor="ctr"/>
          <a:lstStyle/>
          <a:p>
            <a:pPr algn="ctr" defTabSz="711642" fontAlgn="auto">
              <a:spcBef>
                <a:spcPts val="0"/>
              </a:spcBef>
              <a:spcAft>
                <a:spcPts val="0"/>
              </a:spcAft>
            </a:pPr>
            <a:r>
              <a:rPr lang="en-US" sz="1900" b="1" dirty="0">
                <a:solidFill>
                  <a:prstClr val="white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4</a:t>
            </a:r>
            <a:endParaRPr lang="vi-VN" sz="1900" b="1" dirty="0">
              <a:solidFill>
                <a:prstClr val="white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8" name="Oval 77">
            <a:hlinkClick r:id="rId33" action="ppaction://hlinksldjump"/>
          </p:cNvPr>
          <p:cNvSpPr/>
          <p:nvPr/>
        </p:nvSpPr>
        <p:spPr>
          <a:xfrm>
            <a:off x="8571374" y="333312"/>
            <a:ext cx="481551" cy="535057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1161" tIns="35584" rIns="71161" bIns="35584" rtlCol="0" anchor="ctr"/>
          <a:lstStyle/>
          <a:p>
            <a:pPr algn="ctr" defTabSz="711642" fontAlgn="auto">
              <a:spcBef>
                <a:spcPts val="0"/>
              </a:spcBef>
              <a:spcAft>
                <a:spcPts val="0"/>
              </a:spcAft>
            </a:pPr>
            <a:r>
              <a:rPr lang="en-US" sz="1900" b="1" dirty="0">
                <a:solidFill>
                  <a:prstClr val="white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5</a:t>
            </a:r>
            <a:endParaRPr lang="vi-VN" sz="1900" b="1" dirty="0">
              <a:solidFill>
                <a:prstClr val="white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81" name="Rectangle 80"/>
          <p:cNvSpPr/>
          <p:nvPr/>
        </p:nvSpPr>
        <p:spPr>
          <a:xfrm>
            <a:off x="491657" y="496484"/>
            <a:ext cx="1691293" cy="595083"/>
          </a:xfrm>
          <a:prstGeom prst="rect">
            <a:avLst/>
          </a:prstGeom>
          <a:noFill/>
        </p:spPr>
        <p:txBody>
          <a:bodyPr wrap="square" lIns="71161" tIns="35584" rIns="71161" bIns="35584">
            <a:spAutoFit/>
          </a:bodyPr>
          <a:lstStyle/>
          <a:p>
            <a:pPr algn="ctr" defTabSz="711642" fontAlgn="auto">
              <a:spcBef>
                <a:spcPts val="0"/>
              </a:spcBef>
              <a:spcAft>
                <a:spcPts val="0"/>
              </a:spcAft>
            </a:pPr>
            <a:r>
              <a:rPr lang="en-US" sz="3400" b="1" dirty="0" err="1">
                <a:ln w="6600">
                  <a:solidFill>
                    <a:srgbClr val="ED7D31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latin typeface="Calibri"/>
              </a:rPr>
              <a:t>Đội</a:t>
            </a:r>
            <a:r>
              <a:rPr lang="en-US" sz="3400" b="1" dirty="0">
                <a:ln w="6600">
                  <a:solidFill>
                    <a:srgbClr val="ED7D31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latin typeface="Calibri"/>
              </a:rPr>
              <a:t> 1</a:t>
            </a:r>
          </a:p>
        </p:txBody>
      </p:sp>
      <p:sp>
        <p:nvSpPr>
          <p:cNvPr id="83" name="Rectangle 82"/>
          <p:cNvSpPr/>
          <p:nvPr/>
        </p:nvSpPr>
        <p:spPr>
          <a:xfrm>
            <a:off x="7129624" y="501481"/>
            <a:ext cx="1352792" cy="595083"/>
          </a:xfrm>
          <a:prstGeom prst="rect">
            <a:avLst/>
          </a:prstGeom>
          <a:noFill/>
        </p:spPr>
        <p:txBody>
          <a:bodyPr wrap="square" lIns="71161" tIns="35584" rIns="71161" bIns="35584">
            <a:spAutoFit/>
          </a:bodyPr>
          <a:lstStyle/>
          <a:p>
            <a:pPr algn="ctr" defTabSz="711642" fontAlgn="auto">
              <a:spcBef>
                <a:spcPts val="0"/>
              </a:spcBef>
              <a:spcAft>
                <a:spcPts val="0"/>
              </a:spcAft>
            </a:pPr>
            <a:r>
              <a:rPr lang="en-US" sz="3400" b="1" dirty="0" err="1">
                <a:ln w="6600">
                  <a:solidFill>
                    <a:srgbClr val="ED7D31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latin typeface="Calibri"/>
              </a:rPr>
              <a:t>Đội</a:t>
            </a:r>
            <a:r>
              <a:rPr lang="en-US" sz="3400" b="1" dirty="0">
                <a:ln w="6600">
                  <a:solidFill>
                    <a:srgbClr val="ED7D31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latin typeface="Calibri"/>
              </a:rPr>
              <a:t> 2</a:t>
            </a:r>
          </a:p>
        </p:txBody>
      </p:sp>
      <p:sp>
        <p:nvSpPr>
          <p:cNvPr id="19" name="Cloud 18"/>
          <p:cNvSpPr/>
          <p:nvPr/>
        </p:nvSpPr>
        <p:spPr>
          <a:xfrm>
            <a:off x="1676914" y="904854"/>
            <a:ext cx="695528" cy="493539"/>
          </a:xfrm>
          <a:prstGeom prst="cloud">
            <a:avLst/>
          </a:prstGeom>
          <a:solidFill>
            <a:schemeClr val="bg1"/>
          </a:solidFill>
          <a:ln w="3175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1161" tIns="35584" rIns="71161" bIns="35584" rtlCol="0" anchor="ctr"/>
          <a:lstStyle/>
          <a:p>
            <a:pPr algn="ctr" defTabSz="711642" fontAlgn="auto">
              <a:spcBef>
                <a:spcPts val="0"/>
              </a:spcBef>
              <a:spcAft>
                <a:spcPts val="0"/>
              </a:spcAft>
            </a:pPr>
            <a:endParaRPr lang="vi-VN" sz="1400">
              <a:solidFill>
                <a:prstClr val="white"/>
              </a:solidFill>
            </a:endParaRPr>
          </a:p>
        </p:txBody>
      </p:sp>
      <p:sp>
        <p:nvSpPr>
          <p:cNvPr id="20" name="Cloud 19"/>
          <p:cNvSpPr/>
          <p:nvPr/>
        </p:nvSpPr>
        <p:spPr>
          <a:xfrm>
            <a:off x="6581146" y="309044"/>
            <a:ext cx="678635" cy="487373"/>
          </a:xfrm>
          <a:prstGeom prst="cloud">
            <a:avLst/>
          </a:prstGeom>
          <a:solidFill>
            <a:schemeClr val="bg1"/>
          </a:solidFill>
          <a:ln w="3175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1161" tIns="35584" rIns="71161" bIns="35584" rtlCol="0" anchor="ctr"/>
          <a:lstStyle/>
          <a:p>
            <a:pPr algn="ctr" defTabSz="711642" fontAlgn="auto">
              <a:spcBef>
                <a:spcPts val="0"/>
              </a:spcBef>
              <a:spcAft>
                <a:spcPts val="0"/>
              </a:spcAft>
            </a:pPr>
            <a:endParaRPr lang="vi-VN" sz="1400">
              <a:solidFill>
                <a:prstClr val="white"/>
              </a:solidFill>
            </a:endParaRPr>
          </a:p>
        </p:txBody>
      </p:sp>
      <p:pic>
        <p:nvPicPr>
          <p:cNvPr id="4" name="Yankee Doodle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34"/>
          <a:stretch>
            <a:fillRect/>
          </a:stretch>
        </p:blipFill>
        <p:spPr>
          <a:xfrm>
            <a:off x="9263091" y="155511"/>
            <a:ext cx="457200" cy="508000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574885" y="1664039"/>
            <a:ext cx="7841093" cy="2734660"/>
          </a:xfrm>
          <a:prstGeom prst="rect">
            <a:avLst/>
          </a:prstGeom>
          <a:solidFill>
            <a:schemeClr val="bg1">
              <a:alpha val="4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1161" tIns="35584" rIns="71161" bIns="35584" rtlCol="0" anchor="ctr"/>
          <a:lstStyle/>
          <a:p>
            <a:pPr algn="ctr" defTabSz="711642" fontAlgn="auto">
              <a:spcBef>
                <a:spcPts val="0"/>
              </a:spcBef>
              <a:spcAft>
                <a:spcPts val="0"/>
              </a:spcAft>
            </a:pPr>
            <a:endParaRPr lang="vi-VN" sz="1400">
              <a:solidFill>
                <a:prstClr val="white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877808" y="2267541"/>
            <a:ext cx="5702926" cy="856693"/>
          </a:xfrm>
          <a:prstGeom prst="rect">
            <a:avLst/>
          </a:prstGeom>
          <a:noFill/>
        </p:spPr>
        <p:txBody>
          <a:bodyPr wrap="none" lIns="71161" tIns="35584" rIns="71161" bIns="35584">
            <a:spAutoFit/>
          </a:bodyPr>
          <a:lstStyle/>
          <a:p>
            <a:pPr algn="ctr" defTabSz="711642" fontAlgn="auto">
              <a:spcBef>
                <a:spcPts val="0"/>
              </a:spcBef>
              <a:spcAft>
                <a:spcPts val="0"/>
              </a:spcAft>
            </a:pPr>
            <a:r>
              <a:rPr lang="en-US" sz="5100" b="1" dirty="0">
                <a:ln w="13462">
                  <a:solidFill>
                    <a:prstClr val="white"/>
                  </a:solidFill>
                  <a:prstDash val="solid"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dist="38100" dir="2700000" algn="bl" rotWithShape="0">
                    <a:srgbClr val="4472C4"/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AI LÊN CAO HƠN</a:t>
            </a:r>
          </a:p>
        </p:txBody>
      </p:sp>
      <p:sp>
        <p:nvSpPr>
          <p:cNvPr id="3" name="Smiley Face 2"/>
          <p:cNvSpPr/>
          <p:nvPr/>
        </p:nvSpPr>
        <p:spPr>
          <a:xfrm>
            <a:off x="3802569" y="4751192"/>
            <a:ext cx="1710119" cy="338878"/>
          </a:xfrm>
          <a:prstGeom prst="smileyFac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1161" tIns="35584" rIns="71161" bIns="35584" rtlCol="0" anchor="ctr"/>
          <a:lstStyle/>
          <a:p>
            <a:pPr algn="ctr" defTabSz="711642" fontAlgn="auto">
              <a:spcBef>
                <a:spcPts val="0"/>
              </a:spcBef>
              <a:spcAft>
                <a:spcPts val="0"/>
              </a:spcAft>
            </a:pPr>
            <a:endParaRPr lang="en-US" sz="1400">
              <a:solidFill>
                <a:prstClr val="white"/>
              </a:solidFill>
            </a:endParaRPr>
          </a:p>
        </p:txBody>
      </p:sp>
      <p:sp>
        <p:nvSpPr>
          <p:cNvPr id="44" name="Smiley Face 43"/>
          <p:cNvSpPr/>
          <p:nvPr/>
        </p:nvSpPr>
        <p:spPr>
          <a:xfrm>
            <a:off x="4024035" y="1366507"/>
            <a:ext cx="1488653" cy="257228"/>
          </a:xfrm>
          <a:prstGeom prst="smileyFac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lIns="71161" tIns="35584" rIns="71161" bIns="35584" rtlCol="0" anchor="ctr"/>
          <a:lstStyle/>
          <a:p>
            <a:pPr algn="ctr" defTabSz="711642" fontAlgn="auto">
              <a:spcBef>
                <a:spcPts val="0"/>
              </a:spcBef>
              <a:spcAft>
                <a:spcPts val="0"/>
              </a:spcAft>
            </a:pPr>
            <a:endParaRPr lang="en-US" sz="1400">
              <a:solidFill>
                <a:prstClr val="white"/>
              </a:solidFill>
            </a:endParaRPr>
          </a:p>
        </p:txBody>
      </p:sp>
      <p:sp>
        <p:nvSpPr>
          <p:cNvPr id="9" name="Heart 8"/>
          <p:cNvSpPr/>
          <p:nvPr/>
        </p:nvSpPr>
        <p:spPr>
          <a:xfrm>
            <a:off x="324061" y="5404972"/>
            <a:ext cx="1229131" cy="276412"/>
          </a:xfrm>
          <a:prstGeom prst="heart">
            <a:avLst/>
          </a:prstGeom>
          <a:solidFill>
            <a:srgbClr val="CF5F1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1161" tIns="35584" rIns="71161" bIns="35584" rtlCol="0" anchor="ctr"/>
          <a:lstStyle/>
          <a:p>
            <a:pPr algn="ctr" defTabSz="711642" fontAlgn="auto">
              <a:spcBef>
                <a:spcPts val="0"/>
              </a:spcBef>
              <a:spcAft>
                <a:spcPts val="0"/>
              </a:spcAft>
            </a:pPr>
            <a:endParaRPr lang="en-US" sz="1400">
              <a:solidFill>
                <a:prstClr val="white"/>
              </a:solidFill>
            </a:endParaRPr>
          </a:p>
        </p:txBody>
      </p:sp>
      <p:sp>
        <p:nvSpPr>
          <p:cNvPr id="47" name="Heart 46"/>
          <p:cNvSpPr/>
          <p:nvPr/>
        </p:nvSpPr>
        <p:spPr>
          <a:xfrm>
            <a:off x="7626139" y="5334383"/>
            <a:ext cx="1186010" cy="321650"/>
          </a:xfrm>
          <a:prstGeom prst="heart">
            <a:avLst/>
          </a:prstGeom>
          <a:solidFill>
            <a:srgbClr val="CF5F1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1161" tIns="35584" rIns="71161" bIns="35584" rtlCol="0" anchor="ctr"/>
          <a:lstStyle/>
          <a:p>
            <a:pPr algn="ctr" defTabSz="711642" fontAlgn="auto">
              <a:spcBef>
                <a:spcPts val="0"/>
              </a:spcBef>
              <a:spcAft>
                <a:spcPts val="0"/>
              </a:spcAft>
            </a:pPr>
            <a:endParaRPr lang="en-US" sz="1400">
              <a:solidFill>
                <a:prstClr val="white"/>
              </a:solidFill>
            </a:endParaRPr>
          </a:p>
        </p:txBody>
      </p:sp>
      <p:sp>
        <p:nvSpPr>
          <p:cNvPr id="11" name="Smiley Face 10"/>
          <p:cNvSpPr/>
          <p:nvPr/>
        </p:nvSpPr>
        <p:spPr>
          <a:xfrm>
            <a:off x="1220377" y="4650814"/>
            <a:ext cx="962581" cy="145983"/>
          </a:xfrm>
          <a:prstGeom prst="smileyFace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lIns="71161" tIns="35584" rIns="71161" bIns="35584" rtlCol="0" anchor="ctr"/>
          <a:lstStyle/>
          <a:p>
            <a:pPr algn="ctr" defTabSz="711642" fontAlgn="auto">
              <a:spcBef>
                <a:spcPts val="0"/>
              </a:spcBef>
              <a:spcAft>
                <a:spcPts val="0"/>
              </a:spcAft>
            </a:pPr>
            <a:endParaRPr lang="en-US" sz="1400">
              <a:solidFill>
                <a:prstClr val="white"/>
              </a:solidFill>
            </a:endParaRPr>
          </a:p>
        </p:txBody>
      </p:sp>
      <p:sp>
        <p:nvSpPr>
          <p:cNvPr id="49" name="Smiley Face 48"/>
          <p:cNvSpPr/>
          <p:nvPr/>
        </p:nvSpPr>
        <p:spPr>
          <a:xfrm>
            <a:off x="6937865" y="4513252"/>
            <a:ext cx="868155" cy="137619"/>
          </a:xfrm>
          <a:prstGeom prst="smileyFace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lIns="71161" tIns="35584" rIns="71161" bIns="35584" rtlCol="0" anchor="ctr"/>
          <a:lstStyle/>
          <a:p>
            <a:pPr algn="ctr" defTabSz="711642" fontAlgn="auto">
              <a:spcBef>
                <a:spcPts val="0"/>
              </a:spcBef>
              <a:spcAft>
                <a:spcPts val="0"/>
              </a:spcAft>
            </a:pPr>
            <a:endParaRPr lang="en-US" sz="1400">
              <a:solidFill>
                <a:prstClr val="white"/>
              </a:solidFill>
            </a:endParaRPr>
          </a:p>
        </p:txBody>
      </p:sp>
      <p:sp>
        <p:nvSpPr>
          <p:cNvPr id="52" name="Smiley Face 51"/>
          <p:cNvSpPr/>
          <p:nvPr/>
        </p:nvSpPr>
        <p:spPr>
          <a:xfrm>
            <a:off x="6167166" y="3775984"/>
            <a:ext cx="962581" cy="145983"/>
          </a:xfrm>
          <a:prstGeom prst="smileyFace">
            <a:avLst/>
          </a:prstGeom>
          <a:noFill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lIns="71161" tIns="35584" rIns="71161" bIns="35584" rtlCol="0" anchor="ctr"/>
          <a:lstStyle/>
          <a:p>
            <a:pPr algn="ctr" defTabSz="711642" fontAlgn="auto">
              <a:spcBef>
                <a:spcPts val="0"/>
              </a:spcBef>
              <a:spcAft>
                <a:spcPts val="0"/>
              </a:spcAft>
            </a:pPr>
            <a:endParaRPr lang="en-US" sz="1400">
              <a:solidFill>
                <a:prstClr val="white"/>
              </a:solidFill>
            </a:endParaRPr>
          </a:p>
        </p:txBody>
      </p:sp>
      <p:sp>
        <p:nvSpPr>
          <p:cNvPr id="62" name="Smiley Face 61"/>
          <p:cNvSpPr/>
          <p:nvPr/>
        </p:nvSpPr>
        <p:spPr>
          <a:xfrm>
            <a:off x="2024708" y="3773581"/>
            <a:ext cx="880705" cy="167741"/>
          </a:xfrm>
          <a:prstGeom prst="smileyFace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lIns="71161" tIns="35584" rIns="71161" bIns="35584" rtlCol="0" anchor="ctr"/>
          <a:lstStyle/>
          <a:p>
            <a:pPr algn="ctr" defTabSz="711642" fontAlgn="auto">
              <a:spcBef>
                <a:spcPts val="0"/>
              </a:spcBef>
              <a:spcAft>
                <a:spcPts val="0"/>
              </a:spcAft>
            </a:pPr>
            <a:endParaRPr lang="en-US" sz="1400">
              <a:solidFill>
                <a:prstClr val="white"/>
              </a:solidFill>
            </a:endParaRPr>
          </a:p>
        </p:txBody>
      </p:sp>
      <p:sp>
        <p:nvSpPr>
          <p:cNvPr id="64" name="Smiley Face 63"/>
          <p:cNvSpPr/>
          <p:nvPr/>
        </p:nvSpPr>
        <p:spPr>
          <a:xfrm>
            <a:off x="2662518" y="3008514"/>
            <a:ext cx="819594" cy="72991"/>
          </a:xfrm>
          <a:prstGeom prst="smileyFace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lIns="71161" tIns="35584" rIns="71161" bIns="35584" rtlCol="0" anchor="ctr"/>
          <a:lstStyle/>
          <a:p>
            <a:pPr algn="ctr" defTabSz="711642" fontAlgn="auto">
              <a:spcBef>
                <a:spcPts val="0"/>
              </a:spcBef>
              <a:spcAft>
                <a:spcPts val="0"/>
              </a:spcAft>
            </a:pPr>
            <a:endParaRPr lang="en-US" sz="1400">
              <a:solidFill>
                <a:prstClr val="white"/>
              </a:solidFill>
            </a:endParaRPr>
          </a:p>
        </p:txBody>
      </p:sp>
      <p:sp>
        <p:nvSpPr>
          <p:cNvPr id="65" name="Smiley Face 64"/>
          <p:cNvSpPr/>
          <p:nvPr/>
        </p:nvSpPr>
        <p:spPr>
          <a:xfrm>
            <a:off x="5881208" y="3008514"/>
            <a:ext cx="819594" cy="72991"/>
          </a:xfrm>
          <a:prstGeom prst="smileyFace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lIns="71161" tIns="35584" rIns="71161" bIns="35584" rtlCol="0" anchor="ctr"/>
          <a:lstStyle/>
          <a:p>
            <a:pPr algn="ctr" defTabSz="711642" fontAlgn="auto">
              <a:spcBef>
                <a:spcPts val="0"/>
              </a:spcBef>
              <a:spcAft>
                <a:spcPts val="0"/>
              </a:spcAft>
            </a:pPr>
            <a:endParaRPr lang="en-US" sz="1400">
              <a:solidFill>
                <a:prstClr val="white"/>
              </a:solidFill>
            </a:endParaRPr>
          </a:p>
        </p:txBody>
      </p:sp>
      <p:sp>
        <p:nvSpPr>
          <p:cNvPr id="70" name="Smiley Face 69"/>
          <p:cNvSpPr/>
          <p:nvPr/>
        </p:nvSpPr>
        <p:spPr>
          <a:xfrm>
            <a:off x="3072316" y="2251182"/>
            <a:ext cx="730250" cy="82428"/>
          </a:xfrm>
          <a:prstGeom prst="smileyFace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lIns="71161" tIns="35584" rIns="71161" bIns="35584" rtlCol="0" anchor="ctr"/>
          <a:lstStyle/>
          <a:p>
            <a:pPr algn="ctr" defTabSz="711642" fontAlgn="auto">
              <a:spcBef>
                <a:spcPts val="0"/>
              </a:spcBef>
              <a:spcAft>
                <a:spcPts val="0"/>
              </a:spcAft>
            </a:pPr>
            <a:endParaRPr lang="en-US" sz="1400">
              <a:solidFill>
                <a:prstClr val="white"/>
              </a:solidFill>
            </a:endParaRPr>
          </a:p>
        </p:txBody>
      </p:sp>
      <p:sp>
        <p:nvSpPr>
          <p:cNvPr id="71" name="Smiley Face 70"/>
          <p:cNvSpPr/>
          <p:nvPr/>
        </p:nvSpPr>
        <p:spPr>
          <a:xfrm>
            <a:off x="5344449" y="2173250"/>
            <a:ext cx="812578" cy="149156"/>
          </a:xfrm>
          <a:prstGeom prst="smileyFace">
            <a:avLst/>
          </a:prstGeom>
          <a:noFill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lIns="71161" tIns="35584" rIns="71161" bIns="35584" rtlCol="0" anchor="ctr"/>
          <a:lstStyle/>
          <a:p>
            <a:pPr algn="ctr" defTabSz="711642" fontAlgn="auto">
              <a:spcBef>
                <a:spcPts val="0"/>
              </a:spcBef>
              <a:spcAft>
                <a:spcPts val="0"/>
              </a:spcAft>
            </a:pPr>
            <a:endParaRPr lang="en-US" sz="14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2644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5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5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0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0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8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8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2108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2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2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20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6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" fill="hold">
                      <p:stCondLst>
                        <p:cond delay="0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26 0.00139 C 0.0013 -0.04375 -0.02187 -0.18148 0.01406 -0.21621 C 0.04792 -0.22685 0.05352 -0.18982 0.06979 -0.15857 " pathEditMode="relative" rAng="0" ptsTypes="AAA">
                                      <p:cBhvr>
                                        <p:cTn id="4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203" y="-10995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1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2" dur="500" fill="hold"/>
                                        <p:tgtEl>
                                          <p:spTgt spid="26"/>
                                        </p:tgtEl>
                                      </p:cBhvr>
                                      <p:by x="97000" y="97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6979 -0.15857 C 0.07995 -0.21134 0.05065 -0.33218 0.10143 -0.34699 C 0.14714 -0.35371 0.15716 -0.33426 0.16576 -0.28125 " pathEditMode="relative" rAng="0" ptsTypes="AAA">
                                      <p:cBhvr>
                                        <p:cTn id="4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792" y="-949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7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8" dur="500" fill="hold"/>
                                        <p:tgtEl>
                                          <p:spTgt spid="26"/>
                                        </p:tgtEl>
                                      </p:cBhvr>
                                      <p:by x="94000" y="94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4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6576 -0.28125 C 0.1642 -0.34121 0.14883 -0.42246 0.18972 -0.43982 C 0.21797 -0.43935 0.21641 -0.42848 0.22878 -0.40764 " pathEditMode="relative" rAng="0" ptsTypes="AAA">
                                      <p:cBhvr>
                                        <p:cTn id="5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943" y="-794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3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54" dur="500" fill="hold"/>
                                        <p:tgtEl>
                                          <p:spTgt spid="26"/>
                                        </p:tgtEl>
                                      </p:cBhvr>
                                      <p:by x="91000" y="91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4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22878 -0.40764 C 0.22761 -0.47269 0.20039 -0.56644 0.24115 -0.5831 C 0.26472 -0.57616 0.2569 -0.55718 0.26914 -0.53912 " pathEditMode="relative" rAng="0" ptsTypes="AAA">
                                      <p:cBhvr>
                                        <p:cTn id="5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23" y="-8773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9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0" dur="500" fill="hold"/>
                                        <p:tgtEl>
                                          <p:spTgt spid="26"/>
                                        </p:tgtEl>
                                      </p:cBhvr>
                                      <p:by x="88000" y="88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4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26914 -0.53912 C 0.26289 -0.60301 0.24909 -0.69977 0.2901 -0.71597 C 0.33138 -0.71597 0.32044 -0.70185 0.32878 -0.68356 " pathEditMode="relative" rAng="0" ptsTypes="AAA">
                                      <p:cBhvr>
                                        <p:cTn id="6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17" y="-8843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5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6" dur="500" fill="hold"/>
                                        <p:tgtEl>
                                          <p:spTgt spid="26"/>
                                        </p:tgtEl>
                                      </p:cBhvr>
                                      <p:by x="85000" y="8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00"/>
                            </p:stCondLst>
                            <p:childTnLst>
                              <p:par>
                                <p:cTn id="68" presetID="2" presetClass="entr" presetSubtype="4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72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3" fill="hold">
                      <p:stCondLst>
                        <p:cond delay="0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4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52 -0.04908 C -0.00091 -0.11852 0.02852 -0.28125 -0.04114 -0.31088 C -0.072 -0.32662 -0.09414 -0.16551 -0.09557 -0.12454 " pathEditMode="relative" rAng="0" ptsTypes="AAA">
                                      <p:cBhvr>
                                        <p:cTn id="7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023" y="-13148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7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78" dur="500" fill="hold"/>
                                        <p:tgtEl>
                                          <p:spTgt spid="25"/>
                                        </p:tgtEl>
                                      </p:cBhvr>
                                      <p:by x="97000" y="97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51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9557 -0.12454 C -0.0983 -0.19838 -0.07851 -0.40116 -0.14518 -0.40417 C -0.17369 -0.40764 -0.17734 -0.31991 -0.18841 -0.2544 " pathEditMode="relative" rAng="0" ptsTypes="AAA">
                                      <p:cBhvr>
                                        <p:cTn id="8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609" y="-1398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3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4" dur="500" fill="hold"/>
                                        <p:tgtEl>
                                          <p:spTgt spid="25"/>
                                        </p:tgtEl>
                                      </p:cBhvr>
                                      <p:by x="94000" y="94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51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8841 -0.2544 C -0.18515 -0.32547 -0.1457 -0.42732 -0.18073 -0.45996 C -0.2108 -0.46968 -0.22461 -0.39931 -0.22474 -0.3632 " pathEditMode="relative" rAng="0" ptsTypes="AAA">
                                      <p:cBhvr>
                                        <p:cTn id="8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16" y="-1032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9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0" dur="500" fill="hold"/>
                                        <p:tgtEl>
                                          <p:spTgt spid="25"/>
                                        </p:tgtEl>
                                      </p:cBhvr>
                                      <p:by x="91000" y="91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51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22474 -0.36319 C -0.22695 -0.35856 -0.20586 -0.56574 -0.24414 -0.59699 C -0.27708 -0.59027 -0.29218 -0.52708 -0.29544 -0.48402 " pathEditMode="relative" rAng="0" ptsTypes="AAA">
                                      <p:cBhvr>
                                        <p:cTn id="9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346" y="-1169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5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6" dur="500" fill="hold"/>
                                        <p:tgtEl>
                                          <p:spTgt spid="25"/>
                                        </p:tgtEl>
                                      </p:cBhvr>
                                      <p:by x="88000" y="88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51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29544 -0.48402 C -0.29557 -0.53518 -0.24414 -0.7331 -0.30234 -0.73217 C -0.32395 -0.72986 -0.33645 -0.63796 -0.33958 -0.61226 " pathEditMode="relative" rAng="0" ptsTypes="AAA">
                                      <p:cBhvr>
                                        <p:cTn id="10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59" y="-12407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1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2" dur="500" fill="hold"/>
                                        <p:tgtEl>
                                          <p:spTgt spid="25"/>
                                        </p:tgtEl>
                                      </p:cBhvr>
                                      <p:by x="85000" y="8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500"/>
                            </p:stCondLst>
                            <p:childTnLst>
                              <p:par>
                                <p:cTn id="104" presetID="2" presetClass="entr" presetSubtype="4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6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7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108" restart="whenNotActive" fill="hold" evtFilter="cancelBubble" nodeType="interactiveSeq">
                <p:stCondLst>
                  <p:cond evt="onClick" delay="0">
                    <p:tgtEl>
                      <p:spTgt spid="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9" fill="hold">
                      <p:stCondLst>
                        <p:cond delay="0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1" presetClass="emph" presetSubtype="2" repeatCount="5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12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3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4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"/>
                  </p:tgtEl>
                </p:cond>
              </p:nextCondLst>
            </p:seq>
            <p:seq concurrent="1" nextAc="seek">
              <p:cTn id="115" restart="whenNotActive" fill="hold" evtFilter="cancelBubble" nodeType="interactiveSeq">
                <p:stCondLst>
                  <p:cond evt="onClick" delay="0">
                    <p:tgtEl>
                      <p:spTgt spid="6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6" fill="hold">
                      <p:stCondLst>
                        <p:cond delay="0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1" presetClass="emph" presetSubtype="2" repeatCount="5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19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20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1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6"/>
                  </p:tgtEl>
                </p:cond>
              </p:nextCondLst>
            </p:seq>
            <p:seq concurrent="1" nextAc="seek">
              <p:cTn id="122" restart="whenNotActive" fill="hold" evtFilter="cancelBubble" nodeType="interactiveSeq">
                <p:stCondLst>
                  <p:cond evt="onClick" delay="0">
                    <p:tgtEl>
                      <p:spTgt spid="6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3" fill="hold">
                      <p:stCondLst>
                        <p:cond delay="0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1" presetClass="emph" presetSubtype="2" repeatCount="5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26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27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8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7"/>
                  </p:tgtEl>
                </p:cond>
              </p:nextCondLst>
            </p:seq>
            <p:seq concurrent="1" nextAc="seek">
              <p:cTn id="129" restart="whenNotActive" fill="hold" evtFilter="cancelBubble" nodeType="interactiveSeq">
                <p:stCondLst>
                  <p:cond evt="onClick" delay="0">
                    <p:tgtEl>
                      <p:spTgt spid="6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0" fill="hold">
                      <p:stCondLst>
                        <p:cond delay="0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1" presetClass="emph" presetSubtype="2" repeatCount="5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3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34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35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8"/>
                  </p:tgtEl>
                </p:cond>
              </p:nextCondLst>
            </p:seq>
            <p:seq concurrent="1" nextAc="seek">
              <p:cTn id="136" restart="whenNotActive" fill="hold" evtFilter="cancelBubble" nodeType="interactiveSeq">
                <p:stCondLst>
                  <p:cond evt="onClick" delay="0">
                    <p:tgtEl>
                      <p:spTgt spid="6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7" fill="hold">
                      <p:stCondLst>
                        <p:cond delay="0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1" presetClass="emph" presetSubtype="2" repeatCount="5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0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41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2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9"/>
                  </p:tgtEl>
                </p:cond>
              </p:nextCondLst>
            </p:seq>
            <p:seq concurrent="1" nextAc="seek">
              <p:cTn id="143" restart="whenNotActive" fill="hold" evtFilter="cancelBubble" nodeType="interactiveSeq">
                <p:stCondLst>
                  <p:cond evt="onClick" delay="0">
                    <p:tgtEl>
                      <p:spTgt spid="7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4" fill="hold">
                      <p:stCondLst>
                        <p:cond delay="0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1" presetClass="emph" presetSubtype="2" repeatCount="5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7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48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9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4"/>
                  </p:tgtEl>
                </p:cond>
              </p:nextCondLst>
            </p:seq>
            <p:seq concurrent="1" nextAc="seek">
              <p:cTn id="150" restart="whenNotActive" fill="hold" evtFilter="cancelBubble" nodeType="interactiveSeq">
                <p:stCondLst>
                  <p:cond evt="onClick" delay="0">
                    <p:tgtEl>
                      <p:spTgt spid="7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1" fill="hold">
                      <p:stCondLst>
                        <p:cond delay="0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1" presetClass="emph" presetSubtype="2" repeatCount="5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54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55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6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5"/>
                  </p:tgtEl>
                </p:cond>
              </p:nextCondLst>
            </p:seq>
            <p:seq concurrent="1" nextAc="seek">
              <p:cTn id="157" restart="whenNotActive" fill="hold" evtFilter="cancelBubble" nodeType="interactiveSeq">
                <p:stCondLst>
                  <p:cond evt="onClick" delay="0">
                    <p:tgtEl>
                      <p:spTgt spid="7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8" fill="hold">
                      <p:stCondLst>
                        <p:cond delay="0"/>
                      </p:stCondLst>
                      <p:childTnLst>
                        <p:par>
                          <p:cTn id="159" fill="hold">
                            <p:stCondLst>
                              <p:cond delay="0"/>
                            </p:stCondLst>
                            <p:childTnLst>
                              <p:par>
                                <p:cTn id="160" presetID="1" presetClass="emph" presetSubtype="2" repeatCount="5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61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62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3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6"/>
                  </p:tgtEl>
                </p:cond>
              </p:nextCondLst>
            </p:seq>
            <p:seq concurrent="1" nextAc="seek">
              <p:cTn id="164" restart="whenNotActive" fill="hold" evtFilter="cancelBubble" nodeType="interactiveSeq">
                <p:stCondLst>
                  <p:cond evt="onClick" delay="0">
                    <p:tgtEl>
                      <p:spTgt spid="7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5" fill="hold">
                      <p:stCondLst>
                        <p:cond delay="0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1" presetClass="emph" presetSubtype="2" repeatCount="5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68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69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70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7"/>
                  </p:tgtEl>
                </p:cond>
              </p:nextCondLst>
            </p:seq>
            <p:seq concurrent="1" nextAc="seek">
              <p:cTn id="171" restart="whenNotActive" fill="hold" evtFilter="cancelBubble" nodeType="interactiveSeq">
                <p:stCondLst>
                  <p:cond evt="onClick" delay="0">
                    <p:tgtEl>
                      <p:spTgt spid="7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2" fill="hold">
                      <p:stCondLst>
                        <p:cond delay="0"/>
                      </p:stCondLst>
                      <p:childTnLst>
                        <p:par>
                          <p:cTn id="173" fill="hold">
                            <p:stCondLst>
                              <p:cond delay="0"/>
                            </p:stCondLst>
                            <p:childTnLst>
                              <p:par>
                                <p:cTn id="174" presetID="1" presetClass="emph" presetSubtype="2" repeatCount="5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75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76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77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8"/>
                  </p:tgtEl>
                </p:cond>
              </p:nextCondLst>
            </p:seq>
            <p:seq concurrent="1" nextAc="seek">
              <p:cTn id="178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9" fill="hold">
                      <p:stCondLst>
                        <p:cond delay="0"/>
                      </p:stCondLst>
                      <p:childTnLst>
                        <p:par>
                          <p:cTn id="180" fill="hold">
                            <p:stCondLst>
                              <p:cond delay="0"/>
                            </p:stCondLst>
                            <p:childTnLst>
                              <p:par>
                                <p:cTn id="18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3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4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185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6" fill="hold">
                      <p:stCondLst>
                        <p:cond delay="0"/>
                      </p:stCondLst>
                      <p:childTnLst>
                        <p:par>
                          <p:cTn id="187" fill="hold">
                            <p:stCondLst>
                              <p:cond delay="0"/>
                            </p:stCondLst>
                            <p:childTnLst>
                              <p:par>
                                <p:cTn id="18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0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1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audio>
              <p:cMediaNode vol="80000">
                <p:cTn id="19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8" grpId="0" animBg="1"/>
      <p:bldP spid="29" grpId="0" animBg="1"/>
      <p:bldP spid="27" grpId="0" animBg="1"/>
      <p:bldP spid="81" grpId="0"/>
      <p:bldP spid="81" grpId="1"/>
      <p:bldP spid="83" grpId="0"/>
      <p:bldP spid="83" grpId="1"/>
      <p:bldP spid="7" grpId="0" animBg="1"/>
      <p:bldP spid="7" grpId="1" animBg="1"/>
      <p:bldP spid="5" grpId="0"/>
      <p:bldP spid="5" grpId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25000"/>
            <a:lum/>
          </a:blip>
          <a:srcRect/>
          <a:stretch>
            <a:fillRect l="-45000" r="-4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81000" y="1069699"/>
            <a:ext cx="8458199" cy="1555750"/>
          </a:xfrm>
          <a:prstGeom prst="rect">
            <a:avLst/>
          </a:prstGeom>
          <a:solidFill>
            <a:srgbClr val="7030A0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1164" tIns="35586" rIns="71164" bIns="35586" rtlCol="0" anchor="ctr"/>
          <a:lstStyle/>
          <a:p>
            <a:pPr algn="ctr" defTabSz="711670" fontAlgn="auto">
              <a:spcBef>
                <a:spcPts val="0"/>
              </a:spcBef>
              <a:spcAft>
                <a:spcPts val="0"/>
              </a:spcAft>
            </a:pPr>
            <a:r>
              <a:rPr lang="en-US" sz="3400" b="1" dirty="0" err="1">
                <a:solidFill>
                  <a:prstClr val="white"/>
                </a:solidFill>
                <a:latin typeface="Times New Roman" pitchFamily="18" charset="0"/>
                <a:ea typeface="Tahoma"/>
                <a:cs typeface="Times New Roman" pitchFamily="18" charset="0"/>
              </a:rPr>
              <a:t>Tác</a:t>
            </a:r>
            <a:r>
              <a:rPr lang="en-US" sz="3400" b="1" dirty="0">
                <a:solidFill>
                  <a:prstClr val="white"/>
                </a:solidFill>
                <a:latin typeface="Times New Roman" pitchFamily="18" charset="0"/>
                <a:ea typeface="Tahoma"/>
                <a:cs typeface="Times New Roman" pitchFamily="18" charset="0"/>
              </a:rPr>
              <a:t> </a:t>
            </a:r>
            <a:r>
              <a:rPr lang="en-US" sz="3400" b="1" dirty="0" err="1">
                <a:solidFill>
                  <a:prstClr val="white"/>
                </a:solidFill>
                <a:latin typeface="Times New Roman" pitchFamily="18" charset="0"/>
                <a:ea typeface="Tahoma"/>
                <a:cs typeface="Times New Roman" pitchFamily="18" charset="0"/>
              </a:rPr>
              <a:t>giả</a:t>
            </a:r>
            <a:r>
              <a:rPr lang="en-US" sz="3400" b="1" dirty="0">
                <a:solidFill>
                  <a:prstClr val="white"/>
                </a:solidFill>
                <a:latin typeface="Times New Roman" pitchFamily="18" charset="0"/>
                <a:ea typeface="Tahoma"/>
                <a:cs typeface="Times New Roman" pitchFamily="18" charset="0"/>
              </a:rPr>
              <a:t> </a:t>
            </a:r>
            <a:r>
              <a:rPr lang="en-US" sz="3400" b="1" dirty="0" err="1">
                <a:solidFill>
                  <a:prstClr val="white"/>
                </a:solidFill>
                <a:latin typeface="Times New Roman" pitchFamily="18" charset="0"/>
                <a:ea typeface="Tahoma"/>
                <a:cs typeface="Times New Roman" pitchFamily="18" charset="0"/>
              </a:rPr>
              <a:t>của</a:t>
            </a:r>
            <a:r>
              <a:rPr lang="en-US" sz="3400" b="1" dirty="0">
                <a:solidFill>
                  <a:prstClr val="white"/>
                </a:solidFill>
                <a:latin typeface="Times New Roman" pitchFamily="18" charset="0"/>
                <a:ea typeface="Tahoma"/>
                <a:cs typeface="Times New Roman" pitchFamily="18" charset="0"/>
              </a:rPr>
              <a:t> </a:t>
            </a:r>
            <a:r>
              <a:rPr lang="en-US" sz="3400" b="1" dirty="0" err="1">
                <a:solidFill>
                  <a:prstClr val="white"/>
                </a:solidFill>
                <a:latin typeface="Times New Roman" pitchFamily="18" charset="0"/>
                <a:ea typeface="Tahoma"/>
                <a:cs typeface="Times New Roman" pitchFamily="18" charset="0"/>
              </a:rPr>
              <a:t>bài</a:t>
            </a:r>
            <a:r>
              <a:rPr lang="en-US" sz="3400" b="1" dirty="0">
                <a:solidFill>
                  <a:prstClr val="white"/>
                </a:solidFill>
                <a:latin typeface="Times New Roman" pitchFamily="18" charset="0"/>
                <a:ea typeface="Tahoma"/>
                <a:cs typeface="Times New Roman" pitchFamily="18" charset="0"/>
              </a:rPr>
              <a:t>: </a:t>
            </a:r>
            <a:r>
              <a:rPr lang="en-US" sz="3400" b="1" dirty="0" err="1">
                <a:solidFill>
                  <a:prstClr val="white"/>
                </a:solidFill>
                <a:latin typeface="Times New Roman" pitchFamily="18" charset="0"/>
                <a:ea typeface="Tahoma"/>
                <a:cs typeface="Times New Roman" pitchFamily="18" charset="0"/>
              </a:rPr>
              <a:t>Vẻ</a:t>
            </a:r>
            <a:r>
              <a:rPr lang="en-US" sz="3400" b="1" dirty="0">
                <a:solidFill>
                  <a:prstClr val="white"/>
                </a:solidFill>
                <a:latin typeface="Times New Roman" pitchFamily="18" charset="0"/>
                <a:ea typeface="Tahoma"/>
                <a:cs typeface="Times New Roman" pitchFamily="18" charset="0"/>
              </a:rPr>
              <a:t> </a:t>
            </a:r>
            <a:r>
              <a:rPr lang="vi-VN" sz="3400" b="1" dirty="0">
                <a:solidFill>
                  <a:prstClr val="white"/>
                </a:solidFill>
                <a:latin typeface="Times New Roman" pitchFamily="18" charset="0"/>
                <a:ea typeface="Tahoma"/>
                <a:cs typeface="Times New Roman" pitchFamily="18" charset="0"/>
              </a:rPr>
              <a:t>đẹp</a:t>
            </a:r>
            <a:r>
              <a:rPr lang="en-US" sz="3400" b="1" dirty="0">
                <a:solidFill>
                  <a:prstClr val="white"/>
                </a:solidFill>
                <a:latin typeface="Times New Roman" pitchFamily="18" charset="0"/>
                <a:ea typeface="Tahoma"/>
                <a:cs typeface="Times New Roman" pitchFamily="18" charset="0"/>
              </a:rPr>
              <a:t> </a:t>
            </a:r>
            <a:r>
              <a:rPr lang="en-US" sz="3400" b="1" dirty="0" err="1">
                <a:solidFill>
                  <a:prstClr val="white"/>
                </a:solidFill>
                <a:latin typeface="Times New Roman" pitchFamily="18" charset="0"/>
                <a:ea typeface="Tahoma"/>
                <a:cs typeface="Times New Roman" pitchFamily="18" charset="0"/>
              </a:rPr>
              <a:t>của</a:t>
            </a:r>
            <a:r>
              <a:rPr lang="en-US" sz="3400" b="1" dirty="0">
                <a:solidFill>
                  <a:prstClr val="white"/>
                </a:solidFill>
                <a:latin typeface="Times New Roman" pitchFamily="18" charset="0"/>
                <a:ea typeface="Tahoma"/>
                <a:cs typeface="Times New Roman" pitchFamily="18" charset="0"/>
              </a:rPr>
              <a:t> </a:t>
            </a:r>
            <a:r>
              <a:rPr lang="en-US" sz="3400" b="1" dirty="0" err="1">
                <a:solidFill>
                  <a:prstClr val="white"/>
                </a:solidFill>
                <a:latin typeface="Times New Roman" pitchFamily="18" charset="0"/>
                <a:ea typeface="Tahoma"/>
                <a:cs typeface="Times New Roman" pitchFamily="18" charset="0"/>
              </a:rPr>
              <a:t>một</a:t>
            </a:r>
            <a:r>
              <a:rPr lang="en-US" sz="3400" b="1" dirty="0">
                <a:solidFill>
                  <a:prstClr val="white"/>
                </a:solidFill>
                <a:latin typeface="Times New Roman" pitchFamily="18" charset="0"/>
                <a:ea typeface="Tahoma"/>
                <a:cs typeface="Times New Roman" pitchFamily="18" charset="0"/>
              </a:rPr>
              <a:t> </a:t>
            </a:r>
            <a:r>
              <a:rPr lang="en-US" sz="3400" b="1" dirty="0" err="1">
                <a:solidFill>
                  <a:prstClr val="white"/>
                </a:solidFill>
                <a:latin typeface="Times New Roman" pitchFamily="18" charset="0"/>
                <a:ea typeface="Tahoma"/>
                <a:cs typeface="Times New Roman" pitchFamily="18" charset="0"/>
              </a:rPr>
              <a:t>bài</a:t>
            </a:r>
            <a:r>
              <a:rPr lang="en-US" sz="3400" b="1" dirty="0">
                <a:solidFill>
                  <a:prstClr val="white"/>
                </a:solidFill>
                <a:latin typeface="Times New Roman" pitchFamily="18" charset="0"/>
                <a:ea typeface="Tahoma"/>
                <a:cs typeface="Times New Roman" pitchFamily="18" charset="0"/>
              </a:rPr>
              <a:t> </a:t>
            </a:r>
            <a:r>
              <a:rPr lang="en-US" sz="3400" b="1" dirty="0" err="1">
                <a:solidFill>
                  <a:prstClr val="white"/>
                </a:solidFill>
                <a:latin typeface="Times New Roman" pitchFamily="18" charset="0"/>
                <a:ea typeface="Tahoma"/>
                <a:cs typeface="Times New Roman" pitchFamily="18" charset="0"/>
              </a:rPr>
              <a:t>ca</a:t>
            </a:r>
            <a:r>
              <a:rPr lang="en-US" sz="3400" b="1" dirty="0">
                <a:solidFill>
                  <a:prstClr val="white"/>
                </a:solidFill>
                <a:latin typeface="Times New Roman" pitchFamily="18" charset="0"/>
                <a:ea typeface="Tahoma"/>
                <a:cs typeface="Times New Roman" pitchFamily="18" charset="0"/>
              </a:rPr>
              <a:t> </a:t>
            </a:r>
            <a:r>
              <a:rPr lang="en-US" sz="3400" b="1" dirty="0" err="1">
                <a:solidFill>
                  <a:prstClr val="white"/>
                </a:solidFill>
                <a:latin typeface="Times New Roman" pitchFamily="18" charset="0"/>
                <a:ea typeface="Tahoma"/>
                <a:cs typeface="Times New Roman" pitchFamily="18" charset="0"/>
              </a:rPr>
              <a:t>dao</a:t>
            </a:r>
            <a:r>
              <a:rPr lang="en-US" sz="3400" b="1" dirty="0">
                <a:solidFill>
                  <a:prstClr val="white"/>
                </a:solidFill>
                <a:latin typeface="Times New Roman" pitchFamily="18" charset="0"/>
                <a:ea typeface="Tahoma"/>
                <a:cs typeface="Times New Roman" pitchFamily="18" charset="0"/>
              </a:rPr>
              <a:t>?</a:t>
            </a:r>
            <a:endParaRPr lang="vi-VN" sz="3400" b="1" dirty="0">
              <a:solidFill>
                <a:prstClr val="white"/>
              </a:solidFill>
              <a:latin typeface="Times New Roman" pitchFamily="18" charset="0"/>
              <a:ea typeface="Tahoma" panose="020B0604030504040204" pitchFamily="34" charset="0"/>
              <a:cs typeface="Times New Roman" pitchFamily="18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1777570" y="3342992"/>
            <a:ext cx="5588864" cy="1037757"/>
          </a:xfrm>
          <a:prstGeom prst="rect">
            <a:avLst/>
          </a:prstGeom>
          <a:solidFill>
            <a:srgbClr val="7030A0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1164" tIns="35586" rIns="71164" bIns="35586" rtlCol="0" anchor="ctr"/>
          <a:lstStyle/>
          <a:p>
            <a:pPr algn="ctr" defTabSz="711670" fontAlgn="auto">
              <a:spcBef>
                <a:spcPts val="0"/>
              </a:spcBef>
              <a:spcAft>
                <a:spcPts val="0"/>
              </a:spcAft>
            </a:pPr>
            <a:r>
              <a:rPr lang="en-US" sz="4200" b="1" dirty="0" err="1">
                <a:solidFill>
                  <a:prstClr val="white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Hoàng</a:t>
            </a:r>
            <a:r>
              <a:rPr lang="en-US" sz="4200" b="1" dirty="0">
                <a:solidFill>
                  <a:prstClr val="white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4200" b="1" dirty="0" err="1">
                <a:solidFill>
                  <a:prstClr val="white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Tiến</a:t>
            </a:r>
            <a:r>
              <a:rPr lang="en-US" sz="4200" b="1" dirty="0">
                <a:solidFill>
                  <a:prstClr val="white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4200" b="1" dirty="0" err="1">
                <a:solidFill>
                  <a:prstClr val="white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Tựu</a:t>
            </a:r>
            <a:endParaRPr lang="vi-VN" sz="4200" b="1" dirty="0">
              <a:solidFill>
                <a:prstClr val="white"/>
              </a:solidFill>
              <a:latin typeface="Times New Roman" pitchFamily="18" charset="0"/>
              <a:ea typeface="Tahoma" panose="020B0604030504040204" pitchFamily="34" charset="0"/>
              <a:cs typeface="Times New Roman" pitchFamily="18" charset="0"/>
            </a:endParaRPr>
          </a:p>
        </p:txBody>
      </p:sp>
      <p:pic>
        <p:nvPicPr>
          <p:cNvPr id="12" name="Picture 11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9594" y="4039439"/>
            <a:ext cx="964406" cy="1071563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53237" y="200111"/>
            <a:ext cx="1163228" cy="502754"/>
          </a:xfrm>
          <a:prstGeom prst="rect">
            <a:avLst/>
          </a:prstGeom>
          <a:noFill/>
        </p:spPr>
        <p:txBody>
          <a:bodyPr wrap="none" lIns="71164" tIns="35586" rIns="71164" bIns="35586" rtlCol="0">
            <a:spAutoFit/>
          </a:bodyPr>
          <a:lstStyle/>
          <a:p>
            <a:pPr defTabSz="711670" fontAlgn="auto">
              <a:spcBef>
                <a:spcPts val="0"/>
              </a:spcBef>
              <a:spcAft>
                <a:spcPts val="0"/>
              </a:spcAft>
            </a:pPr>
            <a:r>
              <a:rPr lang="en-US" sz="2800" b="1" dirty="0" err="1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Câu</a:t>
            </a:r>
            <a:r>
              <a:rPr lang="en-US" sz="2800" b="1" dirty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1</a:t>
            </a:r>
          </a:p>
        </p:txBody>
      </p:sp>
    </p:spTree>
    <p:extLst>
      <p:ext uri="{BB962C8B-B14F-4D97-AF65-F5344CB8AC3E}">
        <p14:creationId xmlns:p14="http://schemas.microsoft.com/office/powerpoint/2010/main" val="30986158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0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25000"/>
            <a:lum/>
          </a:blip>
          <a:srcRect/>
          <a:stretch>
            <a:fillRect l="-45000" r="-4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64408" y="1069699"/>
            <a:ext cx="7215188" cy="1555750"/>
          </a:xfrm>
          <a:prstGeom prst="rect">
            <a:avLst/>
          </a:prstGeom>
          <a:solidFill>
            <a:srgbClr val="7030A0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1170" tIns="35588" rIns="71170" bIns="35588" rtlCol="0" anchor="ctr"/>
          <a:lstStyle/>
          <a:p>
            <a:pPr algn="ctr" defTabSz="711727" fontAlgn="auto">
              <a:spcBef>
                <a:spcPts val="0"/>
              </a:spcBef>
              <a:spcAft>
                <a:spcPts val="0"/>
              </a:spcAft>
            </a:pPr>
            <a:r>
              <a:rPr lang="en-US" sz="3400" b="1" dirty="0" err="1">
                <a:solidFill>
                  <a:prstClr val="white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Bài</a:t>
            </a:r>
            <a:r>
              <a:rPr lang="en-US" sz="3400" b="1" dirty="0">
                <a:solidFill>
                  <a:prstClr val="white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: </a:t>
            </a:r>
            <a:r>
              <a:rPr lang="en-US" sz="3400" b="1" dirty="0" err="1">
                <a:solidFill>
                  <a:prstClr val="white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Vẻ</a:t>
            </a:r>
            <a:r>
              <a:rPr lang="en-US" sz="3400" b="1" dirty="0">
                <a:solidFill>
                  <a:prstClr val="white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vi-VN" sz="3400" b="1" dirty="0">
                <a:solidFill>
                  <a:prstClr val="white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đẹp</a:t>
            </a:r>
            <a:r>
              <a:rPr lang="en-US" sz="3400" b="1" dirty="0">
                <a:solidFill>
                  <a:prstClr val="white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3400" b="1" dirty="0" err="1">
                <a:solidFill>
                  <a:prstClr val="white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của</a:t>
            </a:r>
            <a:r>
              <a:rPr lang="en-US" sz="3400" b="1" dirty="0">
                <a:solidFill>
                  <a:prstClr val="white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3400" b="1" dirty="0" err="1">
                <a:solidFill>
                  <a:prstClr val="white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một</a:t>
            </a:r>
            <a:r>
              <a:rPr lang="en-US" sz="3400" b="1" dirty="0">
                <a:solidFill>
                  <a:prstClr val="white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3400" b="1" dirty="0" err="1">
                <a:solidFill>
                  <a:prstClr val="white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bài</a:t>
            </a:r>
            <a:r>
              <a:rPr lang="en-US" sz="3400" b="1" dirty="0">
                <a:solidFill>
                  <a:prstClr val="white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3400" b="1" dirty="0" err="1">
                <a:solidFill>
                  <a:prstClr val="white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ca</a:t>
            </a:r>
            <a:r>
              <a:rPr lang="en-US" sz="3400" b="1" dirty="0">
                <a:solidFill>
                  <a:prstClr val="white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3400" b="1" dirty="0" err="1">
                <a:solidFill>
                  <a:prstClr val="white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dao</a:t>
            </a:r>
            <a:r>
              <a:rPr lang="en-US" sz="3400" b="1" dirty="0">
                <a:solidFill>
                  <a:prstClr val="white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3400" b="1" dirty="0" err="1">
                <a:solidFill>
                  <a:prstClr val="white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viết</a:t>
            </a:r>
            <a:r>
              <a:rPr lang="en-US" sz="3400" b="1" dirty="0">
                <a:solidFill>
                  <a:prstClr val="white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3400" b="1" dirty="0" err="1">
                <a:solidFill>
                  <a:prstClr val="white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theo</a:t>
            </a:r>
            <a:r>
              <a:rPr lang="en-US" sz="3400" b="1" dirty="0">
                <a:solidFill>
                  <a:prstClr val="white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3400" b="1" dirty="0" err="1">
                <a:solidFill>
                  <a:prstClr val="white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thể</a:t>
            </a:r>
            <a:r>
              <a:rPr lang="en-US" sz="3400" b="1" dirty="0">
                <a:solidFill>
                  <a:prstClr val="white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3400" b="1" dirty="0" err="1">
                <a:solidFill>
                  <a:prstClr val="white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loại</a:t>
            </a:r>
            <a:r>
              <a:rPr lang="en-US" sz="3400" b="1" dirty="0">
                <a:solidFill>
                  <a:prstClr val="white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3400" b="1" dirty="0" err="1">
                <a:solidFill>
                  <a:prstClr val="white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nào</a:t>
            </a:r>
            <a:r>
              <a:rPr lang="en-US" sz="3400" b="1" dirty="0">
                <a:solidFill>
                  <a:prstClr val="white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?</a:t>
            </a:r>
            <a:endParaRPr lang="vi-VN" sz="3400" b="1" dirty="0">
              <a:solidFill>
                <a:prstClr val="white"/>
              </a:solidFill>
              <a:latin typeface="Times New Roman" pitchFamily="18" charset="0"/>
              <a:ea typeface="Tahoma" panose="020B0604030504040204" pitchFamily="34" charset="0"/>
              <a:cs typeface="Times New Roman" pitchFamily="18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1777570" y="3342992"/>
            <a:ext cx="5588864" cy="1037757"/>
          </a:xfrm>
          <a:prstGeom prst="rect">
            <a:avLst/>
          </a:prstGeom>
          <a:solidFill>
            <a:srgbClr val="7030A0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1170" tIns="35588" rIns="71170" bIns="35588" rtlCol="0" anchor="ctr"/>
          <a:lstStyle/>
          <a:p>
            <a:pPr algn="ctr" defTabSz="711727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200" b="1" dirty="0" err="1">
                <a:solidFill>
                  <a:prstClr val="white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Nghị</a:t>
            </a:r>
            <a:r>
              <a:rPr lang="en-US" sz="4200" b="1" dirty="0">
                <a:solidFill>
                  <a:prstClr val="white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4200" b="1" dirty="0" err="1">
                <a:solidFill>
                  <a:prstClr val="white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luận</a:t>
            </a:r>
            <a:endParaRPr lang="vi-VN" sz="4200" b="1" dirty="0">
              <a:solidFill>
                <a:prstClr val="white"/>
              </a:solidFill>
              <a:latin typeface="Times New Roman" pitchFamily="18" charset="0"/>
              <a:ea typeface="Tahoma" panose="020B0604030504040204" pitchFamily="34" charset="0"/>
              <a:cs typeface="Times New Roman" pitchFamily="18" charset="0"/>
            </a:endParaRPr>
          </a:p>
        </p:txBody>
      </p:sp>
      <p:pic>
        <p:nvPicPr>
          <p:cNvPr id="12" name="Picture 11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9594" y="4039439"/>
            <a:ext cx="964406" cy="1071563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53237" y="200111"/>
            <a:ext cx="1163240" cy="502758"/>
          </a:xfrm>
          <a:prstGeom prst="rect">
            <a:avLst/>
          </a:prstGeom>
          <a:noFill/>
        </p:spPr>
        <p:txBody>
          <a:bodyPr wrap="none" lIns="71170" tIns="35588" rIns="71170" bIns="35588" rtlCol="0">
            <a:spAutoFit/>
          </a:bodyPr>
          <a:lstStyle/>
          <a:p>
            <a:pPr defTabSz="711727" fontAlgn="auto">
              <a:spcBef>
                <a:spcPts val="0"/>
              </a:spcBef>
              <a:spcAft>
                <a:spcPts val="0"/>
              </a:spcAft>
            </a:pPr>
            <a:r>
              <a:rPr lang="en-US" sz="2800" b="1" dirty="0" err="1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Câu</a:t>
            </a:r>
            <a:r>
              <a:rPr lang="en-US" sz="2800" b="1" dirty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2</a:t>
            </a:r>
          </a:p>
        </p:txBody>
      </p:sp>
    </p:spTree>
    <p:extLst>
      <p:ext uri="{BB962C8B-B14F-4D97-AF65-F5344CB8AC3E}">
        <p14:creationId xmlns:p14="http://schemas.microsoft.com/office/powerpoint/2010/main" val="15872298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0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" name="Picture 44">
            <a:extLst>
              <a:ext uri="{FF2B5EF4-FFF2-40B4-BE49-F238E27FC236}">
                <a16:creationId xmlns:a16="http://schemas.microsoft.com/office/drawing/2014/main" xmlns="" id="{2AB8A841-494C-4C05-B559-B83B93E27018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1618" y="248334"/>
            <a:ext cx="2601031" cy="2601031"/>
          </a:xfrm>
          <a:prstGeom prst="rect">
            <a:avLst/>
          </a:prstGeom>
        </p:spPr>
      </p:pic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xmlns="" id="{C7B0FE9C-F303-49FF-B30D-C4457E06642A}"/>
              </a:ext>
            </a:extLst>
          </p:cNvPr>
          <p:cNvCxnSpPr/>
          <p:nvPr/>
        </p:nvCxnSpPr>
        <p:spPr>
          <a:xfrm>
            <a:off x="0" y="4981110"/>
            <a:ext cx="9144000" cy="0"/>
          </a:xfrm>
          <a:prstGeom prst="line">
            <a:avLst/>
          </a:prstGeom>
          <a:ln w="38100"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xmlns="" id="{2F7D700C-B032-496C-9680-57633EB31182}"/>
              </a:ext>
            </a:extLst>
          </p:cNvPr>
          <p:cNvCxnSpPr/>
          <p:nvPr/>
        </p:nvCxnSpPr>
        <p:spPr>
          <a:xfrm>
            <a:off x="0" y="4333664"/>
            <a:ext cx="9144000" cy="0"/>
          </a:xfrm>
          <a:prstGeom prst="line">
            <a:avLst/>
          </a:prstGeom>
          <a:ln w="38100"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xmlns="" id="{B4199134-2609-4E66-A329-2863BCCC5133}"/>
              </a:ext>
            </a:extLst>
          </p:cNvPr>
          <p:cNvCxnSpPr/>
          <p:nvPr/>
        </p:nvCxnSpPr>
        <p:spPr>
          <a:xfrm>
            <a:off x="0" y="3431782"/>
            <a:ext cx="9144000" cy="0"/>
          </a:xfrm>
          <a:prstGeom prst="line">
            <a:avLst/>
          </a:prstGeom>
          <a:ln w="76200"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Freeform: Shape 13">
            <a:extLst>
              <a:ext uri="{FF2B5EF4-FFF2-40B4-BE49-F238E27FC236}">
                <a16:creationId xmlns:a16="http://schemas.microsoft.com/office/drawing/2014/main" xmlns="" id="{2254BD6F-C222-4EBF-A18A-FDA724EC8AEA}"/>
              </a:ext>
            </a:extLst>
          </p:cNvPr>
          <p:cNvSpPr/>
          <p:nvPr/>
        </p:nvSpPr>
        <p:spPr>
          <a:xfrm flipH="1">
            <a:off x="494967" y="2973974"/>
            <a:ext cx="8154143" cy="938951"/>
          </a:xfrm>
          <a:custGeom>
            <a:avLst/>
            <a:gdLst>
              <a:gd name="connsiteX0" fmla="*/ 9976447 w 10872190"/>
              <a:gd name="connsiteY0" fmla="*/ 130 h 1251934"/>
              <a:gd name="connsiteX1" fmla="*/ 9946352 w 10872190"/>
              <a:gd name="connsiteY1" fmla="*/ 4530 h 1251934"/>
              <a:gd name="connsiteX2" fmla="*/ 8262152 w 10872190"/>
              <a:gd name="connsiteY2" fmla="*/ 4530 h 1251934"/>
              <a:gd name="connsiteX3" fmla="*/ 2610038 w 10872190"/>
              <a:gd name="connsiteY3" fmla="*/ 4530 h 1251934"/>
              <a:gd name="connsiteX4" fmla="*/ 925838 w 10872190"/>
              <a:gd name="connsiteY4" fmla="*/ 4530 h 1251934"/>
              <a:gd name="connsiteX5" fmla="*/ 895743 w 10872190"/>
              <a:gd name="connsiteY5" fmla="*/ 130 h 1251934"/>
              <a:gd name="connsiteX6" fmla="*/ 0 w 10872190"/>
              <a:gd name="connsiteY6" fmla="*/ 625967 h 1251934"/>
              <a:gd name="connsiteX7" fmla="*/ 895743 w 10872190"/>
              <a:gd name="connsiteY7" fmla="*/ 1251804 h 1251934"/>
              <a:gd name="connsiteX8" fmla="*/ 925838 w 10872190"/>
              <a:gd name="connsiteY8" fmla="*/ 1247404 h 1251934"/>
              <a:gd name="connsiteX9" fmla="*/ 2610038 w 10872190"/>
              <a:gd name="connsiteY9" fmla="*/ 1247404 h 1251934"/>
              <a:gd name="connsiteX10" fmla="*/ 8262152 w 10872190"/>
              <a:gd name="connsiteY10" fmla="*/ 1247404 h 1251934"/>
              <a:gd name="connsiteX11" fmla="*/ 9946352 w 10872190"/>
              <a:gd name="connsiteY11" fmla="*/ 1247404 h 1251934"/>
              <a:gd name="connsiteX12" fmla="*/ 9976447 w 10872190"/>
              <a:gd name="connsiteY12" fmla="*/ 1251804 h 1251934"/>
              <a:gd name="connsiteX13" fmla="*/ 10872190 w 10872190"/>
              <a:gd name="connsiteY13" fmla="*/ 625967 h 1251934"/>
              <a:gd name="connsiteX14" fmla="*/ 9976447 w 10872190"/>
              <a:gd name="connsiteY14" fmla="*/ 130 h 1251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872190" h="1251934">
                <a:moveTo>
                  <a:pt x="9976447" y="130"/>
                </a:moveTo>
                <a:lnTo>
                  <a:pt x="9946352" y="4530"/>
                </a:lnTo>
                <a:lnTo>
                  <a:pt x="8262152" y="4530"/>
                </a:lnTo>
                <a:lnTo>
                  <a:pt x="2610038" y="4530"/>
                </a:lnTo>
                <a:lnTo>
                  <a:pt x="925838" y="4530"/>
                </a:lnTo>
                <a:lnTo>
                  <a:pt x="895743" y="130"/>
                </a:lnTo>
                <a:cubicBezTo>
                  <a:pt x="669986" y="-5180"/>
                  <a:pt x="349558" y="150180"/>
                  <a:pt x="0" y="625967"/>
                </a:cubicBezTo>
                <a:cubicBezTo>
                  <a:pt x="349558" y="1101755"/>
                  <a:pt x="669986" y="1257114"/>
                  <a:pt x="895743" y="1251804"/>
                </a:cubicBezTo>
                <a:lnTo>
                  <a:pt x="925838" y="1247404"/>
                </a:lnTo>
                <a:lnTo>
                  <a:pt x="2610038" y="1247404"/>
                </a:lnTo>
                <a:lnTo>
                  <a:pt x="8262152" y="1247404"/>
                </a:lnTo>
                <a:lnTo>
                  <a:pt x="9946352" y="1247404"/>
                </a:lnTo>
                <a:lnTo>
                  <a:pt x="9976447" y="1251804"/>
                </a:lnTo>
                <a:cubicBezTo>
                  <a:pt x="10202204" y="1257114"/>
                  <a:pt x="10522632" y="1101755"/>
                  <a:pt x="10872190" y="625967"/>
                </a:cubicBezTo>
                <a:cubicBezTo>
                  <a:pt x="10522632" y="150180"/>
                  <a:pt x="10202204" y="-5180"/>
                  <a:pt x="9976447" y="130"/>
                </a:cubicBezTo>
                <a:close/>
              </a:path>
            </a:pathLst>
          </a:custGeom>
          <a:solidFill>
            <a:srgbClr val="0070C0"/>
          </a:solidFill>
          <a:ln w="38100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244" tIns="45618" rIns="91244" bIns="45618" rtlCol="0" anchor="ctr"/>
          <a:lstStyle/>
          <a:p>
            <a:pPr algn="ctr"/>
            <a:endParaRPr lang="en-US" sz="1500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xmlns="" id="{4605F6AC-8356-4661-B6A4-309609CF4CCF}"/>
              </a:ext>
            </a:extLst>
          </p:cNvPr>
          <p:cNvSpPr txBox="1"/>
          <p:nvPr/>
        </p:nvSpPr>
        <p:spPr>
          <a:xfrm>
            <a:off x="1038743" y="3162320"/>
            <a:ext cx="7037773" cy="461459"/>
          </a:xfrm>
          <a:prstGeom prst="rect">
            <a:avLst/>
          </a:prstGeom>
          <a:noFill/>
        </p:spPr>
        <p:txBody>
          <a:bodyPr wrap="square" lIns="91244" tIns="45618" rIns="91244" bIns="45618" rtlCol="0">
            <a:spAutoFit/>
          </a:bodyPr>
          <a:lstStyle/>
          <a:p>
            <a:r>
              <a:rPr lang="en-US" sz="2400" dirty="0" err="1">
                <a:solidFill>
                  <a:schemeClr val="bg1"/>
                </a:solidFill>
              </a:rPr>
              <a:t>Câu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hỏi</a:t>
            </a:r>
            <a:r>
              <a:rPr lang="en-US" sz="2400" dirty="0">
                <a:solidFill>
                  <a:schemeClr val="bg1"/>
                </a:solidFill>
              </a:rPr>
              <a:t> 1: Ca </a:t>
            </a:r>
            <a:r>
              <a:rPr lang="en-US" sz="2400" dirty="0" err="1">
                <a:solidFill>
                  <a:schemeClr val="bg1"/>
                </a:solidFill>
              </a:rPr>
              <a:t>dao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là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những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sáng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tác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của</a:t>
            </a:r>
            <a:r>
              <a:rPr lang="en-US" sz="2400" dirty="0">
                <a:solidFill>
                  <a:schemeClr val="bg1"/>
                </a:solidFill>
              </a:rPr>
              <a:t> ai?</a:t>
            </a:r>
          </a:p>
        </p:txBody>
      </p:sp>
      <p:sp>
        <p:nvSpPr>
          <p:cNvPr id="15" name="bang a">
            <a:extLst>
              <a:ext uri="{FF2B5EF4-FFF2-40B4-BE49-F238E27FC236}">
                <a16:creationId xmlns:a16="http://schemas.microsoft.com/office/drawing/2014/main" xmlns="" id="{D0E6AFB4-275F-4728-9A13-27E00F9EA3A2}"/>
              </a:ext>
            </a:extLst>
          </p:cNvPr>
          <p:cNvSpPr/>
          <p:nvPr/>
        </p:nvSpPr>
        <p:spPr>
          <a:xfrm flipH="1">
            <a:off x="604749" y="4106972"/>
            <a:ext cx="3937330" cy="453384"/>
          </a:xfrm>
          <a:custGeom>
            <a:avLst/>
            <a:gdLst>
              <a:gd name="connsiteX0" fmla="*/ 9976447 w 10872190"/>
              <a:gd name="connsiteY0" fmla="*/ 130 h 1251934"/>
              <a:gd name="connsiteX1" fmla="*/ 9946352 w 10872190"/>
              <a:gd name="connsiteY1" fmla="*/ 4530 h 1251934"/>
              <a:gd name="connsiteX2" fmla="*/ 8262152 w 10872190"/>
              <a:gd name="connsiteY2" fmla="*/ 4530 h 1251934"/>
              <a:gd name="connsiteX3" fmla="*/ 2610038 w 10872190"/>
              <a:gd name="connsiteY3" fmla="*/ 4530 h 1251934"/>
              <a:gd name="connsiteX4" fmla="*/ 925838 w 10872190"/>
              <a:gd name="connsiteY4" fmla="*/ 4530 h 1251934"/>
              <a:gd name="connsiteX5" fmla="*/ 895743 w 10872190"/>
              <a:gd name="connsiteY5" fmla="*/ 130 h 1251934"/>
              <a:gd name="connsiteX6" fmla="*/ 0 w 10872190"/>
              <a:gd name="connsiteY6" fmla="*/ 625967 h 1251934"/>
              <a:gd name="connsiteX7" fmla="*/ 895743 w 10872190"/>
              <a:gd name="connsiteY7" fmla="*/ 1251804 h 1251934"/>
              <a:gd name="connsiteX8" fmla="*/ 925838 w 10872190"/>
              <a:gd name="connsiteY8" fmla="*/ 1247404 h 1251934"/>
              <a:gd name="connsiteX9" fmla="*/ 2610038 w 10872190"/>
              <a:gd name="connsiteY9" fmla="*/ 1247404 h 1251934"/>
              <a:gd name="connsiteX10" fmla="*/ 8262152 w 10872190"/>
              <a:gd name="connsiteY10" fmla="*/ 1247404 h 1251934"/>
              <a:gd name="connsiteX11" fmla="*/ 9946352 w 10872190"/>
              <a:gd name="connsiteY11" fmla="*/ 1247404 h 1251934"/>
              <a:gd name="connsiteX12" fmla="*/ 9976447 w 10872190"/>
              <a:gd name="connsiteY12" fmla="*/ 1251804 h 1251934"/>
              <a:gd name="connsiteX13" fmla="*/ 10872190 w 10872190"/>
              <a:gd name="connsiteY13" fmla="*/ 625967 h 1251934"/>
              <a:gd name="connsiteX14" fmla="*/ 9976447 w 10872190"/>
              <a:gd name="connsiteY14" fmla="*/ 130 h 1251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872190" h="1251934">
                <a:moveTo>
                  <a:pt x="9976447" y="130"/>
                </a:moveTo>
                <a:lnTo>
                  <a:pt x="9946352" y="4530"/>
                </a:lnTo>
                <a:lnTo>
                  <a:pt x="8262152" y="4530"/>
                </a:lnTo>
                <a:lnTo>
                  <a:pt x="2610038" y="4530"/>
                </a:lnTo>
                <a:lnTo>
                  <a:pt x="925838" y="4530"/>
                </a:lnTo>
                <a:lnTo>
                  <a:pt x="895743" y="130"/>
                </a:lnTo>
                <a:cubicBezTo>
                  <a:pt x="669986" y="-5180"/>
                  <a:pt x="349558" y="150180"/>
                  <a:pt x="0" y="625967"/>
                </a:cubicBezTo>
                <a:cubicBezTo>
                  <a:pt x="349558" y="1101755"/>
                  <a:pt x="669986" y="1257114"/>
                  <a:pt x="895743" y="1251804"/>
                </a:cubicBezTo>
                <a:lnTo>
                  <a:pt x="925838" y="1247404"/>
                </a:lnTo>
                <a:lnTo>
                  <a:pt x="2610038" y="1247404"/>
                </a:lnTo>
                <a:lnTo>
                  <a:pt x="8262152" y="1247404"/>
                </a:lnTo>
                <a:lnTo>
                  <a:pt x="9946352" y="1247404"/>
                </a:lnTo>
                <a:lnTo>
                  <a:pt x="9976447" y="1251804"/>
                </a:lnTo>
                <a:cubicBezTo>
                  <a:pt x="10202204" y="1257114"/>
                  <a:pt x="10522632" y="1101755"/>
                  <a:pt x="10872190" y="625967"/>
                </a:cubicBezTo>
                <a:cubicBezTo>
                  <a:pt x="10522632" y="150180"/>
                  <a:pt x="10202204" y="-5180"/>
                  <a:pt x="9976447" y="130"/>
                </a:cubicBezTo>
                <a:close/>
              </a:path>
            </a:pathLst>
          </a:custGeom>
          <a:solidFill>
            <a:schemeClr val="accent5">
              <a:lumMod val="50000"/>
            </a:schemeClr>
          </a:solidFill>
          <a:ln w="28575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244" tIns="45618" rIns="91244" bIns="45618" rtlCol="0" anchor="ctr"/>
          <a:lstStyle/>
          <a:p>
            <a:pPr algn="ctr"/>
            <a:endParaRPr lang="en-US">
              <a:latin typeface="+mj-lt"/>
            </a:endParaRPr>
          </a:p>
        </p:txBody>
      </p:sp>
      <p:sp>
        <p:nvSpPr>
          <p:cNvPr id="16" name="bang c">
            <a:extLst>
              <a:ext uri="{FF2B5EF4-FFF2-40B4-BE49-F238E27FC236}">
                <a16:creationId xmlns:a16="http://schemas.microsoft.com/office/drawing/2014/main" xmlns="" id="{CA2E0476-BE10-4768-BE1B-A9C0072703C2}"/>
              </a:ext>
            </a:extLst>
          </p:cNvPr>
          <p:cNvSpPr/>
          <p:nvPr/>
        </p:nvSpPr>
        <p:spPr>
          <a:xfrm flipH="1">
            <a:off x="604749" y="4754421"/>
            <a:ext cx="3937330" cy="453384"/>
          </a:xfrm>
          <a:custGeom>
            <a:avLst/>
            <a:gdLst>
              <a:gd name="connsiteX0" fmla="*/ 9976447 w 10872190"/>
              <a:gd name="connsiteY0" fmla="*/ 130 h 1251934"/>
              <a:gd name="connsiteX1" fmla="*/ 9946352 w 10872190"/>
              <a:gd name="connsiteY1" fmla="*/ 4530 h 1251934"/>
              <a:gd name="connsiteX2" fmla="*/ 8262152 w 10872190"/>
              <a:gd name="connsiteY2" fmla="*/ 4530 h 1251934"/>
              <a:gd name="connsiteX3" fmla="*/ 2610038 w 10872190"/>
              <a:gd name="connsiteY3" fmla="*/ 4530 h 1251934"/>
              <a:gd name="connsiteX4" fmla="*/ 925838 w 10872190"/>
              <a:gd name="connsiteY4" fmla="*/ 4530 h 1251934"/>
              <a:gd name="connsiteX5" fmla="*/ 895743 w 10872190"/>
              <a:gd name="connsiteY5" fmla="*/ 130 h 1251934"/>
              <a:gd name="connsiteX6" fmla="*/ 0 w 10872190"/>
              <a:gd name="connsiteY6" fmla="*/ 625967 h 1251934"/>
              <a:gd name="connsiteX7" fmla="*/ 895743 w 10872190"/>
              <a:gd name="connsiteY7" fmla="*/ 1251804 h 1251934"/>
              <a:gd name="connsiteX8" fmla="*/ 925838 w 10872190"/>
              <a:gd name="connsiteY8" fmla="*/ 1247404 h 1251934"/>
              <a:gd name="connsiteX9" fmla="*/ 2610038 w 10872190"/>
              <a:gd name="connsiteY9" fmla="*/ 1247404 h 1251934"/>
              <a:gd name="connsiteX10" fmla="*/ 8262152 w 10872190"/>
              <a:gd name="connsiteY10" fmla="*/ 1247404 h 1251934"/>
              <a:gd name="connsiteX11" fmla="*/ 9946352 w 10872190"/>
              <a:gd name="connsiteY11" fmla="*/ 1247404 h 1251934"/>
              <a:gd name="connsiteX12" fmla="*/ 9976447 w 10872190"/>
              <a:gd name="connsiteY12" fmla="*/ 1251804 h 1251934"/>
              <a:gd name="connsiteX13" fmla="*/ 10872190 w 10872190"/>
              <a:gd name="connsiteY13" fmla="*/ 625967 h 1251934"/>
              <a:gd name="connsiteX14" fmla="*/ 9976447 w 10872190"/>
              <a:gd name="connsiteY14" fmla="*/ 130 h 1251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872190" h="1251934">
                <a:moveTo>
                  <a:pt x="9976447" y="130"/>
                </a:moveTo>
                <a:lnTo>
                  <a:pt x="9946352" y="4530"/>
                </a:lnTo>
                <a:lnTo>
                  <a:pt x="8262152" y="4530"/>
                </a:lnTo>
                <a:lnTo>
                  <a:pt x="2610038" y="4530"/>
                </a:lnTo>
                <a:lnTo>
                  <a:pt x="925838" y="4530"/>
                </a:lnTo>
                <a:lnTo>
                  <a:pt x="895743" y="130"/>
                </a:lnTo>
                <a:cubicBezTo>
                  <a:pt x="669986" y="-5180"/>
                  <a:pt x="349558" y="150180"/>
                  <a:pt x="0" y="625967"/>
                </a:cubicBezTo>
                <a:cubicBezTo>
                  <a:pt x="349558" y="1101755"/>
                  <a:pt x="669986" y="1257114"/>
                  <a:pt x="895743" y="1251804"/>
                </a:cubicBezTo>
                <a:lnTo>
                  <a:pt x="925838" y="1247404"/>
                </a:lnTo>
                <a:lnTo>
                  <a:pt x="2610038" y="1247404"/>
                </a:lnTo>
                <a:lnTo>
                  <a:pt x="8262152" y="1247404"/>
                </a:lnTo>
                <a:lnTo>
                  <a:pt x="9946352" y="1247404"/>
                </a:lnTo>
                <a:lnTo>
                  <a:pt x="9976447" y="1251804"/>
                </a:lnTo>
                <a:cubicBezTo>
                  <a:pt x="10202204" y="1257114"/>
                  <a:pt x="10522632" y="1101755"/>
                  <a:pt x="10872190" y="625967"/>
                </a:cubicBezTo>
                <a:cubicBezTo>
                  <a:pt x="10522632" y="150180"/>
                  <a:pt x="10202204" y="-5180"/>
                  <a:pt x="9976447" y="130"/>
                </a:cubicBezTo>
                <a:close/>
              </a:path>
            </a:pathLst>
          </a:custGeom>
          <a:solidFill>
            <a:schemeClr val="accent5">
              <a:lumMod val="50000"/>
            </a:schemeClr>
          </a:solidFill>
          <a:ln w="28575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244" tIns="45618" rIns="91244" bIns="45618" rtlCol="0" anchor="ctr"/>
          <a:lstStyle/>
          <a:p>
            <a:pPr algn="ctr"/>
            <a:endParaRPr lang="en-US">
              <a:latin typeface="+mj-lt"/>
            </a:endParaRPr>
          </a:p>
        </p:txBody>
      </p:sp>
      <p:sp>
        <p:nvSpPr>
          <p:cNvPr id="25" name="dap an a">
            <a:extLst>
              <a:ext uri="{FF2B5EF4-FFF2-40B4-BE49-F238E27FC236}">
                <a16:creationId xmlns:a16="http://schemas.microsoft.com/office/drawing/2014/main" xmlns="" id="{9897B1B9-EB78-41AF-AC33-1E8F7714B11F}"/>
              </a:ext>
            </a:extLst>
          </p:cNvPr>
          <p:cNvSpPr txBox="1"/>
          <p:nvPr/>
        </p:nvSpPr>
        <p:spPr>
          <a:xfrm>
            <a:off x="829507" y="4183646"/>
            <a:ext cx="3487814" cy="399904"/>
          </a:xfrm>
          <a:prstGeom prst="rect">
            <a:avLst/>
          </a:prstGeom>
          <a:noFill/>
        </p:spPr>
        <p:txBody>
          <a:bodyPr wrap="square" lIns="91244" tIns="45618" rIns="91244" bIns="45618" rtlCol="0">
            <a:spAutoFit/>
          </a:bodyPr>
          <a:lstStyle/>
          <a:p>
            <a:pPr marL="256590" indent="-256590">
              <a:buClr>
                <a:schemeClr val="bg1"/>
              </a:buClr>
              <a:buFont typeface="Wingdings" panose="05000000000000000000" pitchFamily="2" charset="2"/>
              <a:buChar char=""/>
            </a:pPr>
            <a:r>
              <a:rPr lang="en-US" dirty="0">
                <a:solidFill>
                  <a:srgbClr val="FFC000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A. </a:t>
            </a:r>
            <a:r>
              <a:rPr lang="en-US" dirty="0" err="1">
                <a:solidFill>
                  <a:schemeClr val="bg1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Nhân</a:t>
            </a:r>
            <a:r>
              <a:rPr lang="en-US" dirty="0">
                <a:solidFill>
                  <a:schemeClr val="bg1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dân</a:t>
            </a:r>
            <a:r>
              <a:rPr lang="en-US" dirty="0">
                <a:solidFill>
                  <a:schemeClr val="bg1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lao</a:t>
            </a:r>
            <a:r>
              <a:rPr lang="en-US" dirty="0">
                <a:solidFill>
                  <a:schemeClr val="bg1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động</a:t>
            </a:r>
            <a:endParaRPr lang="en-US" dirty="0">
              <a:solidFill>
                <a:schemeClr val="bg1"/>
              </a:solidFill>
              <a:latin typeface="+mj-lt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7" name="dap an c">
            <a:extLst>
              <a:ext uri="{FF2B5EF4-FFF2-40B4-BE49-F238E27FC236}">
                <a16:creationId xmlns:a16="http://schemas.microsoft.com/office/drawing/2014/main" xmlns="" id="{D96707EC-5A82-4050-B897-6DBAB63AC957}"/>
              </a:ext>
            </a:extLst>
          </p:cNvPr>
          <p:cNvSpPr txBox="1"/>
          <p:nvPr/>
        </p:nvSpPr>
        <p:spPr>
          <a:xfrm>
            <a:off x="829507" y="4831091"/>
            <a:ext cx="3487814" cy="399904"/>
          </a:xfrm>
          <a:prstGeom prst="rect">
            <a:avLst/>
          </a:prstGeom>
          <a:noFill/>
        </p:spPr>
        <p:txBody>
          <a:bodyPr wrap="square" lIns="91244" tIns="45618" rIns="91244" bIns="45618" rtlCol="0">
            <a:spAutoFit/>
          </a:bodyPr>
          <a:lstStyle/>
          <a:p>
            <a:pPr marL="256590" indent="-256590">
              <a:buClr>
                <a:schemeClr val="bg1"/>
              </a:buClr>
              <a:buFont typeface="Wingdings" panose="05000000000000000000" pitchFamily="2" charset="2"/>
              <a:buChar char="w"/>
            </a:pPr>
            <a:r>
              <a:rPr lang="en-US" dirty="0">
                <a:solidFill>
                  <a:srgbClr val="FFC000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C. </a:t>
            </a:r>
            <a:r>
              <a:rPr lang="en-US" dirty="0" err="1">
                <a:solidFill>
                  <a:schemeClr val="bg1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Các</a:t>
            </a:r>
            <a:r>
              <a:rPr lang="en-US" dirty="0">
                <a:solidFill>
                  <a:schemeClr val="bg1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nhà</a:t>
            </a:r>
            <a:r>
              <a:rPr lang="en-US" dirty="0">
                <a:solidFill>
                  <a:schemeClr val="bg1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văn</a:t>
            </a:r>
            <a:endParaRPr lang="en-US" dirty="0">
              <a:solidFill>
                <a:schemeClr val="bg1"/>
              </a:solidFill>
              <a:latin typeface="+mj-lt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1" name="bang b">
            <a:extLst>
              <a:ext uri="{FF2B5EF4-FFF2-40B4-BE49-F238E27FC236}">
                <a16:creationId xmlns:a16="http://schemas.microsoft.com/office/drawing/2014/main" xmlns="" id="{8DD63B39-09F3-4F04-83CD-408FC7619A90}"/>
              </a:ext>
            </a:extLst>
          </p:cNvPr>
          <p:cNvSpPr/>
          <p:nvPr/>
        </p:nvSpPr>
        <p:spPr>
          <a:xfrm flipH="1">
            <a:off x="4601922" y="4106972"/>
            <a:ext cx="3937330" cy="453384"/>
          </a:xfrm>
          <a:custGeom>
            <a:avLst/>
            <a:gdLst>
              <a:gd name="connsiteX0" fmla="*/ 9976447 w 10872190"/>
              <a:gd name="connsiteY0" fmla="*/ 130 h 1251934"/>
              <a:gd name="connsiteX1" fmla="*/ 9946352 w 10872190"/>
              <a:gd name="connsiteY1" fmla="*/ 4530 h 1251934"/>
              <a:gd name="connsiteX2" fmla="*/ 8262152 w 10872190"/>
              <a:gd name="connsiteY2" fmla="*/ 4530 h 1251934"/>
              <a:gd name="connsiteX3" fmla="*/ 2610038 w 10872190"/>
              <a:gd name="connsiteY3" fmla="*/ 4530 h 1251934"/>
              <a:gd name="connsiteX4" fmla="*/ 925838 w 10872190"/>
              <a:gd name="connsiteY4" fmla="*/ 4530 h 1251934"/>
              <a:gd name="connsiteX5" fmla="*/ 895743 w 10872190"/>
              <a:gd name="connsiteY5" fmla="*/ 130 h 1251934"/>
              <a:gd name="connsiteX6" fmla="*/ 0 w 10872190"/>
              <a:gd name="connsiteY6" fmla="*/ 625967 h 1251934"/>
              <a:gd name="connsiteX7" fmla="*/ 895743 w 10872190"/>
              <a:gd name="connsiteY7" fmla="*/ 1251804 h 1251934"/>
              <a:gd name="connsiteX8" fmla="*/ 925838 w 10872190"/>
              <a:gd name="connsiteY8" fmla="*/ 1247404 h 1251934"/>
              <a:gd name="connsiteX9" fmla="*/ 2610038 w 10872190"/>
              <a:gd name="connsiteY9" fmla="*/ 1247404 h 1251934"/>
              <a:gd name="connsiteX10" fmla="*/ 8262152 w 10872190"/>
              <a:gd name="connsiteY10" fmla="*/ 1247404 h 1251934"/>
              <a:gd name="connsiteX11" fmla="*/ 9946352 w 10872190"/>
              <a:gd name="connsiteY11" fmla="*/ 1247404 h 1251934"/>
              <a:gd name="connsiteX12" fmla="*/ 9976447 w 10872190"/>
              <a:gd name="connsiteY12" fmla="*/ 1251804 h 1251934"/>
              <a:gd name="connsiteX13" fmla="*/ 10872190 w 10872190"/>
              <a:gd name="connsiteY13" fmla="*/ 625967 h 1251934"/>
              <a:gd name="connsiteX14" fmla="*/ 9976447 w 10872190"/>
              <a:gd name="connsiteY14" fmla="*/ 130 h 1251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872190" h="1251934">
                <a:moveTo>
                  <a:pt x="9976447" y="130"/>
                </a:moveTo>
                <a:lnTo>
                  <a:pt x="9946352" y="4530"/>
                </a:lnTo>
                <a:lnTo>
                  <a:pt x="8262152" y="4530"/>
                </a:lnTo>
                <a:lnTo>
                  <a:pt x="2610038" y="4530"/>
                </a:lnTo>
                <a:lnTo>
                  <a:pt x="925838" y="4530"/>
                </a:lnTo>
                <a:lnTo>
                  <a:pt x="895743" y="130"/>
                </a:lnTo>
                <a:cubicBezTo>
                  <a:pt x="669986" y="-5180"/>
                  <a:pt x="349558" y="150180"/>
                  <a:pt x="0" y="625967"/>
                </a:cubicBezTo>
                <a:cubicBezTo>
                  <a:pt x="349558" y="1101755"/>
                  <a:pt x="669986" y="1257114"/>
                  <a:pt x="895743" y="1251804"/>
                </a:cubicBezTo>
                <a:lnTo>
                  <a:pt x="925838" y="1247404"/>
                </a:lnTo>
                <a:lnTo>
                  <a:pt x="2610038" y="1247404"/>
                </a:lnTo>
                <a:lnTo>
                  <a:pt x="8262152" y="1247404"/>
                </a:lnTo>
                <a:lnTo>
                  <a:pt x="9946352" y="1247404"/>
                </a:lnTo>
                <a:lnTo>
                  <a:pt x="9976447" y="1251804"/>
                </a:lnTo>
                <a:cubicBezTo>
                  <a:pt x="10202204" y="1257114"/>
                  <a:pt x="10522632" y="1101755"/>
                  <a:pt x="10872190" y="625967"/>
                </a:cubicBezTo>
                <a:cubicBezTo>
                  <a:pt x="10522632" y="150180"/>
                  <a:pt x="10202204" y="-5180"/>
                  <a:pt x="9976447" y="130"/>
                </a:cubicBezTo>
                <a:close/>
              </a:path>
            </a:pathLst>
          </a:custGeom>
          <a:solidFill>
            <a:schemeClr val="accent5">
              <a:lumMod val="50000"/>
            </a:schemeClr>
          </a:solidFill>
          <a:ln w="28575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244" tIns="45618" rIns="91244" bIns="45618" rtlCol="0" anchor="ctr"/>
          <a:lstStyle/>
          <a:p>
            <a:pPr algn="ctr"/>
            <a:endParaRPr lang="en-US">
              <a:latin typeface="+mj-lt"/>
            </a:endParaRPr>
          </a:p>
        </p:txBody>
      </p:sp>
      <p:sp>
        <p:nvSpPr>
          <p:cNvPr id="32" name="bang d">
            <a:extLst>
              <a:ext uri="{FF2B5EF4-FFF2-40B4-BE49-F238E27FC236}">
                <a16:creationId xmlns:a16="http://schemas.microsoft.com/office/drawing/2014/main" xmlns="" id="{A6F11D1C-4D08-4BAF-9A3D-4AC673B9036B}"/>
              </a:ext>
            </a:extLst>
          </p:cNvPr>
          <p:cNvSpPr/>
          <p:nvPr/>
        </p:nvSpPr>
        <p:spPr>
          <a:xfrm flipH="1">
            <a:off x="4601922" y="4754421"/>
            <a:ext cx="3937330" cy="453384"/>
          </a:xfrm>
          <a:custGeom>
            <a:avLst/>
            <a:gdLst>
              <a:gd name="connsiteX0" fmla="*/ 9976447 w 10872190"/>
              <a:gd name="connsiteY0" fmla="*/ 130 h 1251934"/>
              <a:gd name="connsiteX1" fmla="*/ 9946352 w 10872190"/>
              <a:gd name="connsiteY1" fmla="*/ 4530 h 1251934"/>
              <a:gd name="connsiteX2" fmla="*/ 8262152 w 10872190"/>
              <a:gd name="connsiteY2" fmla="*/ 4530 h 1251934"/>
              <a:gd name="connsiteX3" fmla="*/ 2610038 w 10872190"/>
              <a:gd name="connsiteY3" fmla="*/ 4530 h 1251934"/>
              <a:gd name="connsiteX4" fmla="*/ 925838 w 10872190"/>
              <a:gd name="connsiteY4" fmla="*/ 4530 h 1251934"/>
              <a:gd name="connsiteX5" fmla="*/ 895743 w 10872190"/>
              <a:gd name="connsiteY5" fmla="*/ 130 h 1251934"/>
              <a:gd name="connsiteX6" fmla="*/ 0 w 10872190"/>
              <a:gd name="connsiteY6" fmla="*/ 625967 h 1251934"/>
              <a:gd name="connsiteX7" fmla="*/ 895743 w 10872190"/>
              <a:gd name="connsiteY7" fmla="*/ 1251804 h 1251934"/>
              <a:gd name="connsiteX8" fmla="*/ 925838 w 10872190"/>
              <a:gd name="connsiteY8" fmla="*/ 1247404 h 1251934"/>
              <a:gd name="connsiteX9" fmla="*/ 2610038 w 10872190"/>
              <a:gd name="connsiteY9" fmla="*/ 1247404 h 1251934"/>
              <a:gd name="connsiteX10" fmla="*/ 8262152 w 10872190"/>
              <a:gd name="connsiteY10" fmla="*/ 1247404 h 1251934"/>
              <a:gd name="connsiteX11" fmla="*/ 9946352 w 10872190"/>
              <a:gd name="connsiteY11" fmla="*/ 1247404 h 1251934"/>
              <a:gd name="connsiteX12" fmla="*/ 9976447 w 10872190"/>
              <a:gd name="connsiteY12" fmla="*/ 1251804 h 1251934"/>
              <a:gd name="connsiteX13" fmla="*/ 10872190 w 10872190"/>
              <a:gd name="connsiteY13" fmla="*/ 625967 h 1251934"/>
              <a:gd name="connsiteX14" fmla="*/ 9976447 w 10872190"/>
              <a:gd name="connsiteY14" fmla="*/ 130 h 1251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872190" h="1251934">
                <a:moveTo>
                  <a:pt x="9976447" y="130"/>
                </a:moveTo>
                <a:lnTo>
                  <a:pt x="9946352" y="4530"/>
                </a:lnTo>
                <a:lnTo>
                  <a:pt x="8262152" y="4530"/>
                </a:lnTo>
                <a:lnTo>
                  <a:pt x="2610038" y="4530"/>
                </a:lnTo>
                <a:lnTo>
                  <a:pt x="925838" y="4530"/>
                </a:lnTo>
                <a:lnTo>
                  <a:pt x="895743" y="130"/>
                </a:lnTo>
                <a:cubicBezTo>
                  <a:pt x="669986" y="-5180"/>
                  <a:pt x="349558" y="150180"/>
                  <a:pt x="0" y="625967"/>
                </a:cubicBezTo>
                <a:cubicBezTo>
                  <a:pt x="349558" y="1101755"/>
                  <a:pt x="669986" y="1257114"/>
                  <a:pt x="895743" y="1251804"/>
                </a:cubicBezTo>
                <a:lnTo>
                  <a:pt x="925838" y="1247404"/>
                </a:lnTo>
                <a:lnTo>
                  <a:pt x="2610038" y="1247404"/>
                </a:lnTo>
                <a:lnTo>
                  <a:pt x="8262152" y="1247404"/>
                </a:lnTo>
                <a:lnTo>
                  <a:pt x="9946352" y="1247404"/>
                </a:lnTo>
                <a:lnTo>
                  <a:pt x="9976447" y="1251804"/>
                </a:lnTo>
                <a:cubicBezTo>
                  <a:pt x="10202204" y="1257114"/>
                  <a:pt x="10522632" y="1101755"/>
                  <a:pt x="10872190" y="625967"/>
                </a:cubicBezTo>
                <a:cubicBezTo>
                  <a:pt x="10522632" y="150180"/>
                  <a:pt x="10202204" y="-5180"/>
                  <a:pt x="9976447" y="130"/>
                </a:cubicBezTo>
                <a:close/>
              </a:path>
            </a:pathLst>
          </a:custGeom>
          <a:solidFill>
            <a:schemeClr val="accent5">
              <a:lumMod val="50000"/>
            </a:schemeClr>
          </a:solidFill>
          <a:ln w="28575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244" tIns="45618" rIns="91244" bIns="45618" rtlCol="0" anchor="ctr"/>
          <a:lstStyle/>
          <a:p>
            <a:pPr algn="ctr"/>
            <a:endParaRPr lang="en-US">
              <a:latin typeface="+mj-lt"/>
            </a:endParaRPr>
          </a:p>
        </p:txBody>
      </p:sp>
      <p:sp>
        <p:nvSpPr>
          <p:cNvPr id="33" name="dap an b">
            <a:extLst>
              <a:ext uri="{FF2B5EF4-FFF2-40B4-BE49-F238E27FC236}">
                <a16:creationId xmlns:a16="http://schemas.microsoft.com/office/drawing/2014/main" xmlns="" id="{9B5DABB8-849A-4D2D-930C-9CA07BFC5BDE}"/>
              </a:ext>
            </a:extLst>
          </p:cNvPr>
          <p:cNvSpPr txBox="1"/>
          <p:nvPr/>
        </p:nvSpPr>
        <p:spPr>
          <a:xfrm>
            <a:off x="4826680" y="4183646"/>
            <a:ext cx="3487814" cy="399904"/>
          </a:xfrm>
          <a:prstGeom prst="rect">
            <a:avLst/>
          </a:prstGeom>
          <a:noFill/>
        </p:spPr>
        <p:txBody>
          <a:bodyPr wrap="square" lIns="91244" tIns="45618" rIns="91244" bIns="45618" rtlCol="0">
            <a:spAutoFit/>
          </a:bodyPr>
          <a:lstStyle/>
          <a:p>
            <a:pPr marL="256590" indent="-256590">
              <a:buClr>
                <a:schemeClr val="bg1"/>
              </a:buClr>
              <a:buFont typeface="Wingdings" panose="05000000000000000000" pitchFamily="2" charset="2"/>
              <a:buChar char="w"/>
            </a:pPr>
            <a:r>
              <a:rPr lang="en-US" dirty="0">
                <a:solidFill>
                  <a:srgbClr val="FFC000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B. </a:t>
            </a:r>
            <a:r>
              <a:rPr lang="en-US" dirty="0" err="1">
                <a:solidFill>
                  <a:schemeClr val="bg1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Các</a:t>
            </a:r>
            <a:r>
              <a:rPr lang="en-US" dirty="0">
                <a:solidFill>
                  <a:schemeClr val="bg1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nhà</a:t>
            </a:r>
            <a:r>
              <a:rPr lang="en-US" dirty="0">
                <a:solidFill>
                  <a:schemeClr val="bg1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nho</a:t>
            </a:r>
            <a:endParaRPr lang="en-US" dirty="0">
              <a:solidFill>
                <a:schemeClr val="bg1"/>
              </a:solidFill>
              <a:latin typeface="+mj-lt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4" name="dap an d">
            <a:extLst>
              <a:ext uri="{FF2B5EF4-FFF2-40B4-BE49-F238E27FC236}">
                <a16:creationId xmlns:a16="http://schemas.microsoft.com/office/drawing/2014/main" xmlns="" id="{42A746A3-96B8-42A5-8EFA-A104DB6B2F69}"/>
              </a:ext>
            </a:extLst>
          </p:cNvPr>
          <p:cNvSpPr txBox="1"/>
          <p:nvPr/>
        </p:nvSpPr>
        <p:spPr>
          <a:xfrm>
            <a:off x="4826680" y="4831091"/>
            <a:ext cx="3487814" cy="399904"/>
          </a:xfrm>
          <a:prstGeom prst="rect">
            <a:avLst/>
          </a:prstGeom>
          <a:noFill/>
        </p:spPr>
        <p:txBody>
          <a:bodyPr wrap="square" lIns="91244" tIns="45618" rIns="91244" bIns="45618" rtlCol="0">
            <a:spAutoFit/>
          </a:bodyPr>
          <a:lstStyle/>
          <a:p>
            <a:pPr marL="256590" indent="-256590">
              <a:buClr>
                <a:schemeClr val="bg1"/>
              </a:buClr>
              <a:buFont typeface="Wingdings" panose="05000000000000000000" pitchFamily="2" charset="2"/>
              <a:buChar char="w"/>
            </a:pPr>
            <a:r>
              <a:rPr lang="en-US" dirty="0">
                <a:solidFill>
                  <a:srgbClr val="FFC000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D. </a:t>
            </a:r>
            <a:r>
              <a:rPr lang="en-US" dirty="0" err="1">
                <a:solidFill>
                  <a:schemeClr val="bg1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Các</a:t>
            </a:r>
            <a:r>
              <a:rPr lang="en-US" dirty="0">
                <a:solidFill>
                  <a:schemeClr val="bg1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nhạc</a:t>
            </a:r>
            <a:r>
              <a:rPr lang="en-US" dirty="0">
                <a:solidFill>
                  <a:schemeClr val="bg1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sĩ</a:t>
            </a:r>
            <a:endParaRPr lang="en-US" dirty="0">
              <a:solidFill>
                <a:schemeClr val="bg1"/>
              </a:solidFill>
              <a:latin typeface="+mj-lt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38" name="Question">
            <a:hlinkClick r:id="" action="ppaction://media"/>
            <a:extLst>
              <a:ext uri="{FF2B5EF4-FFF2-40B4-BE49-F238E27FC236}">
                <a16:creationId xmlns:a16="http://schemas.microsoft.com/office/drawing/2014/main" xmlns="" id="{94477BC5-B6D0-442B-AA84-FC52C48B009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9144001" y="933645"/>
            <a:ext cx="365522" cy="365522"/>
          </a:xfrm>
          <a:prstGeom prst="rect">
            <a:avLst/>
          </a:prstGeom>
        </p:spPr>
      </p:pic>
      <p:pic>
        <p:nvPicPr>
          <p:cNvPr id="39" name="Final Answer">
            <a:hlinkClick r:id="" action="ppaction://media"/>
            <a:extLst>
              <a:ext uri="{FF2B5EF4-FFF2-40B4-BE49-F238E27FC236}">
                <a16:creationId xmlns:a16="http://schemas.microsoft.com/office/drawing/2014/main" xmlns="" id="{68BE9F49-5BDC-4DC0-880E-ABA272EC2901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9144001" y="1394770"/>
            <a:ext cx="365522" cy="365522"/>
          </a:xfrm>
          <a:prstGeom prst="rect">
            <a:avLst/>
          </a:prstGeom>
        </p:spPr>
      </p:pic>
      <p:pic>
        <p:nvPicPr>
          <p:cNvPr id="40" name="Win">
            <a:hlinkClick r:id="" action="ppaction://media"/>
            <a:extLst>
              <a:ext uri="{FF2B5EF4-FFF2-40B4-BE49-F238E27FC236}">
                <a16:creationId xmlns:a16="http://schemas.microsoft.com/office/drawing/2014/main" xmlns="" id="{7942E890-12CD-490E-BBD3-364B92887EF6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9152179" y="1841367"/>
            <a:ext cx="365522" cy="365522"/>
          </a:xfrm>
          <a:prstGeom prst="rect">
            <a:avLst/>
          </a:prstGeom>
        </p:spPr>
      </p:pic>
      <p:pic>
        <p:nvPicPr>
          <p:cNvPr id="41" name="Lose">
            <a:hlinkClick r:id="" action="ppaction://media"/>
            <a:extLst>
              <a:ext uri="{FF2B5EF4-FFF2-40B4-BE49-F238E27FC236}">
                <a16:creationId xmlns:a16="http://schemas.microsoft.com/office/drawing/2014/main" xmlns="" id="{1959E413-37BE-4F97-ADD0-1237CBCB68D0}"/>
              </a:ext>
            </a:extLst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9152179" y="2258559"/>
            <a:ext cx="365522" cy="365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29118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0342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8"/>
                </p:tgtEl>
              </p:cMediaNode>
            </p:audio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4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3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3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3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3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animClr clrSpc="rgb" dir="cw">
                                      <p:cBhvr>
                                        <p:cTn id="4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set>
                                      <p:cBhvr>
                                        <p:cTn id="4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5" dur="2022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46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47" dur="1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48" presetID="19" presetClass="emph" presetSubtype="0" repeatCount="400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animClr clrSpc="rgb" dir="cw">
                                      <p:cBhvr>
                                        <p:cTn id="5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5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54" dur="7734" fill="hold"/>
                                        <p:tgtEl>
                                          <p:spTgt spid="4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55" presetID="3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stop">
                                      <p:cBhvr>
                                        <p:cTn id="56" dur="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57" presetID="24" presetClass="emph" presetSubtype="0" fill="hold" grpId="2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5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5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6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6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4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6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6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69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7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animClr clrSpc="rgb" dir="cw">
                                      <p:cBhvr>
                                        <p:cTn id="7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set>
                                      <p:cBhvr>
                                        <p:cTn id="7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6" dur="2022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7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78" dur="1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9" presetID="19" presetClass="emph" presetSubtype="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80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8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8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19" presetClass="emph" presetSubtype="0" repeatCount="4000" fill="hold" grpId="2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8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animClr clrSpc="rgb" dir="cw">
                                      <p:cBhvr>
                                        <p:cTn id="8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8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90" dur="5906" fill="hold"/>
                                        <p:tgtEl>
                                          <p:spTgt spid="4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1" presetID="3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stop">
                                      <p:cBhvr>
                                        <p:cTn id="92" dur="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3" presetID="30" presetClass="emph" presetSubtype="0" fill="hold" grpId="2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94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95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9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9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" presetID="24" presetClass="emph" presetSubtype="0" fill="hold" grpId="3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9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0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0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0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103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4" fill="hold">
                      <p:stCondLst>
                        <p:cond delay="0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4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0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0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0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1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1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animClr clrSpc="rgb" dir="cw">
                                      <p:cBhvr>
                                        <p:cTn id="11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set>
                                      <p:cBhvr>
                                        <p:cTn id="11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7" dur="2022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18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19" dur="1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20" presetID="19" presetClass="emph" presetSubtype="0" fill="hold" grpId="1" nodeType="withEffect">
                                  <p:stCondLst>
                                    <p:cond delay="35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2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12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2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5" presetID="19" presetClass="emph" presetSubtype="0" repeatCount="4000" fill="hold" grpId="3" nodeType="withEffect">
                                  <p:stCondLst>
                                    <p:cond delay="35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2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animClr clrSpc="rgb" dir="cw">
                                      <p:cBhvr>
                                        <p:cTn id="12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2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0" presetID="1" presetClass="mediacall" presetSubtype="0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1" dur="5906" fill="hold"/>
                                        <p:tgtEl>
                                          <p:spTgt spid="4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32" presetID="3" presetClass="mediacall" presetSubtype="0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cmd type="call" cmd="stop">
                                      <p:cBhvr>
                                        <p:cTn id="133" dur="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34" presetID="30" presetClass="emph" presetSubtype="0" fill="hold" grpId="2" nodeType="withEffect">
                                  <p:stCondLst>
                                    <p:cond delay="35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3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3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3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13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9" presetID="24" presetClass="emph" presetSubtype="0" fill="hold" grpId="4" nodeType="withEffect">
                                  <p:stCondLst>
                                    <p:cond delay="35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4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4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4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4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144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5" fill="hold">
                      <p:stCondLst>
                        <p:cond delay="0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24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4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4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50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51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2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5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15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5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6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8" dur="2022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59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60" dur="1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61" presetID="19" presetClass="emph" presetSubtype="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6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16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6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6" presetID="19" presetClass="emph" presetSubtype="0" repeatCount="4000" fill="hold" grpId="4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6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animClr clrSpc="rgb" dir="cw">
                                      <p:cBhvr>
                                        <p:cTn id="16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6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7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1" presetID="1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2" dur="5906" fill="hold"/>
                                        <p:tgtEl>
                                          <p:spTgt spid="4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73" presetID="3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stop">
                                      <p:cBhvr>
                                        <p:cTn id="174" dur="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75" presetID="30" presetClass="emph" presetSubtype="0" fill="hold" grpId="2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76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7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7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17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0" presetID="24" presetClass="emph" presetSubtype="0" fill="hold" grpId="5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8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8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8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8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audio>
              <p:cMediaNode vol="80000">
                <p:cTn id="18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9"/>
                </p:tgtEl>
              </p:cMediaNode>
            </p:audio>
            <p:audio>
              <p:cMediaNode vol="80000">
                <p:cTn id="18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0"/>
                </p:tgtEl>
              </p:cMediaNode>
            </p:audio>
            <p:audio>
              <p:cMediaNode vol="80000">
                <p:cTn id="18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1"/>
                </p:tgtEl>
              </p:cMediaNode>
            </p:audio>
          </p:childTnLst>
        </p:cTn>
      </p:par>
    </p:tnLst>
    <p:bldLst>
      <p:bldP spid="24" grpId="0"/>
      <p:bldP spid="15" grpId="0" animBg="1"/>
      <p:bldP spid="15" grpId="1" animBg="1"/>
      <p:bldP spid="15" grpId="2" animBg="1"/>
      <p:bldP spid="15" grpId="3" animBg="1"/>
      <p:bldP spid="15" grpId="4" animBg="1"/>
      <p:bldP spid="16" grpId="0" animBg="1"/>
      <p:bldP spid="16" grpId="1" animBg="1"/>
      <p:bldP spid="25" grpId="0"/>
      <p:bldP spid="25" grpId="1"/>
      <p:bldP spid="25" grpId="2"/>
      <p:bldP spid="25" grpId="3"/>
      <p:bldP spid="25" grpId="4"/>
      <p:bldP spid="25" grpId="5"/>
      <p:bldP spid="27" grpId="0"/>
      <p:bldP spid="27" grpId="1"/>
      <p:bldP spid="27" grpId="2"/>
      <p:bldP spid="31" grpId="0" animBg="1"/>
      <p:bldP spid="31" grpId="1" animBg="1"/>
      <p:bldP spid="32" grpId="0" animBg="1"/>
      <p:bldP spid="32" grpId="1" animBg="1"/>
      <p:bldP spid="33" grpId="0"/>
      <p:bldP spid="33" grpId="1"/>
      <p:bldP spid="33" grpId="2"/>
      <p:bldP spid="34" grpId="0"/>
      <p:bldP spid="34" grpId="1"/>
      <p:bldP spid="34" grpId="2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25000"/>
            <a:lum/>
          </a:blip>
          <a:srcRect/>
          <a:stretch>
            <a:fillRect l="-45000" r="-4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64408" y="1069699"/>
            <a:ext cx="7697390" cy="1555750"/>
          </a:xfrm>
          <a:prstGeom prst="rect">
            <a:avLst/>
          </a:prstGeom>
          <a:solidFill>
            <a:srgbClr val="7030A0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1178" tIns="35593" rIns="71178" bIns="35593" rtlCol="0" anchor="ctr"/>
          <a:lstStyle/>
          <a:p>
            <a:pPr algn="ctr" defTabSz="711812" fontAlgn="auto">
              <a:spcBef>
                <a:spcPts val="0"/>
              </a:spcBef>
              <a:spcAft>
                <a:spcPts val="0"/>
              </a:spcAft>
            </a:pPr>
            <a:r>
              <a:rPr lang="en-US" sz="3400" b="1" dirty="0" err="1">
                <a:solidFill>
                  <a:prstClr val="white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Vấn</a:t>
            </a:r>
            <a:r>
              <a:rPr lang="en-US" sz="3400" b="1" dirty="0">
                <a:solidFill>
                  <a:prstClr val="white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vi-VN" sz="3400" b="1" dirty="0">
                <a:solidFill>
                  <a:prstClr val="white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đề</a:t>
            </a:r>
            <a:r>
              <a:rPr lang="en-US" sz="3400" b="1" dirty="0">
                <a:solidFill>
                  <a:prstClr val="white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3400" b="1" dirty="0" err="1">
                <a:solidFill>
                  <a:prstClr val="white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chính</a:t>
            </a:r>
            <a:r>
              <a:rPr lang="en-US" sz="3400" b="1" dirty="0">
                <a:solidFill>
                  <a:prstClr val="white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vi-VN" sz="3400" b="1" dirty="0">
                <a:solidFill>
                  <a:prstClr val="white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được</a:t>
            </a:r>
            <a:r>
              <a:rPr lang="en-US" sz="3400" b="1" dirty="0">
                <a:solidFill>
                  <a:prstClr val="white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vi-VN" sz="3400" b="1" dirty="0">
                <a:solidFill>
                  <a:prstClr val="white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đư</a:t>
            </a:r>
            <a:r>
              <a:rPr lang="en-US" sz="3400" b="1" dirty="0">
                <a:solidFill>
                  <a:prstClr val="white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a </a:t>
            </a:r>
            <a:r>
              <a:rPr lang="en-US" sz="3400" b="1" dirty="0" err="1">
                <a:solidFill>
                  <a:prstClr val="white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ra</a:t>
            </a:r>
            <a:r>
              <a:rPr lang="en-US" sz="3400" b="1" dirty="0">
                <a:solidFill>
                  <a:prstClr val="white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3400" b="1" dirty="0" err="1">
                <a:solidFill>
                  <a:prstClr val="white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bàn</a:t>
            </a:r>
            <a:r>
              <a:rPr lang="en-US" sz="3400" b="1" dirty="0">
                <a:solidFill>
                  <a:prstClr val="white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3400" b="1" dirty="0" err="1">
                <a:solidFill>
                  <a:prstClr val="white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luận</a:t>
            </a:r>
            <a:r>
              <a:rPr lang="en-US" sz="3400" b="1" dirty="0">
                <a:solidFill>
                  <a:prstClr val="white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3400" b="1" dirty="0" err="1">
                <a:solidFill>
                  <a:prstClr val="white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là</a:t>
            </a:r>
            <a:r>
              <a:rPr lang="en-US" sz="3400" b="1" dirty="0">
                <a:solidFill>
                  <a:prstClr val="white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3400" b="1" dirty="0" err="1">
                <a:solidFill>
                  <a:prstClr val="white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gì</a:t>
            </a:r>
            <a:r>
              <a:rPr lang="en-US" sz="3400" b="1" dirty="0">
                <a:solidFill>
                  <a:prstClr val="white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?</a:t>
            </a:r>
            <a:endParaRPr lang="vi-VN" sz="3400" b="1" dirty="0">
              <a:solidFill>
                <a:prstClr val="white"/>
              </a:solidFill>
              <a:latin typeface="Times New Roman" pitchFamily="18" charset="0"/>
              <a:ea typeface="Tahoma" panose="020B0604030504040204" pitchFamily="34" charset="0"/>
              <a:cs typeface="Times New Roman" pitchFamily="18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1371556" y="3342992"/>
            <a:ext cx="6384746" cy="1037757"/>
          </a:xfrm>
          <a:prstGeom prst="rect">
            <a:avLst/>
          </a:prstGeom>
          <a:solidFill>
            <a:srgbClr val="7030A0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1178" tIns="35593" rIns="71178" bIns="35593" rtlCol="0" anchor="ctr"/>
          <a:lstStyle/>
          <a:p>
            <a:pPr algn="ctr" defTabSz="711812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700" b="1" dirty="0" err="1">
                <a:solidFill>
                  <a:prstClr val="white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Vẻ</a:t>
            </a:r>
            <a:r>
              <a:rPr lang="en-US" sz="3700" b="1" dirty="0">
                <a:solidFill>
                  <a:prstClr val="white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vi-VN" sz="3700" b="1" dirty="0">
                <a:solidFill>
                  <a:prstClr val="white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đẹp</a:t>
            </a:r>
            <a:r>
              <a:rPr lang="en-US" sz="3700" b="1" dirty="0">
                <a:solidFill>
                  <a:prstClr val="white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700" b="1" dirty="0" err="1">
                <a:solidFill>
                  <a:prstClr val="white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của</a:t>
            </a:r>
            <a:r>
              <a:rPr lang="en-US" sz="3700" b="1" dirty="0">
                <a:solidFill>
                  <a:prstClr val="white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700" b="1" dirty="0" err="1">
                <a:solidFill>
                  <a:prstClr val="white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một</a:t>
            </a:r>
            <a:r>
              <a:rPr lang="en-US" sz="3700" b="1" dirty="0">
                <a:solidFill>
                  <a:prstClr val="white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700" b="1" dirty="0" err="1">
                <a:solidFill>
                  <a:prstClr val="white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bài</a:t>
            </a:r>
            <a:r>
              <a:rPr lang="en-US" sz="3700" b="1" dirty="0">
                <a:solidFill>
                  <a:prstClr val="white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700" b="1" dirty="0" err="1">
                <a:solidFill>
                  <a:prstClr val="white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ca</a:t>
            </a:r>
            <a:r>
              <a:rPr lang="en-US" sz="3700" b="1" dirty="0">
                <a:solidFill>
                  <a:prstClr val="white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700" b="1" dirty="0" err="1">
                <a:solidFill>
                  <a:prstClr val="white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dao</a:t>
            </a:r>
            <a:endParaRPr lang="vi-VN" sz="3700" b="1" dirty="0">
              <a:solidFill>
                <a:prstClr val="white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12" name="Picture 11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9594" y="4039439"/>
            <a:ext cx="964406" cy="1071563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53237" y="200111"/>
            <a:ext cx="1163256" cy="502768"/>
          </a:xfrm>
          <a:prstGeom prst="rect">
            <a:avLst/>
          </a:prstGeom>
          <a:noFill/>
        </p:spPr>
        <p:txBody>
          <a:bodyPr wrap="none" lIns="71178" tIns="35593" rIns="71178" bIns="35593" rtlCol="0">
            <a:spAutoFit/>
          </a:bodyPr>
          <a:lstStyle/>
          <a:p>
            <a:pPr defTabSz="711812" fontAlgn="auto">
              <a:spcBef>
                <a:spcPts val="0"/>
              </a:spcBef>
              <a:spcAft>
                <a:spcPts val="0"/>
              </a:spcAft>
            </a:pPr>
            <a:r>
              <a:rPr lang="en-US" sz="2800" b="1" dirty="0" err="1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Câu</a:t>
            </a:r>
            <a:r>
              <a:rPr lang="en-US" sz="2800" b="1" dirty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3</a:t>
            </a:r>
          </a:p>
        </p:txBody>
      </p:sp>
    </p:spTree>
    <p:extLst>
      <p:ext uri="{BB962C8B-B14F-4D97-AF65-F5344CB8AC3E}">
        <p14:creationId xmlns:p14="http://schemas.microsoft.com/office/powerpoint/2010/main" val="3957135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0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25000"/>
            <a:lum/>
          </a:blip>
          <a:srcRect/>
          <a:stretch>
            <a:fillRect l="-45000" r="-4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64408" y="1069699"/>
            <a:ext cx="7215188" cy="1555750"/>
          </a:xfrm>
          <a:prstGeom prst="rect">
            <a:avLst/>
          </a:prstGeom>
          <a:solidFill>
            <a:srgbClr val="7030A0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1190" tIns="35598" rIns="71190" bIns="35598" rtlCol="0" anchor="ctr"/>
          <a:lstStyle/>
          <a:p>
            <a:pPr algn="ctr" defTabSz="711926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200" b="1" dirty="0" err="1">
                <a:solidFill>
                  <a:prstClr val="white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Bài</a:t>
            </a:r>
            <a:r>
              <a:rPr lang="en-US" sz="4200" b="1" dirty="0">
                <a:solidFill>
                  <a:prstClr val="white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v</a:t>
            </a:r>
            <a:r>
              <a:rPr lang="vi-VN" sz="4200" b="1" dirty="0">
                <a:solidFill>
                  <a:prstClr val="white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ă</a:t>
            </a:r>
            <a:r>
              <a:rPr lang="en-US" sz="4200" b="1" dirty="0">
                <a:solidFill>
                  <a:prstClr val="white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n </a:t>
            </a:r>
            <a:r>
              <a:rPr lang="en-US" sz="4200" b="1" dirty="0" err="1">
                <a:solidFill>
                  <a:prstClr val="white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có</a:t>
            </a:r>
            <a:r>
              <a:rPr lang="en-US" sz="4200" b="1" dirty="0">
                <a:solidFill>
                  <a:prstClr val="white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4200" b="1" dirty="0" err="1">
                <a:solidFill>
                  <a:prstClr val="white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mấy</a:t>
            </a:r>
            <a:r>
              <a:rPr lang="en-US" sz="4200" b="1" dirty="0">
                <a:solidFill>
                  <a:prstClr val="white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4200" b="1" dirty="0" err="1">
                <a:solidFill>
                  <a:prstClr val="white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phần</a:t>
            </a:r>
            <a:r>
              <a:rPr lang="en-US" sz="4200" b="1" dirty="0">
                <a:solidFill>
                  <a:prstClr val="white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?</a:t>
            </a:r>
            <a:endParaRPr lang="vi-VN" sz="4200" b="1" dirty="0">
              <a:solidFill>
                <a:prstClr val="white"/>
              </a:solidFill>
              <a:latin typeface="Times New Roman" pitchFamily="18" charset="0"/>
              <a:ea typeface="Tahoma" panose="020B0604030504040204" pitchFamily="34" charset="0"/>
              <a:cs typeface="Times New Roman" pitchFamily="18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1777570" y="3342992"/>
            <a:ext cx="5588864" cy="1037757"/>
          </a:xfrm>
          <a:prstGeom prst="rect">
            <a:avLst/>
          </a:prstGeom>
          <a:solidFill>
            <a:srgbClr val="7030A0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1190" tIns="35598" rIns="71190" bIns="35598" rtlCol="0" anchor="ctr"/>
          <a:lstStyle/>
          <a:p>
            <a:pPr algn="ctr" defTabSz="711926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200" b="1" dirty="0">
                <a:solidFill>
                  <a:prstClr val="white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4 </a:t>
            </a:r>
            <a:r>
              <a:rPr lang="en-US" sz="4200" b="1" dirty="0" err="1">
                <a:solidFill>
                  <a:prstClr val="white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phần</a:t>
            </a:r>
            <a:endParaRPr lang="vi-VN" sz="4200" b="1" dirty="0">
              <a:solidFill>
                <a:prstClr val="white"/>
              </a:solidFill>
              <a:latin typeface="Times New Roman" pitchFamily="18" charset="0"/>
              <a:ea typeface="Tahoma" panose="020B0604030504040204" pitchFamily="34" charset="0"/>
              <a:cs typeface="Times New Roman" pitchFamily="18" charset="0"/>
            </a:endParaRPr>
          </a:p>
        </p:txBody>
      </p:sp>
      <p:pic>
        <p:nvPicPr>
          <p:cNvPr id="12" name="Picture 11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9594" y="4039439"/>
            <a:ext cx="964406" cy="1071563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53237" y="200111"/>
            <a:ext cx="1163280" cy="502778"/>
          </a:xfrm>
          <a:prstGeom prst="rect">
            <a:avLst/>
          </a:prstGeom>
          <a:noFill/>
        </p:spPr>
        <p:txBody>
          <a:bodyPr wrap="none" lIns="71190" tIns="35598" rIns="71190" bIns="35598" rtlCol="0">
            <a:spAutoFit/>
          </a:bodyPr>
          <a:lstStyle/>
          <a:p>
            <a:pPr defTabSz="711926" fontAlgn="auto">
              <a:spcBef>
                <a:spcPts val="0"/>
              </a:spcBef>
              <a:spcAft>
                <a:spcPts val="0"/>
              </a:spcAft>
            </a:pPr>
            <a:r>
              <a:rPr lang="en-US" sz="2800" b="1" dirty="0" err="1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Câu</a:t>
            </a:r>
            <a:r>
              <a:rPr lang="en-US" sz="2800" b="1" dirty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4</a:t>
            </a:r>
          </a:p>
        </p:txBody>
      </p:sp>
    </p:spTree>
    <p:extLst>
      <p:ext uri="{BB962C8B-B14F-4D97-AF65-F5344CB8AC3E}">
        <p14:creationId xmlns:p14="http://schemas.microsoft.com/office/powerpoint/2010/main" val="31147174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0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25000"/>
            <a:lum/>
          </a:blip>
          <a:srcRect/>
          <a:stretch>
            <a:fillRect l="-45000" r="-4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64408" y="1069699"/>
            <a:ext cx="7215188" cy="1555750"/>
          </a:xfrm>
          <a:prstGeom prst="rect">
            <a:avLst/>
          </a:prstGeom>
          <a:solidFill>
            <a:srgbClr val="7030A0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1204" tIns="35605" rIns="71204" bIns="35605" rtlCol="0" anchor="ctr"/>
          <a:lstStyle/>
          <a:p>
            <a:pPr algn="ctr" defTabSz="712067" fontAlgn="auto">
              <a:spcBef>
                <a:spcPts val="0"/>
              </a:spcBef>
              <a:spcAft>
                <a:spcPts val="0"/>
              </a:spcAft>
            </a:pPr>
            <a:r>
              <a:rPr lang="en-US" sz="3400" b="1" dirty="0">
                <a:solidFill>
                  <a:prstClr val="white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Theo </a:t>
            </a:r>
            <a:r>
              <a:rPr lang="en-US" sz="3400" b="1" dirty="0" err="1">
                <a:solidFill>
                  <a:prstClr val="white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tác</a:t>
            </a:r>
            <a:r>
              <a:rPr lang="en-US" sz="3400" b="1" dirty="0">
                <a:solidFill>
                  <a:prstClr val="white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3400" b="1" dirty="0" err="1">
                <a:solidFill>
                  <a:prstClr val="white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giả</a:t>
            </a:r>
            <a:r>
              <a:rPr lang="en-US" sz="3400" b="1" dirty="0">
                <a:solidFill>
                  <a:prstClr val="white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, ở </a:t>
            </a:r>
            <a:r>
              <a:rPr lang="en-US" sz="3400" b="1" dirty="0" err="1">
                <a:solidFill>
                  <a:prstClr val="white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phần</a:t>
            </a:r>
            <a:r>
              <a:rPr lang="en-US" sz="3400" b="1" dirty="0">
                <a:solidFill>
                  <a:prstClr val="white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1, </a:t>
            </a:r>
            <a:r>
              <a:rPr lang="en-US" sz="3400" b="1" dirty="0" err="1">
                <a:solidFill>
                  <a:prstClr val="white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bài</a:t>
            </a:r>
            <a:r>
              <a:rPr lang="en-US" sz="3400" b="1" dirty="0">
                <a:solidFill>
                  <a:prstClr val="white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3400" b="1" dirty="0" err="1">
                <a:solidFill>
                  <a:prstClr val="white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ca</a:t>
            </a:r>
            <a:r>
              <a:rPr lang="en-US" sz="3400" b="1" dirty="0">
                <a:solidFill>
                  <a:prstClr val="white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3400" b="1" dirty="0" err="1">
                <a:solidFill>
                  <a:prstClr val="white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dao</a:t>
            </a:r>
            <a:r>
              <a:rPr lang="en-US" sz="3400" b="1" dirty="0">
                <a:solidFill>
                  <a:prstClr val="white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3400" b="1" dirty="0" err="1">
                <a:solidFill>
                  <a:prstClr val="white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có</a:t>
            </a:r>
            <a:r>
              <a:rPr lang="en-US" sz="3400" b="1" dirty="0">
                <a:solidFill>
                  <a:prstClr val="white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3400" b="1" dirty="0" err="1">
                <a:solidFill>
                  <a:prstClr val="white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mấy</a:t>
            </a:r>
            <a:r>
              <a:rPr lang="en-US" sz="3400" b="1" dirty="0">
                <a:solidFill>
                  <a:prstClr val="white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3400" b="1" dirty="0" err="1">
                <a:solidFill>
                  <a:prstClr val="white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cái</a:t>
            </a:r>
            <a:r>
              <a:rPr lang="en-US" sz="3400" b="1" dirty="0">
                <a:solidFill>
                  <a:prstClr val="white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vi-VN" sz="3400" b="1" dirty="0">
                <a:solidFill>
                  <a:prstClr val="white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đẹ</a:t>
            </a:r>
            <a:r>
              <a:rPr lang="en-US" sz="3400" b="1" dirty="0">
                <a:solidFill>
                  <a:prstClr val="white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p? </a:t>
            </a:r>
            <a:r>
              <a:rPr lang="vi-VN" sz="3400" b="1" dirty="0">
                <a:solidFill>
                  <a:prstClr val="white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Đó</a:t>
            </a:r>
            <a:r>
              <a:rPr lang="en-US" sz="3400" b="1" dirty="0">
                <a:solidFill>
                  <a:prstClr val="white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3400" b="1" dirty="0" err="1">
                <a:solidFill>
                  <a:prstClr val="white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là</a:t>
            </a:r>
            <a:r>
              <a:rPr lang="en-US" sz="3400" b="1" dirty="0">
                <a:solidFill>
                  <a:prstClr val="white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3400" b="1" dirty="0" err="1">
                <a:solidFill>
                  <a:prstClr val="white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cái</a:t>
            </a:r>
            <a:r>
              <a:rPr lang="en-US" sz="3400" b="1" dirty="0">
                <a:solidFill>
                  <a:prstClr val="white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vi-VN" sz="3400" b="1" dirty="0">
                <a:solidFill>
                  <a:prstClr val="white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đẹp</a:t>
            </a:r>
            <a:r>
              <a:rPr lang="en-US" sz="3400" b="1" dirty="0">
                <a:solidFill>
                  <a:prstClr val="white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3400" b="1" dirty="0" err="1">
                <a:solidFill>
                  <a:prstClr val="white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nào</a:t>
            </a:r>
            <a:r>
              <a:rPr lang="en-US" sz="3400" b="1" dirty="0">
                <a:solidFill>
                  <a:prstClr val="white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?</a:t>
            </a:r>
            <a:endParaRPr lang="vi-VN" sz="3400" b="1" dirty="0">
              <a:solidFill>
                <a:prstClr val="white"/>
              </a:solidFill>
              <a:latin typeface="Times New Roman" pitchFamily="18" charset="0"/>
              <a:ea typeface="Tahoma" panose="020B0604030504040204" pitchFamily="34" charset="0"/>
              <a:cs typeface="Times New Roman" pitchFamily="18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53261" y="3342993"/>
            <a:ext cx="8285473" cy="1232225"/>
          </a:xfrm>
          <a:prstGeom prst="rect">
            <a:avLst/>
          </a:prstGeom>
          <a:solidFill>
            <a:srgbClr val="7030A0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1204" tIns="35605" rIns="71204" bIns="35605" rtlCol="0" anchor="ctr"/>
          <a:lstStyle/>
          <a:p>
            <a:pPr algn="ctr" defTabSz="712067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400" b="1" dirty="0" err="1">
                <a:solidFill>
                  <a:prstClr val="white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Bài</a:t>
            </a:r>
            <a:r>
              <a:rPr lang="en-US" sz="3400" b="1" dirty="0">
                <a:solidFill>
                  <a:prstClr val="white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3400" b="1" dirty="0" err="1">
                <a:solidFill>
                  <a:prstClr val="white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ca</a:t>
            </a:r>
            <a:r>
              <a:rPr lang="en-US" sz="3400" b="1" dirty="0">
                <a:solidFill>
                  <a:prstClr val="white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3400" b="1" dirty="0" err="1">
                <a:solidFill>
                  <a:prstClr val="white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dao</a:t>
            </a:r>
            <a:r>
              <a:rPr lang="en-US" sz="3400" b="1" dirty="0">
                <a:solidFill>
                  <a:prstClr val="white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3400" b="1" dirty="0" err="1">
                <a:solidFill>
                  <a:prstClr val="white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có</a:t>
            </a:r>
            <a:r>
              <a:rPr lang="en-US" sz="3400" b="1" dirty="0">
                <a:solidFill>
                  <a:prstClr val="white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2 </a:t>
            </a:r>
            <a:r>
              <a:rPr lang="en-US" sz="3400" b="1" dirty="0" err="1">
                <a:solidFill>
                  <a:prstClr val="white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cái</a:t>
            </a:r>
            <a:r>
              <a:rPr lang="en-US" sz="3400" b="1" dirty="0">
                <a:solidFill>
                  <a:prstClr val="white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vi-VN" sz="3400" b="1" dirty="0">
                <a:solidFill>
                  <a:prstClr val="white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đẹp</a:t>
            </a:r>
            <a:r>
              <a:rPr lang="en-US" sz="3400" b="1" dirty="0">
                <a:solidFill>
                  <a:prstClr val="white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: </a:t>
            </a:r>
          </a:p>
          <a:p>
            <a:pPr algn="ctr" defTabSz="712067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400" b="1" dirty="0" err="1">
                <a:solidFill>
                  <a:prstClr val="white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Cái</a:t>
            </a:r>
            <a:r>
              <a:rPr lang="en-US" sz="3400" b="1" dirty="0">
                <a:solidFill>
                  <a:prstClr val="white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vi-VN" sz="3400" b="1" dirty="0">
                <a:solidFill>
                  <a:prstClr val="white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đẹp</a:t>
            </a:r>
            <a:r>
              <a:rPr lang="en-US" sz="3400" b="1" dirty="0">
                <a:solidFill>
                  <a:prstClr val="white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3400" b="1" dirty="0" err="1">
                <a:solidFill>
                  <a:prstClr val="white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của</a:t>
            </a:r>
            <a:r>
              <a:rPr lang="en-US" sz="3400" b="1" dirty="0">
                <a:solidFill>
                  <a:prstClr val="white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3400" b="1" dirty="0" err="1">
                <a:solidFill>
                  <a:prstClr val="white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cánh</a:t>
            </a:r>
            <a:r>
              <a:rPr lang="en-US" sz="3400" b="1" dirty="0">
                <a:solidFill>
                  <a:prstClr val="white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vi-VN" sz="3400" b="1" dirty="0">
                <a:solidFill>
                  <a:prstClr val="white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đồng</a:t>
            </a:r>
            <a:r>
              <a:rPr lang="en-US" sz="3400" b="1" dirty="0">
                <a:solidFill>
                  <a:prstClr val="white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3400" b="1" dirty="0" err="1">
                <a:solidFill>
                  <a:prstClr val="white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và</a:t>
            </a:r>
            <a:r>
              <a:rPr lang="en-US" sz="3400" b="1" dirty="0">
                <a:solidFill>
                  <a:prstClr val="white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3400" b="1" dirty="0" err="1">
                <a:solidFill>
                  <a:prstClr val="white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cái</a:t>
            </a:r>
            <a:r>
              <a:rPr lang="en-US" sz="3400" b="1" dirty="0">
                <a:solidFill>
                  <a:prstClr val="white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vi-VN" sz="3400" b="1" dirty="0">
                <a:solidFill>
                  <a:prstClr val="white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đẹp</a:t>
            </a:r>
            <a:r>
              <a:rPr lang="en-US" sz="3400" b="1" dirty="0">
                <a:solidFill>
                  <a:prstClr val="white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3400" b="1" dirty="0" err="1">
                <a:solidFill>
                  <a:prstClr val="white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của</a:t>
            </a:r>
            <a:r>
              <a:rPr lang="en-US" sz="3400" b="1" dirty="0">
                <a:solidFill>
                  <a:prstClr val="white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3400" b="1" dirty="0" err="1">
                <a:solidFill>
                  <a:prstClr val="white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cô</a:t>
            </a:r>
            <a:r>
              <a:rPr lang="en-US" sz="3400" b="1" dirty="0">
                <a:solidFill>
                  <a:prstClr val="white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3400" b="1" dirty="0" err="1">
                <a:solidFill>
                  <a:prstClr val="white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gái</a:t>
            </a:r>
            <a:endParaRPr lang="vi-VN" sz="3400" b="1" dirty="0">
              <a:solidFill>
                <a:prstClr val="white"/>
              </a:solidFill>
              <a:latin typeface="Times New Roman" pitchFamily="18" charset="0"/>
              <a:ea typeface="Tahoma" panose="020B0604030504040204" pitchFamily="34" charset="0"/>
              <a:cs typeface="Times New Roman" pitchFamily="18" charset="0"/>
            </a:endParaRPr>
          </a:p>
        </p:txBody>
      </p:sp>
      <p:pic>
        <p:nvPicPr>
          <p:cNvPr id="12" name="Picture 11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9594" y="4039439"/>
            <a:ext cx="964406" cy="1071563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53235" y="175799"/>
            <a:ext cx="1163309" cy="502793"/>
          </a:xfrm>
          <a:prstGeom prst="rect">
            <a:avLst/>
          </a:prstGeom>
          <a:noFill/>
        </p:spPr>
        <p:txBody>
          <a:bodyPr wrap="none" lIns="71204" tIns="35605" rIns="71204" bIns="35605" rtlCol="0">
            <a:spAutoFit/>
          </a:bodyPr>
          <a:lstStyle/>
          <a:p>
            <a:pPr defTabSz="712067" fontAlgn="auto">
              <a:spcBef>
                <a:spcPts val="0"/>
              </a:spcBef>
              <a:spcAft>
                <a:spcPts val="0"/>
              </a:spcAft>
            </a:pPr>
            <a:r>
              <a:rPr lang="en-US" sz="2800" b="1" dirty="0" err="1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Câu</a:t>
            </a:r>
            <a:r>
              <a:rPr lang="en-US" sz="2800" b="1" dirty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5</a:t>
            </a:r>
          </a:p>
        </p:txBody>
      </p:sp>
    </p:spTree>
    <p:extLst>
      <p:ext uri="{BB962C8B-B14F-4D97-AF65-F5344CB8AC3E}">
        <p14:creationId xmlns:p14="http://schemas.microsoft.com/office/powerpoint/2010/main" val="38988026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0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25000"/>
            <a:lum/>
          </a:blip>
          <a:srcRect/>
          <a:stretch>
            <a:fillRect l="-45000" r="-4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64408" y="1069699"/>
            <a:ext cx="7215188" cy="1555750"/>
          </a:xfrm>
          <a:prstGeom prst="rect">
            <a:avLst/>
          </a:prstGeom>
          <a:solidFill>
            <a:srgbClr val="7030A0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1222" tIns="35613" rIns="71222" bIns="35613" rtlCol="0" anchor="ctr"/>
          <a:lstStyle/>
          <a:p>
            <a:pPr algn="ctr" defTabSz="712238" fontAlgn="auto">
              <a:spcBef>
                <a:spcPts val="0"/>
              </a:spcBef>
              <a:spcAft>
                <a:spcPts val="0"/>
              </a:spcAft>
            </a:pPr>
            <a:r>
              <a:rPr lang="vi-VN" sz="3100" b="1" dirty="0">
                <a:solidFill>
                  <a:prstClr val="white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Để</a:t>
            </a:r>
            <a:r>
              <a:rPr lang="en-US" sz="3100" b="1" dirty="0">
                <a:solidFill>
                  <a:prstClr val="white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3100" b="1" dirty="0" err="1">
                <a:solidFill>
                  <a:prstClr val="white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làm</a:t>
            </a:r>
            <a:r>
              <a:rPr lang="en-US" sz="3100" b="1" dirty="0">
                <a:solidFill>
                  <a:prstClr val="white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3100" b="1" dirty="0" err="1">
                <a:solidFill>
                  <a:prstClr val="white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rõ</a:t>
            </a:r>
            <a:r>
              <a:rPr lang="en-US" sz="3100" b="1" dirty="0">
                <a:solidFill>
                  <a:prstClr val="white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3100" b="1" dirty="0" err="1">
                <a:solidFill>
                  <a:prstClr val="white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vẻ</a:t>
            </a:r>
            <a:r>
              <a:rPr lang="en-US" sz="3100" b="1" dirty="0">
                <a:solidFill>
                  <a:prstClr val="white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vi-VN" sz="3100" b="1" dirty="0">
                <a:solidFill>
                  <a:prstClr val="white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đẹp</a:t>
            </a:r>
            <a:r>
              <a:rPr lang="en-US" sz="3100" b="1" dirty="0">
                <a:solidFill>
                  <a:prstClr val="white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3100" b="1" dirty="0" err="1">
                <a:solidFill>
                  <a:prstClr val="white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của</a:t>
            </a:r>
            <a:r>
              <a:rPr lang="en-US" sz="3100" b="1" dirty="0">
                <a:solidFill>
                  <a:prstClr val="white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3100" b="1" dirty="0" err="1">
                <a:solidFill>
                  <a:prstClr val="white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bài</a:t>
            </a:r>
            <a:r>
              <a:rPr lang="en-US" sz="3100" b="1" dirty="0">
                <a:solidFill>
                  <a:prstClr val="white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3100" b="1" dirty="0" err="1">
                <a:solidFill>
                  <a:prstClr val="white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ca</a:t>
            </a:r>
            <a:r>
              <a:rPr lang="en-US" sz="3100" b="1" dirty="0">
                <a:solidFill>
                  <a:prstClr val="white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3100" b="1" dirty="0" err="1">
                <a:solidFill>
                  <a:prstClr val="white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dao</a:t>
            </a:r>
            <a:r>
              <a:rPr lang="en-US" sz="3100" b="1" dirty="0">
                <a:solidFill>
                  <a:prstClr val="white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, </a:t>
            </a:r>
            <a:r>
              <a:rPr lang="en-US" sz="3100" b="1" dirty="0" err="1">
                <a:solidFill>
                  <a:prstClr val="white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tác</a:t>
            </a:r>
            <a:r>
              <a:rPr lang="en-US" sz="3100" b="1" dirty="0">
                <a:solidFill>
                  <a:prstClr val="white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3100" b="1" dirty="0" err="1">
                <a:solidFill>
                  <a:prstClr val="white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giả</a:t>
            </a:r>
            <a:r>
              <a:rPr lang="en-US" sz="3100" b="1" dirty="0">
                <a:solidFill>
                  <a:prstClr val="white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3100" b="1" dirty="0" err="1">
                <a:solidFill>
                  <a:prstClr val="white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phải</a:t>
            </a:r>
            <a:r>
              <a:rPr lang="en-US" sz="3100" b="1" dirty="0">
                <a:solidFill>
                  <a:prstClr val="white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3100" b="1" dirty="0" err="1">
                <a:solidFill>
                  <a:prstClr val="white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có</a:t>
            </a:r>
            <a:r>
              <a:rPr lang="en-US" sz="3100" b="1" dirty="0">
                <a:solidFill>
                  <a:prstClr val="white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3100" b="1" dirty="0" err="1">
                <a:solidFill>
                  <a:prstClr val="white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yếu</a:t>
            </a:r>
            <a:r>
              <a:rPr lang="en-US" sz="3100" b="1" dirty="0">
                <a:solidFill>
                  <a:prstClr val="white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3100" b="1" dirty="0" err="1">
                <a:solidFill>
                  <a:prstClr val="white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tố</a:t>
            </a:r>
            <a:r>
              <a:rPr lang="en-US" sz="3100" b="1" dirty="0">
                <a:solidFill>
                  <a:prstClr val="white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3100" b="1" dirty="0" err="1">
                <a:solidFill>
                  <a:prstClr val="white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nào</a:t>
            </a:r>
            <a:r>
              <a:rPr lang="en-US" sz="3100" b="1" dirty="0">
                <a:solidFill>
                  <a:prstClr val="white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?</a:t>
            </a:r>
            <a:endParaRPr lang="vi-VN" sz="3100" b="1" dirty="0">
              <a:solidFill>
                <a:prstClr val="white"/>
              </a:solidFill>
              <a:latin typeface="Times New Roman" pitchFamily="18" charset="0"/>
              <a:ea typeface="Tahoma" panose="020B0604030504040204" pitchFamily="34" charset="0"/>
              <a:cs typeface="Times New Roman" pitchFamily="18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1777570" y="3342992"/>
            <a:ext cx="5588864" cy="1037757"/>
          </a:xfrm>
          <a:prstGeom prst="rect">
            <a:avLst/>
          </a:prstGeom>
          <a:solidFill>
            <a:srgbClr val="7030A0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1222" tIns="35613" rIns="71222" bIns="35613" rtlCol="0" anchor="ctr"/>
          <a:lstStyle/>
          <a:p>
            <a:pPr algn="ctr" defTabSz="712238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100" b="1" dirty="0" err="1">
                <a:solidFill>
                  <a:prstClr val="white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Lý</a:t>
            </a:r>
            <a:r>
              <a:rPr lang="en-US" sz="3100" b="1" dirty="0">
                <a:solidFill>
                  <a:prstClr val="white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3100" b="1" dirty="0" err="1">
                <a:solidFill>
                  <a:prstClr val="white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lẽ</a:t>
            </a:r>
            <a:r>
              <a:rPr lang="en-US" sz="3100" b="1" dirty="0">
                <a:solidFill>
                  <a:prstClr val="white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3100" b="1" dirty="0" err="1">
                <a:solidFill>
                  <a:prstClr val="white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và</a:t>
            </a:r>
            <a:r>
              <a:rPr lang="en-US" sz="3100" b="1" dirty="0">
                <a:solidFill>
                  <a:prstClr val="white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3100" b="1" dirty="0" err="1">
                <a:solidFill>
                  <a:prstClr val="white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dẫn</a:t>
            </a:r>
            <a:r>
              <a:rPr lang="en-US" sz="3100" b="1" dirty="0">
                <a:solidFill>
                  <a:prstClr val="white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3100" b="1" dirty="0" err="1">
                <a:solidFill>
                  <a:prstClr val="white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chứng</a:t>
            </a:r>
            <a:endParaRPr lang="vi-VN" sz="3100" b="1" dirty="0">
              <a:solidFill>
                <a:prstClr val="white"/>
              </a:solidFill>
              <a:latin typeface="Times New Roman" pitchFamily="18" charset="0"/>
              <a:ea typeface="Tahoma" panose="020B0604030504040204" pitchFamily="34" charset="0"/>
              <a:cs typeface="Times New Roman" pitchFamily="18" charset="0"/>
            </a:endParaRPr>
          </a:p>
        </p:txBody>
      </p:sp>
      <p:pic>
        <p:nvPicPr>
          <p:cNvPr id="12" name="Picture 11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9594" y="4039439"/>
            <a:ext cx="964406" cy="1071563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53229" y="200103"/>
            <a:ext cx="1163345" cy="502809"/>
          </a:xfrm>
          <a:prstGeom prst="rect">
            <a:avLst/>
          </a:prstGeom>
          <a:noFill/>
        </p:spPr>
        <p:txBody>
          <a:bodyPr wrap="none" lIns="71222" tIns="35613" rIns="71222" bIns="35613" rtlCol="0">
            <a:spAutoFit/>
          </a:bodyPr>
          <a:lstStyle/>
          <a:p>
            <a:pPr defTabSz="712238" fontAlgn="auto">
              <a:spcBef>
                <a:spcPts val="0"/>
              </a:spcBef>
              <a:spcAft>
                <a:spcPts val="0"/>
              </a:spcAft>
            </a:pPr>
            <a:r>
              <a:rPr lang="en-US" sz="2800" b="1" dirty="0" err="1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Câu</a:t>
            </a:r>
            <a:r>
              <a:rPr lang="en-US" sz="2800" b="1" dirty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6</a:t>
            </a:r>
          </a:p>
        </p:txBody>
      </p:sp>
    </p:spTree>
    <p:extLst>
      <p:ext uri="{BB962C8B-B14F-4D97-AF65-F5344CB8AC3E}">
        <p14:creationId xmlns:p14="http://schemas.microsoft.com/office/powerpoint/2010/main" val="21147176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0" grpId="0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25000"/>
            <a:lum/>
          </a:blip>
          <a:srcRect/>
          <a:stretch>
            <a:fillRect l="-45000" r="-4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44321" y="1069699"/>
            <a:ext cx="8461420" cy="1555750"/>
          </a:xfrm>
          <a:prstGeom prst="rect">
            <a:avLst/>
          </a:prstGeom>
          <a:solidFill>
            <a:srgbClr val="7030A0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1242" tIns="35623" rIns="71242" bIns="35623" rtlCol="0" anchor="ctr"/>
          <a:lstStyle/>
          <a:p>
            <a:pPr algn="ctr" defTabSz="712436" fontAlgn="auto">
              <a:spcBef>
                <a:spcPts val="0"/>
              </a:spcBef>
              <a:spcAft>
                <a:spcPts val="0"/>
              </a:spcAft>
            </a:pPr>
            <a:r>
              <a:rPr lang="en-US" sz="3700" b="1" dirty="0">
                <a:solidFill>
                  <a:prstClr val="white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Ở </a:t>
            </a:r>
            <a:r>
              <a:rPr lang="en-US" sz="3700" b="1" dirty="0" err="1">
                <a:solidFill>
                  <a:prstClr val="white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phần</a:t>
            </a:r>
            <a:r>
              <a:rPr lang="en-US" sz="3700" b="1" dirty="0">
                <a:solidFill>
                  <a:prstClr val="white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2 </a:t>
            </a:r>
            <a:r>
              <a:rPr lang="en-US" sz="3700" b="1" dirty="0" err="1">
                <a:solidFill>
                  <a:prstClr val="white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tác</a:t>
            </a:r>
            <a:r>
              <a:rPr lang="en-US" sz="3700" b="1" dirty="0">
                <a:solidFill>
                  <a:prstClr val="white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3700" b="1" dirty="0" err="1">
                <a:solidFill>
                  <a:prstClr val="white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giả</a:t>
            </a:r>
            <a:r>
              <a:rPr lang="en-US" sz="3700" b="1" dirty="0">
                <a:solidFill>
                  <a:prstClr val="white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3700" b="1" dirty="0" err="1">
                <a:solidFill>
                  <a:prstClr val="white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tập</a:t>
            </a:r>
            <a:r>
              <a:rPr lang="en-US" sz="3700" b="1" dirty="0">
                <a:solidFill>
                  <a:prstClr val="white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3700" b="1" dirty="0" err="1">
                <a:solidFill>
                  <a:prstClr val="white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trung</a:t>
            </a:r>
            <a:r>
              <a:rPr lang="en-US" sz="3700" b="1" dirty="0">
                <a:solidFill>
                  <a:prstClr val="white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3700" b="1" dirty="0" err="1">
                <a:solidFill>
                  <a:prstClr val="white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làm</a:t>
            </a:r>
            <a:r>
              <a:rPr lang="en-US" sz="3700" b="1" dirty="0">
                <a:solidFill>
                  <a:prstClr val="white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3700" b="1" dirty="0" err="1">
                <a:solidFill>
                  <a:prstClr val="white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rõ</a:t>
            </a:r>
            <a:r>
              <a:rPr lang="en-US" sz="3700" b="1" dirty="0">
                <a:solidFill>
                  <a:prstClr val="white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ý </a:t>
            </a:r>
            <a:r>
              <a:rPr lang="en-US" sz="3700" b="1" dirty="0" err="1">
                <a:solidFill>
                  <a:prstClr val="white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nào</a:t>
            </a:r>
            <a:r>
              <a:rPr lang="en-US" sz="3700" b="1" dirty="0">
                <a:solidFill>
                  <a:prstClr val="white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?</a:t>
            </a:r>
            <a:endParaRPr lang="vi-VN" sz="3700" b="1" dirty="0">
              <a:solidFill>
                <a:prstClr val="white"/>
              </a:solidFill>
              <a:latin typeface="Times New Roman" pitchFamily="18" charset="0"/>
              <a:ea typeface="Tahoma" panose="020B0604030504040204" pitchFamily="34" charset="0"/>
              <a:cs typeface="Times New Roman" pitchFamily="18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1777570" y="3342992"/>
            <a:ext cx="5588864" cy="1037757"/>
          </a:xfrm>
          <a:prstGeom prst="rect">
            <a:avLst/>
          </a:prstGeom>
          <a:solidFill>
            <a:srgbClr val="7030A0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1242" tIns="35623" rIns="71242" bIns="35623" rtlCol="0" anchor="ctr"/>
          <a:lstStyle/>
          <a:p>
            <a:pPr algn="ctr" defTabSz="712436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700" b="1" dirty="0" err="1">
                <a:solidFill>
                  <a:prstClr val="white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Bố</a:t>
            </a:r>
            <a:r>
              <a:rPr lang="en-US" sz="3700" b="1" dirty="0">
                <a:solidFill>
                  <a:prstClr val="white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3700" b="1" dirty="0" err="1">
                <a:solidFill>
                  <a:prstClr val="white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cục</a:t>
            </a:r>
            <a:r>
              <a:rPr lang="en-US" sz="3700" b="1" dirty="0">
                <a:solidFill>
                  <a:prstClr val="white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3700" b="1" dirty="0" err="1">
                <a:solidFill>
                  <a:prstClr val="white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của</a:t>
            </a:r>
            <a:r>
              <a:rPr lang="en-US" sz="3700" b="1" dirty="0">
                <a:solidFill>
                  <a:prstClr val="white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3700" b="1" dirty="0" err="1">
                <a:solidFill>
                  <a:prstClr val="white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bài</a:t>
            </a:r>
            <a:r>
              <a:rPr lang="en-US" sz="3700" b="1" dirty="0">
                <a:solidFill>
                  <a:prstClr val="white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3700" b="1" dirty="0" err="1">
                <a:solidFill>
                  <a:prstClr val="white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ca</a:t>
            </a:r>
            <a:r>
              <a:rPr lang="en-US" sz="3700" b="1" dirty="0">
                <a:solidFill>
                  <a:prstClr val="white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3700" b="1" dirty="0" err="1">
                <a:solidFill>
                  <a:prstClr val="white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dao</a:t>
            </a:r>
            <a:endParaRPr lang="vi-VN" sz="3700" b="1" dirty="0">
              <a:solidFill>
                <a:prstClr val="white"/>
              </a:solidFill>
              <a:latin typeface="Times New Roman" pitchFamily="18" charset="0"/>
              <a:ea typeface="Tahoma" panose="020B0604030504040204" pitchFamily="34" charset="0"/>
              <a:cs typeface="Times New Roman" pitchFamily="18" charset="0"/>
            </a:endParaRPr>
          </a:p>
        </p:txBody>
      </p:sp>
      <p:pic>
        <p:nvPicPr>
          <p:cNvPr id="12" name="Picture 11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9594" y="4039439"/>
            <a:ext cx="964406" cy="1071563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53226" y="200098"/>
            <a:ext cx="1163385" cy="502829"/>
          </a:xfrm>
          <a:prstGeom prst="rect">
            <a:avLst/>
          </a:prstGeom>
          <a:noFill/>
        </p:spPr>
        <p:txBody>
          <a:bodyPr wrap="none" lIns="71242" tIns="35623" rIns="71242" bIns="35623" rtlCol="0">
            <a:spAutoFit/>
          </a:bodyPr>
          <a:lstStyle/>
          <a:p>
            <a:pPr defTabSz="712436" fontAlgn="auto">
              <a:spcBef>
                <a:spcPts val="0"/>
              </a:spcBef>
              <a:spcAft>
                <a:spcPts val="0"/>
              </a:spcAft>
            </a:pPr>
            <a:r>
              <a:rPr lang="en-US" sz="2800" b="1" dirty="0" err="1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Câu</a:t>
            </a:r>
            <a:r>
              <a:rPr lang="en-US" sz="2800" b="1" dirty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7</a:t>
            </a:r>
          </a:p>
        </p:txBody>
      </p:sp>
    </p:spTree>
    <p:extLst>
      <p:ext uri="{BB962C8B-B14F-4D97-AF65-F5344CB8AC3E}">
        <p14:creationId xmlns:p14="http://schemas.microsoft.com/office/powerpoint/2010/main" val="10744867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0" grpId="0" animBg="1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25000"/>
            <a:lum/>
          </a:blip>
          <a:srcRect/>
          <a:stretch>
            <a:fillRect l="-45000" r="-4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82978" y="1069699"/>
            <a:ext cx="8075053" cy="1555750"/>
          </a:xfrm>
          <a:prstGeom prst="rect">
            <a:avLst/>
          </a:prstGeom>
          <a:solidFill>
            <a:srgbClr val="7030A0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1265" tIns="35634" rIns="71265" bIns="35634" rtlCol="0" anchor="ctr"/>
          <a:lstStyle/>
          <a:p>
            <a:pPr algn="ctr" defTabSz="71266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700" b="1" dirty="0" err="1">
                <a:solidFill>
                  <a:prstClr val="white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Phần</a:t>
            </a:r>
            <a:r>
              <a:rPr lang="en-US" sz="3700" b="1" dirty="0">
                <a:solidFill>
                  <a:prstClr val="white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3 </a:t>
            </a:r>
            <a:r>
              <a:rPr lang="en-US" sz="3700" b="1" dirty="0" err="1">
                <a:solidFill>
                  <a:prstClr val="white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tác</a:t>
            </a:r>
            <a:r>
              <a:rPr lang="en-US" sz="3700" b="1" dirty="0">
                <a:solidFill>
                  <a:prstClr val="white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3700" b="1" dirty="0" err="1">
                <a:solidFill>
                  <a:prstClr val="white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giả</a:t>
            </a:r>
            <a:r>
              <a:rPr lang="en-US" sz="3700" b="1" dirty="0">
                <a:solidFill>
                  <a:prstClr val="white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3700" b="1" dirty="0" err="1">
                <a:solidFill>
                  <a:prstClr val="white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tập</a:t>
            </a:r>
            <a:r>
              <a:rPr lang="en-US" sz="3700" b="1" dirty="0">
                <a:solidFill>
                  <a:prstClr val="white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3700" b="1" dirty="0" err="1">
                <a:solidFill>
                  <a:prstClr val="white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trung</a:t>
            </a:r>
            <a:r>
              <a:rPr lang="en-US" sz="3700" b="1" dirty="0">
                <a:solidFill>
                  <a:prstClr val="white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3700" b="1" dirty="0" err="1">
                <a:solidFill>
                  <a:prstClr val="white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làm</a:t>
            </a:r>
            <a:r>
              <a:rPr lang="en-US" sz="3700" b="1" dirty="0">
                <a:solidFill>
                  <a:prstClr val="white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3700" b="1" dirty="0" err="1">
                <a:solidFill>
                  <a:prstClr val="white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rõ</a:t>
            </a:r>
            <a:r>
              <a:rPr lang="en-US" sz="3700" b="1" dirty="0">
                <a:solidFill>
                  <a:prstClr val="white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vi-VN" sz="3700" b="1" dirty="0">
                <a:solidFill>
                  <a:prstClr val="white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đ</a:t>
            </a:r>
            <a:r>
              <a:rPr lang="en-US" sz="3700" b="1" dirty="0" err="1">
                <a:solidFill>
                  <a:prstClr val="white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iều</a:t>
            </a:r>
            <a:r>
              <a:rPr lang="en-US" sz="3700" b="1" dirty="0">
                <a:solidFill>
                  <a:prstClr val="white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3700" b="1" dirty="0" err="1">
                <a:solidFill>
                  <a:prstClr val="white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gì</a:t>
            </a:r>
            <a:r>
              <a:rPr lang="en-US" sz="3700" b="1" dirty="0">
                <a:solidFill>
                  <a:prstClr val="white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?</a:t>
            </a:r>
            <a:endParaRPr lang="vi-VN" sz="3700" b="1" dirty="0">
              <a:solidFill>
                <a:prstClr val="white"/>
              </a:solidFill>
              <a:latin typeface="Times New Roman" pitchFamily="18" charset="0"/>
              <a:ea typeface="Tahoma" panose="020B0604030504040204" pitchFamily="34" charset="0"/>
              <a:cs typeface="Times New Roman" pitchFamily="18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1777570" y="3342992"/>
            <a:ext cx="5588864" cy="1037757"/>
          </a:xfrm>
          <a:prstGeom prst="rect">
            <a:avLst/>
          </a:prstGeom>
          <a:solidFill>
            <a:srgbClr val="7030A0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1265" tIns="35634" rIns="71265" bIns="35634" rtlCol="0" anchor="ctr"/>
          <a:lstStyle/>
          <a:p>
            <a:pPr algn="ctr" defTabSz="71266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700" b="1" dirty="0" err="1">
                <a:solidFill>
                  <a:prstClr val="white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Tác</a:t>
            </a:r>
            <a:r>
              <a:rPr lang="en-US" sz="3700" b="1" dirty="0">
                <a:solidFill>
                  <a:prstClr val="white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3700" b="1" dirty="0" err="1">
                <a:solidFill>
                  <a:prstClr val="white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dụng</a:t>
            </a:r>
            <a:r>
              <a:rPr lang="en-US" sz="3700" b="1" dirty="0">
                <a:solidFill>
                  <a:prstClr val="white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3700" b="1" dirty="0" err="1">
                <a:solidFill>
                  <a:prstClr val="white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của</a:t>
            </a:r>
            <a:r>
              <a:rPr lang="en-US" sz="3700" b="1" dirty="0">
                <a:solidFill>
                  <a:prstClr val="white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3700" b="1" dirty="0" err="1">
                <a:solidFill>
                  <a:prstClr val="white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việc</a:t>
            </a:r>
            <a:r>
              <a:rPr lang="en-US" sz="3700" b="1" dirty="0">
                <a:solidFill>
                  <a:prstClr val="white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3700" b="1" dirty="0" err="1">
                <a:solidFill>
                  <a:prstClr val="white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lược</a:t>
            </a:r>
            <a:r>
              <a:rPr lang="en-US" sz="3700" b="1" dirty="0">
                <a:solidFill>
                  <a:prstClr val="white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3700" b="1" dirty="0" err="1">
                <a:solidFill>
                  <a:prstClr val="white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bỏ</a:t>
            </a:r>
            <a:r>
              <a:rPr lang="en-US" sz="3700" b="1" dirty="0">
                <a:solidFill>
                  <a:prstClr val="white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3700" b="1" dirty="0" err="1">
                <a:solidFill>
                  <a:prstClr val="white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chủ</a:t>
            </a:r>
            <a:r>
              <a:rPr lang="en-US" sz="3700" b="1" dirty="0">
                <a:solidFill>
                  <a:prstClr val="white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3700" b="1" dirty="0" err="1">
                <a:solidFill>
                  <a:prstClr val="white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ngữ</a:t>
            </a:r>
            <a:r>
              <a:rPr lang="en-US" sz="3700" b="1" dirty="0">
                <a:solidFill>
                  <a:prstClr val="white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ở </a:t>
            </a:r>
            <a:r>
              <a:rPr lang="en-US" sz="3700" b="1" dirty="0" err="1">
                <a:solidFill>
                  <a:prstClr val="white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hai</a:t>
            </a:r>
            <a:r>
              <a:rPr lang="en-US" sz="3700" b="1" dirty="0">
                <a:solidFill>
                  <a:prstClr val="white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3700" b="1" dirty="0" err="1">
                <a:solidFill>
                  <a:prstClr val="white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câu</a:t>
            </a:r>
            <a:r>
              <a:rPr lang="en-US" sz="3700" b="1" dirty="0">
                <a:solidFill>
                  <a:prstClr val="white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3700" b="1" dirty="0" err="1">
                <a:solidFill>
                  <a:prstClr val="white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đầu</a:t>
            </a:r>
            <a:endParaRPr lang="vi-VN" sz="3700" b="1" dirty="0">
              <a:solidFill>
                <a:prstClr val="white"/>
              </a:solidFill>
              <a:latin typeface="Times New Roman" pitchFamily="18" charset="0"/>
              <a:ea typeface="Tahoma" panose="020B0604030504040204" pitchFamily="34" charset="0"/>
              <a:cs typeface="Times New Roman" pitchFamily="18" charset="0"/>
            </a:endParaRPr>
          </a:p>
        </p:txBody>
      </p:sp>
      <p:pic>
        <p:nvPicPr>
          <p:cNvPr id="12" name="Picture 11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9594" y="4039439"/>
            <a:ext cx="964406" cy="1071563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53225" y="200094"/>
            <a:ext cx="1163432" cy="502851"/>
          </a:xfrm>
          <a:prstGeom prst="rect">
            <a:avLst/>
          </a:prstGeom>
          <a:noFill/>
        </p:spPr>
        <p:txBody>
          <a:bodyPr wrap="none" lIns="71265" tIns="35634" rIns="71265" bIns="35634" rtlCol="0">
            <a:spAutoFit/>
          </a:bodyPr>
          <a:lstStyle/>
          <a:p>
            <a:pPr defTabSz="712663" fontAlgn="auto">
              <a:spcBef>
                <a:spcPts val="0"/>
              </a:spcBef>
              <a:spcAft>
                <a:spcPts val="0"/>
              </a:spcAft>
            </a:pPr>
            <a:r>
              <a:rPr lang="en-US" sz="2800" b="1" dirty="0" err="1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Câu</a:t>
            </a:r>
            <a:r>
              <a:rPr lang="en-US" sz="2800" b="1" dirty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8</a:t>
            </a:r>
          </a:p>
        </p:txBody>
      </p:sp>
    </p:spTree>
    <p:extLst>
      <p:ext uri="{BB962C8B-B14F-4D97-AF65-F5344CB8AC3E}">
        <p14:creationId xmlns:p14="http://schemas.microsoft.com/office/powerpoint/2010/main" val="26812741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0" grpId="0" animBg="1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25000"/>
            <a:lum/>
          </a:blip>
          <a:srcRect/>
          <a:stretch>
            <a:fillRect l="-45000" r="-4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64408" y="1069699"/>
            <a:ext cx="7215188" cy="1555750"/>
          </a:xfrm>
          <a:prstGeom prst="rect">
            <a:avLst/>
          </a:prstGeom>
          <a:solidFill>
            <a:srgbClr val="7030A0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1291" tIns="35647" rIns="71291" bIns="35647" rtlCol="0" anchor="ctr"/>
          <a:lstStyle/>
          <a:p>
            <a:pPr algn="ctr" defTabSz="712918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200" b="1" dirty="0" err="1">
                <a:solidFill>
                  <a:prstClr val="white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Câu</a:t>
            </a:r>
            <a:r>
              <a:rPr lang="en-US" sz="4200" b="1" dirty="0">
                <a:solidFill>
                  <a:prstClr val="white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4200" b="1" dirty="0" err="1">
                <a:solidFill>
                  <a:prstClr val="white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cuối</a:t>
            </a:r>
            <a:r>
              <a:rPr lang="en-US" sz="4200" b="1" dirty="0">
                <a:solidFill>
                  <a:prstClr val="white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4200" b="1" dirty="0" err="1">
                <a:solidFill>
                  <a:prstClr val="white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trong</a:t>
            </a:r>
            <a:r>
              <a:rPr lang="en-US" sz="4200" b="1" dirty="0">
                <a:solidFill>
                  <a:prstClr val="white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v</a:t>
            </a:r>
            <a:r>
              <a:rPr lang="vi-VN" sz="4200" b="1" dirty="0">
                <a:solidFill>
                  <a:prstClr val="white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ă</a:t>
            </a:r>
            <a:r>
              <a:rPr lang="en-US" sz="4200" b="1" dirty="0">
                <a:solidFill>
                  <a:prstClr val="white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n </a:t>
            </a:r>
            <a:r>
              <a:rPr lang="en-US" sz="4200" b="1" dirty="0" err="1">
                <a:solidFill>
                  <a:prstClr val="white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bản</a:t>
            </a:r>
            <a:r>
              <a:rPr lang="en-US" sz="4200" b="1" dirty="0">
                <a:solidFill>
                  <a:prstClr val="white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4200" b="1" dirty="0" err="1">
                <a:solidFill>
                  <a:prstClr val="white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có</a:t>
            </a:r>
            <a:r>
              <a:rPr lang="en-US" sz="4200" b="1" dirty="0">
                <a:solidFill>
                  <a:prstClr val="white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4200" b="1" dirty="0" err="1">
                <a:solidFill>
                  <a:prstClr val="white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thể</a:t>
            </a:r>
            <a:r>
              <a:rPr lang="en-US" sz="4200" b="1" dirty="0">
                <a:solidFill>
                  <a:prstClr val="white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4200" b="1" dirty="0" err="1">
                <a:solidFill>
                  <a:prstClr val="white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coi</a:t>
            </a:r>
            <a:r>
              <a:rPr lang="en-US" sz="4200" b="1" dirty="0">
                <a:solidFill>
                  <a:prstClr val="white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4200" b="1" dirty="0" err="1">
                <a:solidFill>
                  <a:prstClr val="white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là</a:t>
            </a:r>
            <a:r>
              <a:rPr lang="en-US" sz="4200" b="1" dirty="0">
                <a:solidFill>
                  <a:prstClr val="white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4200" b="1" dirty="0" err="1">
                <a:solidFill>
                  <a:prstClr val="white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kết</a:t>
            </a:r>
            <a:r>
              <a:rPr lang="en-US" sz="4200" b="1" dirty="0">
                <a:solidFill>
                  <a:prstClr val="white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4200" b="1" dirty="0" err="1">
                <a:solidFill>
                  <a:prstClr val="white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luận</a:t>
            </a:r>
            <a:r>
              <a:rPr lang="en-US" sz="4200" b="1" dirty="0">
                <a:solidFill>
                  <a:prstClr val="white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4200" b="1" dirty="0" err="1">
                <a:solidFill>
                  <a:prstClr val="white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không</a:t>
            </a:r>
            <a:r>
              <a:rPr lang="en-US" sz="4200" b="1" dirty="0">
                <a:solidFill>
                  <a:prstClr val="white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?</a:t>
            </a:r>
            <a:endParaRPr lang="vi-VN" sz="4200" b="1" dirty="0">
              <a:solidFill>
                <a:prstClr val="white"/>
              </a:solidFill>
              <a:latin typeface="Times New Roman" pitchFamily="18" charset="0"/>
              <a:ea typeface="Tahoma" panose="020B0604030504040204" pitchFamily="34" charset="0"/>
              <a:cs typeface="Times New Roman" pitchFamily="18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1777570" y="3342992"/>
            <a:ext cx="6147230" cy="1037757"/>
          </a:xfrm>
          <a:prstGeom prst="rect">
            <a:avLst/>
          </a:prstGeom>
          <a:solidFill>
            <a:srgbClr val="7030A0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1291" tIns="35647" rIns="71291" bIns="35647" rtlCol="0" anchor="ctr"/>
          <a:lstStyle/>
          <a:p>
            <a:pPr algn="ctr" defTabSz="712918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200" b="1" dirty="0" err="1">
                <a:solidFill>
                  <a:prstClr val="white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Câu</a:t>
            </a:r>
            <a:r>
              <a:rPr lang="en-US" sz="4200" b="1" dirty="0">
                <a:solidFill>
                  <a:prstClr val="white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4200" b="1" dirty="0" err="1">
                <a:solidFill>
                  <a:prstClr val="white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cuối</a:t>
            </a:r>
            <a:r>
              <a:rPr lang="en-US" sz="4200" b="1" dirty="0">
                <a:solidFill>
                  <a:prstClr val="white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4200" b="1" dirty="0" err="1">
                <a:solidFill>
                  <a:prstClr val="white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là</a:t>
            </a:r>
            <a:r>
              <a:rPr lang="en-US" sz="4200" b="1" dirty="0">
                <a:solidFill>
                  <a:prstClr val="white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4200" b="1" dirty="0" err="1">
                <a:solidFill>
                  <a:prstClr val="white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câu</a:t>
            </a:r>
            <a:r>
              <a:rPr lang="en-US" sz="4200" b="1" dirty="0">
                <a:solidFill>
                  <a:prstClr val="white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4200" b="1" dirty="0" err="1">
                <a:solidFill>
                  <a:prstClr val="white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kết</a:t>
            </a:r>
            <a:r>
              <a:rPr lang="en-US" sz="4200" b="1" dirty="0">
                <a:solidFill>
                  <a:prstClr val="white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4200" b="1" dirty="0" err="1">
                <a:solidFill>
                  <a:prstClr val="white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luận</a:t>
            </a:r>
            <a:endParaRPr lang="vi-VN" sz="4200" b="1" dirty="0">
              <a:solidFill>
                <a:prstClr val="white"/>
              </a:solidFill>
              <a:latin typeface="Times New Roman" pitchFamily="18" charset="0"/>
              <a:ea typeface="Tahoma" panose="020B0604030504040204" pitchFamily="34" charset="0"/>
              <a:cs typeface="Times New Roman" pitchFamily="18" charset="0"/>
            </a:endParaRPr>
          </a:p>
        </p:txBody>
      </p:sp>
      <p:pic>
        <p:nvPicPr>
          <p:cNvPr id="12" name="Picture 11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9594" y="4039439"/>
            <a:ext cx="964406" cy="1071563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53225" y="200088"/>
            <a:ext cx="1163484" cy="502877"/>
          </a:xfrm>
          <a:prstGeom prst="rect">
            <a:avLst/>
          </a:prstGeom>
          <a:noFill/>
        </p:spPr>
        <p:txBody>
          <a:bodyPr wrap="none" lIns="71291" tIns="35647" rIns="71291" bIns="35647" rtlCol="0">
            <a:spAutoFit/>
          </a:bodyPr>
          <a:lstStyle/>
          <a:p>
            <a:pPr defTabSz="712918" fontAlgn="auto">
              <a:spcBef>
                <a:spcPts val="0"/>
              </a:spcBef>
              <a:spcAft>
                <a:spcPts val="0"/>
              </a:spcAft>
            </a:pPr>
            <a:r>
              <a:rPr lang="en-US" sz="2800" b="1" dirty="0" err="1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Câu</a:t>
            </a:r>
            <a:r>
              <a:rPr lang="en-US" sz="2800" b="1" dirty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9</a:t>
            </a:r>
          </a:p>
        </p:txBody>
      </p:sp>
    </p:spTree>
    <p:extLst>
      <p:ext uri="{BB962C8B-B14F-4D97-AF65-F5344CB8AC3E}">
        <p14:creationId xmlns:p14="http://schemas.microsoft.com/office/powerpoint/2010/main" val="2856942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0" grpId="0" animBg="1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25000"/>
            <a:lum/>
          </a:blip>
          <a:srcRect/>
          <a:stretch>
            <a:fillRect l="-45000" r="-4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64406" y="1069699"/>
            <a:ext cx="7410081" cy="1555750"/>
          </a:xfrm>
          <a:prstGeom prst="rect">
            <a:avLst/>
          </a:prstGeom>
          <a:solidFill>
            <a:srgbClr val="7030A0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1320" tIns="35661" rIns="71320" bIns="35661" rtlCol="0" anchor="ctr"/>
          <a:lstStyle/>
          <a:p>
            <a:pPr algn="ctr" defTabSz="71320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vi-VN" sz="3400" b="1" dirty="0">
                <a:solidFill>
                  <a:prstClr val="white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Ý</a:t>
            </a:r>
            <a:r>
              <a:rPr lang="en-US" sz="3400" b="1" dirty="0">
                <a:solidFill>
                  <a:prstClr val="white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3400" b="1" dirty="0" err="1">
                <a:solidFill>
                  <a:prstClr val="white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kiến</a:t>
            </a:r>
            <a:r>
              <a:rPr lang="en-US" sz="3400" b="1" dirty="0">
                <a:solidFill>
                  <a:prstClr val="white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3400" b="1" dirty="0" err="1">
                <a:solidFill>
                  <a:prstClr val="white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của</a:t>
            </a:r>
            <a:r>
              <a:rPr lang="en-US" sz="3400" b="1" dirty="0">
                <a:solidFill>
                  <a:prstClr val="white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3400" b="1" dirty="0" err="1">
                <a:solidFill>
                  <a:prstClr val="white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ng</a:t>
            </a:r>
            <a:r>
              <a:rPr lang="vi-VN" sz="3400" b="1" dirty="0">
                <a:solidFill>
                  <a:prstClr val="white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ười</a:t>
            </a:r>
            <a:r>
              <a:rPr lang="en-US" sz="3400" b="1" dirty="0">
                <a:solidFill>
                  <a:prstClr val="white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3400" b="1" dirty="0" err="1">
                <a:solidFill>
                  <a:prstClr val="white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viết</a:t>
            </a:r>
            <a:r>
              <a:rPr lang="en-US" sz="3400" b="1" dirty="0">
                <a:solidFill>
                  <a:prstClr val="white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3400" b="1" dirty="0" err="1">
                <a:solidFill>
                  <a:prstClr val="white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còn</a:t>
            </a:r>
            <a:r>
              <a:rPr lang="en-US" sz="3400" b="1" dirty="0">
                <a:solidFill>
                  <a:prstClr val="white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vi-VN" sz="3400" b="1" dirty="0">
                <a:solidFill>
                  <a:prstClr val="white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được</a:t>
            </a:r>
            <a:r>
              <a:rPr lang="en-US" sz="3400" b="1" dirty="0">
                <a:solidFill>
                  <a:prstClr val="white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3400" b="1" dirty="0" err="1">
                <a:solidFill>
                  <a:prstClr val="white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gọi</a:t>
            </a:r>
            <a:r>
              <a:rPr lang="en-US" sz="3400" b="1" dirty="0">
                <a:solidFill>
                  <a:prstClr val="white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3400" b="1" dirty="0" err="1">
                <a:solidFill>
                  <a:prstClr val="white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là</a:t>
            </a:r>
            <a:r>
              <a:rPr lang="en-US" sz="3400" b="1" dirty="0">
                <a:solidFill>
                  <a:prstClr val="white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3400" b="1" dirty="0" err="1">
                <a:solidFill>
                  <a:prstClr val="white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gì</a:t>
            </a:r>
            <a:r>
              <a:rPr lang="en-US" sz="3400" b="1" dirty="0">
                <a:solidFill>
                  <a:prstClr val="white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?</a:t>
            </a:r>
            <a:endParaRPr lang="vi-VN" sz="3400" b="1" dirty="0">
              <a:solidFill>
                <a:prstClr val="white"/>
              </a:solidFill>
              <a:latin typeface="Times New Roman" pitchFamily="18" charset="0"/>
              <a:ea typeface="Tahoma" panose="020B0604030504040204" pitchFamily="34" charset="0"/>
              <a:cs typeface="Times New Roman" pitchFamily="18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1777570" y="3342992"/>
            <a:ext cx="5588864" cy="1037757"/>
          </a:xfrm>
          <a:prstGeom prst="rect">
            <a:avLst/>
          </a:prstGeom>
          <a:solidFill>
            <a:srgbClr val="7030A0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1320" tIns="35661" rIns="71320" bIns="35661" rtlCol="0" anchor="ctr"/>
          <a:lstStyle/>
          <a:p>
            <a:pPr algn="ctr" defTabSz="71320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400" b="1" dirty="0" err="1">
                <a:solidFill>
                  <a:prstClr val="white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Luận</a:t>
            </a:r>
            <a:r>
              <a:rPr lang="en-US" sz="3400" b="1" dirty="0">
                <a:solidFill>
                  <a:prstClr val="white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vi-VN" sz="3400" b="1" dirty="0">
                <a:solidFill>
                  <a:prstClr val="white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đ</a:t>
            </a:r>
            <a:r>
              <a:rPr lang="en-US" sz="3400" b="1" dirty="0" err="1">
                <a:solidFill>
                  <a:prstClr val="white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iểm</a:t>
            </a:r>
            <a:endParaRPr lang="vi-VN" sz="3400" b="1" dirty="0">
              <a:solidFill>
                <a:prstClr val="white"/>
              </a:solidFill>
              <a:latin typeface="Times New Roman" pitchFamily="18" charset="0"/>
              <a:ea typeface="Tahoma" panose="020B0604030504040204" pitchFamily="34" charset="0"/>
              <a:cs typeface="Times New Roman" pitchFamily="18" charset="0"/>
            </a:endParaRPr>
          </a:p>
        </p:txBody>
      </p:sp>
      <p:pic>
        <p:nvPicPr>
          <p:cNvPr id="12" name="Picture 11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9594" y="4039437"/>
            <a:ext cx="964406" cy="1071563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53221" y="200083"/>
            <a:ext cx="1392773" cy="502906"/>
          </a:xfrm>
          <a:prstGeom prst="rect">
            <a:avLst/>
          </a:prstGeom>
          <a:noFill/>
        </p:spPr>
        <p:txBody>
          <a:bodyPr wrap="none" lIns="71320" tIns="35661" rIns="71320" bIns="35661" rtlCol="0">
            <a:spAutoFit/>
          </a:bodyPr>
          <a:lstStyle/>
          <a:p>
            <a:pPr defTabSz="713203" fontAlgn="auto">
              <a:spcBef>
                <a:spcPts val="0"/>
              </a:spcBef>
              <a:spcAft>
                <a:spcPts val="0"/>
              </a:spcAft>
            </a:pPr>
            <a:r>
              <a:rPr lang="en-US" sz="2800" b="1" dirty="0" err="1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Câu</a:t>
            </a:r>
            <a:r>
              <a:rPr lang="en-US" sz="2800" b="1" dirty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10</a:t>
            </a:r>
          </a:p>
        </p:txBody>
      </p:sp>
    </p:spTree>
    <p:extLst>
      <p:ext uri="{BB962C8B-B14F-4D97-AF65-F5344CB8AC3E}">
        <p14:creationId xmlns:p14="http://schemas.microsoft.com/office/powerpoint/2010/main" val="9413881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0" grpId="0" animBg="1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64406" y="1069699"/>
            <a:ext cx="7410081" cy="1555750"/>
          </a:xfrm>
          <a:prstGeom prst="rect">
            <a:avLst/>
          </a:prstGeom>
          <a:solidFill>
            <a:srgbClr val="7030A0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1320" tIns="35661" rIns="71320" bIns="35661" rtlCol="0" anchor="ctr"/>
          <a:lstStyle/>
          <a:p>
            <a:pPr algn="ctr" defTabSz="71320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400" b="1" dirty="0" err="1">
                <a:solidFill>
                  <a:prstClr val="white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Viết</a:t>
            </a:r>
            <a:r>
              <a:rPr lang="en-US" sz="3400" b="1" dirty="0">
                <a:solidFill>
                  <a:prstClr val="white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3400" b="1" dirty="0" err="1">
                <a:solidFill>
                  <a:prstClr val="white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đoạn</a:t>
            </a:r>
            <a:r>
              <a:rPr lang="en-US" sz="3400" b="1" dirty="0">
                <a:solidFill>
                  <a:prstClr val="white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3400" b="1" dirty="0" err="1">
                <a:solidFill>
                  <a:prstClr val="white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ghi</a:t>
            </a:r>
            <a:r>
              <a:rPr lang="en-US" sz="3400" b="1" dirty="0">
                <a:solidFill>
                  <a:prstClr val="white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3400" b="1" dirty="0" err="1">
                <a:solidFill>
                  <a:prstClr val="white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lại</a:t>
            </a:r>
            <a:r>
              <a:rPr lang="en-US" sz="3400" b="1" dirty="0">
                <a:solidFill>
                  <a:prstClr val="white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3400" b="1" dirty="0" err="1">
                <a:solidFill>
                  <a:prstClr val="white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cảm</a:t>
            </a:r>
            <a:r>
              <a:rPr lang="en-US" sz="3400" b="1" dirty="0">
                <a:solidFill>
                  <a:prstClr val="white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3400" b="1" dirty="0" err="1">
                <a:solidFill>
                  <a:prstClr val="white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nghĩ</a:t>
            </a:r>
            <a:r>
              <a:rPr lang="en-US" sz="3400" b="1" dirty="0">
                <a:solidFill>
                  <a:prstClr val="white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3400" b="1" dirty="0" err="1">
                <a:solidFill>
                  <a:prstClr val="white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về</a:t>
            </a:r>
            <a:r>
              <a:rPr lang="en-US" sz="3400" b="1" dirty="0">
                <a:solidFill>
                  <a:prstClr val="white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3400" b="1" dirty="0" err="1">
                <a:solidFill>
                  <a:prstClr val="white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một</a:t>
            </a:r>
            <a:r>
              <a:rPr lang="en-US" sz="3400" b="1" dirty="0">
                <a:solidFill>
                  <a:prstClr val="white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3400" b="1" dirty="0" err="1">
                <a:solidFill>
                  <a:prstClr val="white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bài</a:t>
            </a:r>
            <a:r>
              <a:rPr lang="en-US" sz="3400" b="1" dirty="0">
                <a:solidFill>
                  <a:prstClr val="white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ca </a:t>
            </a:r>
            <a:r>
              <a:rPr lang="en-US" sz="3400" b="1" dirty="0" err="1">
                <a:solidFill>
                  <a:prstClr val="white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dao</a:t>
            </a:r>
            <a:r>
              <a:rPr lang="en-US" sz="3400" b="1" dirty="0">
                <a:solidFill>
                  <a:prstClr val="white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3400" b="1" dirty="0" err="1">
                <a:solidFill>
                  <a:prstClr val="white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mà</a:t>
            </a:r>
            <a:r>
              <a:rPr lang="en-US" sz="3400" b="1" dirty="0">
                <a:solidFill>
                  <a:prstClr val="white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3400" b="1" dirty="0" err="1">
                <a:solidFill>
                  <a:prstClr val="white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em</a:t>
            </a:r>
            <a:r>
              <a:rPr lang="en-US" sz="3400" b="1" dirty="0">
                <a:solidFill>
                  <a:prstClr val="white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3400" b="1" dirty="0" err="1">
                <a:solidFill>
                  <a:prstClr val="white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thích</a:t>
            </a:r>
            <a:endParaRPr lang="vi-VN" sz="3400" b="1" dirty="0">
              <a:solidFill>
                <a:prstClr val="white"/>
              </a:solidFill>
              <a:latin typeface="Times New Roman" pitchFamily="18" charset="0"/>
              <a:ea typeface="Tahoma" panose="020B0604030504040204" pitchFamily="34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53221" y="200083"/>
            <a:ext cx="1952220" cy="502906"/>
          </a:xfrm>
          <a:prstGeom prst="rect">
            <a:avLst/>
          </a:prstGeom>
          <a:noFill/>
        </p:spPr>
        <p:txBody>
          <a:bodyPr wrap="none" lIns="71320" tIns="35661" rIns="71320" bIns="35661" rtlCol="0">
            <a:spAutoFit/>
          </a:bodyPr>
          <a:lstStyle/>
          <a:p>
            <a:pPr defTabSz="713203" fontAlgn="auto">
              <a:spcBef>
                <a:spcPts val="0"/>
              </a:spcBef>
              <a:spcAft>
                <a:spcPts val="0"/>
              </a:spcAft>
            </a:pPr>
            <a:r>
              <a:rPr lang="en-US" sz="2800" b="1" dirty="0" err="1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Vận</a:t>
            </a:r>
            <a:r>
              <a:rPr lang="en-US" sz="2800" b="1" dirty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dụng</a:t>
            </a:r>
            <a:r>
              <a:rPr lang="en-US" sz="2800" b="1" dirty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1900995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4"/>
          <p:cNvSpPr>
            <a:spLocks noChangeArrowheads="1"/>
          </p:cNvSpPr>
          <p:nvPr/>
        </p:nvSpPr>
        <p:spPr bwMode="auto">
          <a:xfrm>
            <a:off x="129540" y="1023549"/>
            <a:ext cx="8839200" cy="4503197"/>
          </a:xfrm>
          <a:prstGeom prst="rect">
            <a:avLst/>
          </a:prstGeom>
          <a:noFill/>
          <a:ln w="76200" cmpd="tri">
            <a:solidFill>
              <a:srgbClr val="00FF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1244" tIns="45618" rIns="91244" bIns="45618" anchor="ctr"/>
          <a:lstStyle/>
          <a:p>
            <a:endParaRPr lang="en-US">
              <a:solidFill>
                <a:srgbClr val="000000"/>
              </a:solidFill>
            </a:endParaRPr>
          </a:p>
        </p:txBody>
      </p:sp>
      <p:pic>
        <p:nvPicPr>
          <p:cNvPr id="61445" name="Picture 5" descr="bloem23"/>
          <p:cNvPicPr>
            <a:picLocks noChangeAspect="1" noChangeArrowheads="1" noCrop="1"/>
          </p:cNvPicPr>
          <p:nvPr/>
        </p:nvPicPr>
        <p:blipFill>
          <a:blip r:embed="rId4">
            <a:lum bright="-20000" contrast="3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55" y="1982446"/>
            <a:ext cx="549275" cy="4802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37893" name="Group 7"/>
          <p:cNvGrpSpPr>
            <a:grpSpLocks/>
          </p:cNvGrpSpPr>
          <p:nvPr/>
        </p:nvGrpSpPr>
        <p:grpSpPr bwMode="auto">
          <a:xfrm>
            <a:off x="1235130" y="4296434"/>
            <a:ext cx="6324600" cy="1230313"/>
            <a:chOff x="1680" y="2880"/>
            <a:chExt cx="2976" cy="1266"/>
          </a:xfrm>
        </p:grpSpPr>
        <p:pic>
          <p:nvPicPr>
            <p:cNvPr id="37901" name="Picture 8" descr="tn_an1000"/>
            <p:cNvPicPr>
              <a:picLocks noChangeAspect="1" noChangeArrowheads="1" noCrop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80" y="2880"/>
              <a:ext cx="2976" cy="12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7902" name="Freeform 9"/>
            <p:cNvSpPr>
              <a:spLocks/>
            </p:cNvSpPr>
            <p:nvPr/>
          </p:nvSpPr>
          <p:spPr bwMode="auto">
            <a:xfrm>
              <a:off x="1928" y="3352"/>
              <a:ext cx="108" cy="192"/>
            </a:xfrm>
            <a:custGeom>
              <a:avLst/>
              <a:gdLst>
                <a:gd name="T0" fmla="*/ 37 w 100"/>
                <a:gd name="T1" fmla="*/ 0 h 155"/>
                <a:gd name="T2" fmla="*/ 21 w 100"/>
                <a:gd name="T3" fmla="*/ 152 h 155"/>
                <a:gd name="T4" fmla="*/ 37 w 100"/>
                <a:gd name="T5" fmla="*/ 0 h 155"/>
                <a:gd name="T6" fmla="*/ 0 60000 65536"/>
                <a:gd name="T7" fmla="*/ 0 60000 65536"/>
                <a:gd name="T8" fmla="*/ 0 60000 65536"/>
                <a:gd name="T9" fmla="*/ 0 w 100"/>
                <a:gd name="T10" fmla="*/ 0 h 155"/>
                <a:gd name="T11" fmla="*/ 100 w 100"/>
                <a:gd name="T12" fmla="*/ 155 h 155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00" h="155">
                  <a:moveTo>
                    <a:pt x="37" y="0"/>
                  </a:moveTo>
                  <a:cubicBezTo>
                    <a:pt x="0" y="56"/>
                    <a:pt x="15" y="69"/>
                    <a:pt x="21" y="152"/>
                  </a:cubicBezTo>
                  <a:cubicBezTo>
                    <a:pt x="100" y="132"/>
                    <a:pt x="54" y="155"/>
                    <a:pt x="37" y="0"/>
                  </a:cubicBezTo>
                  <a:close/>
                </a:path>
              </a:pathLst>
            </a:custGeom>
            <a:solidFill>
              <a:srgbClr val="FFCC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37903" name="Freeform 10"/>
            <p:cNvSpPr>
              <a:spLocks/>
            </p:cNvSpPr>
            <p:nvPr/>
          </p:nvSpPr>
          <p:spPr bwMode="auto">
            <a:xfrm>
              <a:off x="3856" y="3320"/>
              <a:ext cx="188" cy="196"/>
            </a:xfrm>
            <a:custGeom>
              <a:avLst/>
              <a:gdLst>
                <a:gd name="T0" fmla="*/ 40 w 188"/>
                <a:gd name="T1" fmla="*/ 0 h 196"/>
                <a:gd name="T2" fmla="*/ 86 w 188"/>
                <a:gd name="T3" fmla="*/ 196 h 196"/>
                <a:gd name="T4" fmla="*/ 40 w 188"/>
                <a:gd name="T5" fmla="*/ 0 h 196"/>
                <a:gd name="T6" fmla="*/ 0 60000 65536"/>
                <a:gd name="T7" fmla="*/ 0 60000 65536"/>
                <a:gd name="T8" fmla="*/ 0 60000 65536"/>
                <a:gd name="T9" fmla="*/ 0 w 188"/>
                <a:gd name="T10" fmla="*/ 0 h 196"/>
                <a:gd name="T11" fmla="*/ 188 w 188"/>
                <a:gd name="T12" fmla="*/ 196 h 19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88" h="196">
                  <a:moveTo>
                    <a:pt x="40" y="0"/>
                  </a:moveTo>
                  <a:cubicBezTo>
                    <a:pt x="0" y="69"/>
                    <a:pt x="79" y="93"/>
                    <a:pt x="86" y="196"/>
                  </a:cubicBezTo>
                  <a:cubicBezTo>
                    <a:pt x="188" y="124"/>
                    <a:pt x="128" y="192"/>
                    <a:pt x="40" y="0"/>
                  </a:cubicBezTo>
                  <a:close/>
                </a:path>
              </a:pathLst>
            </a:custGeom>
            <a:solidFill>
              <a:srgbClr val="FFCC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37904" name="Freeform 11"/>
            <p:cNvSpPr>
              <a:spLocks/>
            </p:cNvSpPr>
            <p:nvPr/>
          </p:nvSpPr>
          <p:spPr bwMode="auto">
            <a:xfrm>
              <a:off x="2130" y="3414"/>
              <a:ext cx="101" cy="188"/>
            </a:xfrm>
            <a:custGeom>
              <a:avLst/>
              <a:gdLst>
                <a:gd name="T0" fmla="*/ 36 w 101"/>
                <a:gd name="T1" fmla="*/ 0 h 188"/>
                <a:gd name="T2" fmla="*/ 0 w 101"/>
                <a:gd name="T3" fmla="*/ 150 h 188"/>
                <a:gd name="T4" fmla="*/ 36 w 101"/>
                <a:gd name="T5" fmla="*/ 0 h 188"/>
                <a:gd name="T6" fmla="*/ 0 60000 65536"/>
                <a:gd name="T7" fmla="*/ 0 60000 65536"/>
                <a:gd name="T8" fmla="*/ 0 60000 65536"/>
                <a:gd name="T9" fmla="*/ 0 w 101"/>
                <a:gd name="T10" fmla="*/ 0 h 188"/>
                <a:gd name="T11" fmla="*/ 101 w 101"/>
                <a:gd name="T12" fmla="*/ 188 h 18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01" h="188">
                  <a:moveTo>
                    <a:pt x="36" y="0"/>
                  </a:moveTo>
                  <a:cubicBezTo>
                    <a:pt x="6" y="68"/>
                    <a:pt x="12" y="18"/>
                    <a:pt x="0" y="150"/>
                  </a:cubicBezTo>
                  <a:cubicBezTo>
                    <a:pt x="36" y="48"/>
                    <a:pt x="101" y="188"/>
                    <a:pt x="36" y="0"/>
                  </a:cubicBezTo>
                  <a:close/>
                </a:path>
              </a:pathLst>
            </a:custGeom>
            <a:solidFill>
              <a:srgbClr val="FFCC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37905" name="Freeform 12"/>
            <p:cNvSpPr>
              <a:spLocks/>
            </p:cNvSpPr>
            <p:nvPr/>
          </p:nvSpPr>
          <p:spPr bwMode="auto">
            <a:xfrm>
              <a:off x="2202" y="3570"/>
              <a:ext cx="126" cy="204"/>
            </a:xfrm>
            <a:custGeom>
              <a:avLst/>
              <a:gdLst>
                <a:gd name="T0" fmla="*/ 126 w 126"/>
                <a:gd name="T1" fmla="*/ 0 h 204"/>
                <a:gd name="T2" fmla="*/ 0 w 126"/>
                <a:gd name="T3" fmla="*/ 150 h 204"/>
                <a:gd name="T4" fmla="*/ 126 w 126"/>
                <a:gd name="T5" fmla="*/ 0 h 204"/>
                <a:gd name="T6" fmla="*/ 0 60000 65536"/>
                <a:gd name="T7" fmla="*/ 0 60000 65536"/>
                <a:gd name="T8" fmla="*/ 0 60000 65536"/>
                <a:gd name="T9" fmla="*/ 0 w 126"/>
                <a:gd name="T10" fmla="*/ 0 h 204"/>
                <a:gd name="T11" fmla="*/ 126 w 126"/>
                <a:gd name="T12" fmla="*/ 204 h 204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26" h="204">
                  <a:moveTo>
                    <a:pt x="126" y="0"/>
                  </a:moveTo>
                  <a:cubicBezTo>
                    <a:pt x="96" y="68"/>
                    <a:pt x="12" y="18"/>
                    <a:pt x="0" y="150"/>
                  </a:cubicBezTo>
                  <a:cubicBezTo>
                    <a:pt x="36" y="48"/>
                    <a:pt x="54" y="204"/>
                    <a:pt x="126" y="0"/>
                  </a:cubicBezTo>
                  <a:close/>
                </a:path>
              </a:pathLst>
            </a:custGeom>
            <a:solidFill>
              <a:srgbClr val="FFCC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</p:grpSp>
      <p:pic>
        <p:nvPicPr>
          <p:cNvPr id="61455" name="Picture 15" descr="bloem23"/>
          <p:cNvPicPr>
            <a:picLocks noChangeAspect="1" noChangeArrowheads="1" noCrop="1"/>
          </p:cNvPicPr>
          <p:nvPr/>
        </p:nvPicPr>
        <p:blipFill>
          <a:blip r:embed="rId4">
            <a:lum bright="-20000" contrast="3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56" y="2593191"/>
            <a:ext cx="549275" cy="4802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58" name="Rectangle 18"/>
          <p:cNvSpPr>
            <a:spLocks noChangeArrowheads="1"/>
          </p:cNvSpPr>
          <p:nvPr/>
        </p:nvSpPr>
        <p:spPr bwMode="auto">
          <a:xfrm>
            <a:off x="1390640" y="1748651"/>
            <a:ext cx="7239000" cy="8307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244" tIns="45618" rIns="91244" bIns="45618">
            <a:spAutoFit/>
          </a:bodyPr>
          <a:lstStyle/>
          <a:p>
            <a:pPr algn="just">
              <a:spcBef>
                <a:spcPct val="0"/>
              </a:spcBef>
            </a:pPr>
            <a:r>
              <a:rPr lang="en-US" sz="2400" b="1" dirty="0" err="1">
                <a:solidFill>
                  <a:srgbClr val="0000CC"/>
                </a:solidFill>
                <a:latin typeface="Arial"/>
                <a:ea typeface="Tahoma" panose="020B0604030504040204" pitchFamily="34" charset="0"/>
                <a:cs typeface="Tahoma" panose="020B0604030504040204" pitchFamily="34" charset="0"/>
              </a:rPr>
              <a:t>Vẽ</a:t>
            </a:r>
            <a:r>
              <a:rPr lang="en-US" sz="2400" b="1" dirty="0">
                <a:solidFill>
                  <a:srgbClr val="0000CC"/>
                </a:solidFill>
                <a:latin typeface="Arial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Arial"/>
                <a:ea typeface="Tahoma" panose="020B0604030504040204" pitchFamily="34" charset="0"/>
                <a:cs typeface="Tahoma" panose="020B0604030504040204" pitchFamily="34" charset="0"/>
              </a:rPr>
              <a:t>sơ</a:t>
            </a:r>
            <a:r>
              <a:rPr lang="en-US" sz="2400" b="1" dirty="0">
                <a:solidFill>
                  <a:srgbClr val="0000CC"/>
                </a:solidFill>
                <a:latin typeface="Arial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Arial"/>
                <a:ea typeface="Tahoma" panose="020B0604030504040204" pitchFamily="34" charset="0"/>
                <a:cs typeface="Tahoma" panose="020B0604030504040204" pitchFamily="34" charset="0"/>
              </a:rPr>
              <a:t>đồ</a:t>
            </a:r>
            <a:r>
              <a:rPr lang="en-US" sz="2400" b="1" dirty="0">
                <a:solidFill>
                  <a:srgbClr val="0000CC"/>
                </a:solidFill>
                <a:latin typeface="Arial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Arial"/>
                <a:ea typeface="Tahoma" panose="020B0604030504040204" pitchFamily="34" charset="0"/>
                <a:cs typeface="Tahoma" panose="020B0604030504040204" pitchFamily="34" charset="0"/>
              </a:rPr>
              <a:t>tư</a:t>
            </a:r>
            <a:r>
              <a:rPr lang="en-US" sz="2400" b="1" dirty="0">
                <a:solidFill>
                  <a:srgbClr val="0000CC"/>
                </a:solidFill>
                <a:latin typeface="Arial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Arial"/>
                <a:ea typeface="Tahoma" panose="020B0604030504040204" pitchFamily="34" charset="0"/>
                <a:cs typeface="Tahoma" panose="020B0604030504040204" pitchFamily="34" charset="0"/>
              </a:rPr>
              <a:t>duy</a:t>
            </a:r>
            <a:r>
              <a:rPr lang="en-US" sz="2400" b="1" dirty="0">
                <a:solidFill>
                  <a:srgbClr val="0000CC"/>
                </a:solidFill>
                <a:latin typeface="Arial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Arial"/>
                <a:ea typeface="Tahoma" panose="020B0604030504040204" pitchFamily="34" charset="0"/>
                <a:cs typeface="Tahoma" panose="020B0604030504040204" pitchFamily="34" charset="0"/>
              </a:rPr>
              <a:t>khái</a:t>
            </a:r>
            <a:r>
              <a:rPr lang="en-US" sz="2400" b="1" dirty="0">
                <a:solidFill>
                  <a:srgbClr val="0000CC"/>
                </a:solidFill>
                <a:latin typeface="Arial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smtClean="0">
                <a:solidFill>
                  <a:srgbClr val="0000CC"/>
                </a:solidFill>
                <a:latin typeface="Arial"/>
                <a:ea typeface="Tahoma" panose="020B0604030504040204" pitchFamily="34" charset="0"/>
                <a:cs typeface="Tahoma" panose="020B0604030504040204" pitchFamily="34" charset="0"/>
              </a:rPr>
              <a:t>quát </a:t>
            </a:r>
            <a:r>
              <a:rPr lang="en-US" sz="2400" b="1" dirty="0" err="1">
                <a:solidFill>
                  <a:srgbClr val="0000CC"/>
                </a:solidFill>
                <a:latin typeface="Arial"/>
                <a:ea typeface="Tahoma" panose="020B0604030504040204" pitchFamily="34" charset="0"/>
                <a:cs typeface="Tahoma" panose="020B0604030504040204" pitchFamily="34" charset="0"/>
              </a:rPr>
              <a:t>kiến</a:t>
            </a:r>
            <a:r>
              <a:rPr lang="en-US" sz="2400" b="1" dirty="0">
                <a:solidFill>
                  <a:srgbClr val="0000CC"/>
                </a:solidFill>
                <a:latin typeface="Arial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Arial"/>
                <a:ea typeface="Tahoma" panose="020B0604030504040204" pitchFamily="34" charset="0"/>
                <a:cs typeface="Tahoma" panose="020B0604030504040204" pitchFamily="34" charset="0"/>
              </a:rPr>
              <a:t>thức</a:t>
            </a:r>
            <a:r>
              <a:rPr lang="en-US" sz="2400" b="1" dirty="0">
                <a:solidFill>
                  <a:srgbClr val="0000CC"/>
                </a:solidFill>
                <a:latin typeface="Arial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Arial"/>
                <a:ea typeface="Tahoma" panose="020B0604030504040204" pitchFamily="34" charset="0"/>
                <a:cs typeface="Tahoma" panose="020B0604030504040204" pitchFamily="34" charset="0"/>
              </a:rPr>
              <a:t>bài</a:t>
            </a:r>
            <a:r>
              <a:rPr lang="en-US" sz="2400" b="1" dirty="0">
                <a:solidFill>
                  <a:srgbClr val="0000CC"/>
                </a:solidFill>
                <a:latin typeface="Arial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Arial"/>
                <a:ea typeface="Tahoma" panose="020B0604030504040204" pitchFamily="34" charset="0"/>
                <a:cs typeface="Tahoma" panose="020B0604030504040204" pitchFamily="34" charset="0"/>
              </a:rPr>
              <a:t>học</a:t>
            </a:r>
            <a:r>
              <a:rPr lang="en-US" sz="2400" b="1" dirty="0">
                <a:solidFill>
                  <a:srgbClr val="0000CC"/>
                </a:solidFill>
                <a:latin typeface="Arial"/>
                <a:ea typeface="Tahoma" panose="020B0604030504040204" pitchFamily="34" charset="0"/>
                <a:cs typeface="Tahoma" panose="020B0604030504040204" pitchFamily="34" charset="0"/>
              </a:rPr>
              <a:t>. </a:t>
            </a:r>
            <a:r>
              <a:rPr lang="en-US" sz="2400" b="1" dirty="0" err="1">
                <a:solidFill>
                  <a:srgbClr val="0000CC"/>
                </a:solidFill>
                <a:latin typeface="Arial"/>
                <a:ea typeface="Tahoma" panose="020B0604030504040204" pitchFamily="34" charset="0"/>
                <a:cs typeface="Tahoma" panose="020B0604030504040204" pitchFamily="34" charset="0"/>
              </a:rPr>
              <a:t>Hoàn</a:t>
            </a:r>
            <a:r>
              <a:rPr lang="en-US" sz="2400" b="1" dirty="0">
                <a:solidFill>
                  <a:srgbClr val="0000CC"/>
                </a:solidFill>
                <a:latin typeface="Arial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Arial"/>
                <a:ea typeface="Tahoma" panose="020B0604030504040204" pitchFamily="34" charset="0"/>
                <a:cs typeface="Tahoma" panose="020B0604030504040204" pitchFamily="34" charset="0"/>
              </a:rPr>
              <a:t>thành</a:t>
            </a:r>
            <a:r>
              <a:rPr lang="en-US" sz="2400" b="1" dirty="0">
                <a:solidFill>
                  <a:srgbClr val="0000CC"/>
                </a:solidFill>
                <a:latin typeface="Arial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Arial"/>
                <a:ea typeface="Tahoma" panose="020B0604030504040204" pitchFamily="34" charset="0"/>
                <a:cs typeface="Tahoma" panose="020B0604030504040204" pitchFamily="34" charset="0"/>
              </a:rPr>
              <a:t>đoạn</a:t>
            </a:r>
            <a:r>
              <a:rPr lang="en-US" sz="2400" b="1" dirty="0">
                <a:solidFill>
                  <a:srgbClr val="0000CC"/>
                </a:solidFill>
                <a:latin typeface="Arial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Arial"/>
                <a:ea typeface="Tahoma" panose="020B0604030504040204" pitchFamily="34" charset="0"/>
                <a:cs typeface="Tahoma" panose="020B0604030504040204" pitchFamily="34" charset="0"/>
              </a:rPr>
              <a:t>văn</a:t>
            </a:r>
            <a:r>
              <a:rPr lang="en-US" sz="2400" b="1" dirty="0">
                <a:solidFill>
                  <a:srgbClr val="0000CC"/>
                </a:solidFill>
                <a:latin typeface="Arial"/>
                <a:ea typeface="Tahoma" panose="020B0604030504040204" pitchFamily="34" charset="0"/>
                <a:cs typeface="Tahoma" panose="020B0604030504040204" pitchFamily="34" charset="0"/>
              </a:rPr>
              <a:t>­</a:t>
            </a:r>
            <a:endParaRPr lang="ru-RU" sz="2400" b="1" dirty="0">
              <a:solidFill>
                <a:srgbClr val="0000CC"/>
              </a:solidFill>
              <a:latin typeface="Arial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1459" name="Rectangle 19"/>
          <p:cNvSpPr>
            <a:spLocks noChangeArrowheads="1"/>
          </p:cNvSpPr>
          <p:nvPr/>
        </p:nvSpPr>
        <p:spPr bwMode="auto">
          <a:xfrm>
            <a:off x="1333481" y="2624055"/>
            <a:ext cx="7353319" cy="5230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244" tIns="45618" rIns="91244" bIns="45618">
            <a:spAutoFit/>
          </a:bodyPr>
          <a:lstStyle/>
          <a:p>
            <a:r>
              <a:rPr lang="en-US" sz="2800" b="1" dirty="0" err="1">
                <a:solidFill>
                  <a:srgbClr val="0000CC"/>
                </a:solidFill>
                <a:latin typeface="Arial"/>
              </a:rPr>
              <a:t>Chuẩn</a:t>
            </a:r>
            <a:r>
              <a:rPr lang="en-US" sz="2800" b="1" dirty="0">
                <a:solidFill>
                  <a:srgbClr val="0000CC"/>
                </a:solidFill>
                <a:latin typeface="Arial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latin typeface="Arial"/>
              </a:rPr>
              <a:t>bị</a:t>
            </a:r>
            <a:r>
              <a:rPr lang="en-US" sz="2800" b="1" dirty="0">
                <a:solidFill>
                  <a:srgbClr val="0000CC"/>
                </a:solidFill>
                <a:latin typeface="Arial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latin typeface="Arial"/>
              </a:rPr>
              <a:t>nội</a:t>
            </a:r>
            <a:r>
              <a:rPr lang="en-US" sz="2800" b="1" dirty="0">
                <a:solidFill>
                  <a:srgbClr val="0000CC"/>
                </a:solidFill>
                <a:latin typeface="Arial"/>
              </a:rPr>
              <a:t> dung </a:t>
            </a:r>
            <a:r>
              <a:rPr lang="en-US" sz="2800" b="1" dirty="0" err="1">
                <a:solidFill>
                  <a:srgbClr val="0000CC"/>
                </a:solidFill>
                <a:latin typeface="Arial"/>
              </a:rPr>
              <a:t>bài</a:t>
            </a:r>
            <a:r>
              <a:rPr lang="en-US" sz="2800" b="1" dirty="0">
                <a:solidFill>
                  <a:srgbClr val="0000CC"/>
                </a:solidFill>
                <a:latin typeface="Arial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latin typeface="Arial"/>
              </a:rPr>
              <a:t>sau</a:t>
            </a:r>
            <a:r>
              <a:rPr lang="en-US" sz="2800" b="1" dirty="0">
                <a:solidFill>
                  <a:srgbClr val="0000CC"/>
                </a:solidFill>
                <a:latin typeface="Arial"/>
              </a:rPr>
              <a:t>: TH </a:t>
            </a:r>
            <a:r>
              <a:rPr lang="en-US" sz="2800" b="1" dirty="0" err="1">
                <a:solidFill>
                  <a:srgbClr val="0000CC"/>
                </a:solidFill>
                <a:latin typeface="Arial"/>
              </a:rPr>
              <a:t>tiếng</a:t>
            </a:r>
            <a:r>
              <a:rPr lang="en-US" sz="2800" b="1" dirty="0">
                <a:solidFill>
                  <a:srgbClr val="0000CC"/>
                </a:solidFill>
                <a:latin typeface="Arial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latin typeface="Arial"/>
              </a:rPr>
              <a:t>Việt</a:t>
            </a:r>
            <a:endParaRPr lang="en-US" sz="2800" b="1" dirty="0">
              <a:solidFill>
                <a:srgbClr val="0000CC"/>
              </a:solidFill>
              <a:latin typeface="Arial"/>
            </a:endParaRPr>
          </a:p>
        </p:txBody>
      </p:sp>
      <p:sp>
        <p:nvSpPr>
          <p:cNvPr id="61461" name="Rectangle 21"/>
          <p:cNvSpPr>
            <a:spLocks noChangeArrowheads="1"/>
          </p:cNvSpPr>
          <p:nvPr/>
        </p:nvSpPr>
        <p:spPr bwMode="auto">
          <a:xfrm>
            <a:off x="1351874" y="3236295"/>
            <a:ext cx="7467638" cy="8307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244" tIns="45618" rIns="91244" bIns="45618">
            <a:spAutoFit/>
          </a:bodyPr>
          <a:lstStyle/>
          <a:p>
            <a:pPr algn="just"/>
            <a:r>
              <a:rPr lang="en-US" sz="2400" b="1" dirty="0" err="1">
                <a:solidFill>
                  <a:srgbClr val="0000CC"/>
                </a:solidFill>
                <a:latin typeface="Arial"/>
                <a:ea typeface="Tahoma" panose="020B0604030504040204" pitchFamily="34" charset="0"/>
                <a:cs typeface="Tahoma" panose="020B0604030504040204" pitchFamily="34" charset="0"/>
              </a:rPr>
              <a:t>Sưu</a:t>
            </a:r>
            <a:r>
              <a:rPr lang="en-US" sz="2400" b="1" dirty="0">
                <a:solidFill>
                  <a:srgbClr val="0000CC"/>
                </a:solidFill>
                <a:latin typeface="Arial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Arial"/>
                <a:ea typeface="Tahoma" panose="020B0604030504040204" pitchFamily="34" charset="0"/>
                <a:cs typeface="Tahoma" panose="020B0604030504040204" pitchFamily="34" charset="0"/>
              </a:rPr>
              <a:t>tầm</a:t>
            </a:r>
            <a:r>
              <a:rPr lang="en-US" sz="2400" b="1" dirty="0">
                <a:solidFill>
                  <a:srgbClr val="0000CC"/>
                </a:solidFill>
                <a:latin typeface="Arial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Arial"/>
                <a:ea typeface="Tahoma" panose="020B0604030504040204" pitchFamily="34" charset="0"/>
                <a:cs typeface="Tahoma" panose="020B0604030504040204" pitchFamily="34" charset="0"/>
              </a:rPr>
              <a:t>các</a:t>
            </a:r>
            <a:r>
              <a:rPr lang="en-US" sz="2400" b="1" dirty="0">
                <a:solidFill>
                  <a:srgbClr val="0000CC"/>
                </a:solidFill>
                <a:latin typeface="Arial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Arial"/>
                <a:ea typeface="Tahoma" panose="020B0604030504040204" pitchFamily="34" charset="0"/>
                <a:cs typeface="Tahoma" panose="020B0604030504040204" pitchFamily="34" charset="0"/>
              </a:rPr>
              <a:t>bài</a:t>
            </a:r>
            <a:r>
              <a:rPr lang="en-US" sz="2400" b="1" dirty="0">
                <a:solidFill>
                  <a:srgbClr val="0000CC"/>
                </a:solidFill>
                <a:latin typeface="Arial"/>
                <a:ea typeface="Tahoma" panose="020B0604030504040204" pitchFamily="34" charset="0"/>
                <a:cs typeface="Tahoma" panose="020B0604030504040204" pitchFamily="34" charset="0"/>
              </a:rPr>
              <a:t> ca </a:t>
            </a:r>
            <a:r>
              <a:rPr lang="en-US" sz="2400" b="1" dirty="0" err="1">
                <a:solidFill>
                  <a:srgbClr val="0000CC"/>
                </a:solidFill>
                <a:latin typeface="Arial"/>
                <a:ea typeface="Tahoma" panose="020B0604030504040204" pitchFamily="34" charset="0"/>
                <a:cs typeface="Tahoma" panose="020B0604030504040204" pitchFamily="34" charset="0"/>
              </a:rPr>
              <a:t>dao</a:t>
            </a:r>
            <a:r>
              <a:rPr lang="en-US" sz="2400" b="1" dirty="0">
                <a:solidFill>
                  <a:srgbClr val="0000CC"/>
                </a:solidFill>
                <a:latin typeface="Arial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Arial"/>
                <a:ea typeface="Tahoma" panose="020B0604030504040204" pitchFamily="34" charset="0"/>
                <a:cs typeface="Tahoma" panose="020B0604030504040204" pitchFamily="34" charset="0"/>
              </a:rPr>
              <a:t>về</a:t>
            </a:r>
            <a:r>
              <a:rPr lang="en-US" sz="2400" b="1" dirty="0">
                <a:solidFill>
                  <a:srgbClr val="0000CC"/>
                </a:solidFill>
                <a:latin typeface="Arial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Arial"/>
                <a:ea typeface="Tahoma" panose="020B0604030504040204" pitchFamily="34" charset="0"/>
                <a:cs typeface="Tahoma" panose="020B0604030504040204" pitchFamily="34" charset="0"/>
              </a:rPr>
              <a:t>tình</a:t>
            </a:r>
            <a:r>
              <a:rPr lang="en-US" sz="2400" b="1" dirty="0">
                <a:solidFill>
                  <a:srgbClr val="0000CC"/>
                </a:solidFill>
                <a:latin typeface="Arial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Arial"/>
                <a:ea typeface="Tahoma" panose="020B0604030504040204" pitchFamily="34" charset="0"/>
                <a:cs typeface="Tahoma" panose="020B0604030504040204" pitchFamily="34" charset="0"/>
              </a:rPr>
              <a:t>cảm</a:t>
            </a:r>
            <a:r>
              <a:rPr lang="en-US" sz="2400" b="1" dirty="0">
                <a:solidFill>
                  <a:srgbClr val="0000CC"/>
                </a:solidFill>
                <a:latin typeface="Arial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Arial"/>
                <a:ea typeface="Tahoma" panose="020B0604030504040204" pitchFamily="34" charset="0"/>
                <a:cs typeface="Tahoma" panose="020B0604030504040204" pitchFamily="34" charset="0"/>
              </a:rPr>
              <a:t>gia</a:t>
            </a:r>
            <a:r>
              <a:rPr lang="en-US" sz="2400" b="1" dirty="0">
                <a:solidFill>
                  <a:srgbClr val="0000CC"/>
                </a:solidFill>
                <a:latin typeface="Arial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Arial"/>
                <a:ea typeface="Tahoma" panose="020B0604030504040204" pitchFamily="34" charset="0"/>
                <a:cs typeface="Tahoma" panose="020B0604030504040204" pitchFamily="34" charset="0"/>
              </a:rPr>
              <a:t>đình</a:t>
            </a:r>
            <a:r>
              <a:rPr lang="en-US" sz="2400" b="1" dirty="0">
                <a:solidFill>
                  <a:srgbClr val="0000CC"/>
                </a:solidFill>
                <a:latin typeface="Arial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Arial"/>
                <a:ea typeface="Tahoma" panose="020B0604030504040204" pitchFamily="34" charset="0"/>
                <a:cs typeface="Tahoma" panose="020B0604030504040204" pitchFamily="34" charset="0"/>
              </a:rPr>
              <a:t>và</a:t>
            </a:r>
            <a:r>
              <a:rPr lang="en-US" sz="2400" b="1" dirty="0">
                <a:solidFill>
                  <a:srgbClr val="0000CC"/>
                </a:solidFill>
                <a:latin typeface="Arial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Arial"/>
                <a:ea typeface="Tahoma" panose="020B0604030504040204" pitchFamily="34" charset="0"/>
                <a:cs typeface="Tahoma" panose="020B0604030504040204" pitchFamily="34" charset="0"/>
              </a:rPr>
              <a:t>tình</a:t>
            </a:r>
            <a:r>
              <a:rPr lang="en-US" sz="2400" b="1" dirty="0">
                <a:solidFill>
                  <a:srgbClr val="0000CC"/>
                </a:solidFill>
                <a:latin typeface="Arial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Arial"/>
                <a:ea typeface="Tahoma" panose="020B0604030504040204" pitchFamily="34" charset="0"/>
                <a:cs typeface="Tahoma" panose="020B0604030504040204" pitchFamily="34" charset="0"/>
              </a:rPr>
              <a:t>yêu</a:t>
            </a:r>
            <a:r>
              <a:rPr lang="en-US" sz="2400" b="1" dirty="0">
                <a:solidFill>
                  <a:srgbClr val="0000CC"/>
                </a:solidFill>
                <a:latin typeface="Arial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Arial"/>
                <a:ea typeface="Tahoma" panose="020B0604030504040204" pitchFamily="34" charset="0"/>
                <a:cs typeface="Tahoma" panose="020B0604030504040204" pitchFamily="34" charset="0"/>
              </a:rPr>
              <a:t>quê</a:t>
            </a:r>
            <a:r>
              <a:rPr lang="en-US" sz="2400" b="1" dirty="0">
                <a:solidFill>
                  <a:srgbClr val="0000CC"/>
                </a:solidFill>
                <a:latin typeface="Arial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Arial"/>
                <a:ea typeface="Tahoma" panose="020B0604030504040204" pitchFamily="34" charset="0"/>
                <a:cs typeface="Tahoma" panose="020B0604030504040204" pitchFamily="34" charset="0"/>
              </a:rPr>
              <a:t>hương</a:t>
            </a:r>
            <a:r>
              <a:rPr lang="en-US" sz="2400" b="1" dirty="0">
                <a:solidFill>
                  <a:srgbClr val="0000CC"/>
                </a:solidFill>
                <a:latin typeface="Arial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Arial"/>
                <a:ea typeface="Tahoma" panose="020B0604030504040204" pitchFamily="34" charset="0"/>
                <a:cs typeface="Tahoma" panose="020B0604030504040204" pitchFamily="34" charset="0"/>
              </a:rPr>
              <a:t>đất</a:t>
            </a:r>
            <a:r>
              <a:rPr lang="en-US" sz="2400" b="1" dirty="0">
                <a:solidFill>
                  <a:srgbClr val="0000CC"/>
                </a:solidFill>
                <a:latin typeface="Arial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Arial"/>
                <a:ea typeface="Tahoma" panose="020B0604030504040204" pitchFamily="34" charset="0"/>
                <a:cs typeface="Tahoma" panose="020B0604030504040204" pitchFamily="34" charset="0"/>
              </a:rPr>
              <a:t>nước</a:t>
            </a:r>
            <a:endParaRPr lang="en-US" sz="2400" b="1" dirty="0">
              <a:solidFill>
                <a:srgbClr val="0000CC"/>
              </a:solidFill>
              <a:latin typeface="Arial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8674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1482" y="190500"/>
            <a:ext cx="4449763" cy="755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" name="Picture 15" descr="bloem23"/>
          <p:cNvPicPr>
            <a:picLocks noChangeAspect="1" noChangeArrowheads="1" noCrop="1"/>
          </p:cNvPicPr>
          <p:nvPr/>
        </p:nvPicPr>
        <p:blipFill>
          <a:blip r:embed="rId4">
            <a:lum bright="-20000" contrast="3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7188" y="3467100"/>
            <a:ext cx="549275" cy="4802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206485897"/>
      </p:ext>
    </p:extLst>
  </p:cSld>
  <p:clrMapOvr>
    <a:masterClrMapping/>
  </p:clrMapOvr>
  <p:transition>
    <p:sndAc>
      <p:stSnd>
        <p:snd r:embed="rId3" name="cashreg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3" dur="2000"/>
                                        <p:tgtEl>
                                          <p:spTgt spid="614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8" dur="2000"/>
                                        <p:tgtEl>
                                          <p:spTgt spid="614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3" dur="2000"/>
                                        <p:tgtEl>
                                          <p:spTgt spid="614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58" grpId="0"/>
      <p:bldP spid="61459" grpId="0"/>
      <p:bldP spid="6146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25">
            <a:extLst>
              <a:ext uri="{FF2B5EF4-FFF2-40B4-BE49-F238E27FC236}">
                <a16:creationId xmlns:a16="http://schemas.microsoft.com/office/drawing/2014/main" xmlns="" id="{34294F01-75A2-47C6-8975-F699C21E23C1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1618" y="248334"/>
            <a:ext cx="2601031" cy="2601031"/>
          </a:xfrm>
          <a:prstGeom prst="rect">
            <a:avLst/>
          </a:prstGeom>
        </p:spPr>
      </p:pic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xmlns="" id="{C7B0FE9C-F303-49FF-B30D-C4457E06642A}"/>
              </a:ext>
            </a:extLst>
          </p:cNvPr>
          <p:cNvCxnSpPr/>
          <p:nvPr/>
        </p:nvCxnSpPr>
        <p:spPr>
          <a:xfrm>
            <a:off x="0" y="4981110"/>
            <a:ext cx="9144000" cy="0"/>
          </a:xfrm>
          <a:prstGeom prst="line">
            <a:avLst/>
          </a:prstGeom>
          <a:ln w="38100"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xmlns="" id="{2F7D700C-B032-496C-9680-57633EB31182}"/>
              </a:ext>
            </a:extLst>
          </p:cNvPr>
          <p:cNvCxnSpPr/>
          <p:nvPr/>
        </p:nvCxnSpPr>
        <p:spPr>
          <a:xfrm>
            <a:off x="0" y="4333664"/>
            <a:ext cx="9144000" cy="0"/>
          </a:xfrm>
          <a:prstGeom prst="line">
            <a:avLst/>
          </a:prstGeom>
          <a:ln w="38100"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xmlns="" id="{B4199134-2609-4E66-A329-2863BCCC5133}"/>
              </a:ext>
            </a:extLst>
          </p:cNvPr>
          <p:cNvCxnSpPr/>
          <p:nvPr/>
        </p:nvCxnSpPr>
        <p:spPr>
          <a:xfrm>
            <a:off x="0" y="3431782"/>
            <a:ext cx="9144000" cy="0"/>
          </a:xfrm>
          <a:prstGeom prst="line">
            <a:avLst/>
          </a:prstGeom>
          <a:ln w="76200"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Freeform: Shape 13">
            <a:extLst>
              <a:ext uri="{FF2B5EF4-FFF2-40B4-BE49-F238E27FC236}">
                <a16:creationId xmlns:a16="http://schemas.microsoft.com/office/drawing/2014/main" xmlns="" id="{2254BD6F-C222-4EBF-A18A-FDA724EC8AEA}"/>
              </a:ext>
            </a:extLst>
          </p:cNvPr>
          <p:cNvSpPr/>
          <p:nvPr/>
        </p:nvSpPr>
        <p:spPr>
          <a:xfrm flipH="1">
            <a:off x="494967" y="2973974"/>
            <a:ext cx="8154143" cy="938951"/>
          </a:xfrm>
          <a:custGeom>
            <a:avLst/>
            <a:gdLst>
              <a:gd name="connsiteX0" fmla="*/ 9976447 w 10872190"/>
              <a:gd name="connsiteY0" fmla="*/ 130 h 1251934"/>
              <a:gd name="connsiteX1" fmla="*/ 9946352 w 10872190"/>
              <a:gd name="connsiteY1" fmla="*/ 4530 h 1251934"/>
              <a:gd name="connsiteX2" fmla="*/ 8262152 w 10872190"/>
              <a:gd name="connsiteY2" fmla="*/ 4530 h 1251934"/>
              <a:gd name="connsiteX3" fmla="*/ 2610038 w 10872190"/>
              <a:gd name="connsiteY3" fmla="*/ 4530 h 1251934"/>
              <a:gd name="connsiteX4" fmla="*/ 925838 w 10872190"/>
              <a:gd name="connsiteY4" fmla="*/ 4530 h 1251934"/>
              <a:gd name="connsiteX5" fmla="*/ 895743 w 10872190"/>
              <a:gd name="connsiteY5" fmla="*/ 130 h 1251934"/>
              <a:gd name="connsiteX6" fmla="*/ 0 w 10872190"/>
              <a:gd name="connsiteY6" fmla="*/ 625967 h 1251934"/>
              <a:gd name="connsiteX7" fmla="*/ 895743 w 10872190"/>
              <a:gd name="connsiteY7" fmla="*/ 1251804 h 1251934"/>
              <a:gd name="connsiteX8" fmla="*/ 925838 w 10872190"/>
              <a:gd name="connsiteY8" fmla="*/ 1247404 h 1251934"/>
              <a:gd name="connsiteX9" fmla="*/ 2610038 w 10872190"/>
              <a:gd name="connsiteY9" fmla="*/ 1247404 h 1251934"/>
              <a:gd name="connsiteX10" fmla="*/ 8262152 w 10872190"/>
              <a:gd name="connsiteY10" fmla="*/ 1247404 h 1251934"/>
              <a:gd name="connsiteX11" fmla="*/ 9946352 w 10872190"/>
              <a:gd name="connsiteY11" fmla="*/ 1247404 h 1251934"/>
              <a:gd name="connsiteX12" fmla="*/ 9976447 w 10872190"/>
              <a:gd name="connsiteY12" fmla="*/ 1251804 h 1251934"/>
              <a:gd name="connsiteX13" fmla="*/ 10872190 w 10872190"/>
              <a:gd name="connsiteY13" fmla="*/ 625967 h 1251934"/>
              <a:gd name="connsiteX14" fmla="*/ 9976447 w 10872190"/>
              <a:gd name="connsiteY14" fmla="*/ 130 h 1251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872190" h="1251934">
                <a:moveTo>
                  <a:pt x="9976447" y="130"/>
                </a:moveTo>
                <a:lnTo>
                  <a:pt x="9946352" y="4530"/>
                </a:lnTo>
                <a:lnTo>
                  <a:pt x="8262152" y="4530"/>
                </a:lnTo>
                <a:lnTo>
                  <a:pt x="2610038" y="4530"/>
                </a:lnTo>
                <a:lnTo>
                  <a:pt x="925838" y="4530"/>
                </a:lnTo>
                <a:lnTo>
                  <a:pt x="895743" y="130"/>
                </a:lnTo>
                <a:cubicBezTo>
                  <a:pt x="669986" y="-5180"/>
                  <a:pt x="349558" y="150180"/>
                  <a:pt x="0" y="625967"/>
                </a:cubicBezTo>
                <a:cubicBezTo>
                  <a:pt x="349558" y="1101755"/>
                  <a:pt x="669986" y="1257114"/>
                  <a:pt x="895743" y="1251804"/>
                </a:cubicBezTo>
                <a:lnTo>
                  <a:pt x="925838" y="1247404"/>
                </a:lnTo>
                <a:lnTo>
                  <a:pt x="2610038" y="1247404"/>
                </a:lnTo>
                <a:lnTo>
                  <a:pt x="8262152" y="1247404"/>
                </a:lnTo>
                <a:lnTo>
                  <a:pt x="9946352" y="1247404"/>
                </a:lnTo>
                <a:lnTo>
                  <a:pt x="9976447" y="1251804"/>
                </a:lnTo>
                <a:cubicBezTo>
                  <a:pt x="10202204" y="1257114"/>
                  <a:pt x="10522632" y="1101755"/>
                  <a:pt x="10872190" y="625967"/>
                </a:cubicBezTo>
                <a:cubicBezTo>
                  <a:pt x="10522632" y="150180"/>
                  <a:pt x="10202204" y="-5180"/>
                  <a:pt x="9976447" y="130"/>
                </a:cubicBezTo>
                <a:close/>
              </a:path>
            </a:pathLst>
          </a:custGeom>
          <a:solidFill>
            <a:srgbClr val="0070C0"/>
          </a:solidFill>
          <a:ln w="38100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244" tIns="45618" rIns="91244" bIns="45618" rtlCol="0" anchor="ctr"/>
          <a:lstStyle/>
          <a:p>
            <a:pPr algn="ctr" defTabSz="684287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30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xmlns="" id="{4605F6AC-8356-4661-B6A4-309609CF4CCF}"/>
              </a:ext>
            </a:extLst>
          </p:cNvPr>
          <p:cNvSpPr txBox="1"/>
          <p:nvPr/>
        </p:nvSpPr>
        <p:spPr>
          <a:xfrm>
            <a:off x="1038688" y="3295611"/>
            <a:ext cx="7419512" cy="399904"/>
          </a:xfrm>
          <a:prstGeom prst="rect">
            <a:avLst/>
          </a:prstGeom>
          <a:noFill/>
        </p:spPr>
        <p:txBody>
          <a:bodyPr wrap="square" lIns="91244" tIns="45618" rIns="91244" bIns="45618" rtlCol="0">
            <a:spAutoFit/>
          </a:bodyPr>
          <a:lstStyle/>
          <a:p>
            <a:pPr algn="ctr" defTabSz="684287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b="1" dirty="0" err="1">
                <a:solidFill>
                  <a:prstClr val="white"/>
                </a:solidFill>
                <a:latin typeface="+mj-lt"/>
              </a:rPr>
              <a:t>Câu</a:t>
            </a:r>
            <a:r>
              <a:rPr lang="en-US" b="1" dirty="0">
                <a:solidFill>
                  <a:prstClr val="white"/>
                </a:solidFill>
                <a:latin typeface="+mj-lt"/>
              </a:rPr>
              <a:t> </a:t>
            </a:r>
            <a:r>
              <a:rPr lang="en-US" b="1" dirty="0" err="1">
                <a:solidFill>
                  <a:prstClr val="white"/>
                </a:solidFill>
                <a:latin typeface="+mj-lt"/>
              </a:rPr>
              <a:t>hỏi</a:t>
            </a:r>
            <a:r>
              <a:rPr lang="en-US" b="1" dirty="0">
                <a:solidFill>
                  <a:prstClr val="white"/>
                </a:solidFill>
                <a:latin typeface="+mj-lt"/>
              </a:rPr>
              <a:t> 2: Ca </a:t>
            </a:r>
            <a:r>
              <a:rPr lang="en-US" b="1" dirty="0" err="1">
                <a:solidFill>
                  <a:prstClr val="white"/>
                </a:solidFill>
                <a:latin typeface="+mj-lt"/>
              </a:rPr>
              <a:t>dao</a:t>
            </a:r>
            <a:r>
              <a:rPr lang="en-US" b="1" dirty="0">
                <a:solidFill>
                  <a:prstClr val="white"/>
                </a:solidFill>
                <a:latin typeface="+mj-lt"/>
              </a:rPr>
              <a:t> </a:t>
            </a:r>
            <a:r>
              <a:rPr lang="en-US" b="1" dirty="0" err="1">
                <a:solidFill>
                  <a:prstClr val="white"/>
                </a:solidFill>
                <a:latin typeface="+mj-lt"/>
              </a:rPr>
              <a:t>thường</a:t>
            </a:r>
            <a:r>
              <a:rPr lang="en-US" b="1" dirty="0">
                <a:solidFill>
                  <a:prstClr val="white"/>
                </a:solidFill>
                <a:latin typeface="+mj-lt"/>
              </a:rPr>
              <a:t> </a:t>
            </a:r>
            <a:r>
              <a:rPr lang="en-US" b="1" dirty="0" err="1">
                <a:solidFill>
                  <a:prstClr val="white"/>
                </a:solidFill>
                <a:latin typeface="+mj-lt"/>
              </a:rPr>
              <a:t>được</a:t>
            </a:r>
            <a:r>
              <a:rPr lang="en-US" b="1" dirty="0">
                <a:solidFill>
                  <a:prstClr val="white"/>
                </a:solidFill>
                <a:latin typeface="+mj-lt"/>
              </a:rPr>
              <a:t> </a:t>
            </a:r>
            <a:r>
              <a:rPr lang="en-US" b="1" dirty="0" err="1">
                <a:solidFill>
                  <a:prstClr val="white"/>
                </a:solidFill>
                <a:latin typeface="+mj-lt"/>
              </a:rPr>
              <a:t>làm</a:t>
            </a:r>
            <a:r>
              <a:rPr lang="en-US" b="1" dirty="0">
                <a:solidFill>
                  <a:prstClr val="white"/>
                </a:solidFill>
                <a:latin typeface="+mj-lt"/>
              </a:rPr>
              <a:t> </a:t>
            </a:r>
            <a:r>
              <a:rPr lang="en-US" b="1" dirty="0" err="1">
                <a:solidFill>
                  <a:prstClr val="white"/>
                </a:solidFill>
                <a:latin typeface="+mj-lt"/>
              </a:rPr>
              <a:t>bằng</a:t>
            </a:r>
            <a:r>
              <a:rPr lang="en-US" b="1" dirty="0">
                <a:solidFill>
                  <a:prstClr val="white"/>
                </a:solidFill>
                <a:latin typeface="+mj-lt"/>
              </a:rPr>
              <a:t> </a:t>
            </a:r>
            <a:r>
              <a:rPr lang="en-US" b="1" dirty="0" err="1">
                <a:solidFill>
                  <a:prstClr val="white"/>
                </a:solidFill>
                <a:latin typeface="+mj-lt"/>
              </a:rPr>
              <a:t>thể</a:t>
            </a:r>
            <a:r>
              <a:rPr lang="en-US" b="1" dirty="0">
                <a:solidFill>
                  <a:prstClr val="white"/>
                </a:solidFill>
                <a:latin typeface="+mj-lt"/>
              </a:rPr>
              <a:t> </a:t>
            </a:r>
            <a:r>
              <a:rPr lang="en-US" b="1" dirty="0" err="1">
                <a:solidFill>
                  <a:prstClr val="white"/>
                </a:solidFill>
                <a:latin typeface="+mj-lt"/>
              </a:rPr>
              <a:t>thơ</a:t>
            </a:r>
            <a:r>
              <a:rPr lang="en-US" b="1" dirty="0">
                <a:solidFill>
                  <a:prstClr val="white"/>
                </a:solidFill>
                <a:latin typeface="+mj-lt"/>
              </a:rPr>
              <a:t> </a:t>
            </a:r>
            <a:r>
              <a:rPr lang="en-US" b="1" dirty="0" err="1">
                <a:solidFill>
                  <a:prstClr val="white"/>
                </a:solidFill>
                <a:latin typeface="+mj-lt"/>
              </a:rPr>
              <a:t>gì</a:t>
            </a:r>
            <a:r>
              <a:rPr lang="en-US" b="1" dirty="0">
                <a:solidFill>
                  <a:prstClr val="white"/>
                </a:solidFill>
                <a:latin typeface="+mj-lt"/>
              </a:rPr>
              <a:t>?</a:t>
            </a:r>
          </a:p>
        </p:txBody>
      </p:sp>
      <p:sp>
        <p:nvSpPr>
          <p:cNvPr id="15" name="bang b">
            <a:extLst>
              <a:ext uri="{FF2B5EF4-FFF2-40B4-BE49-F238E27FC236}">
                <a16:creationId xmlns:a16="http://schemas.microsoft.com/office/drawing/2014/main" xmlns="" id="{D0E6AFB4-275F-4728-9A13-27E00F9EA3A2}"/>
              </a:ext>
            </a:extLst>
          </p:cNvPr>
          <p:cNvSpPr/>
          <p:nvPr/>
        </p:nvSpPr>
        <p:spPr>
          <a:xfrm flipH="1">
            <a:off x="4601922" y="4111187"/>
            <a:ext cx="3937330" cy="453384"/>
          </a:xfrm>
          <a:custGeom>
            <a:avLst/>
            <a:gdLst>
              <a:gd name="connsiteX0" fmla="*/ 9976447 w 10872190"/>
              <a:gd name="connsiteY0" fmla="*/ 130 h 1251934"/>
              <a:gd name="connsiteX1" fmla="*/ 9946352 w 10872190"/>
              <a:gd name="connsiteY1" fmla="*/ 4530 h 1251934"/>
              <a:gd name="connsiteX2" fmla="*/ 8262152 w 10872190"/>
              <a:gd name="connsiteY2" fmla="*/ 4530 h 1251934"/>
              <a:gd name="connsiteX3" fmla="*/ 2610038 w 10872190"/>
              <a:gd name="connsiteY3" fmla="*/ 4530 h 1251934"/>
              <a:gd name="connsiteX4" fmla="*/ 925838 w 10872190"/>
              <a:gd name="connsiteY4" fmla="*/ 4530 h 1251934"/>
              <a:gd name="connsiteX5" fmla="*/ 895743 w 10872190"/>
              <a:gd name="connsiteY5" fmla="*/ 130 h 1251934"/>
              <a:gd name="connsiteX6" fmla="*/ 0 w 10872190"/>
              <a:gd name="connsiteY6" fmla="*/ 625967 h 1251934"/>
              <a:gd name="connsiteX7" fmla="*/ 895743 w 10872190"/>
              <a:gd name="connsiteY7" fmla="*/ 1251804 h 1251934"/>
              <a:gd name="connsiteX8" fmla="*/ 925838 w 10872190"/>
              <a:gd name="connsiteY8" fmla="*/ 1247404 h 1251934"/>
              <a:gd name="connsiteX9" fmla="*/ 2610038 w 10872190"/>
              <a:gd name="connsiteY9" fmla="*/ 1247404 h 1251934"/>
              <a:gd name="connsiteX10" fmla="*/ 8262152 w 10872190"/>
              <a:gd name="connsiteY10" fmla="*/ 1247404 h 1251934"/>
              <a:gd name="connsiteX11" fmla="*/ 9946352 w 10872190"/>
              <a:gd name="connsiteY11" fmla="*/ 1247404 h 1251934"/>
              <a:gd name="connsiteX12" fmla="*/ 9976447 w 10872190"/>
              <a:gd name="connsiteY12" fmla="*/ 1251804 h 1251934"/>
              <a:gd name="connsiteX13" fmla="*/ 10872190 w 10872190"/>
              <a:gd name="connsiteY13" fmla="*/ 625967 h 1251934"/>
              <a:gd name="connsiteX14" fmla="*/ 9976447 w 10872190"/>
              <a:gd name="connsiteY14" fmla="*/ 130 h 1251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872190" h="1251934">
                <a:moveTo>
                  <a:pt x="9976447" y="130"/>
                </a:moveTo>
                <a:lnTo>
                  <a:pt x="9946352" y="4530"/>
                </a:lnTo>
                <a:lnTo>
                  <a:pt x="8262152" y="4530"/>
                </a:lnTo>
                <a:lnTo>
                  <a:pt x="2610038" y="4530"/>
                </a:lnTo>
                <a:lnTo>
                  <a:pt x="925838" y="4530"/>
                </a:lnTo>
                <a:lnTo>
                  <a:pt x="895743" y="130"/>
                </a:lnTo>
                <a:cubicBezTo>
                  <a:pt x="669986" y="-5180"/>
                  <a:pt x="349558" y="150180"/>
                  <a:pt x="0" y="625967"/>
                </a:cubicBezTo>
                <a:cubicBezTo>
                  <a:pt x="349558" y="1101755"/>
                  <a:pt x="669986" y="1257114"/>
                  <a:pt x="895743" y="1251804"/>
                </a:cubicBezTo>
                <a:lnTo>
                  <a:pt x="925838" y="1247404"/>
                </a:lnTo>
                <a:lnTo>
                  <a:pt x="2610038" y="1247404"/>
                </a:lnTo>
                <a:lnTo>
                  <a:pt x="8262152" y="1247404"/>
                </a:lnTo>
                <a:lnTo>
                  <a:pt x="9946352" y="1247404"/>
                </a:lnTo>
                <a:lnTo>
                  <a:pt x="9976447" y="1251804"/>
                </a:lnTo>
                <a:cubicBezTo>
                  <a:pt x="10202204" y="1257114"/>
                  <a:pt x="10522632" y="1101755"/>
                  <a:pt x="10872190" y="625967"/>
                </a:cubicBezTo>
                <a:cubicBezTo>
                  <a:pt x="10522632" y="150180"/>
                  <a:pt x="10202204" y="-5180"/>
                  <a:pt x="9976447" y="130"/>
                </a:cubicBezTo>
                <a:close/>
              </a:path>
            </a:pathLst>
          </a:custGeom>
          <a:solidFill>
            <a:schemeClr val="accent5">
              <a:lumMod val="50000"/>
            </a:schemeClr>
          </a:solidFill>
          <a:ln w="28575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244" tIns="45618" rIns="91244" bIns="45618" rtlCol="0" anchor="ctr"/>
          <a:lstStyle/>
          <a:p>
            <a:pPr algn="ctr" defTabSz="684287" fontAlgn="auto">
              <a:spcBef>
                <a:spcPts val="0"/>
              </a:spcBef>
              <a:spcAft>
                <a:spcPts val="0"/>
              </a:spcAft>
              <a:defRPr/>
            </a:pPr>
            <a:endParaRPr lang="en-US" b="1">
              <a:solidFill>
                <a:prstClr val="white"/>
              </a:solidFill>
              <a:latin typeface="+mj-lt"/>
            </a:endParaRPr>
          </a:p>
        </p:txBody>
      </p:sp>
      <p:sp>
        <p:nvSpPr>
          <p:cNvPr id="16" name="bang c">
            <a:extLst>
              <a:ext uri="{FF2B5EF4-FFF2-40B4-BE49-F238E27FC236}">
                <a16:creationId xmlns:a16="http://schemas.microsoft.com/office/drawing/2014/main" xmlns="" id="{CA2E0476-BE10-4768-BE1B-A9C0072703C2}"/>
              </a:ext>
            </a:extLst>
          </p:cNvPr>
          <p:cNvSpPr/>
          <p:nvPr/>
        </p:nvSpPr>
        <p:spPr>
          <a:xfrm flipH="1">
            <a:off x="604749" y="4754421"/>
            <a:ext cx="3937330" cy="453384"/>
          </a:xfrm>
          <a:custGeom>
            <a:avLst/>
            <a:gdLst>
              <a:gd name="connsiteX0" fmla="*/ 9976447 w 10872190"/>
              <a:gd name="connsiteY0" fmla="*/ 130 h 1251934"/>
              <a:gd name="connsiteX1" fmla="*/ 9946352 w 10872190"/>
              <a:gd name="connsiteY1" fmla="*/ 4530 h 1251934"/>
              <a:gd name="connsiteX2" fmla="*/ 8262152 w 10872190"/>
              <a:gd name="connsiteY2" fmla="*/ 4530 h 1251934"/>
              <a:gd name="connsiteX3" fmla="*/ 2610038 w 10872190"/>
              <a:gd name="connsiteY3" fmla="*/ 4530 h 1251934"/>
              <a:gd name="connsiteX4" fmla="*/ 925838 w 10872190"/>
              <a:gd name="connsiteY4" fmla="*/ 4530 h 1251934"/>
              <a:gd name="connsiteX5" fmla="*/ 895743 w 10872190"/>
              <a:gd name="connsiteY5" fmla="*/ 130 h 1251934"/>
              <a:gd name="connsiteX6" fmla="*/ 0 w 10872190"/>
              <a:gd name="connsiteY6" fmla="*/ 625967 h 1251934"/>
              <a:gd name="connsiteX7" fmla="*/ 895743 w 10872190"/>
              <a:gd name="connsiteY7" fmla="*/ 1251804 h 1251934"/>
              <a:gd name="connsiteX8" fmla="*/ 925838 w 10872190"/>
              <a:gd name="connsiteY8" fmla="*/ 1247404 h 1251934"/>
              <a:gd name="connsiteX9" fmla="*/ 2610038 w 10872190"/>
              <a:gd name="connsiteY9" fmla="*/ 1247404 h 1251934"/>
              <a:gd name="connsiteX10" fmla="*/ 8262152 w 10872190"/>
              <a:gd name="connsiteY10" fmla="*/ 1247404 h 1251934"/>
              <a:gd name="connsiteX11" fmla="*/ 9946352 w 10872190"/>
              <a:gd name="connsiteY11" fmla="*/ 1247404 h 1251934"/>
              <a:gd name="connsiteX12" fmla="*/ 9976447 w 10872190"/>
              <a:gd name="connsiteY12" fmla="*/ 1251804 h 1251934"/>
              <a:gd name="connsiteX13" fmla="*/ 10872190 w 10872190"/>
              <a:gd name="connsiteY13" fmla="*/ 625967 h 1251934"/>
              <a:gd name="connsiteX14" fmla="*/ 9976447 w 10872190"/>
              <a:gd name="connsiteY14" fmla="*/ 130 h 1251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872190" h="1251934">
                <a:moveTo>
                  <a:pt x="9976447" y="130"/>
                </a:moveTo>
                <a:lnTo>
                  <a:pt x="9946352" y="4530"/>
                </a:lnTo>
                <a:lnTo>
                  <a:pt x="8262152" y="4530"/>
                </a:lnTo>
                <a:lnTo>
                  <a:pt x="2610038" y="4530"/>
                </a:lnTo>
                <a:lnTo>
                  <a:pt x="925838" y="4530"/>
                </a:lnTo>
                <a:lnTo>
                  <a:pt x="895743" y="130"/>
                </a:lnTo>
                <a:cubicBezTo>
                  <a:pt x="669986" y="-5180"/>
                  <a:pt x="349558" y="150180"/>
                  <a:pt x="0" y="625967"/>
                </a:cubicBezTo>
                <a:cubicBezTo>
                  <a:pt x="349558" y="1101755"/>
                  <a:pt x="669986" y="1257114"/>
                  <a:pt x="895743" y="1251804"/>
                </a:cubicBezTo>
                <a:lnTo>
                  <a:pt x="925838" y="1247404"/>
                </a:lnTo>
                <a:lnTo>
                  <a:pt x="2610038" y="1247404"/>
                </a:lnTo>
                <a:lnTo>
                  <a:pt x="8262152" y="1247404"/>
                </a:lnTo>
                <a:lnTo>
                  <a:pt x="9946352" y="1247404"/>
                </a:lnTo>
                <a:lnTo>
                  <a:pt x="9976447" y="1251804"/>
                </a:lnTo>
                <a:cubicBezTo>
                  <a:pt x="10202204" y="1257114"/>
                  <a:pt x="10522632" y="1101755"/>
                  <a:pt x="10872190" y="625967"/>
                </a:cubicBezTo>
                <a:cubicBezTo>
                  <a:pt x="10522632" y="150180"/>
                  <a:pt x="10202204" y="-5180"/>
                  <a:pt x="9976447" y="130"/>
                </a:cubicBezTo>
                <a:close/>
              </a:path>
            </a:pathLst>
          </a:custGeom>
          <a:solidFill>
            <a:schemeClr val="accent5">
              <a:lumMod val="50000"/>
            </a:schemeClr>
          </a:solidFill>
          <a:ln w="28575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244" tIns="45618" rIns="91244" bIns="45618" rtlCol="0" anchor="ctr"/>
          <a:lstStyle/>
          <a:p>
            <a:pPr algn="ctr" defTabSz="684287" fontAlgn="auto">
              <a:spcBef>
                <a:spcPts val="0"/>
              </a:spcBef>
              <a:spcAft>
                <a:spcPts val="0"/>
              </a:spcAft>
              <a:defRPr/>
            </a:pPr>
            <a:endParaRPr lang="en-US" b="1">
              <a:solidFill>
                <a:prstClr val="white"/>
              </a:solidFill>
              <a:latin typeface="+mj-lt"/>
            </a:endParaRPr>
          </a:p>
        </p:txBody>
      </p:sp>
      <p:sp>
        <p:nvSpPr>
          <p:cNvPr id="25" name="cau hoi b">
            <a:extLst>
              <a:ext uri="{FF2B5EF4-FFF2-40B4-BE49-F238E27FC236}">
                <a16:creationId xmlns:a16="http://schemas.microsoft.com/office/drawing/2014/main" xmlns="" id="{9897B1B9-EB78-41AF-AC33-1E8F7714B11F}"/>
              </a:ext>
            </a:extLst>
          </p:cNvPr>
          <p:cNvSpPr txBox="1"/>
          <p:nvPr/>
        </p:nvSpPr>
        <p:spPr>
          <a:xfrm>
            <a:off x="4826680" y="4187861"/>
            <a:ext cx="3487814" cy="399904"/>
          </a:xfrm>
          <a:prstGeom prst="rect">
            <a:avLst/>
          </a:prstGeom>
          <a:noFill/>
        </p:spPr>
        <p:txBody>
          <a:bodyPr wrap="square" lIns="91244" tIns="45618" rIns="91244" bIns="45618" rtlCol="0">
            <a:spAutoFit/>
          </a:bodyPr>
          <a:lstStyle/>
          <a:p>
            <a:pPr marL="256590" indent="-256590" defTabSz="684287" fontAlgn="auto">
              <a:spcBef>
                <a:spcPts val="0"/>
              </a:spcBef>
              <a:spcAft>
                <a:spcPts val="0"/>
              </a:spcAft>
              <a:buClr>
                <a:schemeClr val="bg1"/>
              </a:buClr>
              <a:buFont typeface="Wingdings" panose="05000000000000000000" pitchFamily="2" charset="2"/>
              <a:buChar char="w"/>
              <a:defRPr/>
            </a:pPr>
            <a:r>
              <a:rPr lang="en-US" b="1" dirty="0">
                <a:solidFill>
                  <a:srgbClr val="FFC000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B. </a:t>
            </a:r>
            <a:r>
              <a:rPr lang="en-US" b="1" dirty="0" err="1">
                <a:solidFill>
                  <a:prstClr val="white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Lục</a:t>
            </a:r>
            <a:r>
              <a:rPr lang="en-US" b="1" dirty="0">
                <a:solidFill>
                  <a:prstClr val="white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b="1" dirty="0" err="1">
                <a:solidFill>
                  <a:prstClr val="white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bát</a:t>
            </a:r>
            <a:endParaRPr lang="en-US" b="1" dirty="0">
              <a:solidFill>
                <a:prstClr val="white"/>
              </a:solidFill>
              <a:latin typeface="+mj-lt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7" name="cau hoi c">
            <a:extLst>
              <a:ext uri="{FF2B5EF4-FFF2-40B4-BE49-F238E27FC236}">
                <a16:creationId xmlns:a16="http://schemas.microsoft.com/office/drawing/2014/main" xmlns="" id="{D96707EC-5A82-4050-B897-6DBAB63AC957}"/>
              </a:ext>
            </a:extLst>
          </p:cNvPr>
          <p:cNvSpPr txBox="1"/>
          <p:nvPr/>
        </p:nvSpPr>
        <p:spPr>
          <a:xfrm>
            <a:off x="829507" y="4831091"/>
            <a:ext cx="3487814" cy="399904"/>
          </a:xfrm>
          <a:prstGeom prst="rect">
            <a:avLst/>
          </a:prstGeom>
          <a:noFill/>
        </p:spPr>
        <p:txBody>
          <a:bodyPr wrap="square" lIns="91244" tIns="45618" rIns="91244" bIns="45618" rtlCol="0">
            <a:spAutoFit/>
          </a:bodyPr>
          <a:lstStyle/>
          <a:p>
            <a:pPr marL="256590" indent="-256590" defTabSz="684287" fontAlgn="auto">
              <a:spcBef>
                <a:spcPts val="0"/>
              </a:spcBef>
              <a:spcAft>
                <a:spcPts val="0"/>
              </a:spcAft>
              <a:buClr>
                <a:schemeClr val="bg1"/>
              </a:buClr>
              <a:buFont typeface="Wingdings" panose="05000000000000000000" pitchFamily="2" charset="2"/>
              <a:buChar char="w"/>
              <a:defRPr/>
            </a:pPr>
            <a:r>
              <a:rPr lang="en-US" b="1" dirty="0">
                <a:solidFill>
                  <a:srgbClr val="FFC000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C. </a:t>
            </a:r>
            <a:r>
              <a:rPr lang="en-US" b="1" dirty="0">
                <a:solidFill>
                  <a:prstClr val="white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Song </a:t>
            </a:r>
            <a:r>
              <a:rPr lang="en-US" b="1" dirty="0" err="1">
                <a:solidFill>
                  <a:prstClr val="white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thất</a:t>
            </a:r>
            <a:r>
              <a:rPr lang="en-US" b="1" dirty="0">
                <a:solidFill>
                  <a:prstClr val="white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b="1" dirty="0" err="1">
                <a:solidFill>
                  <a:prstClr val="white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lục</a:t>
            </a:r>
            <a:r>
              <a:rPr lang="en-US" b="1" dirty="0">
                <a:solidFill>
                  <a:prstClr val="white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b="1" dirty="0" err="1">
                <a:solidFill>
                  <a:prstClr val="white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bát</a:t>
            </a:r>
            <a:endParaRPr lang="en-US" b="1" dirty="0">
              <a:solidFill>
                <a:prstClr val="white"/>
              </a:solidFill>
              <a:latin typeface="+mj-lt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1" name="bang a">
            <a:extLst>
              <a:ext uri="{FF2B5EF4-FFF2-40B4-BE49-F238E27FC236}">
                <a16:creationId xmlns:a16="http://schemas.microsoft.com/office/drawing/2014/main" xmlns="" id="{8DD63B39-09F3-4F04-83CD-408FC7619A90}"/>
              </a:ext>
            </a:extLst>
          </p:cNvPr>
          <p:cNvSpPr/>
          <p:nvPr/>
        </p:nvSpPr>
        <p:spPr>
          <a:xfrm flipH="1">
            <a:off x="604749" y="4106971"/>
            <a:ext cx="3937330" cy="453384"/>
          </a:xfrm>
          <a:custGeom>
            <a:avLst/>
            <a:gdLst>
              <a:gd name="connsiteX0" fmla="*/ 9976447 w 10872190"/>
              <a:gd name="connsiteY0" fmla="*/ 130 h 1251934"/>
              <a:gd name="connsiteX1" fmla="*/ 9946352 w 10872190"/>
              <a:gd name="connsiteY1" fmla="*/ 4530 h 1251934"/>
              <a:gd name="connsiteX2" fmla="*/ 8262152 w 10872190"/>
              <a:gd name="connsiteY2" fmla="*/ 4530 h 1251934"/>
              <a:gd name="connsiteX3" fmla="*/ 2610038 w 10872190"/>
              <a:gd name="connsiteY3" fmla="*/ 4530 h 1251934"/>
              <a:gd name="connsiteX4" fmla="*/ 925838 w 10872190"/>
              <a:gd name="connsiteY4" fmla="*/ 4530 h 1251934"/>
              <a:gd name="connsiteX5" fmla="*/ 895743 w 10872190"/>
              <a:gd name="connsiteY5" fmla="*/ 130 h 1251934"/>
              <a:gd name="connsiteX6" fmla="*/ 0 w 10872190"/>
              <a:gd name="connsiteY6" fmla="*/ 625967 h 1251934"/>
              <a:gd name="connsiteX7" fmla="*/ 895743 w 10872190"/>
              <a:gd name="connsiteY7" fmla="*/ 1251804 h 1251934"/>
              <a:gd name="connsiteX8" fmla="*/ 925838 w 10872190"/>
              <a:gd name="connsiteY8" fmla="*/ 1247404 h 1251934"/>
              <a:gd name="connsiteX9" fmla="*/ 2610038 w 10872190"/>
              <a:gd name="connsiteY9" fmla="*/ 1247404 h 1251934"/>
              <a:gd name="connsiteX10" fmla="*/ 8262152 w 10872190"/>
              <a:gd name="connsiteY10" fmla="*/ 1247404 h 1251934"/>
              <a:gd name="connsiteX11" fmla="*/ 9946352 w 10872190"/>
              <a:gd name="connsiteY11" fmla="*/ 1247404 h 1251934"/>
              <a:gd name="connsiteX12" fmla="*/ 9976447 w 10872190"/>
              <a:gd name="connsiteY12" fmla="*/ 1251804 h 1251934"/>
              <a:gd name="connsiteX13" fmla="*/ 10872190 w 10872190"/>
              <a:gd name="connsiteY13" fmla="*/ 625967 h 1251934"/>
              <a:gd name="connsiteX14" fmla="*/ 9976447 w 10872190"/>
              <a:gd name="connsiteY14" fmla="*/ 130 h 1251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872190" h="1251934">
                <a:moveTo>
                  <a:pt x="9976447" y="130"/>
                </a:moveTo>
                <a:lnTo>
                  <a:pt x="9946352" y="4530"/>
                </a:lnTo>
                <a:lnTo>
                  <a:pt x="8262152" y="4530"/>
                </a:lnTo>
                <a:lnTo>
                  <a:pt x="2610038" y="4530"/>
                </a:lnTo>
                <a:lnTo>
                  <a:pt x="925838" y="4530"/>
                </a:lnTo>
                <a:lnTo>
                  <a:pt x="895743" y="130"/>
                </a:lnTo>
                <a:cubicBezTo>
                  <a:pt x="669986" y="-5180"/>
                  <a:pt x="349558" y="150180"/>
                  <a:pt x="0" y="625967"/>
                </a:cubicBezTo>
                <a:cubicBezTo>
                  <a:pt x="349558" y="1101755"/>
                  <a:pt x="669986" y="1257114"/>
                  <a:pt x="895743" y="1251804"/>
                </a:cubicBezTo>
                <a:lnTo>
                  <a:pt x="925838" y="1247404"/>
                </a:lnTo>
                <a:lnTo>
                  <a:pt x="2610038" y="1247404"/>
                </a:lnTo>
                <a:lnTo>
                  <a:pt x="8262152" y="1247404"/>
                </a:lnTo>
                <a:lnTo>
                  <a:pt x="9946352" y="1247404"/>
                </a:lnTo>
                <a:lnTo>
                  <a:pt x="9976447" y="1251804"/>
                </a:lnTo>
                <a:cubicBezTo>
                  <a:pt x="10202204" y="1257114"/>
                  <a:pt x="10522632" y="1101755"/>
                  <a:pt x="10872190" y="625967"/>
                </a:cubicBezTo>
                <a:cubicBezTo>
                  <a:pt x="10522632" y="150180"/>
                  <a:pt x="10202204" y="-5180"/>
                  <a:pt x="9976447" y="130"/>
                </a:cubicBezTo>
                <a:close/>
              </a:path>
            </a:pathLst>
          </a:custGeom>
          <a:solidFill>
            <a:schemeClr val="accent5">
              <a:lumMod val="50000"/>
            </a:schemeClr>
          </a:solidFill>
          <a:ln w="28575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244" tIns="45618" rIns="91244" bIns="45618" rtlCol="0" anchor="ctr"/>
          <a:lstStyle/>
          <a:p>
            <a:pPr algn="ctr" defTabSz="684287" fontAlgn="auto">
              <a:spcBef>
                <a:spcPts val="0"/>
              </a:spcBef>
              <a:spcAft>
                <a:spcPts val="0"/>
              </a:spcAft>
              <a:defRPr/>
            </a:pPr>
            <a:endParaRPr lang="en-US" b="1">
              <a:solidFill>
                <a:prstClr val="white"/>
              </a:solidFill>
              <a:latin typeface="+mj-lt"/>
            </a:endParaRPr>
          </a:p>
        </p:txBody>
      </p:sp>
      <p:sp>
        <p:nvSpPr>
          <p:cNvPr id="32" name="bang d">
            <a:extLst>
              <a:ext uri="{FF2B5EF4-FFF2-40B4-BE49-F238E27FC236}">
                <a16:creationId xmlns:a16="http://schemas.microsoft.com/office/drawing/2014/main" xmlns="" id="{A6F11D1C-4D08-4BAF-9A3D-4AC673B9036B}"/>
              </a:ext>
            </a:extLst>
          </p:cNvPr>
          <p:cNvSpPr/>
          <p:nvPr/>
        </p:nvSpPr>
        <p:spPr>
          <a:xfrm flipH="1">
            <a:off x="4601922" y="4754421"/>
            <a:ext cx="3937330" cy="453384"/>
          </a:xfrm>
          <a:custGeom>
            <a:avLst/>
            <a:gdLst>
              <a:gd name="connsiteX0" fmla="*/ 9976447 w 10872190"/>
              <a:gd name="connsiteY0" fmla="*/ 130 h 1251934"/>
              <a:gd name="connsiteX1" fmla="*/ 9946352 w 10872190"/>
              <a:gd name="connsiteY1" fmla="*/ 4530 h 1251934"/>
              <a:gd name="connsiteX2" fmla="*/ 8262152 w 10872190"/>
              <a:gd name="connsiteY2" fmla="*/ 4530 h 1251934"/>
              <a:gd name="connsiteX3" fmla="*/ 2610038 w 10872190"/>
              <a:gd name="connsiteY3" fmla="*/ 4530 h 1251934"/>
              <a:gd name="connsiteX4" fmla="*/ 925838 w 10872190"/>
              <a:gd name="connsiteY4" fmla="*/ 4530 h 1251934"/>
              <a:gd name="connsiteX5" fmla="*/ 895743 w 10872190"/>
              <a:gd name="connsiteY5" fmla="*/ 130 h 1251934"/>
              <a:gd name="connsiteX6" fmla="*/ 0 w 10872190"/>
              <a:gd name="connsiteY6" fmla="*/ 625967 h 1251934"/>
              <a:gd name="connsiteX7" fmla="*/ 895743 w 10872190"/>
              <a:gd name="connsiteY7" fmla="*/ 1251804 h 1251934"/>
              <a:gd name="connsiteX8" fmla="*/ 925838 w 10872190"/>
              <a:gd name="connsiteY8" fmla="*/ 1247404 h 1251934"/>
              <a:gd name="connsiteX9" fmla="*/ 2610038 w 10872190"/>
              <a:gd name="connsiteY9" fmla="*/ 1247404 h 1251934"/>
              <a:gd name="connsiteX10" fmla="*/ 8262152 w 10872190"/>
              <a:gd name="connsiteY10" fmla="*/ 1247404 h 1251934"/>
              <a:gd name="connsiteX11" fmla="*/ 9946352 w 10872190"/>
              <a:gd name="connsiteY11" fmla="*/ 1247404 h 1251934"/>
              <a:gd name="connsiteX12" fmla="*/ 9976447 w 10872190"/>
              <a:gd name="connsiteY12" fmla="*/ 1251804 h 1251934"/>
              <a:gd name="connsiteX13" fmla="*/ 10872190 w 10872190"/>
              <a:gd name="connsiteY13" fmla="*/ 625967 h 1251934"/>
              <a:gd name="connsiteX14" fmla="*/ 9976447 w 10872190"/>
              <a:gd name="connsiteY14" fmla="*/ 130 h 1251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872190" h="1251934">
                <a:moveTo>
                  <a:pt x="9976447" y="130"/>
                </a:moveTo>
                <a:lnTo>
                  <a:pt x="9946352" y="4530"/>
                </a:lnTo>
                <a:lnTo>
                  <a:pt x="8262152" y="4530"/>
                </a:lnTo>
                <a:lnTo>
                  <a:pt x="2610038" y="4530"/>
                </a:lnTo>
                <a:lnTo>
                  <a:pt x="925838" y="4530"/>
                </a:lnTo>
                <a:lnTo>
                  <a:pt x="895743" y="130"/>
                </a:lnTo>
                <a:cubicBezTo>
                  <a:pt x="669986" y="-5180"/>
                  <a:pt x="349558" y="150180"/>
                  <a:pt x="0" y="625967"/>
                </a:cubicBezTo>
                <a:cubicBezTo>
                  <a:pt x="349558" y="1101755"/>
                  <a:pt x="669986" y="1257114"/>
                  <a:pt x="895743" y="1251804"/>
                </a:cubicBezTo>
                <a:lnTo>
                  <a:pt x="925838" y="1247404"/>
                </a:lnTo>
                <a:lnTo>
                  <a:pt x="2610038" y="1247404"/>
                </a:lnTo>
                <a:lnTo>
                  <a:pt x="8262152" y="1247404"/>
                </a:lnTo>
                <a:lnTo>
                  <a:pt x="9946352" y="1247404"/>
                </a:lnTo>
                <a:lnTo>
                  <a:pt x="9976447" y="1251804"/>
                </a:lnTo>
                <a:cubicBezTo>
                  <a:pt x="10202204" y="1257114"/>
                  <a:pt x="10522632" y="1101755"/>
                  <a:pt x="10872190" y="625967"/>
                </a:cubicBezTo>
                <a:cubicBezTo>
                  <a:pt x="10522632" y="150180"/>
                  <a:pt x="10202204" y="-5180"/>
                  <a:pt x="9976447" y="130"/>
                </a:cubicBezTo>
                <a:close/>
              </a:path>
            </a:pathLst>
          </a:custGeom>
          <a:solidFill>
            <a:schemeClr val="accent5">
              <a:lumMod val="50000"/>
            </a:schemeClr>
          </a:solidFill>
          <a:ln w="28575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244" tIns="45618" rIns="91244" bIns="45618" rtlCol="0" anchor="ctr"/>
          <a:lstStyle/>
          <a:p>
            <a:pPr algn="ctr" defTabSz="684287" fontAlgn="auto">
              <a:spcBef>
                <a:spcPts val="0"/>
              </a:spcBef>
              <a:spcAft>
                <a:spcPts val="0"/>
              </a:spcAft>
              <a:defRPr/>
            </a:pPr>
            <a:endParaRPr lang="en-US" b="1">
              <a:solidFill>
                <a:prstClr val="white"/>
              </a:solidFill>
              <a:latin typeface="+mj-lt"/>
            </a:endParaRPr>
          </a:p>
        </p:txBody>
      </p:sp>
      <p:sp>
        <p:nvSpPr>
          <p:cNvPr id="33" name="cau hoi a">
            <a:extLst>
              <a:ext uri="{FF2B5EF4-FFF2-40B4-BE49-F238E27FC236}">
                <a16:creationId xmlns:a16="http://schemas.microsoft.com/office/drawing/2014/main" xmlns="" id="{9B5DABB8-849A-4D2D-930C-9CA07BFC5BDE}"/>
              </a:ext>
            </a:extLst>
          </p:cNvPr>
          <p:cNvSpPr txBox="1"/>
          <p:nvPr/>
        </p:nvSpPr>
        <p:spPr>
          <a:xfrm>
            <a:off x="829507" y="4183641"/>
            <a:ext cx="3487814" cy="399904"/>
          </a:xfrm>
          <a:prstGeom prst="rect">
            <a:avLst/>
          </a:prstGeom>
          <a:noFill/>
        </p:spPr>
        <p:txBody>
          <a:bodyPr wrap="square" lIns="91244" tIns="45618" rIns="91244" bIns="45618" rtlCol="0">
            <a:spAutoFit/>
          </a:bodyPr>
          <a:lstStyle/>
          <a:p>
            <a:pPr marL="256590" indent="-256590" defTabSz="684287" fontAlgn="auto">
              <a:spcBef>
                <a:spcPts val="0"/>
              </a:spcBef>
              <a:spcAft>
                <a:spcPts val="0"/>
              </a:spcAft>
              <a:buClr>
                <a:schemeClr val="bg1"/>
              </a:buClr>
              <a:buFont typeface="Wingdings" panose="05000000000000000000" pitchFamily="2" charset="2"/>
              <a:buChar char="w"/>
              <a:defRPr/>
            </a:pPr>
            <a:r>
              <a:rPr lang="en-US" b="1" dirty="0">
                <a:solidFill>
                  <a:srgbClr val="FFC000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A. </a:t>
            </a:r>
            <a:r>
              <a:rPr lang="en-US" b="1" dirty="0" err="1">
                <a:solidFill>
                  <a:prstClr val="white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Tứ</a:t>
            </a:r>
            <a:r>
              <a:rPr lang="en-US" b="1" dirty="0">
                <a:solidFill>
                  <a:prstClr val="white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b="1" dirty="0" err="1">
                <a:solidFill>
                  <a:prstClr val="white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tuyệt</a:t>
            </a:r>
            <a:endParaRPr lang="en-US" b="1" dirty="0">
              <a:solidFill>
                <a:prstClr val="white"/>
              </a:solidFill>
              <a:latin typeface="+mj-lt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4" name="cau hoi d">
            <a:extLst>
              <a:ext uri="{FF2B5EF4-FFF2-40B4-BE49-F238E27FC236}">
                <a16:creationId xmlns:a16="http://schemas.microsoft.com/office/drawing/2014/main" xmlns="" id="{42A746A3-96B8-42A5-8EFA-A104DB6B2F69}"/>
              </a:ext>
            </a:extLst>
          </p:cNvPr>
          <p:cNvSpPr txBox="1"/>
          <p:nvPr/>
        </p:nvSpPr>
        <p:spPr>
          <a:xfrm>
            <a:off x="4826680" y="4831091"/>
            <a:ext cx="3487814" cy="399904"/>
          </a:xfrm>
          <a:prstGeom prst="rect">
            <a:avLst/>
          </a:prstGeom>
          <a:noFill/>
        </p:spPr>
        <p:txBody>
          <a:bodyPr wrap="square" lIns="91244" tIns="45618" rIns="91244" bIns="45618" rtlCol="0">
            <a:spAutoFit/>
          </a:bodyPr>
          <a:lstStyle/>
          <a:p>
            <a:pPr marL="256590" indent="-256590" defTabSz="684287" fontAlgn="auto">
              <a:spcBef>
                <a:spcPts val="0"/>
              </a:spcBef>
              <a:spcAft>
                <a:spcPts val="0"/>
              </a:spcAft>
              <a:buClr>
                <a:schemeClr val="bg1"/>
              </a:buClr>
              <a:buFont typeface="Wingdings" panose="05000000000000000000" pitchFamily="2" charset="2"/>
              <a:buChar char="w"/>
              <a:defRPr/>
            </a:pPr>
            <a:r>
              <a:rPr lang="en-US" b="1" dirty="0">
                <a:solidFill>
                  <a:srgbClr val="FFC000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D. </a:t>
            </a:r>
            <a:r>
              <a:rPr lang="en-US" b="1" dirty="0" err="1">
                <a:solidFill>
                  <a:prstClr val="white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Thất</a:t>
            </a:r>
            <a:r>
              <a:rPr lang="en-US" b="1" dirty="0">
                <a:solidFill>
                  <a:prstClr val="white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b="1" dirty="0" err="1">
                <a:solidFill>
                  <a:prstClr val="white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ngôn</a:t>
            </a:r>
            <a:r>
              <a:rPr lang="en-US" b="1" dirty="0">
                <a:solidFill>
                  <a:prstClr val="white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b="1" dirty="0" err="1">
                <a:solidFill>
                  <a:prstClr val="white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bát</a:t>
            </a:r>
            <a:r>
              <a:rPr lang="en-US" b="1" dirty="0">
                <a:solidFill>
                  <a:prstClr val="white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b="1" dirty="0" err="1">
                <a:solidFill>
                  <a:prstClr val="white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cú</a:t>
            </a:r>
            <a:endParaRPr lang="en-US" b="1" dirty="0">
              <a:solidFill>
                <a:prstClr val="white"/>
              </a:solidFill>
              <a:latin typeface="+mj-lt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38" name="Question">
            <a:hlinkClick r:id="" action="ppaction://media"/>
            <a:extLst>
              <a:ext uri="{FF2B5EF4-FFF2-40B4-BE49-F238E27FC236}">
                <a16:creationId xmlns:a16="http://schemas.microsoft.com/office/drawing/2014/main" xmlns="" id="{94477BC5-B6D0-442B-AA84-FC52C48B009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9144001" y="933645"/>
            <a:ext cx="365522" cy="365522"/>
          </a:xfrm>
          <a:prstGeom prst="rect">
            <a:avLst/>
          </a:prstGeom>
        </p:spPr>
      </p:pic>
      <p:pic>
        <p:nvPicPr>
          <p:cNvPr id="39" name="Final Answer">
            <a:hlinkClick r:id="" action="ppaction://media"/>
            <a:extLst>
              <a:ext uri="{FF2B5EF4-FFF2-40B4-BE49-F238E27FC236}">
                <a16:creationId xmlns:a16="http://schemas.microsoft.com/office/drawing/2014/main" xmlns="" id="{68BE9F49-5BDC-4DC0-880E-ABA272EC2901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9144001" y="1394770"/>
            <a:ext cx="365522" cy="365522"/>
          </a:xfrm>
          <a:prstGeom prst="rect">
            <a:avLst/>
          </a:prstGeom>
        </p:spPr>
      </p:pic>
      <p:pic>
        <p:nvPicPr>
          <p:cNvPr id="40" name="Win">
            <a:hlinkClick r:id="" action="ppaction://media"/>
            <a:extLst>
              <a:ext uri="{FF2B5EF4-FFF2-40B4-BE49-F238E27FC236}">
                <a16:creationId xmlns:a16="http://schemas.microsoft.com/office/drawing/2014/main" xmlns="" id="{7942E890-12CD-490E-BBD3-364B92887EF6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9152179" y="1841367"/>
            <a:ext cx="365522" cy="365522"/>
          </a:xfrm>
          <a:prstGeom prst="rect">
            <a:avLst/>
          </a:prstGeom>
        </p:spPr>
      </p:pic>
      <p:pic>
        <p:nvPicPr>
          <p:cNvPr id="41" name="Lose">
            <a:hlinkClick r:id="" action="ppaction://media"/>
            <a:extLst>
              <a:ext uri="{FF2B5EF4-FFF2-40B4-BE49-F238E27FC236}">
                <a16:creationId xmlns:a16="http://schemas.microsoft.com/office/drawing/2014/main" xmlns="" id="{1959E413-37BE-4F97-ADD0-1237CBCB68D0}"/>
              </a:ext>
            </a:extLst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9152179" y="2258559"/>
            <a:ext cx="365522" cy="365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20876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0342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8"/>
                </p:tgtEl>
              </p:cMediaNode>
            </p:audio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4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3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3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3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3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animClr clrSpc="rgb" dir="cw">
                                      <p:cBhvr>
                                        <p:cTn id="4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set>
                                      <p:cBhvr>
                                        <p:cTn id="4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5" dur="2022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46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47" dur="1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48" presetID="19" presetClass="emph" presetSubtype="0" repeatCount="400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animClr clrSpc="rgb" dir="cw">
                                      <p:cBhvr>
                                        <p:cTn id="5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5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54" dur="7734" fill="hold"/>
                                        <p:tgtEl>
                                          <p:spTgt spid="4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55" presetID="3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stop">
                                      <p:cBhvr>
                                        <p:cTn id="56" dur="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57" presetID="24" presetClass="emph" presetSubtype="0" fill="hold" grpId="2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5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5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6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6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4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6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6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69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7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animClr clrSpc="rgb" dir="cw">
                                      <p:cBhvr>
                                        <p:cTn id="7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set>
                                      <p:cBhvr>
                                        <p:cTn id="7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6" dur="2022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7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78" dur="1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9" presetID="19" presetClass="emph" presetSubtype="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80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8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8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19" presetClass="emph" presetSubtype="0" repeatCount="4000" fill="hold" grpId="2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8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animClr clrSpc="rgb" dir="cw">
                                      <p:cBhvr>
                                        <p:cTn id="8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8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90" dur="5906" fill="hold"/>
                                        <p:tgtEl>
                                          <p:spTgt spid="4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1" presetID="3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stop">
                                      <p:cBhvr>
                                        <p:cTn id="92" dur="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3" presetID="30" presetClass="emph" presetSubtype="0" fill="hold" grpId="2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94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95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9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9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" presetID="24" presetClass="emph" presetSubtype="0" fill="hold" grpId="3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9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0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0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0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103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4" fill="hold">
                      <p:stCondLst>
                        <p:cond delay="0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4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0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0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0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1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1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animClr clrSpc="rgb" dir="cw">
                                      <p:cBhvr>
                                        <p:cTn id="11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set>
                                      <p:cBhvr>
                                        <p:cTn id="11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7" dur="2022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18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19" dur="1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20" presetID="19" presetClass="emph" presetSubtype="0" fill="hold" grpId="1" nodeType="withEffect">
                                  <p:stCondLst>
                                    <p:cond delay="35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2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12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2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5" presetID="19" presetClass="emph" presetSubtype="0" repeatCount="4000" fill="hold" grpId="3" nodeType="withEffect">
                                  <p:stCondLst>
                                    <p:cond delay="35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2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animClr clrSpc="rgb" dir="cw">
                                      <p:cBhvr>
                                        <p:cTn id="12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2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0" presetID="1" presetClass="mediacall" presetSubtype="0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1" dur="5906" fill="hold"/>
                                        <p:tgtEl>
                                          <p:spTgt spid="4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32" presetID="3" presetClass="mediacall" presetSubtype="0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cmd type="call" cmd="stop">
                                      <p:cBhvr>
                                        <p:cTn id="133" dur="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34" presetID="30" presetClass="emph" presetSubtype="0" fill="hold" grpId="2" nodeType="withEffect">
                                  <p:stCondLst>
                                    <p:cond delay="35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3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3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3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13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9" presetID="24" presetClass="emph" presetSubtype="0" fill="hold" grpId="4" nodeType="withEffect">
                                  <p:stCondLst>
                                    <p:cond delay="35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4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4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4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4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144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5" fill="hold">
                      <p:stCondLst>
                        <p:cond delay="0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24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4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4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50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51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2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5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15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5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6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8" dur="2022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59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60" dur="1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61" presetID="19" presetClass="emph" presetSubtype="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6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16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6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6" presetID="19" presetClass="emph" presetSubtype="0" repeatCount="4000" fill="hold" grpId="4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6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animClr clrSpc="rgb" dir="cw">
                                      <p:cBhvr>
                                        <p:cTn id="16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6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7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1" presetID="1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2" dur="5906" fill="hold"/>
                                        <p:tgtEl>
                                          <p:spTgt spid="4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73" presetID="3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stop">
                                      <p:cBhvr>
                                        <p:cTn id="174" dur="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75" presetID="30" presetClass="emph" presetSubtype="0" fill="hold" grpId="2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76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7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7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17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0" presetID="24" presetClass="emph" presetSubtype="0" fill="hold" grpId="5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8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8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8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8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audio>
              <p:cMediaNode vol="80000">
                <p:cTn id="18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9"/>
                </p:tgtEl>
              </p:cMediaNode>
            </p:audio>
            <p:audio>
              <p:cMediaNode vol="80000">
                <p:cTn id="18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0"/>
                </p:tgtEl>
              </p:cMediaNode>
            </p:audio>
            <p:audio>
              <p:cMediaNode vol="80000">
                <p:cTn id="18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1"/>
                </p:tgtEl>
              </p:cMediaNode>
            </p:audio>
          </p:childTnLst>
        </p:cTn>
      </p:par>
    </p:tnLst>
    <p:bldLst>
      <p:bldP spid="24" grpId="0"/>
      <p:bldP spid="15" grpId="0" animBg="1"/>
      <p:bldP spid="15" grpId="1" animBg="1"/>
      <p:bldP spid="15" grpId="2" animBg="1"/>
      <p:bldP spid="15" grpId="3" animBg="1"/>
      <p:bldP spid="15" grpId="4" animBg="1"/>
      <p:bldP spid="16" grpId="0" animBg="1"/>
      <p:bldP spid="16" grpId="1" animBg="1"/>
      <p:bldP spid="25" grpId="0"/>
      <p:bldP spid="25" grpId="1"/>
      <p:bldP spid="25" grpId="2"/>
      <p:bldP spid="25" grpId="3"/>
      <p:bldP spid="25" grpId="4"/>
      <p:bldP spid="25" grpId="5"/>
      <p:bldP spid="27" grpId="0"/>
      <p:bldP spid="27" grpId="1"/>
      <p:bldP spid="27" grpId="2"/>
      <p:bldP spid="31" grpId="0" animBg="1"/>
      <p:bldP spid="31" grpId="1" animBg="1"/>
      <p:bldP spid="32" grpId="0" animBg="1"/>
      <p:bldP spid="32" grpId="1" animBg="1"/>
      <p:bldP spid="33" grpId="0"/>
      <p:bldP spid="33" grpId="1"/>
      <p:bldP spid="33" grpId="2"/>
      <p:bldP spid="34" grpId="0"/>
      <p:bldP spid="34" grpId="1"/>
      <p:bldP spid="34" grpId="2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2" descr="Mobile_SCRS (71)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71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795" name="Picture 3" descr="Mobile_SCRS (6)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699" y="4778378"/>
            <a:ext cx="898525" cy="936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796" name="Picture 4" descr="Mobile_SCRS (6)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0664" y="4681804"/>
            <a:ext cx="992187" cy="10331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797" name="Picture 5" descr="Mobile_SCRS (6)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61381" y="4745304"/>
            <a:ext cx="930275" cy="9696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798" name="Picture 6" descr="Mobile_SCRS (141)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25" y="41011"/>
            <a:ext cx="1066800" cy="1111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799" name="Picture 7" descr="Mobile_SCRS (141)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99413" y="41011"/>
            <a:ext cx="1066800" cy="1111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3800" name="WordArt 8"/>
          <p:cNvSpPr>
            <a:spLocks noChangeArrowheads="1" noChangeShapeType="1" noTextEdit="1"/>
          </p:cNvSpPr>
          <p:nvPr/>
        </p:nvSpPr>
        <p:spPr bwMode="auto">
          <a:xfrm>
            <a:off x="914445" y="2313782"/>
            <a:ext cx="7619999" cy="793750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wrap="none" lIns="71164" tIns="35586" rIns="71164" bIns="35586" fromWordArt="1">
            <a:prstTxWarp prst="textCascadeUp">
              <a:avLst>
                <a:gd name="adj" fmla="val 96731"/>
              </a:avLst>
            </a:prstTxWarp>
            <a:scene3d>
              <a:camera prst="legacyObliqueTopRight">
                <a:rot lat="21299999" lon="21299999" rev="0"/>
              </a:camera>
              <a:lightRig rig="legacyFlat3" dir="b"/>
            </a:scene3d>
            <a:sp3d extrusionH="430200" prstMaterial="legacyMatte">
              <a:extrusionClr>
                <a:srgbClr val="FDE9E3"/>
              </a:extrusionClr>
            </a:sp3d>
          </a:bodyPr>
          <a:lstStyle/>
          <a:p>
            <a:pPr algn="ctr"/>
            <a:r>
              <a:rPr lang="en-US" sz="2800" b="1" kern="10" dirty="0">
                <a:ln w="9525">
                  <a:round/>
                  <a:headEnd/>
                  <a:tailEnd/>
                </a:ln>
                <a:solidFill>
                  <a:srgbClr val="FF0000"/>
                </a:solidFill>
                <a:latin typeface="+mj-lt"/>
              </a:rPr>
              <a:t>CHÂN THÀNH CÁM ƠN CÁC THẦY CÔ GIÁO VÀ CÁC CON!</a:t>
            </a:r>
          </a:p>
        </p:txBody>
      </p:sp>
    </p:spTree>
    <p:extLst>
      <p:ext uri="{BB962C8B-B14F-4D97-AF65-F5344CB8AC3E}">
        <p14:creationId xmlns:p14="http://schemas.microsoft.com/office/powerpoint/2010/main" val="37373730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38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38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380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38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2750"/>
                            </p:stCondLst>
                            <p:childTnLst>
                              <p:par>
                                <p:cTn id="12" presetID="27" presetClass="emph" presetSubtype="0" repeatCount="indefinite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Clr clrSpc="rgb" dir="cw">
                                      <p:cBhvr override="childStyle">
                                        <p:cTn id="13" dur="250" autoRev="1" fill="hold"/>
                                        <p:tgtEl>
                                          <p:spTgt spid="3380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66"/>
                                      </p:to>
                                    </p:animClr>
                                    <p:animClr clrSpc="rgb" dir="cw">
                                      <p:cBhvr>
                                        <p:cTn id="14" dur="250" autoRev="1" fill="hold"/>
                                        <p:tgtEl>
                                          <p:spTgt spid="3380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66"/>
                                      </p:to>
                                    </p:animClr>
                                    <p:set>
                                      <p:cBhvr>
                                        <p:cTn id="15" dur="250" autoRev="1" fill="hold"/>
                                        <p:tgtEl>
                                          <p:spTgt spid="3380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50" autoRev="1" fill="hold"/>
                                        <p:tgtEl>
                                          <p:spTgt spid="3380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3250"/>
                            </p:stCondLst>
                            <p:childTnLst>
                              <p:par>
                                <p:cTn id="18" presetID="22" presetClass="emph" presetSubtype="0" repeatCount="indefinite" fill="hold" grpId="2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Clr clrSpc="hsl" dir="cw">
                                      <p:cBhvr override="childStyle">
                                        <p:cTn id="19" dur="500" fill="hold"/>
                                        <p:tgtEl>
                                          <p:spTgt spid="3380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0" dur="500" fill="hold"/>
                                        <p:tgtEl>
                                          <p:spTgt spid="3380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1" dur="500" fill="hold"/>
                                        <p:tgtEl>
                                          <p:spTgt spid="3380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22" dur="500" fill="hold"/>
                                        <p:tgtEl>
                                          <p:spTgt spid="3380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800" grpId="0" animBg="1"/>
      <p:bldP spid="33800" grpId="1" animBg="1"/>
      <p:bldP spid="33800" grpId="2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25">
            <a:extLst>
              <a:ext uri="{FF2B5EF4-FFF2-40B4-BE49-F238E27FC236}">
                <a16:creationId xmlns:a16="http://schemas.microsoft.com/office/drawing/2014/main" xmlns="" id="{6C975AF1-8BB4-444D-993E-F98C38C51C84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1618" y="248334"/>
            <a:ext cx="2601031" cy="2601031"/>
          </a:xfrm>
          <a:prstGeom prst="rect">
            <a:avLst/>
          </a:prstGeom>
        </p:spPr>
      </p:pic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xmlns="" id="{C7B0FE9C-F303-49FF-B30D-C4457E06642A}"/>
              </a:ext>
            </a:extLst>
          </p:cNvPr>
          <p:cNvCxnSpPr/>
          <p:nvPr/>
        </p:nvCxnSpPr>
        <p:spPr>
          <a:xfrm>
            <a:off x="0" y="4981110"/>
            <a:ext cx="9144000" cy="0"/>
          </a:xfrm>
          <a:prstGeom prst="line">
            <a:avLst/>
          </a:prstGeom>
          <a:ln w="38100"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xmlns="" id="{2F7D700C-B032-496C-9680-57633EB31182}"/>
              </a:ext>
            </a:extLst>
          </p:cNvPr>
          <p:cNvCxnSpPr/>
          <p:nvPr/>
        </p:nvCxnSpPr>
        <p:spPr>
          <a:xfrm>
            <a:off x="0" y="4333664"/>
            <a:ext cx="9144000" cy="0"/>
          </a:xfrm>
          <a:prstGeom prst="line">
            <a:avLst/>
          </a:prstGeom>
          <a:ln w="38100"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xmlns="" id="{B4199134-2609-4E66-A329-2863BCCC5133}"/>
              </a:ext>
            </a:extLst>
          </p:cNvPr>
          <p:cNvCxnSpPr/>
          <p:nvPr/>
        </p:nvCxnSpPr>
        <p:spPr>
          <a:xfrm>
            <a:off x="0" y="3431782"/>
            <a:ext cx="9144000" cy="0"/>
          </a:xfrm>
          <a:prstGeom prst="line">
            <a:avLst/>
          </a:prstGeom>
          <a:ln w="76200"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Freeform: Shape 13">
            <a:extLst>
              <a:ext uri="{FF2B5EF4-FFF2-40B4-BE49-F238E27FC236}">
                <a16:creationId xmlns:a16="http://schemas.microsoft.com/office/drawing/2014/main" xmlns="" id="{2254BD6F-C222-4EBF-A18A-FDA724EC8AEA}"/>
              </a:ext>
            </a:extLst>
          </p:cNvPr>
          <p:cNvSpPr/>
          <p:nvPr/>
        </p:nvSpPr>
        <p:spPr>
          <a:xfrm flipH="1">
            <a:off x="494967" y="2973974"/>
            <a:ext cx="8154143" cy="938951"/>
          </a:xfrm>
          <a:custGeom>
            <a:avLst/>
            <a:gdLst>
              <a:gd name="connsiteX0" fmla="*/ 9976447 w 10872190"/>
              <a:gd name="connsiteY0" fmla="*/ 130 h 1251934"/>
              <a:gd name="connsiteX1" fmla="*/ 9946352 w 10872190"/>
              <a:gd name="connsiteY1" fmla="*/ 4530 h 1251934"/>
              <a:gd name="connsiteX2" fmla="*/ 8262152 w 10872190"/>
              <a:gd name="connsiteY2" fmla="*/ 4530 h 1251934"/>
              <a:gd name="connsiteX3" fmla="*/ 2610038 w 10872190"/>
              <a:gd name="connsiteY3" fmla="*/ 4530 h 1251934"/>
              <a:gd name="connsiteX4" fmla="*/ 925838 w 10872190"/>
              <a:gd name="connsiteY4" fmla="*/ 4530 h 1251934"/>
              <a:gd name="connsiteX5" fmla="*/ 895743 w 10872190"/>
              <a:gd name="connsiteY5" fmla="*/ 130 h 1251934"/>
              <a:gd name="connsiteX6" fmla="*/ 0 w 10872190"/>
              <a:gd name="connsiteY6" fmla="*/ 625967 h 1251934"/>
              <a:gd name="connsiteX7" fmla="*/ 895743 w 10872190"/>
              <a:gd name="connsiteY7" fmla="*/ 1251804 h 1251934"/>
              <a:gd name="connsiteX8" fmla="*/ 925838 w 10872190"/>
              <a:gd name="connsiteY8" fmla="*/ 1247404 h 1251934"/>
              <a:gd name="connsiteX9" fmla="*/ 2610038 w 10872190"/>
              <a:gd name="connsiteY9" fmla="*/ 1247404 h 1251934"/>
              <a:gd name="connsiteX10" fmla="*/ 8262152 w 10872190"/>
              <a:gd name="connsiteY10" fmla="*/ 1247404 h 1251934"/>
              <a:gd name="connsiteX11" fmla="*/ 9946352 w 10872190"/>
              <a:gd name="connsiteY11" fmla="*/ 1247404 h 1251934"/>
              <a:gd name="connsiteX12" fmla="*/ 9976447 w 10872190"/>
              <a:gd name="connsiteY12" fmla="*/ 1251804 h 1251934"/>
              <a:gd name="connsiteX13" fmla="*/ 10872190 w 10872190"/>
              <a:gd name="connsiteY13" fmla="*/ 625967 h 1251934"/>
              <a:gd name="connsiteX14" fmla="*/ 9976447 w 10872190"/>
              <a:gd name="connsiteY14" fmla="*/ 130 h 1251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872190" h="1251934">
                <a:moveTo>
                  <a:pt x="9976447" y="130"/>
                </a:moveTo>
                <a:lnTo>
                  <a:pt x="9946352" y="4530"/>
                </a:lnTo>
                <a:lnTo>
                  <a:pt x="8262152" y="4530"/>
                </a:lnTo>
                <a:lnTo>
                  <a:pt x="2610038" y="4530"/>
                </a:lnTo>
                <a:lnTo>
                  <a:pt x="925838" y="4530"/>
                </a:lnTo>
                <a:lnTo>
                  <a:pt x="895743" y="130"/>
                </a:lnTo>
                <a:cubicBezTo>
                  <a:pt x="669986" y="-5180"/>
                  <a:pt x="349558" y="150180"/>
                  <a:pt x="0" y="625967"/>
                </a:cubicBezTo>
                <a:cubicBezTo>
                  <a:pt x="349558" y="1101755"/>
                  <a:pt x="669986" y="1257114"/>
                  <a:pt x="895743" y="1251804"/>
                </a:cubicBezTo>
                <a:lnTo>
                  <a:pt x="925838" y="1247404"/>
                </a:lnTo>
                <a:lnTo>
                  <a:pt x="2610038" y="1247404"/>
                </a:lnTo>
                <a:lnTo>
                  <a:pt x="8262152" y="1247404"/>
                </a:lnTo>
                <a:lnTo>
                  <a:pt x="9946352" y="1247404"/>
                </a:lnTo>
                <a:lnTo>
                  <a:pt x="9976447" y="1251804"/>
                </a:lnTo>
                <a:cubicBezTo>
                  <a:pt x="10202204" y="1257114"/>
                  <a:pt x="10522632" y="1101755"/>
                  <a:pt x="10872190" y="625967"/>
                </a:cubicBezTo>
                <a:cubicBezTo>
                  <a:pt x="10522632" y="150180"/>
                  <a:pt x="10202204" y="-5180"/>
                  <a:pt x="9976447" y="130"/>
                </a:cubicBezTo>
                <a:close/>
              </a:path>
            </a:pathLst>
          </a:custGeom>
          <a:solidFill>
            <a:srgbClr val="0070C0"/>
          </a:solidFill>
          <a:ln w="38100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244" tIns="45618" rIns="91244" bIns="45618" rtlCol="0" anchor="ctr"/>
          <a:lstStyle/>
          <a:p>
            <a:pPr algn="ctr" defTabSz="684287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30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xmlns="" id="{4605F6AC-8356-4661-B6A4-309609CF4CCF}"/>
              </a:ext>
            </a:extLst>
          </p:cNvPr>
          <p:cNvSpPr txBox="1"/>
          <p:nvPr/>
        </p:nvSpPr>
        <p:spPr>
          <a:xfrm>
            <a:off x="1038743" y="3234054"/>
            <a:ext cx="7275805" cy="461459"/>
          </a:xfrm>
          <a:prstGeom prst="rect">
            <a:avLst/>
          </a:prstGeom>
          <a:noFill/>
        </p:spPr>
        <p:txBody>
          <a:bodyPr wrap="square" lIns="91244" tIns="45618" rIns="91244" bIns="45618" rtlCol="0">
            <a:spAutoFit/>
          </a:bodyPr>
          <a:lstStyle/>
          <a:p>
            <a:pPr defTabSz="684287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dirty="0" err="1">
                <a:solidFill>
                  <a:prstClr val="white"/>
                </a:solidFill>
                <a:latin typeface="+mj-lt"/>
              </a:rPr>
              <a:t>Câu</a:t>
            </a:r>
            <a:r>
              <a:rPr lang="en-US" sz="2400" dirty="0">
                <a:solidFill>
                  <a:prstClr val="white"/>
                </a:solidFill>
                <a:latin typeface="+mj-lt"/>
              </a:rPr>
              <a:t> 3: </a:t>
            </a:r>
            <a:r>
              <a:rPr lang="en-US" sz="2400" dirty="0" err="1">
                <a:solidFill>
                  <a:prstClr val="white"/>
                </a:solidFill>
                <a:latin typeface="+mj-lt"/>
              </a:rPr>
              <a:t>Các</a:t>
            </a:r>
            <a:r>
              <a:rPr lang="en-US" sz="2400" dirty="0">
                <a:solidFill>
                  <a:prstClr val="white"/>
                </a:solidFill>
                <a:latin typeface="+mj-lt"/>
              </a:rPr>
              <a:t> </a:t>
            </a:r>
            <a:r>
              <a:rPr lang="en-US" sz="2400" dirty="0" err="1">
                <a:solidFill>
                  <a:prstClr val="white"/>
                </a:solidFill>
                <a:latin typeface="+mj-lt"/>
              </a:rPr>
              <a:t>bài</a:t>
            </a:r>
            <a:r>
              <a:rPr lang="en-US" sz="2400" dirty="0">
                <a:solidFill>
                  <a:prstClr val="white"/>
                </a:solidFill>
                <a:latin typeface="+mj-lt"/>
              </a:rPr>
              <a:t> ca </a:t>
            </a:r>
            <a:r>
              <a:rPr lang="en-US" sz="2400" dirty="0" err="1">
                <a:solidFill>
                  <a:prstClr val="white"/>
                </a:solidFill>
                <a:latin typeface="+mj-lt"/>
              </a:rPr>
              <a:t>dao</a:t>
            </a:r>
            <a:r>
              <a:rPr lang="en-US" sz="2400" dirty="0">
                <a:solidFill>
                  <a:prstClr val="white"/>
                </a:solidFill>
                <a:latin typeface="+mj-lt"/>
              </a:rPr>
              <a:t> </a:t>
            </a:r>
            <a:r>
              <a:rPr lang="en-US" sz="2400" dirty="0" err="1">
                <a:solidFill>
                  <a:prstClr val="white"/>
                </a:solidFill>
                <a:latin typeface="+mj-lt"/>
              </a:rPr>
              <a:t>thường</a:t>
            </a:r>
            <a:r>
              <a:rPr lang="en-US" sz="2400" dirty="0">
                <a:solidFill>
                  <a:prstClr val="white"/>
                </a:solidFill>
                <a:latin typeface="+mj-lt"/>
              </a:rPr>
              <a:t> </a:t>
            </a:r>
            <a:r>
              <a:rPr lang="en-US" sz="2400" dirty="0" err="1">
                <a:solidFill>
                  <a:prstClr val="white"/>
                </a:solidFill>
                <a:latin typeface="+mj-lt"/>
              </a:rPr>
              <a:t>nói</a:t>
            </a:r>
            <a:r>
              <a:rPr lang="en-US" sz="2400" dirty="0">
                <a:solidFill>
                  <a:prstClr val="white"/>
                </a:solidFill>
                <a:latin typeface="+mj-lt"/>
              </a:rPr>
              <a:t> </a:t>
            </a:r>
            <a:r>
              <a:rPr lang="en-US" sz="2400" dirty="0" err="1">
                <a:solidFill>
                  <a:prstClr val="white"/>
                </a:solidFill>
                <a:latin typeface="+mj-lt"/>
              </a:rPr>
              <a:t>về</a:t>
            </a:r>
            <a:r>
              <a:rPr lang="en-US" sz="2400" dirty="0">
                <a:solidFill>
                  <a:prstClr val="white"/>
                </a:solidFill>
                <a:latin typeface="+mj-lt"/>
              </a:rPr>
              <a:t> </a:t>
            </a:r>
            <a:r>
              <a:rPr lang="en-US" sz="2400" dirty="0" err="1">
                <a:solidFill>
                  <a:prstClr val="white"/>
                </a:solidFill>
                <a:latin typeface="+mj-lt"/>
              </a:rPr>
              <a:t>chủ</a:t>
            </a:r>
            <a:r>
              <a:rPr lang="en-US" sz="2400" dirty="0">
                <a:solidFill>
                  <a:prstClr val="white"/>
                </a:solidFill>
                <a:latin typeface="+mj-lt"/>
              </a:rPr>
              <a:t> </a:t>
            </a:r>
            <a:r>
              <a:rPr lang="en-US" sz="2400" dirty="0" err="1">
                <a:solidFill>
                  <a:prstClr val="white"/>
                </a:solidFill>
                <a:latin typeface="+mj-lt"/>
              </a:rPr>
              <a:t>đề</a:t>
            </a:r>
            <a:r>
              <a:rPr lang="en-US" sz="2400" dirty="0">
                <a:solidFill>
                  <a:prstClr val="white"/>
                </a:solidFill>
                <a:latin typeface="+mj-lt"/>
              </a:rPr>
              <a:t> </a:t>
            </a:r>
            <a:r>
              <a:rPr lang="en-US" sz="2400" dirty="0" err="1">
                <a:solidFill>
                  <a:prstClr val="white"/>
                </a:solidFill>
                <a:latin typeface="+mj-lt"/>
              </a:rPr>
              <a:t>gì</a:t>
            </a:r>
            <a:r>
              <a:rPr lang="en-US" sz="2400" dirty="0">
                <a:solidFill>
                  <a:prstClr val="white"/>
                </a:solidFill>
                <a:latin typeface="+mj-lt"/>
              </a:rPr>
              <a:t>?</a:t>
            </a:r>
          </a:p>
        </p:txBody>
      </p:sp>
      <p:sp>
        <p:nvSpPr>
          <p:cNvPr id="15" name="bang c">
            <a:extLst>
              <a:ext uri="{FF2B5EF4-FFF2-40B4-BE49-F238E27FC236}">
                <a16:creationId xmlns:a16="http://schemas.microsoft.com/office/drawing/2014/main" xmlns="" id="{D0E6AFB4-275F-4728-9A13-27E00F9EA3A2}"/>
              </a:ext>
            </a:extLst>
          </p:cNvPr>
          <p:cNvSpPr/>
          <p:nvPr/>
        </p:nvSpPr>
        <p:spPr>
          <a:xfrm flipH="1">
            <a:off x="603459" y="4756721"/>
            <a:ext cx="3937330" cy="453384"/>
          </a:xfrm>
          <a:custGeom>
            <a:avLst/>
            <a:gdLst>
              <a:gd name="connsiteX0" fmla="*/ 9976447 w 10872190"/>
              <a:gd name="connsiteY0" fmla="*/ 130 h 1251934"/>
              <a:gd name="connsiteX1" fmla="*/ 9946352 w 10872190"/>
              <a:gd name="connsiteY1" fmla="*/ 4530 h 1251934"/>
              <a:gd name="connsiteX2" fmla="*/ 8262152 w 10872190"/>
              <a:gd name="connsiteY2" fmla="*/ 4530 h 1251934"/>
              <a:gd name="connsiteX3" fmla="*/ 2610038 w 10872190"/>
              <a:gd name="connsiteY3" fmla="*/ 4530 h 1251934"/>
              <a:gd name="connsiteX4" fmla="*/ 925838 w 10872190"/>
              <a:gd name="connsiteY4" fmla="*/ 4530 h 1251934"/>
              <a:gd name="connsiteX5" fmla="*/ 895743 w 10872190"/>
              <a:gd name="connsiteY5" fmla="*/ 130 h 1251934"/>
              <a:gd name="connsiteX6" fmla="*/ 0 w 10872190"/>
              <a:gd name="connsiteY6" fmla="*/ 625967 h 1251934"/>
              <a:gd name="connsiteX7" fmla="*/ 895743 w 10872190"/>
              <a:gd name="connsiteY7" fmla="*/ 1251804 h 1251934"/>
              <a:gd name="connsiteX8" fmla="*/ 925838 w 10872190"/>
              <a:gd name="connsiteY8" fmla="*/ 1247404 h 1251934"/>
              <a:gd name="connsiteX9" fmla="*/ 2610038 w 10872190"/>
              <a:gd name="connsiteY9" fmla="*/ 1247404 h 1251934"/>
              <a:gd name="connsiteX10" fmla="*/ 8262152 w 10872190"/>
              <a:gd name="connsiteY10" fmla="*/ 1247404 h 1251934"/>
              <a:gd name="connsiteX11" fmla="*/ 9946352 w 10872190"/>
              <a:gd name="connsiteY11" fmla="*/ 1247404 h 1251934"/>
              <a:gd name="connsiteX12" fmla="*/ 9976447 w 10872190"/>
              <a:gd name="connsiteY12" fmla="*/ 1251804 h 1251934"/>
              <a:gd name="connsiteX13" fmla="*/ 10872190 w 10872190"/>
              <a:gd name="connsiteY13" fmla="*/ 625967 h 1251934"/>
              <a:gd name="connsiteX14" fmla="*/ 9976447 w 10872190"/>
              <a:gd name="connsiteY14" fmla="*/ 130 h 1251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872190" h="1251934">
                <a:moveTo>
                  <a:pt x="9976447" y="130"/>
                </a:moveTo>
                <a:lnTo>
                  <a:pt x="9946352" y="4530"/>
                </a:lnTo>
                <a:lnTo>
                  <a:pt x="8262152" y="4530"/>
                </a:lnTo>
                <a:lnTo>
                  <a:pt x="2610038" y="4530"/>
                </a:lnTo>
                <a:lnTo>
                  <a:pt x="925838" y="4530"/>
                </a:lnTo>
                <a:lnTo>
                  <a:pt x="895743" y="130"/>
                </a:lnTo>
                <a:cubicBezTo>
                  <a:pt x="669986" y="-5180"/>
                  <a:pt x="349558" y="150180"/>
                  <a:pt x="0" y="625967"/>
                </a:cubicBezTo>
                <a:cubicBezTo>
                  <a:pt x="349558" y="1101755"/>
                  <a:pt x="669986" y="1257114"/>
                  <a:pt x="895743" y="1251804"/>
                </a:cubicBezTo>
                <a:lnTo>
                  <a:pt x="925838" y="1247404"/>
                </a:lnTo>
                <a:lnTo>
                  <a:pt x="2610038" y="1247404"/>
                </a:lnTo>
                <a:lnTo>
                  <a:pt x="8262152" y="1247404"/>
                </a:lnTo>
                <a:lnTo>
                  <a:pt x="9946352" y="1247404"/>
                </a:lnTo>
                <a:lnTo>
                  <a:pt x="9976447" y="1251804"/>
                </a:lnTo>
                <a:cubicBezTo>
                  <a:pt x="10202204" y="1257114"/>
                  <a:pt x="10522632" y="1101755"/>
                  <a:pt x="10872190" y="625967"/>
                </a:cubicBezTo>
                <a:cubicBezTo>
                  <a:pt x="10522632" y="150180"/>
                  <a:pt x="10202204" y="-5180"/>
                  <a:pt x="9976447" y="130"/>
                </a:cubicBezTo>
                <a:close/>
              </a:path>
            </a:pathLst>
          </a:custGeom>
          <a:solidFill>
            <a:schemeClr val="accent5">
              <a:lumMod val="50000"/>
            </a:schemeClr>
          </a:solidFill>
          <a:ln w="28575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244" tIns="45618" rIns="91244" bIns="45618" rtlCol="0" anchor="ctr"/>
          <a:lstStyle/>
          <a:p>
            <a:pPr algn="ctr" defTabSz="684287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600">
              <a:solidFill>
                <a:prstClr val="white"/>
              </a:solidFill>
              <a:latin typeface="+mj-lt"/>
            </a:endParaRPr>
          </a:p>
        </p:txBody>
      </p:sp>
      <p:sp>
        <p:nvSpPr>
          <p:cNvPr id="16" name="bang b">
            <a:extLst>
              <a:ext uri="{FF2B5EF4-FFF2-40B4-BE49-F238E27FC236}">
                <a16:creationId xmlns:a16="http://schemas.microsoft.com/office/drawing/2014/main" xmlns="" id="{CA2E0476-BE10-4768-BE1B-A9C0072703C2}"/>
              </a:ext>
            </a:extLst>
          </p:cNvPr>
          <p:cNvSpPr/>
          <p:nvPr/>
        </p:nvSpPr>
        <p:spPr>
          <a:xfrm flipH="1">
            <a:off x="4601922" y="4106971"/>
            <a:ext cx="3937330" cy="453384"/>
          </a:xfrm>
          <a:custGeom>
            <a:avLst/>
            <a:gdLst>
              <a:gd name="connsiteX0" fmla="*/ 9976447 w 10872190"/>
              <a:gd name="connsiteY0" fmla="*/ 130 h 1251934"/>
              <a:gd name="connsiteX1" fmla="*/ 9946352 w 10872190"/>
              <a:gd name="connsiteY1" fmla="*/ 4530 h 1251934"/>
              <a:gd name="connsiteX2" fmla="*/ 8262152 w 10872190"/>
              <a:gd name="connsiteY2" fmla="*/ 4530 h 1251934"/>
              <a:gd name="connsiteX3" fmla="*/ 2610038 w 10872190"/>
              <a:gd name="connsiteY3" fmla="*/ 4530 h 1251934"/>
              <a:gd name="connsiteX4" fmla="*/ 925838 w 10872190"/>
              <a:gd name="connsiteY4" fmla="*/ 4530 h 1251934"/>
              <a:gd name="connsiteX5" fmla="*/ 895743 w 10872190"/>
              <a:gd name="connsiteY5" fmla="*/ 130 h 1251934"/>
              <a:gd name="connsiteX6" fmla="*/ 0 w 10872190"/>
              <a:gd name="connsiteY6" fmla="*/ 625967 h 1251934"/>
              <a:gd name="connsiteX7" fmla="*/ 895743 w 10872190"/>
              <a:gd name="connsiteY7" fmla="*/ 1251804 h 1251934"/>
              <a:gd name="connsiteX8" fmla="*/ 925838 w 10872190"/>
              <a:gd name="connsiteY8" fmla="*/ 1247404 h 1251934"/>
              <a:gd name="connsiteX9" fmla="*/ 2610038 w 10872190"/>
              <a:gd name="connsiteY9" fmla="*/ 1247404 h 1251934"/>
              <a:gd name="connsiteX10" fmla="*/ 8262152 w 10872190"/>
              <a:gd name="connsiteY10" fmla="*/ 1247404 h 1251934"/>
              <a:gd name="connsiteX11" fmla="*/ 9946352 w 10872190"/>
              <a:gd name="connsiteY11" fmla="*/ 1247404 h 1251934"/>
              <a:gd name="connsiteX12" fmla="*/ 9976447 w 10872190"/>
              <a:gd name="connsiteY12" fmla="*/ 1251804 h 1251934"/>
              <a:gd name="connsiteX13" fmla="*/ 10872190 w 10872190"/>
              <a:gd name="connsiteY13" fmla="*/ 625967 h 1251934"/>
              <a:gd name="connsiteX14" fmla="*/ 9976447 w 10872190"/>
              <a:gd name="connsiteY14" fmla="*/ 130 h 1251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872190" h="1251934">
                <a:moveTo>
                  <a:pt x="9976447" y="130"/>
                </a:moveTo>
                <a:lnTo>
                  <a:pt x="9946352" y="4530"/>
                </a:lnTo>
                <a:lnTo>
                  <a:pt x="8262152" y="4530"/>
                </a:lnTo>
                <a:lnTo>
                  <a:pt x="2610038" y="4530"/>
                </a:lnTo>
                <a:lnTo>
                  <a:pt x="925838" y="4530"/>
                </a:lnTo>
                <a:lnTo>
                  <a:pt x="895743" y="130"/>
                </a:lnTo>
                <a:cubicBezTo>
                  <a:pt x="669986" y="-5180"/>
                  <a:pt x="349558" y="150180"/>
                  <a:pt x="0" y="625967"/>
                </a:cubicBezTo>
                <a:cubicBezTo>
                  <a:pt x="349558" y="1101755"/>
                  <a:pt x="669986" y="1257114"/>
                  <a:pt x="895743" y="1251804"/>
                </a:cubicBezTo>
                <a:lnTo>
                  <a:pt x="925838" y="1247404"/>
                </a:lnTo>
                <a:lnTo>
                  <a:pt x="2610038" y="1247404"/>
                </a:lnTo>
                <a:lnTo>
                  <a:pt x="8262152" y="1247404"/>
                </a:lnTo>
                <a:lnTo>
                  <a:pt x="9946352" y="1247404"/>
                </a:lnTo>
                <a:lnTo>
                  <a:pt x="9976447" y="1251804"/>
                </a:lnTo>
                <a:cubicBezTo>
                  <a:pt x="10202204" y="1257114"/>
                  <a:pt x="10522632" y="1101755"/>
                  <a:pt x="10872190" y="625967"/>
                </a:cubicBezTo>
                <a:cubicBezTo>
                  <a:pt x="10522632" y="150180"/>
                  <a:pt x="10202204" y="-5180"/>
                  <a:pt x="9976447" y="130"/>
                </a:cubicBezTo>
                <a:close/>
              </a:path>
            </a:pathLst>
          </a:custGeom>
          <a:solidFill>
            <a:schemeClr val="accent5">
              <a:lumMod val="50000"/>
            </a:schemeClr>
          </a:solidFill>
          <a:ln w="28575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244" tIns="45618" rIns="91244" bIns="45618" rtlCol="0" anchor="ctr"/>
          <a:lstStyle/>
          <a:p>
            <a:pPr algn="ctr" defTabSz="684287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600">
              <a:solidFill>
                <a:prstClr val="white"/>
              </a:solidFill>
              <a:latin typeface="+mj-lt"/>
            </a:endParaRPr>
          </a:p>
        </p:txBody>
      </p:sp>
      <p:sp>
        <p:nvSpPr>
          <p:cNvPr id="25" name="cau hoi c">
            <a:extLst>
              <a:ext uri="{FF2B5EF4-FFF2-40B4-BE49-F238E27FC236}">
                <a16:creationId xmlns:a16="http://schemas.microsoft.com/office/drawing/2014/main" xmlns="" id="{9897B1B9-EB78-41AF-AC33-1E8F7714B11F}"/>
              </a:ext>
            </a:extLst>
          </p:cNvPr>
          <p:cNvSpPr txBox="1"/>
          <p:nvPr/>
        </p:nvSpPr>
        <p:spPr>
          <a:xfrm>
            <a:off x="828214" y="4833394"/>
            <a:ext cx="3487814" cy="338348"/>
          </a:xfrm>
          <a:prstGeom prst="rect">
            <a:avLst/>
          </a:prstGeom>
          <a:noFill/>
        </p:spPr>
        <p:txBody>
          <a:bodyPr wrap="square" lIns="91244" tIns="45618" rIns="91244" bIns="45618" rtlCol="0">
            <a:spAutoFit/>
          </a:bodyPr>
          <a:lstStyle/>
          <a:p>
            <a:pPr marL="256590" indent="-256590" defTabSz="684287" fontAlgn="auto">
              <a:spcBef>
                <a:spcPts val="0"/>
              </a:spcBef>
              <a:spcAft>
                <a:spcPts val="0"/>
              </a:spcAft>
              <a:buClr>
                <a:schemeClr val="bg1"/>
              </a:buClr>
              <a:buFont typeface="Wingdings" panose="05000000000000000000" pitchFamily="2" charset="2"/>
              <a:buChar char="w"/>
              <a:defRPr/>
            </a:pPr>
            <a:r>
              <a:rPr lang="en-US" sz="1600" dirty="0">
                <a:solidFill>
                  <a:srgbClr val="FF9933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C. </a:t>
            </a:r>
            <a:r>
              <a:rPr lang="en-US" sz="1600" dirty="0" err="1">
                <a:solidFill>
                  <a:schemeClr val="bg1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Mọi</a:t>
            </a:r>
            <a:r>
              <a:rPr lang="en-US" sz="1600" dirty="0">
                <a:solidFill>
                  <a:schemeClr val="bg1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mặt</a:t>
            </a:r>
            <a:r>
              <a:rPr lang="en-US" sz="1600" dirty="0">
                <a:solidFill>
                  <a:schemeClr val="bg1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cuộc</a:t>
            </a:r>
            <a:r>
              <a:rPr lang="en-US" sz="1600" dirty="0">
                <a:solidFill>
                  <a:schemeClr val="bg1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sống</a:t>
            </a:r>
            <a:endParaRPr lang="en-US" sz="1600" dirty="0">
              <a:solidFill>
                <a:schemeClr val="bg1"/>
              </a:solidFill>
              <a:latin typeface="+mj-lt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7" name="cau hoi b">
            <a:extLst>
              <a:ext uri="{FF2B5EF4-FFF2-40B4-BE49-F238E27FC236}">
                <a16:creationId xmlns:a16="http://schemas.microsoft.com/office/drawing/2014/main" xmlns="" id="{D96707EC-5A82-4050-B897-6DBAB63AC957}"/>
              </a:ext>
            </a:extLst>
          </p:cNvPr>
          <p:cNvSpPr txBox="1"/>
          <p:nvPr/>
        </p:nvSpPr>
        <p:spPr>
          <a:xfrm>
            <a:off x="4826680" y="4183649"/>
            <a:ext cx="3487814" cy="338348"/>
          </a:xfrm>
          <a:prstGeom prst="rect">
            <a:avLst/>
          </a:prstGeom>
          <a:noFill/>
        </p:spPr>
        <p:txBody>
          <a:bodyPr wrap="square" lIns="91244" tIns="45618" rIns="91244" bIns="45618" rtlCol="0">
            <a:spAutoFit/>
          </a:bodyPr>
          <a:lstStyle/>
          <a:p>
            <a:pPr marL="256590" indent="-256590" defTabSz="684287" fontAlgn="auto">
              <a:spcBef>
                <a:spcPts val="0"/>
              </a:spcBef>
              <a:spcAft>
                <a:spcPts val="0"/>
              </a:spcAft>
              <a:buClr>
                <a:schemeClr val="bg1"/>
              </a:buClr>
              <a:buFont typeface="Wingdings" panose="05000000000000000000" pitchFamily="2" charset="2"/>
              <a:buChar char="w"/>
              <a:defRPr/>
            </a:pPr>
            <a:r>
              <a:rPr lang="en-US" sz="1600" dirty="0">
                <a:solidFill>
                  <a:srgbClr val="FFC000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B. </a:t>
            </a:r>
            <a:r>
              <a:rPr lang="en-US" sz="1600" dirty="0">
                <a:solidFill>
                  <a:prstClr val="white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Than </a:t>
            </a:r>
            <a:r>
              <a:rPr lang="en-US" sz="1600" dirty="0" err="1">
                <a:solidFill>
                  <a:prstClr val="white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thân</a:t>
            </a:r>
            <a:r>
              <a:rPr lang="en-US" sz="1600" dirty="0">
                <a:solidFill>
                  <a:prstClr val="white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600" dirty="0" err="1">
                <a:solidFill>
                  <a:prstClr val="white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trách</a:t>
            </a:r>
            <a:r>
              <a:rPr lang="en-US" sz="1600" dirty="0">
                <a:solidFill>
                  <a:prstClr val="white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600" dirty="0" err="1">
                <a:solidFill>
                  <a:prstClr val="white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phận</a:t>
            </a:r>
            <a:endParaRPr lang="en-US" sz="1600" dirty="0">
              <a:solidFill>
                <a:prstClr val="white"/>
              </a:solidFill>
              <a:latin typeface="+mj-lt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1" name="bang a">
            <a:extLst>
              <a:ext uri="{FF2B5EF4-FFF2-40B4-BE49-F238E27FC236}">
                <a16:creationId xmlns:a16="http://schemas.microsoft.com/office/drawing/2014/main" xmlns="" id="{8DD63B39-09F3-4F04-83CD-408FC7619A90}"/>
              </a:ext>
            </a:extLst>
          </p:cNvPr>
          <p:cNvSpPr/>
          <p:nvPr/>
        </p:nvSpPr>
        <p:spPr>
          <a:xfrm flipH="1">
            <a:off x="604749" y="4106971"/>
            <a:ext cx="3937330" cy="453384"/>
          </a:xfrm>
          <a:custGeom>
            <a:avLst/>
            <a:gdLst>
              <a:gd name="connsiteX0" fmla="*/ 9976447 w 10872190"/>
              <a:gd name="connsiteY0" fmla="*/ 130 h 1251934"/>
              <a:gd name="connsiteX1" fmla="*/ 9946352 w 10872190"/>
              <a:gd name="connsiteY1" fmla="*/ 4530 h 1251934"/>
              <a:gd name="connsiteX2" fmla="*/ 8262152 w 10872190"/>
              <a:gd name="connsiteY2" fmla="*/ 4530 h 1251934"/>
              <a:gd name="connsiteX3" fmla="*/ 2610038 w 10872190"/>
              <a:gd name="connsiteY3" fmla="*/ 4530 h 1251934"/>
              <a:gd name="connsiteX4" fmla="*/ 925838 w 10872190"/>
              <a:gd name="connsiteY4" fmla="*/ 4530 h 1251934"/>
              <a:gd name="connsiteX5" fmla="*/ 895743 w 10872190"/>
              <a:gd name="connsiteY5" fmla="*/ 130 h 1251934"/>
              <a:gd name="connsiteX6" fmla="*/ 0 w 10872190"/>
              <a:gd name="connsiteY6" fmla="*/ 625967 h 1251934"/>
              <a:gd name="connsiteX7" fmla="*/ 895743 w 10872190"/>
              <a:gd name="connsiteY7" fmla="*/ 1251804 h 1251934"/>
              <a:gd name="connsiteX8" fmla="*/ 925838 w 10872190"/>
              <a:gd name="connsiteY8" fmla="*/ 1247404 h 1251934"/>
              <a:gd name="connsiteX9" fmla="*/ 2610038 w 10872190"/>
              <a:gd name="connsiteY9" fmla="*/ 1247404 h 1251934"/>
              <a:gd name="connsiteX10" fmla="*/ 8262152 w 10872190"/>
              <a:gd name="connsiteY10" fmla="*/ 1247404 h 1251934"/>
              <a:gd name="connsiteX11" fmla="*/ 9946352 w 10872190"/>
              <a:gd name="connsiteY11" fmla="*/ 1247404 h 1251934"/>
              <a:gd name="connsiteX12" fmla="*/ 9976447 w 10872190"/>
              <a:gd name="connsiteY12" fmla="*/ 1251804 h 1251934"/>
              <a:gd name="connsiteX13" fmla="*/ 10872190 w 10872190"/>
              <a:gd name="connsiteY13" fmla="*/ 625967 h 1251934"/>
              <a:gd name="connsiteX14" fmla="*/ 9976447 w 10872190"/>
              <a:gd name="connsiteY14" fmla="*/ 130 h 1251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872190" h="1251934">
                <a:moveTo>
                  <a:pt x="9976447" y="130"/>
                </a:moveTo>
                <a:lnTo>
                  <a:pt x="9946352" y="4530"/>
                </a:lnTo>
                <a:lnTo>
                  <a:pt x="8262152" y="4530"/>
                </a:lnTo>
                <a:lnTo>
                  <a:pt x="2610038" y="4530"/>
                </a:lnTo>
                <a:lnTo>
                  <a:pt x="925838" y="4530"/>
                </a:lnTo>
                <a:lnTo>
                  <a:pt x="895743" y="130"/>
                </a:lnTo>
                <a:cubicBezTo>
                  <a:pt x="669986" y="-5180"/>
                  <a:pt x="349558" y="150180"/>
                  <a:pt x="0" y="625967"/>
                </a:cubicBezTo>
                <a:cubicBezTo>
                  <a:pt x="349558" y="1101755"/>
                  <a:pt x="669986" y="1257114"/>
                  <a:pt x="895743" y="1251804"/>
                </a:cubicBezTo>
                <a:lnTo>
                  <a:pt x="925838" y="1247404"/>
                </a:lnTo>
                <a:lnTo>
                  <a:pt x="2610038" y="1247404"/>
                </a:lnTo>
                <a:lnTo>
                  <a:pt x="8262152" y="1247404"/>
                </a:lnTo>
                <a:lnTo>
                  <a:pt x="9946352" y="1247404"/>
                </a:lnTo>
                <a:lnTo>
                  <a:pt x="9976447" y="1251804"/>
                </a:lnTo>
                <a:cubicBezTo>
                  <a:pt x="10202204" y="1257114"/>
                  <a:pt x="10522632" y="1101755"/>
                  <a:pt x="10872190" y="625967"/>
                </a:cubicBezTo>
                <a:cubicBezTo>
                  <a:pt x="10522632" y="150180"/>
                  <a:pt x="10202204" y="-5180"/>
                  <a:pt x="9976447" y="130"/>
                </a:cubicBezTo>
                <a:close/>
              </a:path>
            </a:pathLst>
          </a:custGeom>
          <a:solidFill>
            <a:schemeClr val="accent5">
              <a:lumMod val="50000"/>
            </a:schemeClr>
          </a:solidFill>
          <a:ln w="28575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244" tIns="45618" rIns="91244" bIns="45618" rtlCol="0" anchor="ctr"/>
          <a:lstStyle/>
          <a:p>
            <a:pPr algn="ctr" defTabSz="684287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600">
              <a:solidFill>
                <a:prstClr val="white"/>
              </a:solidFill>
              <a:latin typeface="+mj-lt"/>
            </a:endParaRPr>
          </a:p>
        </p:txBody>
      </p:sp>
      <p:sp>
        <p:nvSpPr>
          <p:cNvPr id="32" name="bang d">
            <a:extLst>
              <a:ext uri="{FF2B5EF4-FFF2-40B4-BE49-F238E27FC236}">
                <a16:creationId xmlns:a16="http://schemas.microsoft.com/office/drawing/2014/main" xmlns="" id="{A6F11D1C-4D08-4BAF-9A3D-4AC673B9036B}"/>
              </a:ext>
            </a:extLst>
          </p:cNvPr>
          <p:cNvSpPr/>
          <p:nvPr/>
        </p:nvSpPr>
        <p:spPr>
          <a:xfrm flipH="1">
            <a:off x="4601922" y="4754421"/>
            <a:ext cx="3937330" cy="453384"/>
          </a:xfrm>
          <a:custGeom>
            <a:avLst/>
            <a:gdLst>
              <a:gd name="connsiteX0" fmla="*/ 9976447 w 10872190"/>
              <a:gd name="connsiteY0" fmla="*/ 130 h 1251934"/>
              <a:gd name="connsiteX1" fmla="*/ 9946352 w 10872190"/>
              <a:gd name="connsiteY1" fmla="*/ 4530 h 1251934"/>
              <a:gd name="connsiteX2" fmla="*/ 8262152 w 10872190"/>
              <a:gd name="connsiteY2" fmla="*/ 4530 h 1251934"/>
              <a:gd name="connsiteX3" fmla="*/ 2610038 w 10872190"/>
              <a:gd name="connsiteY3" fmla="*/ 4530 h 1251934"/>
              <a:gd name="connsiteX4" fmla="*/ 925838 w 10872190"/>
              <a:gd name="connsiteY4" fmla="*/ 4530 h 1251934"/>
              <a:gd name="connsiteX5" fmla="*/ 895743 w 10872190"/>
              <a:gd name="connsiteY5" fmla="*/ 130 h 1251934"/>
              <a:gd name="connsiteX6" fmla="*/ 0 w 10872190"/>
              <a:gd name="connsiteY6" fmla="*/ 625967 h 1251934"/>
              <a:gd name="connsiteX7" fmla="*/ 895743 w 10872190"/>
              <a:gd name="connsiteY7" fmla="*/ 1251804 h 1251934"/>
              <a:gd name="connsiteX8" fmla="*/ 925838 w 10872190"/>
              <a:gd name="connsiteY8" fmla="*/ 1247404 h 1251934"/>
              <a:gd name="connsiteX9" fmla="*/ 2610038 w 10872190"/>
              <a:gd name="connsiteY9" fmla="*/ 1247404 h 1251934"/>
              <a:gd name="connsiteX10" fmla="*/ 8262152 w 10872190"/>
              <a:gd name="connsiteY10" fmla="*/ 1247404 h 1251934"/>
              <a:gd name="connsiteX11" fmla="*/ 9946352 w 10872190"/>
              <a:gd name="connsiteY11" fmla="*/ 1247404 h 1251934"/>
              <a:gd name="connsiteX12" fmla="*/ 9976447 w 10872190"/>
              <a:gd name="connsiteY12" fmla="*/ 1251804 h 1251934"/>
              <a:gd name="connsiteX13" fmla="*/ 10872190 w 10872190"/>
              <a:gd name="connsiteY13" fmla="*/ 625967 h 1251934"/>
              <a:gd name="connsiteX14" fmla="*/ 9976447 w 10872190"/>
              <a:gd name="connsiteY14" fmla="*/ 130 h 1251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872190" h="1251934">
                <a:moveTo>
                  <a:pt x="9976447" y="130"/>
                </a:moveTo>
                <a:lnTo>
                  <a:pt x="9946352" y="4530"/>
                </a:lnTo>
                <a:lnTo>
                  <a:pt x="8262152" y="4530"/>
                </a:lnTo>
                <a:lnTo>
                  <a:pt x="2610038" y="4530"/>
                </a:lnTo>
                <a:lnTo>
                  <a:pt x="925838" y="4530"/>
                </a:lnTo>
                <a:lnTo>
                  <a:pt x="895743" y="130"/>
                </a:lnTo>
                <a:cubicBezTo>
                  <a:pt x="669986" y="-5180"/>
                  <a:pt x="349558" y="150180"/>
                  <a:pt x="0" y="625967"/>
                </a:cubicBezTo>
                <a:cubicBezTo>
                  <a:pt x="349558" y="1101755"/>
                  <a:pt x="669986" y="1257114"/>
                  <a:pt x="895743" y="1251804"/>
                </a:cubicBezTo>
                <a:lnTo>
                  <a:pt x="925838" y="1247404"/>
                </a:lnTo>
                <a:lnTo>
                  <a:pt x="2610038" y="1247404"/>
                </a:lnTo>
                <a:lnTo>
                  <a:pt x="8262152" y="1247404"/>
                </a:lnTo>
                <a:lnTo>
                  <a:pt x="9946352" y="1247404"/>
                </a:lnTo>
                <a:lnTo>
                  <a:pt x="9976447" y="1251804"/>
                </a:lnTo>
                <a:cubicBezTo>
                  <a:pt x="10202204" y="1257114"/>
                  <a:pt x="10522632" y="1101755"/>
                  <a:pt x="10872190" y="625967"/>
                </a:cubicBezTo>
                <a:cubicBezTo>
                  <a:pt x="10522632" y="150180"/>
                  <a:pt x="10202204" y="-5180"/>
                  <a:pt x="9976447" y="130"/>
                </a:cubicBezTo>
                <a:close/>
              </a:path>
            </a:pathLst>
          </a:custGeom>
          <a:solidFill>
            <a:schemeClr val="accent5">
              <a:lumMod val="50000"/>
            </a:schemeClr>
          </a:solidFill>
          <a:ln w="28575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244" tIns="45618" rIns="91244" bIns="45618" rtlCol="0" anchor="ctr"/>
          <a:lstStyle/>
          <a:p>
            <a:pPr algn="ctr" defTabSz="684287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600">
              <a:solidFill>
                <a:prstClr val="white"/>
              </a:solidFill>
              <a:latin typeface="+mj-lt"/>
            </a:endParaRPr>
          </a:p>
        </p:txBody>
      </p:sp>
      <p:sp>
        <p:nvSpPr>
          <p:cNvPr id="33" name="cau hoi a">
            <a:extLst>
              <a:ext uri="{FF2B5EF4-FFF2-40B4-BE49-F238E27FC236}">
                <a16:creationId xmlns:a16="http://schemas.microsoft.com/office/drawing/2014/main" xmlns="" id="{9B5DABB8-849A-4D2D-930C-9CA07BFC5BDE}"/>
              </a:ext>
            </a:extLst>
          </p:cNvPr>
          <p:cNvSpPr txBox="1"/>
          <p:nvPr/>
        </p:nvSpPr>
        <p:spPr>
          <a:xfrm>
            <a:off x="829507" y="4183649"/>
            <a:ext cx="3487814" cy="338348"/>
          </a:xfrm>
          <a:prstGeom prst="rect">
            <a:avLst/>
          </a:prstGeom>
          <a:noFill/>
        </p:spPr>
        <p:txBody>
          <a:bodyPr wrap="square" lIns="91244" tIns="45618" rIns="91244" bIns="45618" rtlCol="0">
            <a:spAutoFit/>
          </a:bodyPr>
          <a:lstStyle/>
          <a:p>
            <a:pPr marL="256590" indent="-256590" defTabSz="684287" fontAlgn="auto">
              <a:spcBef>
                <a:spcPts val="0"/>
              </a:spcBef>
              <a:spcAft>
                <a:spcPts val="0"/>
              </a:spcAft>
              <a:buClr>
                <a:schemeClr val="bg1"/>
              </a:buClr>
              <a:buFont typeface="Wingdings" panose="05000000000000000000" pitchFamily="2" charset="2"/>
              <a:buChar char="w"/>
              <a:defRPr/>
            </a:pPr>
            <a:r>
              <a:rPr lang="en-US" sz="1600" dirty="0">
                <a:solidFill>
                  <a:srgbClr val="FFC000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A. </a:t>
            </a:r>
            <a:r>
              <a:rPr lang="en-US" sz="1600" dirty="0">
                <a:solidFill>
                  <a:prstClr val="white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Mua </a:t>
            </a:r>
            <a:r>
              <a:rPr lang="en-US" sz="1600" dirty="0" err="1">
                <a:solidFill>
                  <a:prstClr val="white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vui</a:t>
            </a:r>
            <a:r>
              <a:rPr lang="en-US" sz="1600" dirty="0">
                <a:solidFill>
                  <a:prstClr val="white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600" dirty="0" err="1">
                <a:solidFill>
                  <a:prstClr val="white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giải</a:t>
            </a:r>
            <a:r>
              <a:rPr lang="en-US" sz="1600" dirty="0">
                <a:solidFill>
                  <a:prstClr val="white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600" dirty="0" err="1">
                <a:solidFill>
                  <a:prstClr val="white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trí</a:t>
            </a:r>
            <a:endParaRPr lang="en-US" sz="1600" dirty="0">
              <a:solidFill>
                <a:prstClr val="white"/>
              </a:solidFill>
              <a:latin typeface="+mj-lt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4" name="cau hoi d">
            <a:extLst>
              <a:ext uri="{FF2B5EF4-FFF2-40B4-BE49-F238E27FC236}">
                <a16:creationId xmlns:a16="http://schemas.microsoft.com/office/drawing/2014/main" xmlns="" id="{42A746A3-96B8-42A5-8EFA-A104DB6B2F69}"/>
              </a:ext>
            </a:extLst>
          </p:cNvPr>
          <p:cNvSpPr txBox="1"/>
          <p:nvPr/>
        </p:nvSpPr>
        <p:spPr>
          <a:xfrm>
            <a:off x="4826680" y="4831094"/>
            <a:ext cx="3487814" cy="338348"/>
          </a:xfrm>
          <a:prstGeom prst="rect">
            <a:avLst/>
          </a:prstGeom>
          <a:noFill/>
        </p:spPr>
        <p:txBody>
          <a:bodyPr wrap="square" lIns="91244" tIns="45618" rIns="91244" bIns="45618" rtlCol="0">
            <a:spAutoFit/>
          </a:bodyPr>
          <a:lstStyle/>
          <a:p>
            <a:pPr marL="256590" indent="-256590" defTabSz="684287" fontAlgn="auto">
              <a:spcBef>
                <a:spcPts val="0"/>
              </a:spcBef>
              <a:spcAft>
                <a:spcPts val="0"/>
              </a:spcAft>
              <a:buClr>
                <a:schemeClr val="bg1"/>
              </a:buClr>
              <a:buFont typeface="Wingdings" panose="05000000000000000000" pitchFamily="2" charset="2"/>
              <a:buChar char="w"/>
              <a:defRPr/>
            </a:pPr>
            <a:r>
              <a:rPr lang="en-US" sz="1600" dirty="0">
                <a:solidFill>
                  <a:srgbClr val="FFC000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D. </a:t>
            </a:r>
            <a:r>
              <a:rPr lang="en-US" sz="1600" dirty="0" err="1">
                <a:solidFill>
                  <a:prstClr val="white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Châm</a:t>
            </a:r>
            <a:r>
              <a:rPr lang="en-US" sz="1600" dirty="0">
                <a:solidFill>
                  <a:prstClr val="white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600" dirty="0" err="1">
                <a:solidFill>
                  <a:prstClr val="white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biếm</a:t>
            </a:r>
            <a:endParaRPr lang="en-US" sz="1600" dirty="0">
              <a:solidFill>
                <a:prstClr val="white"/>
              </a:solidFill>
              <a:latin typeface="+mj-lt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38" name="Question">
            <a:hlinkClick r:id="" action="ppaction://media"/>
            <a:extLst>
              <a:ext uri="{FF2B5EF4-FFF2-40B4-BE49-F238E27FC236}">
                <a16:creationId xmlns:a16="http://schemas.microsoft.com/office/drawing/2014/main" xmlns="" id="{94477BC5-B6D0-442B-AA84-FC52C48B009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9144001" y="933645"/>
            <a:ext cx="365522" cy="365522"/>
          </a:xfrm>
          <a:prstGeom prst="rect">
            <a:avLst/>
          </a:prstGeom>
        </p:spPr>
      </p:pic>
      <p:pic>
        <p:nvPicPr>
          <p:cNvPr id="39" name="Final Answer">
            <a:hlinkClick r:id="" action="ppaction://media"/>
            <a:extLst>
              <a:ext uri="{FF2B5EF4-FFF2-40B4-BE49-F238E27FC236}">
                <a16:creationId xmlns:a16="http://schemas.microsoft.com/office/drawing/2014/main" xmlns="" id="{68BE9F49-5BDC-4DC0-880E-ABA272EC2901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9144001" y="1394770"/>
            <a:ext cx="365522" cy="365522"/>
          </a:xfrm>
          <a:prstGeom prst="rect">
            <a:avLst/>
          </a:prstGeom>
        </p:spPr>
      </p:pic>
      <p:pic>
        <p:nvPicPr>
          <p:cNvPr id="40" name="Win">
            <a:hlinkClick r:id="" action="ppaction://media"/>
            <a:extLst>
              <a:ext uri="{FF2B5EF4-FFF2-40B4-BE49-F238E27FC236}">
                <a16:creationId xmlns:a16="http://schemas.microsoft.com/office/drawing/2014/main" xmlns="" id="{7942E890-12CD-490E-BBD3-364B92887EF6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9152179" y="1841367"/>
            <a:ext cx="365522" cy="365522"/>
          </a:xfrm>
          <a:prstGeom prst="rect">
            <a:avLst/>
          </a:prstGeom>
        </p:spPr>
      </p:pic>
      <p:pic>
        <p:nvPicPr>
          <p:cNvPr id="41" name="Lose">
            <a:hlinkClick r:id="" action="ppaction://media"/>
            <a:extLst>
              <a:ext uri="{FF2B5EF4-FFF2-40B4-BE49-F238E27FC236}">
                <a16:creationId xmlns:a16="http://schemas.microsoft.com/office/drawing/2014/main" xmlns="" id="{1959E413-37BE-4F97-ADD0-1237CBCB68D0}"/>
              </a:ext>
            </a:extLst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9152179" y="2258559"/>
            <a:ext cx="365522" cy="365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67081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0342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8"/>
                </p:tgtEl>
              </p:cMediaNode>
            </p:audio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4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3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3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3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3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animClr clrSpc="rgb" dir="cw">
                                      <p:cBhvr>
                                        <p:cTn id="4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set>
                                      <p:cBhvr>
                                        <p:cTn id="4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5" dur="2022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46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47" dur="1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48" presetID="19" presetClass="emph" presetSubtype="0" repeatCount="400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animClr clrSpc="rgb" dir="cw">
                                      <p:cBhvr>
                                        <p:cTn id="5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5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54" dur="7734" fill="hold"/>
                                        <p:tgtEl>
                                          <p:spTgt spid="4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55" presetID="3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stop">
                                      <p:cBhvr>
                                        <p:cTn id="56" dur="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57" presetID="24" presetClass="emph" presetSubtype="0" fill="hold" grpId="2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5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5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6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6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4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6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6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69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7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animClr clrSpc="rgb" dir="cw">
                                      <p:cBhvr>
                                        <p:cTn id="7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set>
                                      <p:cBhvr>
                                        <p:cTn id="7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6" dur="2022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7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78" dur="1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9" presetID="19" presetClass="emph" presetSubtype="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80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8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8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19" presetClass="emph" presetSubtype="0" repeatCount="4000" fill="hold" grpId="2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8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animClr clrSpc="rgb" dir="cw">
                                      <p:cBhvr>
                                        <p:cTn id="8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8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90" dur="5906" fill="hold"/>
                                        <p:tgtEl>
                                          <p:spTgt spid="4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1" presetID="3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stop">
                                      <p:cBhvr>
                                        <p:cTn id="92" dur="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3" presetID="30" presetClass="emph" presetSubtype="0" fill="hold" grpId="2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94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95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9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9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" presetID="24" presetClass="emph" presetSubtype="0" fill="hold" grpId="3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9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0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0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0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103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4" fill="hold">
                      <p:stCondLst>
                        <p:cond delay="0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4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0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0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0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1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1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animClr clrSpc="rgb" dir="cw">
                                      <p:cBhvr>
                                        <p:cTn id="11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set>
                                      <p:cBhvr>
                                        <p:cTn id="11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7" dur="2022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18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19" dur="1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20" presetID="19" presetClass="emph" presetSubtype="0" fill="hold" grpId="1" nodeType="withEffect">
                                  <p:stCondLst>
                                    <p:cond delay="35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2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12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2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5" presetID="19" presetClass="emph" presetSubtype="0" repeatCount="4000" fill="hold" grpId="3" nodeType="withEffect">
                                  <p:stCondLst>
                                    <p:cond delay="35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2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animClr clrSpc="rgb" dir="cw">
                                      <p:cBhvr>
                                        <p:cTn id="12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2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0" presetID="1" presetClass="mediacall" presetSubtype="0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1" dur="5906" fill="hold"/>
                                        <p:tgtEl>
                                          <p:spTgt spid="4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32" presetID="3" presetClass="mediacall" presetSubtype="0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cmd type="call" cmd="stop">
                                      <p:cBhvr>
                                        <p:cTn id="133" dur="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34" presetID="30" presetClass="emph" presetSubtype="0" fill="hold" grpId="2" nodeType="withEffect">
                                  <p:stCondLst>
                                    <p:cond delay="35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3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3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3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13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9" presetID="24" presetClass="emph" presetSubtype="0" fill="hold" grpId="4" nodeType="withEffect">
                                  <p:stCondLst>
                                    <p:cond delay="35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4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4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4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4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144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5" fill="hold">
                      <p:stCondLst>
                        <p:cond delay="0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24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4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4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50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51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2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5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15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5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6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8" dur="2022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59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60" dur="1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61" presetID="19" presetClass="emph" presetSubtype="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6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16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6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6" presetID="19" presetClass="emph" presetSubtype="0" repeatCount="4000" fill="hold" grpId="4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6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animClr clrSpc="rgb" dir="cw">
                                      <p:cBhvr>
                                        <p:cTn id="16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6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7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1" presetID="1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2" dur="5906" fill="hold"/>
                                        <p:tgtEl>
                                          <p:spTgt spid="4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73" presetID="3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stop">
                                      <p:cBhvr>
                                        <p:cTn id="174" dur="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75" presetID="30" presetClass="emph" presetSubtype="0" fill="hold" grpId="2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76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7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7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17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0" presetID="24" presetClass="emph" presetSubtype="0" fill="hold" grpId="5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8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8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8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8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audio>
              <p:cMediaNode vol="80000">
                <p:cTn id="18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9"/>
                </p:tgtEl>
              </p:cMediaNode>
            </p:audio>
            <p:audio>
              <p:cMediaNode vol="80000">
                <p:cTn id="18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0"/>
                </p:tgtEl>
              </p:cMediaNode>
            </p:audio>
            <p:audio>
              <p:cMediaNode vol="80000">
                <p:cTn id="18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1"/>
                </p:tgtEl>
              </p:cMediaNode>
            </p:audio>
          </p:childTnLst>
        </p:cTn>
      </p:par>
    </p:tnLst>
    <p:bldLst>
      <p:bldP spid="24" grpId="0"/>
      <p:bldP spid="15" grpId="0" animBg="1"/>
      <p:bldP spid="15" grpId="1" animBg="1"/>
      <p:bldP spid="15" grpId="2" animBg="1"/>
      <p:bldP spid="15" grpId="3" animBg="1"/>
      <p:bldP spid="15" grpId="4" animBg="1"/>
      <p:bldP spid="16" grpId="0" animBg="1"/>
      <p:bldP spid="16" grpId="1" animBg="1"/>
      <p:bldP spid="25" grpId="0"/>
      <p:bldP spid="25" grpId="1"/>
      <p:bldP spid="25" grpId="2"/>
      <p:bldP spid="25" grpId="3"/>
      <p:bldP spid="25" grpId="4"/>
      <p:bldP spid="25" grpId="5"/>
      <p:bldP spid="27" grpId="0"/>
      <p:bldP spid="27" grpId="1"/>
      <p:bldP spid="27" grpId="2"/>
      <p:bldP spid="31" grpId="0" animBg="1"/>
      <p:bldP spid="31" grpId="1" animBg="1"/>
      <p:bldP spid="32" grpId="0" animBg="1"/>
      <p:bldP spid="32" grpId="1" animBg="1"/>
      <p:bldP spid="33" grpId="0"/>
      <p:bldP spid="33" grpId="1"/>
      <p:bldP spid="33" grpId="2"/>
      <p:bldP spid="34" grpId="0"/>
      <p:bldP spid="34" grpId="1"/>
      <p:bldP spid="34" grpId="2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25">
            <a:extLst>
              <a:ext uri="{FF2B5EF4-FFF2-40B4-BE49-F238E27FC236}">
                <a16:creationId xmlns:a16="http://schemas.microsoft.com/office/drawing/2014/main" xmlns="" id="{69C01B56-DA3A-41A9-AE57-D9F13F2E1984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1618" y="248334"/>
            <a:ext cx="2601031" cy="2601031"/>
          </a:xfrm>
          <a:prstGeom prst="rect">
            <a:avLst/>
          </a:prstGeom>
        </p:spPr>
      </p:pic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xmlns="" id="{C7B0FE9C-F303-49FF-B30D-C4457E06642A}"/>
              </a:ext>
            </a:extLst>
          </p:cNvPr>
          <p:cNvCxnSpPr/>
          <p:nvPr/>
        </p:nvCxnSpPr>
        <p:spPr>
          <a:xfrm>
            <a:off x="0" y="4981110"/>
            <a:ext cx="9144000" cy="0"/>
          </a:xfrm>
          <a:prstGeom prst="line">
            <a:avLst/>
          </a:prstGeom>
          <a:ln w="38100"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xmlns="" id="{2F7D700C-B032-496C-9680-57633EB31182}"/>
              </a:ext>
            </a:extLst>
          </p:cNvPr>
          <p:cNvCxnSpPr/>
          <p:nvPr/>
        </p:nvCxnSpPr>
        <p:spPr>
          <a:xfrm>
            <a:off x="0" y="4333664"/>
            <a:ext cx="9144000" cy="0"/>
          </a:xfrm>
          <a:prstGeom prst="line">
            <a:avLst/>
          </a:prstGeom>
          <a:ln w="38100"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xmlns="" id="{B4199134-2609-4E66-A329-2863BCCC5133}"/>
              </a:ext>
            </a:extLst>
          </p:cNvPr>
          <p:cNvCxnSpPr/>
          <p:nvPr/>
        </p:nvCxnSpPr>
        <p:spPr>
          <a:xfrm>
            <a:off x="0" y="3431782"/>
            <a:ext cx="9144000" cy="0"/>
          </a:xfrm>
          <a:prstGeom prst="line">
            <a:avLst/>
          </a:prstGeom>
          <a:ln w="76200"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Freeform: Shape 13">
            <a:extLst>
              <a:ext uri="{FF2B5EF4-FFF2-40B4-BE49-F238E27FC236}">
                <a16:creationId xmlns:a16="http://schemas.microsoft.com/office/drawing/2014/main" xmlns="" id="{2254BD6F-C222-4EBF-A18A-FDA724EC8AEA}"/>
              </a:ext>
            </a:extLst>
          </p:cNvPr>
          <p:cNvSpPr/>
          <p:nvPr/>
        </p:nvSpPr>
        <p:spPr>
          <a:xfrm flipH="1">
            <a:off x="494967" y="2973974"/>
            <a:ext cx="8154143" cy="938951"/>
          </a:xfrm>
          <a:custGeom>
            <a:avLst/>
            <a:gdLst>
              <a:gd name="connsiteX0" fmla="*/ 9976447 w 10872190"/>
              <a:gd name="connsiteY0" fmla="*/ 130 h 1251934"/>
              <a:gd name="connsiteX1" fmla="*/ 9946352 w 10872190"/>
              <a:gd name="connsiteY1" fmla="*/ 4530 h 1251934"/>
              <a:gd name="connsiteX2" fmla="*/ 8262152 w 10872190"/>
              <a:gd name="connsiteY2" fmla="*/ 4530 h 1251934"/>
              <a:gd name="connsiteX3" fmla="*/ 2610038 w 10872190"/>
              <a:gd name="connsiteY3" fmla="*/ 4530 h 1251934"/>
              <a:gd name="connsiteX4" fmla="*/ 925838 w 10872190"/>
              <a:gd name="connsiteY4" fmla="*/ 4530 h 1251934"/>
              <a:gd name="connsiteX5" fmla="*/ 895743 w 10872190"/>
              <a:gd name="connsiteY5" fmla="*/ 130 h 1251934"/>
              <a:gd name="connsiteX6" fmla="*/ 0 w 10872190"/>
              <a:gd name="connsiteY6" fmla="*/ 625967 h 1251934"/>
              <a:gd name="connsiteX7" fmla="*/ 895743 w 10872190"/>
              <a:gd name="connsiteY7" fmla="*/ 1251804 h 1251934"/>
              <a:gd name="connsiteX8" fmla="*/ 925838 w 10872190"/>
              <a:gd name="connsiteY8" fmla="*/ 1247404 h 1251934"/>
              <a:gd name="connsiteX9" fmla="*/ 2610038 w 10872190"/>
              <a:gd name="connsiteY9" fmla="*/ 1247404 h 1251934"/>
              <a:gd name="connsiteX10" fmla="*/ 8262152 w 10872190"/>
              <a:gd name="connsiteY10" fmla="*/ 1247404 h 1251934"/>
              <a:gd name="connsiteX11" fmla="*/ 9946352 w 10872190"/>
              <a:gd name="connsiteY11" fmla="*/ 1247404 h 1251934"/>
              <a:gd name="connsiteX12" fmla="*/ 9976447 w 10872190"/>
              <a:gd name="connsiteY12" fmla="*/ 1251804 h 1251934"/>
              <a:gd name="connsiteX13" fmla="*/ 10872190 w 10872190"/>
              <a:gd name="connsiteY13" fmla="*/ 625967 h 1251934"/>
              <a:gd name="connsiteX14" fmla="*/ 9976447 w 10872190"/>
              <a:gd name="connsiteY14" fmla="*/ 130 h 1251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872190" h="1251934">
                <a:moveTo>
                  <a:pt x="9976447" y="130"/>
                </a:moveTo>
                <a:lnTo>
                  <a:pt x="9946352" y="4530"/>
                </a:lnTo>
                <a:lnTo>
                  <a:pt x="8262152" y="4530"/>
                </a:lnTo>
                <a:lnTo>
                  <a:pt x="2610038" y="4530"/>
                </a:lnTo>
                <a:lnTo>
                  <a:pt x="925838" y="4530"/>
                </a:lnTo>
                <a:lnTo>
                  <a:pt x="895743" y="130"/>
                </a:lnTo>
                <a:cubicBezTo>
                  <a:pt x="669986" y="-5180"/>
                  <a:pt x="349558" y="150180"/>
                  <a:pt x="0" y="625967"/>
                </a:cubicBezTo>
                <a:cubicBezTo>
                  <a:pt x="349558" y="1101755"/>
                  <a:pt x="669986" y="1257114"/>
                  <a:pt x="895743" y="1251804"/>
                </a:cubicBezTo>
                <a:lnTo>
                  <a:pt x="925838" y="1247404"/>
                </a:lnTo>
                <a:lnTo>
                  <a:pt x="2610038" y="1247404"/>
                </a:lnTo>
                <a:lnTo>
                  <a:pt x="8262152" y="1247404"/>
                </a:lnTo>
                <a:lnTo>
                  <a:pt x="9946352" y="1247404"/>
                </a:lnTo>
                <a:lnTo>
                  <a:pt x="9976447" y="1251804"/>
                </a:lnTo>
                <a:cubicBezTo>
                  <a:pt x="10202204" y="1257114"/>
                  <a:pt x="10522632" y="1101755"/>
                  <a:pt x="10872190" y="625967"/>
                </a:cubicBezTo>
                <a:cubicBezTo>
                  <a:pt x="10522632" y="150180"/>
                  <a:pt x="10202204" y="-5180"/>
                  <a:pt x="9976447" y="130"/>
                </a:cubicBezTo>
                <a:close/>
              </a:path>
            </a:pathLst>
          </a:custGeom>
          <a:solidFill>
            <a:srgbClr val="0070C0"/>
          </a:solidFill>
          <a:ln w="38100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244" tIns="45618" rIns="91244" bIns="45618" rtlCol="0" anchor="ctr"/>
          <a:lstStyle/>
          <a:p>
            <a:pPr algn="ctr" defTabSz="684287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30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xmlns="" id="{4605F6AC-8356-4661-B6A4-309609CF4CCF}"/>
              </a:ext>
            </a:extLst>
          </p:cNvPr>
          <p:cNvSpPr txBox="1"/>
          <p:nvPr/>
        </p:nvSpPr>
        <p:spPr>
          <a:xfrm>
            <a:off x="1038743" y="2970209"/>
            <a:ext cx="7037773" cy="953901"/>
          </a:xfrm>
          <a:prstGeom prst="rect">
            <a:avLst/>
          </a:prstGeom>
          <a:noFill/>
        </p:spPr>
        <p:txBody>
          <a:bodyPr wrap="square" lIns="91244" tIns="45618" rIns="91244" bIns="45618" rtlCol="0">
            <a:spAutoFit/>
          </a:bodyPr>
          <a:lstStyle/>
          <a:p>
            <a:pPr algn="ctr" defTabSz="684287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dirty="0" err="1">
                <a:solidFill>
                  <a:prstClr val="white"/>
                </a:solidFill>
                <a:latin typeface="Calibri" panose="020F0502020204030204"/>
              </a:rPr>
              <a:t>Câu</a:t>
            </a:r>
            <a:r>
              <a:rPr lang="en-US" sz="2800" dirty="0">
                <a:solidFill>
                  <a:prstClr val="white"/>
                </a:solidFill>
                <a:latin typeface="Calibri" panose="020F0502020204030204"/>
              </a:rPr>
              <a:t> 4: </a:t>
            </a:r>
            <a:r>
              <a:rPr lang="en-US" sz="2800" dirty="0" err="1">
                <a:solidFill>
                  <a:prstClr val="white"/>
                </a:solidFill>
                <a:latin typeface="Calibri" panose="020F0502020204030204"/>
              </a:rPr>
              <a:t>Một</a:t>
            </a:r>
            <a:r>
              <a:rPr lang="en-US" sz="2800" dirty="0">
                <a:solidFill>
                  <a:prstClr val="white"/>
                </a:solidFill>
                <a:latin typeface="Calibri" panose="020F0502020204030204"/>
              </a:rPr>
              <a:t> </a:t>
            </a:r>
            <a:r>
              <a:rPr lang="en-US" sz="2800" dirty="0" err="1">
                <a:solidFill>
                  <a:prstClr val="white"/>
                </a:solidFill>
                <a:latin typeface="Calibri" panose="020F0502020204030204"/>
              </a:rPr>
              <a:t>trong</a:t>
            </a:r>
            <a:r>
              <a:rPr lang="en-US" sz="2800" dirty="0">
                <a:solidFill>
                  <a:prstClr val="white"/>
                </a:solidFill>
                <a:latin typeface="Calibri" panose="020F0502020204030204"/>
              </a:rPr>
              <a:t> </a:t>
            </a:r>
            <a:r>
              <a:rPr lang="en-US" sz="2800" dirty="0" err="1">
                <a:solidFill>
                  <a:prstClr val="white"/>
                </a:solidFill>
                <a:latin typeface="Calibri" panose="020F0502020204030204"/>
              </a:rPr>
              <a:t>những</a:t>
            </a:r>
            <a:r>
              <a:rPr lang="en-US" sz="2800" dirty="0">
                <a:solidFill>
                  <a:prstClr val="white"/>
                </a:solidFill>
                <a:latin typeface="Calibri" panose="020F0502020204030204"/>
              </a:rPr>
              <a:t> </a:t>
            </a:r>
            <a:r>
              <a:rPr lang="en-US" sz="2800" dirty="0" err="1">
                <a:solidFill>
                  <a:prstClr val="white"/>
                </a:solidFill>
                <a:latin typeface="Calibri" panose="020F0502020204030204"/>
              </a:rPr>
              <a:t>chủ</a:t>
            </a:r>
            <a:r>
              <a:rPr lang="en-US" sz="2800" dirty="0">
                <a:solidFill>
                  <a:prstClr val="white"/>
                </a:solidFill>
                <a:latin typeface="Calibri" panose="020F0502020204030204"/>
              </a:rPr>
              <a:t> </a:t>
            </a:r>
            <a:r>
              <a:rPr lang="en-US" sz="2800" dirty="0" err="1">
                <a:solidFill>
                  <a:prstClr val="white"/>
                </a:solidFill>
                <a:latin typeface="Calibri" panose="020F0502020204030204"/>
              </a:rPr>
              <a:t>đến</a:t>
            </a:r>
            <a:r>
              <a:rPr lang="en-US" sz="2800" dirty="0">
                <a:solidFill>
                  <a:prstClr val="white"/>
                </a:solidFill>
                <a:latin typeface="Calibri" panose="020F0502020204030204"/>
              </a:rPr>
              <a:t> </a:t>
            </a:r>
            <a:r>
              <a:rPr lang="en-US" sz="2800" dirty="0" err="1">
                <a:solidFill>
                  <a:prstClr val="white"/>
                </a:solidFill>
                <a:latin typeface="Calibri" panose="020F0502020204030204"/>
              </a:rPr>
              <a:t>lớn</a:t>
            </a:r>
            <a:r>
              <a:rPr lang="en-US" sz="2800" dirty="0">
                <a:solidFill>
                  <a:prstClr val="white"/>
                </a:solidFill>
                <a:latin typeface="Calibri" panose="020F0502020204030204"/>
              </a:rPr>
              <a:t> </a:t>
            </a:r>
            <a:r>
              <a:rPr lang="en-US" sz="2800" dirty="0" err="1">
                <a:solidFill>
                  <a:prstClr val="white"/>
                </a:solidFill>
                <a:latin typeface="Calibri" panose="020F0502020204030204"/>
              </a:rPr>
              <a:t>nhất</a:t>
            </a:r>
            <a:r>
              <a:rPr lang="en-US" sz="2800" dirty="0">
                <a:solidFill>
                  <a:prstClr val="white"/>
                </a:solidFill>
                <a:latin typeface="Calibri" panose="020F0502020204030204"/>
              </a:rPr>
              <a:t> </a:t>
            </a:r>
            <a:r>
              <a:rPr lang="en-US" sz="2800" dirty="0" err="1">
                <a:solidFill>
                  <a:prstClr val="white"/>
                </a:solidFill>
                <a:latin typeface="Calibri" panose="020F0502020204030204"/>
              </a:rPr>
              <a:t>mà</a:t>
            </a:r>
            <a:r>
              <a:rPr lang="en-US" sz="2800" dirty="0">
                <a:solidFill>
                  <a:prstClr val="white"/>
                </a:solidFill>
                <a:latin typeface="Calibri" panose="020F0502020204030204"/>
              </a:rPr>
              <a:t> ca </a:t>
            </a:r>
            <a:r>
              <a:rPr lang="en-US" sz="2800" dirty="0" err="1">
                <a:solidFill>
                  <a:prstClr val="white"/>
                </a:solidFill>
                <a:latin typeface="Calibri" panose="020F0502020204030204"/>
              </a:rPr>
              <a:t>dao</a:t>
            </a:r>
            <a:r>
              <a:rPr lang="en-US" sz="2800" dirty="0">
                <a:solidFill>
                  <a:prstClr val="white"/>
                </a:solidFill>
                <a:latin typeface="Calibri" panose="020F0502020204030204"/>
              </a:rPr>
              <a:t> </a:t>
            </a:r>
            <a:r>
              <a:rPr lang="en-US" sz="2800" dirty="0" err="1">
                <a:solidFill>
                  <a:prstClr val="white"/>
                </a:solidFill>
                <a:latin typeface="Calibri" panose="020F0502020204030204"/>
              </a:rPr>
              <a:t>hướng</a:t>
            </a:r>
            <a:r>
              <a:rPr lang="en-US" sz="2800" dirty="0">
                <a:solidFill>
                  <a:prstClr val="white"/>
                </a:solidFill>
                <a:latin typeface="Calibri" panose="020F0502020204030204"/>
              </a:rPr>
              <a:t> </a:t>
            </a:r>
            <a:r>
              <a:rPr lang="en-US" sz="2800" dirty="0" err="1">
                <a:solidFill>
                  <a:prstClr val="white"/>
                </a:solidFill>
                <a:latin typeface="Calibri" panose="020F0502020204030204"/>
              </a:rPr>
              <a:t>đến</a:t>
            </a:r>
            <a:r>
              <a:rPr lang="en-US" sz="2800" dirty="0">
                <a:solidFill>
                  <a:prstClr val="white"/>
                </a:solidFill>
                <a:latin typeface="Calibri" panose="020F0502020204030204"/>
              </a:rPr>
              <a:t> </a:t>
            </a:r>
            <a:r>
              <a:rPr lang="en-US" sz="2800" dirty="0" err="1">
                <a:solidFill>
                  <a:prstClr val="white"/>
                </a:solidFill>
                <a:latin typeface="Calibri" panose="020F0502020204030204"/>
              </a:rPr>
              <a:t>đó</a:t>
            </a:r>
            <a:r>
              <a:rPr lang="en-US" sz="2800" dirty="0">
                <a:solidFill>
                  <a:prstClr val="white"/>
                </a:solidFill>
                <a:latin typeface="Calibri" panose="020F0502020204030204"/>
              </a:rPr>
              <a:t> </a:t>
            </a:r>
            <a:r>
              <a:rPr lang="en-US" sz="2800" dirty="0" err="1">
                <a:solidFill>
                  <a:prstClr val="white"/>
                </a:solidFill>
                <a:latin typeface="Calibri" panose="020F0502020204030204"/>
              </a:rPr>
              <a:t>là</a:t>
            </a:r>
            <a:r>
              <a:rPr lang="en-US" sz="2800" dirty="0">
                <a:solidFill>
                  <a:prstClr val="white"/>
                </a:solidFill>
                <a:latin typeface="Calibri" panose="020F0502020204030204"/>
              </a:rPr>
              <a:t> </a:t>
            </a:r>
            <a:r>
              <a:rPr lang="en-US" sz="2800" dirty="0" err="1">
                <a:solidFill>
                  <a:prstClr val="white"/>
                </a:solidFill>
                <a:latin typeface="Calibri" panose="020F0502020204030204"/>
              </a:rPr>
              <a:t>gì</a:t>
            </a:r>
            <a:r>
              <a:rPr lang="en-US" sz="2800" dirty="0">
                <a:solidFill>
                  <a:prstClr val="white"/>
                </a:solidFill>
                <a:latin typeface="Calibri" panose="020F0502020204030204"/>
              </a:rPr>
              <a:t>?</a:t>
            </a:r>
          </a:p>
        </p:txBody>
      </p:sp>
      <p:sp>
        <p:nvSpPr>
          <p:cNvPr id="15" name="bang d">
            <a:extLst>
              <a:ext uri="{FF2B5EF4-FFF2-40B4-BE49-F238E27FC236}">
                <a16:creationId xmlns:a16="http://schemas.microsoft.com/office/drawing/2014/main" xmlns="" id="{D0E6AFB4-275F-4728-9A13-27E00F9EA3A2}"/>
              </a:ext>
            </a:extLst>
          </p:cNvPr>
          <p:cNvSpPr/>
          <p:nvPr/>
        </p:nvSpPr>
        <p:spPr>
          <a:xfrm flipH="1">
            <a:off x="4601922" y="4754417"/>
            <a:ext cx="3937330" cy="453384"/>
          </a:xfrm>
          <a:custGeom>
            <a:avLst/>
            <a:gdLst>
              <a:gd name="connsiteX0" fmla="*/ 9976447 w 10872190"/>
              <a:gd name="connsiteY0" fmla="*/ 130 h 1251934"/>
              <a:gd name="connsiteX1" fmla="*/ 9946352 w 10872190"/>
              <a:gd name="connsiteY1" fmla="*/ 4530 h 1251934"/>
              <a:gd name="connsiteX2" fmla="*/ 8262152 w 10872190"/>
              <a:gd name="connsiteY2" fmla="*/ 4530 h 1251934"/>
              <a:gd name="connsiteX3" fmla="*/ 2610038 w 10872190"/>
              <a:gd name="connsiteY3" fmla="*/ 4530 h 1251934"/>
              <a:gd name="connsiteX4" fmla="*/ 925838 w 10872190"/>
              <a:gd name="connsiteY4" fmla="*/ 4530 h 1251934"/>
              <a:gd name="connsiteX5" fmla="*/ 895743 w 10872190"/>
              <a:gd name="connsiteY5" fmla="*/ 130 h 1251934"/>
              <a:gd name="connsiteX6" fmla="*/ 0 w 10872190"/>
              <a:gd name="connsiteY6" fmla="*/ 625967 h 1251934"/>
              <a:gd name="connsiteX7" fmla="*/ 895743 w 10872190"/>
              <a:gd name="connsiteY7" fmla="*/ 1251804 h 1251934"/>
              <a:gd name="connsiteX8" fmla="*/ 925838 w 10872190"/>
              <a:gd name="connsiteY8" fmla="*/ 1247404 h 1251934"/>
              <a:gd name="connsiteX9" fmla="*/ 2610038 w 10872190"/>
              <a:gd name="connsiteY9" fmla="*/ 1247404 h 1251934"/>
              <a:gd name="connsiteX10" fmla="*/ 8262152 w 10872190"/>
              <a:gd name="connsiteY10" fmla="*/ 1247404 h 1251934"/>
              <a:gd name="connsiteX11" fmla="*/ 9946352 w 10872190"/>
              <a:gd name="connsiteY11" fmla="*/ 1247404 h 1251934"/>
              <a:gd name="connsiteX12" fmla="*/ 9976447 w 10872190"/>
              <a:gd name="connsiteY12" fmla="*/ 1251804 h 1251934"/>
              <a:gd name="connsiteX13" fmla="*/ 10872190 w 10872190"/>
              <a:gd name="connsiteY13" fmla="*/ 625967 h 1251934"/>
              <a:gd name="connsiteX14" fmla="*/ 9976447 w 10872190"/>
              <a:gd name="connsiteY14" fmla="*/ 130 h 1251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872190" h="1251934">
                <a:moveTo>
                  <a:pt x="9976447" y="130"/>
                </a:moveTo>
                <a:lnTo>
                  <a:pt x="9946352" y="4530"/>
                </a:lnTo>
                <a:lnTo>
                  <a:pt x="8262152" y="4530"/>
                </a:lnTo>
                <a:lnTo>
                  <a:pt x="2610038" y="4530"/>
                </a:lnTo>
                <a:lnTo>
                  <a:pt x="925838" y="4530"/>
                </a:lnTo>
                <a:lnTo>
                  <a:pt x="895743" y="130"/>
                </a:lnTo>
                <a:cubicBezTo>
                  <a:pt x="669986" y="-5180"/>
                  <a:pt x="349558" y="150180"/>
                  <a:pt x="0" y="625967"/>
                </a:cubicBezTo>
                <a:cubicBezTo>
                  <a:pt x="349558" y="1101755"/>
                  <a:pt x="669986" y="1257114"/>
                  <a:pt x="895743" y="1251804"/>
                </a:cubicBezTo>
                <a:lnTo>
                  <a:pt x="925838" y="1247404"/>
                </a:lnTo>
                <a:lnTo>
                  <a:pt x="2610038" y="1247404"/>
                </a:lnTo>
                <a:lnTo>
                  <a:pt x="8262152" y="1247404"/>
                </a:lnTo>
                <a:lnTo>
                  <a:pt x="9946352" y="1247404"/>
                </a:lnTo>
                <a:lnTo>
                  <a:pt x="9976447" y="1251804"/>
                </a:lnTo>
                <a:cubicBezTo>
                  <a:pt x="10202204" y="1257114"/>
                  <a:pt x="10522632" y="1101755"/>
                  <a:pt x="10872190" y="625967"/>
                </a:cubicBezTo>
                <a:cubicBezTo>
                  <a:pt x="10522632" y="150180"/>
                  <a:pt x="10202204" y="-5180"/>
                  <a:pt x="9976447" y="130"/>
                </a:cubicBezTo>
                <a:close/>
              </a:path>
            </a:pathLst>
          </a:custGeom>
          <a:solidFill>
            <a:schemeClr val="accent5">
              <a:lumMod val="50000"/>
            </a:schemeClr>
          </a:solidFill>
          <a:ln w="28575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244" tIns="45618" rIns="91244" bIns="45618" rtlCol="0" anchor="ctr"/>
          <a:lstStyle/>
          <a:p>
            <a:pPr marL="213852" indent="-213852" algn="ctr" defTabSz="684287" fontAlgn="auto">
              <a:spcBef>
                <a:spcPts val="0"/>
              </a:spcBef>
              <a:spcAft>
                <a:spcPts val="0"/>
              </a:spcAft>
              <a:buClr>
                <a:schemeClr val="bg1"/>
              </a:buClr>
              <a:buFont typeface="Wingdings" panose="05000000000000000000" pitchFamily="2" charset="2"/>
              <a:buChar char="w"/>
              <a:defRPr/>
            </a:pPr>
            <a:endParaRPr lang="en-US" sz="1800" b="1">
              <a:solidFill>
                <a:prstClr val="white"/>
              </a:solidFill>
              <a:latin typeface="+mj-lt"/>
            </a:endParaRPr>
          </a:p>
        </p:txBody>
      </p:sp>
      <p:sp>
        <p:nvSpPr>
          <p:cNvPr id="16" name="bang b">
            <a:extLst>
              <a:ext uri="{FF2B5EF4-FFF2-40B4-BE49-F238E27FC236}">
                <a16:creationId xmlns:a16="http://schemas.microsoft.com/office/drawing/2014/main" xmlns="" id="{CA2E0476-BE10-4768-BE1B-A9C0072703C2}"/>
              </a:ext>
            </a:extLst>
          </p:cNvPr>
          <p:cNvSpPr/>
          <p:nvPr/>
        </p:nvSpPr>
        <p:spPr>
          <a:xfrm flipH="1">
            <a:off x="4601922" y="4106971"/>
            <a:ext cx="3937330" cy="453384"/>
          </a:xfrm>
          <a:custGeom>
            <a:avLst/>
            <a:gdLst>
              <a:gd name="connsiteX0" fmla="*/ 9976447 w 10872190"/>
              <a:gd name="connsiteY0" fmla="*/ 130 h 1251934"/>
              <a:gd name="connsiteX1" fmla="*/ 9946352 w 10872190"/>
              <a:gd name="connsiteY1" fmla="*/ 4530 h 1251934"/>
              <a:gd name="connsiteX2" fmla="*/ 8262152 w 10872190"/>
              <a:gd name="connsiteY2" fmla="*/ 4530 h 1251934"/>
              <a:gd name="connsiteX3" fmla="*/ 2610038 w 10872190"/>
              <a:gd name="connsiteY3" fmla="*/ 4530 h 1251934"/>
              <a:gd name="connsiteX4" fmla="*/ 925838 w 10872190"/>
              <a:gd name="connsiteY4" fmla="*/ 4530 h 1251934"/>
              <a:gd name="connsiteX5" fmla="*/ 895743 w 10872190"/>
              <a:gd name="connsiteY5" fmla="*/ 130 h 1251934"/>
              <a:gd name="connsiteX6" fmla="*/ 0 w 10872190"/>
              <a:gd name="connsiteY6" fmla="*/ 625967 h 1251934"/>
              <a:gd name="connsiteX7" fmla="*/ 895743 w 10872190"/>
              <a:gd name="connsiteY7" fmla="*/ 1251804 h 1251934"/>
              <a:gd name="connsiteX8" fmla="*/ 925838 w 10872190"/>
              <a:gd name="connsiteY8" fmla="*/ 1247404 h 1251934"/>
              <a:gd name="connsiteX9" fmla="*/ 2610038 w 10872190"/>
              <a:gd name="connsiteY9" fmla="*/ 1247404 h 1251934"/>
              <a:gd name="connsiteX10" fmla="*/ 8262152 w 10872190"/>
              <a:gd name="connsiteY10" fmla="*/ 1247404 h 1251934"/>
              <a:gd name="connsiteX11" fmla="*/ 9946352 w 10872190"/>
              <a:gd name="connsiteY11" fmla="*/ 1247404 h 1251934"/>
              <a:gd name="connsiteX12" fmla="*/ 9976447 w 10872190"/>
              <a:gd name="connsiteY12" fmla="*/ 1251804 h 1251934"/>
              <a:gd name="connsiteX13" fmla="*/ 10872190 w 10872190"/>
              <a:gd name="connsiteY13" fmla="*/ 625967 h 1251934"/>
              <a:gd name="connsiteX14" fmla="*/ 9976447 w 10872190"/>
              <a:gd name="connsiteY14" fmla="*/ 130 h 1251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872190" h="1251934">
                <a:moveTo>
                  <a:pt x="9976447" y="130"/>
                </a:moveTo>
                <a:lnTo>
                  <a:pt x="9946352" y="4530"/>
                </a:lnTo>
                <a:lnTo>
                  <a:pt x="8262152" y="4530"/>
                </a:lnTo>
                <a:lnTo>
                  <a:pt x="2610038" y="4530"/>
                </a:lnTo>
                <a:lnTo>
                  <a:pt x="925838" y="4530"/>
                </a:lnTo>
                <a:lnTo>
                  <a:pt x="895743" y="130"/>
                </a:lnTo>
                <a:cubicBezTo>
                  <a:pt x="669986" y="-5180"/>
                  <a:pt x="349558" y="150180"/>
                  <a:pt x="0" y="625967"/>
                </a:cubicBezTo>
                <a:cubicBezTo>
                  <a:pt x="349558" y="1101755"/>
                  <a:pt x="669986" y="1257114"/>
                  <a:pt x="895743" y="1251804"/>
                </a:cubicBezTo>
                <a:lnTo>
                  <a:pt x="925838" y="1247404"/>
                </a:lnTo>
                <a:lnTo>
                  <a:pt x="2610038" y="1247404"/>
                </a:lnTo>
                <a:lnTo>
                  <a:pt x="8262152" y="1247404"/>
                </a:lnTo>
                <a:lnTo>
                  <a:pt x="9946352" y="1247404"/>
                </a:lnTo>
                <a:lnTo>
                  <a:pt x="9976447" y="1251804"/>
                </a:lnTo>
                <a:cubicBezTo>
                  <a:pt x="10202204" y="1257114"/>
                  <a:pt x="10522632" y="1101755"/>
                  <a:pt x="10872190" y="625967"/>
                </a:cubicBezTo>
                <a:cubicBezTo>
                  <a:pt x="10522632" y="150180"/>
                  <a:pt x="10202204" y="-5180"/>
                  <a:pt x="9976447" y="130"/>
                </a:cubicBezTo>
                <a:close/>
              </a:path>
            </a:pathLst>
          </a:custGeom>
          <a:solidFill>
            <a:schemeClr val="accent5">
              <a:lumMod val="50000"/>
            </a:schemeClr>
          </a:solidFill>
          <a:ln w="28575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244" tIns="45618" rIns="91244" bIns="45618" rtlCol="0" anchor="ctr"/>
          <a:lstStyle/>
          <a:p>
            <a:pPr marL="213852" indent="-213852" algn="ctr" defTabSz="684287" fontAlgn="auto">
              <a:spcBef>
                <a:spcPts val="0"/>
              </a:spcBef>
              <a:spcAft>
                <a:spcPts val="0"/>
              </a:spcAft>
              <a:buClr>
                <a:schemeClr val="bg1"/>
              </a:buClr>
              <a:buFont typeface="Wingdings" panose="05000000000000000000" pitchFamily="2" charset="2"/>
              <a:buChar char="w"/>
              <a:defRPr/>
            </a:pPr>
            <a:endParaRPr lang="en-US" sz="1800" b="1">
              <a:solidFill>
                <a:prstClr val="white"/>
              </a:solidFill>
              <a:latin typeface="+mj-lt"/>
            </a:endParaRPr>
          </a:p>
        </p:txBody>
      </p:sp>
      <p:sp>
        <p:nvSpPr>
          <p:cNvPr id="25" name="cau hoi d">
            <a:extLst>
              <a:ext uri="{FF2B5EF4-FFF2-40B4-BE49-F238E27FC236}">
                <a16:creationId xmlns:a16="http://schemas.microsoft.com/office/drawing/2014/main" xmlns="" id="{9897B1B9-EB78-41AF-AC33-1E8F7714B11F}"/>
              </a:ext>
            </a:extLst>
          </p:cNvPr>
          <p:cNvSpPr txBox="1"/>
          <p:nvPr/>
        </p:nvSpPr>
        <p:spPr>
          <a:xfrm>
            <a:off x="4826680" y="4831100"/>
            <a:ext cx="3487814" cy="369126"/>
          </a:xfrm>
          <a:prstGeom prst="rect">
            <a:avLst/>
          </a:prstGeom>
          <a:noFill/>
        </p:spPr>
        <p:txBody>
          <a:bodyPr wrap="square" lIns="91244" tIns="45618" rIns="91244" bIns="45618" rtlCol="0">
            <a:spAutoFit/>
          </a:bodyPr>
          <a:lstStyle/>
          <a:p>
            <a:pPr marL="256590" indent="-256590" defTabSz="684287" fontAlgn="auto">
              <a:spcBef>
                <a:spcPts val="0"/>
              </a:spcBef>
              <a:spcAft>
                <a:spcPts val="0"/>
              </a:spcAft>
              <a:buClr>
                <a:schemeClr val="bg1"/>
              </a:buClr>
              <a:buFont typeface="Wingdings" panose="05000000000000000000" pitchFamily="2" charset="2"/>
              <a:buChar char="w"/>
              <a:defRPr/>
            </a:pPr>
            <a:r>
              <a:rPr lang="en-US" sz="1800" b="1" dirty="0">
                <a:solidFill>
                  <a:srgbClr val="FFC000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D. </a:t>
            </a:r>
            <a:r>
              <a:rPr lang="en-US" sz="1800" b="1" dirty="0" err="1">
                <a:solidFill>
                  <a:prstClr val="white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Quê</a:t>
            </a:r>
            <a:r>
              <a:rPr lang="en-US" sz="1800" b="1" dirty="0">
                <a:solidFill>
                  <a:prstClr val="white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800" b="1" dirty="0" err="1">
                <a:solidFill>
                  <a:prstClr val="white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hương</a:t>
            </a:r>
            <a:r>
              <a:rPr lang="en-US" sz="1800" b="1" dirty="0">
                <a:solidFill>
                  <a:prstClr val="white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800" b="1" dirty="0" err="1">
                <a:solidFill>
                  <a:prstClr val="white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đất</a:t>
            </a:r>
            <a:r>
              <a:rPr lang="en-US" sz="1800" b="1" dirty="0">
                <a:solidFill>
                  <a:prstClr val="white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800" b="1" dirty="0" err="1">
                <a:solidFill>
                  <a:prstClr val="white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nước</a:t>
            </a:r>
            <a:endParaRPr lang="en-US" sz="1800" b="1" dirty="0">
              <a:solidFill>
                <a:prstClr val="white"/>
              </a:solidFill>
              <a:latin typeface="+mj-lt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7" name="cau hoi b">
            <a:extLst>
              <a:ext uri="{FF2B5EF4-FFF2-40B4-BE49-F238E27FC236}">
                <a16:creationId xmlns:a16="http://schemas.microsoft.com/office/drawing/2014/main" xmlns="" id="{D96707EC-5A82-4050-B897-6DBAB63AC957}"/>
              </a:ext>
            </a:extLst>
          </p:cNvPr>
          <p:cNvSpPr txBox="1"/>
          <p:nvPr/>
        </p:nvSpPr>
        <p:spPr>
          <a:xfrm>
            <a:off x="4826680" y="4183650"/>
            <a:ext cx="3487814" cy="369126"/>
          </a:xfrm>
          <a:prstGeom prst="rect">
            <a:avLst/>
          </a:prstGeom>
          <a:noFill/>
        </p:spPr>
        <p:txBody>
          <a:bodyPr wrap="square" lIns="91244" tIns="45618" rIns="91244" bIns="45618" rtlCol="0">
            <a:spAutoFit/>
          </a:bodyPr>
          <a:lstStyle/>
          <a:p>
            <a:pPr marL="256590" indent="-256590" defTabSz="684287" fontAlgn="auto">
              <a:spcBef>
                <a:spcPts val="0"/>
              </a:spcBef>
              <a:spcAft>
                <a:spcPts val="0"/>
              </a:spcAft>
              <a:buClr>
                <a:schemeClr val="bg1"/>
              </a:buClr>
              <a:buFont typeface="Wingdings" panose="05000000000000000000" pitchFamily="2" charset="2"/>
              <a:buChar char="w"/>
              <a:defRPr/>
            </a:pPr>
            <a:r>
              <a:rPr lang="en-US" sz="1800" b="1" dirty="0">
                <a:solidFill>
                  <a:srgbClr val="FFC000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B. </a:t>
            </a:r>
            <a:r>
              <a:rPr lang="en-US" sz="1800" b="1" dirty="0" err="1">
                <a:solidFill>
                  <a:prstClr val="white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Châm</a:t>
            </a:r>
            <a:r>
              <a:rPr lang="en-US" sz="1800" b="1" dirty="0">
                <a:solidFill>
                  <a:prstClr val="white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800" b="1" dirty="0" err="1">
                <a:solidFill>
                  <a:prstClr val="white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biếm</a:t>
            </a:r>
            <a:endParaRPr lang="en-US" sz="1800" b="1" dirty="0">
              <a:solidFill>
                <a:prstClr val="white"/>
              </a:solidFill>
              <a:latin typeface="+mj-lt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1" name="bang a">
            <a:extLst>
              <a:ext uri="{FF2B5EF4-FFF2-40B4-BE49-F238E27FC236}">
                <a16:creationId xmlns:a16="http://schemas.microsoft.com/office/drawing/2014/main" xmlns="" id="{8DD63B39-09F3-4F04-83CD-408FC7619A90}"/>
              </a:ext>
            </a:extLst>
          </p:cNvPr>
          <p:cNvSpPr/>
          <p:nvPr/>
        </p:nvSpPr>
        <p:spPr>
          <a:xfrm flipH="1">
            <a:off x="604749" y="4106971"/>
            <a:ext cx="3937330" cy="453384"/>
          </a:xfrm>
          <a:custGeom>
            <a:avLst/>
            <a:gdLst>
              <a:gd name="connsiteX0" fmla="*/ 9976447 w 10872190"/>
              <a:gd name="connsiteY0" fmla="*/ 130 h 1251934"/>
              <a:gd name="connsiteX1" fmla="*/ 9946352 w 10872190"/>
              <a:gd name="connsiteY1" fmla="*/ 4530 h 1251934"/>
              <a:gd name="connsiteX2" fmla="*/ 8262152 w 10872190"/>
              <a:gd name="connsiteY2" fmla="*/ 4530 h 1251934"/>
              <a:gd name="connsiteX3" fmla="*/ 2610038 w 10872190"/>
              <a:gd name="connsiteY3" fmla="*/ 4530 h 1251934"/>
              <a:gd name="connsiteX4" fmla="*/ 925838 w 10872190"/>
              <a:gd name="connsiteY4" fmla="*/ 4530 h 1251934"/>
              <a:gd name="connsiteX5" fmla="*/ 895743 w 10872190"/>
              <a:gd name="connsiteY5" fmla="*/ 130 h 1251934"/>
              <a:gd name="connsiteX6" fmla="*/ 0 w 10872190"/>
              <a:gd name="connsiteY6" fmla="*/ 625967 h 1251934"/>
              <a:gd name="connsiteX7" fmla="*/ 895743 w 10872190"/>
              <a:gd name="connsiteY7" fmla="*/ 1251804 h 1251934"/>
              <a:gd name="connsiteX8" fmla="*/ 925838 w 10872190"/>
              <a:gd name="connsiteY8" fmla="*/ 1247404 h 1251934"/>
              <a:gd name="connsiteX9" fmla="*/ 2610038 w 10872190"/>
              <a:gd name="connsiteY9" fmla="*/ 1247404 h 1251934"/>
              <a:gd name="connsiteX10" fmla="*/ 8262152 w 10872190"/>
              <a:gd name="connsiteY10" fmla="*/ 1247404 h 1251934"/>
              <a:gd name="connsiteX11" fmla="*/ 9946352 w 10872190"/>
              <a:gd name="connsiteY11" fmla="*/ 1247404 h 1251934"/>
              <a:gd name="connsiteX12" fmla="*/ 9976447 w 10872190"/>
              <a:gd name="connsiteY12" fmla="*/ 1251804 h 1251934"/>
              <a:gd name="connsiteX13" fmla="*/ 10872190 w 10872190"/>
              <a:gd name="connsiteY13" fmla="*/ 625967 h 1251934"/>
              <a:gd name="connsiteX14" fmla="*/ 9976447 w 10872190"/>
              <a:gd name="connsiteY14" fmla="*/ 130 h 1251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872190" h="1251934">
                <a:moveTo>
                  <a:pt x="9976447" y="130"/>
                </a:moveTo>
                <a:lnTo>
                  <a:pt x="9946352" y="4530"/>
                </a:lnTo>
                <a:lnTo>
                  <a:pt x="8262152" y="4530"/>
                </a:lnTo>
                <a:lnTo>
                  <a:pt x="2610038" y="4530"/>
                </a:lnTo>
                <a:lnTo>
                  <a:pt x="925838" y="4530"/>
                </a:lnTo>
                <a:lnTo>
                  <a:pt x="895743" y="130"/>
                </a:lnTo>
                <a:cubicBezTo>
                  <a:pt x="669986" y="-5180"/>
                  <a:pt x="349558" y="150180"/>
                  <a:pt x="0" y="625967"/>
                </a:cubicBezTo>
                <a:cubicBezTo>
                  <a:pt x="349558" y="1101755"/>
                  <a:pt x="669986" y="1257114"/>
                  <a:pt x="895743" y="1251804"/>
                </a:cubicBezTo>
                <a:lnTo>
                  <a:pt x="925838" y="1247404"/>
                </a:lnTo>
                <a:lnTo>
                  <a:pt x="2610038" y="1247404"/>
                </a:lnTo>
                <a:lnTo>
                  <a:pt x="8262152" y="1247404"/>
                </a:lnTo>
                <a:lnTo>
                  <a:pt x="9946352" y="1247404"/>
                </a:lnTo>
                <a:lnTo>
                  <a:pt x="9976447" y="1251804"/>
                </a:lnTo>
                <a:cubicBezTo>
                  <a:pt x="10202204" y="1257114"/>
                  <a:pt x="10522632" y="1101755"/>
                  <a:pt x="10872190" y="625967"/>
                </a:cubicBezTo>
                <a:cubicBezTo>
                  <a:pt x="10522632" y="150180"/>
                  <a:pt x="10202204" y="-5180"/>
                  <a:pt x="9976447" y="130"/>
                </a:cubicBezTo>
                <a:close/>
              </a:path>
            </a:pathLst>
          </a:custGeom>
          <a:solidFill>
            <a:schemeClr val="accent5">
              <a:lumMod val="50000"/>
            </a:schemeClr>
          </a:solidFill>
          <a:ln w="28575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244" tIns="45618" rIns="91244" bIns="45618" rtlCol="0" anchor="ctr"/>
          <a:lstStyle/>
          <a:p>
            <a:pPr algn="ctr" defTabSz="684287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 b="1">
              <a:solidFill>
                <a:prstClr val="white"/>
              </a:solidFill>
              <a:latin typeface="+mj-lt"/>
            </a:endParaRPr>
          </a:p>
        </p:txBody>
      </p:sp>
      <p:sp>
        <p:nvSpPr>
          <p:cNvPr id="32" name="bang c">
            <a:extLst>
              <a:ext uri="{FF2B5EF4-FFF2-40B4-BE49-F238E27FC236}">
                <a16:creationId xmlns:a16="http://schemas.microsoft.com/office/drawing/2014/main" xmlns="" id="{A6F11D1C-4D08-4BAF-9A3D-4AC673B9036B}"/>
              </a:ext>
            </a:extLst>
          </p:cNvPr>
          <p:cNvSpPr/>
          <p:nvPr/>
        </p:nvSpPr>
        <p:spPr>
          <a:xfrm flipH="1">
            <a:off x="604749" y="4754417"/>
            <a:ext cx="3937330" cy="453384"/>
          </a:xfrm>
          <a:custGeom>
            <a:avLst/>
            <a:gdLst>
              <a:gd name="connsiteX0" fmla="*/ 9976447 w 10872190"/>
              <a:gd name="connsiteY0" fmla="*/ 130 h 1251934"/>
              <a:gd name="connsiteX1" fmla="*/ 9946352 w 10872190"/>
              <a:gd name="connsiteY1" fmla="*/ 4530 h 1251934"/>
              <a:gd name="connsiteX2" fmla="*/ 8262152 w 10872190"/>
              <a:gd name="connsiteY2" fmla="*/ 4530 h 1251934"/>
              <a:gd name="connsiteX3" fmla="*/ 2610038 w 10872190"/>
              <a:gd name="connsiteY3" fmla="*/ 4530 h 1251934"/>
              <a:gd name="connsiteX4" fmla="*/ 925838 w 10872190"/>
              <a:gd name="connsiteY4" fmla="*/ 4530 h 1251934"/>
              <a:gd name="connsiteX5" fmla="*/ 895743 w 10872190"/>
              <a:gd name="connsiteY5" fmla="*/ 130 h 1251934"/>
              <a:gd name="connsiteX6" fmla="*/ 0 w 10872190"/>
              <a:gd name="connsiteY6" fmla="*/ 625967 h 1251934"/>
              <a:gd name="connsiteX7" fmla="*/ 895743 w 10872190"/>
              <a:gd name="connsiteY7" fmla="*/ 1251804 h 1251934"/>
              <a:gd name="connsiteX8" fmla="*/ 925838 w 10872190"/>
              <a:gd name="connsiteY8" fmla="*/ 1247404 h 1251934"/>
              <a:gd name="connsiteX9" fmla="*/ 2610038 w 10872190"/>
              <a:gd name="connsiteY9" fmla="*/ 1247404 h 1251934"/>
              <a:gd name="connsiteX10" fmla="*/ 8262152 w 10872190"/>
              <a:gd name="connsiteY10" fmla="*/ 1247404 h 1251934"/>
              <a:gd name="connsiteX11" fmla="*/ 9946352 w 10872190"/>
              <a:gd name="connsiteY11" fmla="*/ 1247404 h 1251934"/>
              <a:gd name="connsiteX12" fmla="*/ 9976447 w 10872190"/>
              <a:gd name="connsiteY12" fmla="*/ 1251804 h 1251934"/>
              <a:gd name="connsiteX13" fmla="*/ 10872190 w 10872190"/>
              <a:gd name="connsiteY13" fmla="*/ 625967 h 1251934"/>
              <a:gd name="connsiteX14" fmla="*/ 9976447 w 10872190"/>
              <a:gd name="connsiteY14" fmla="*/ 130 h 1251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872190" h="1251934">
                <a:moveTo>
                  <a:pt x="9976447" y="130"/>
                </a:moveTo>
                <a:lnTo>
                  <a:pt x="9946352" y="4530"/>
                </a:lnTo>
                <a:lnTo>
                  <a:pt x="8262152" y="4530"/>
                </a:lnTo>
                <a:lnTo>
                  <a:pt x="2610038" y="4530"/>
                </a:lnTo>
                <a:lnTo>
                  <a:pt x="925838" y="4530"/>
                </a:lnTo>
                <a:lnTo>
                  <a:pt x="895743" y="130"/>
                </a:lnTo>
                <a:cubicBezTo>
                  <a:pt x="669986" y="-5180"/>
                  <a:pt x="349558" y="150180"/>
                  <a:pt x="0" y="625967"/>
                </a:cubicBezTo>
                <a:cubicBezTo>
                  <a:pt x="349558" y="1101755"/>
                  <a:pt x="669986" y="1257114"/>
                  <a:pt x="895743" y="1251804"/>
                </a:cubicBezTo>
                <a:lnTo>
                  <a:pt x="925838" y="1247404"/>
                </a:lnTo>
                <a:lnTo>
                  <a:pt x="2610038" y="1247404"/>
                </a:lnTo>
                <a:lnTo>
                  <a:pt x="8262152" y="1247404"/>
                </a:lnTo>
                <a:lnTo>
                  <a:pt x="9946352" y="1247404"/>
                </a:lnTo>
                <a:lnTo>
                  <a:pt x="9976447" y="1251804"/>
                </a:lnTo>
                <a:cubicBezTo>
                  <a:pt x="10202204" y="1257114"/>
                  <a:pt x="10522632" y="1101755"/>
                  <a:pt x="10872190" y="625967"/>
                </a:cubicBezTo>
                <a:cubicBezTo>
                  <a:pt x="10522632" y="150180"/>
                  <a:pt x="10202204" y="-5180"/>
                  <a:pt x="9976447" y="130"/>
                </a:cubicBezTo>
                <a:close/>
              </a:path>
            </a:pathLst>
          </a:custGeom>
          <a:solidFill>
            <a:schemeClr val="accent5">
              <a:lumMod val="50000"/>
            </a:schemeClr>
          </a:solidFill>
          <a:ln w="28575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244" tIns="45618" rIns="91244" bIns="45618" rtlCol="0" anchor="ctr"/>
          <a:lstStyle/>
          <a:p>
            <a:pPr algn="ctr" defTabSz="684287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 b="1">
              <a:solidFill>
                <a:prstClr val="white"/>
              </a:solidFill>
              <a:latin typeface="+mj-lt"/>
            </a:endParaRPr>
          </a:p>
        </p:txBody>
      </p:sp>
      <p:sp>
        <p:nvSpPr>
          <p:cNvPr id="33" name="cau hoi a">
            <a:extLst>
              <a:ext uri="{FF2B5EF4-FFF2-40B4-BE49-F238E27FC236}">
                <a16:creationId xmlns:a16="http://schemas.microsoft.com/office/drawing/2014/main" xmlns="" id="{9B5DABB8-849A-4D2D-930C-9CA07BFC5BDE}"/>
              </a:ext>
            </a:extLst>
          </p:cNvPr>
          <p:cNvSpPr txBox="1"/>
          <p:nvPr/>
        </p:nvSpPr>
        <p:spPr>
          <a:xfrm>
            <a:off x="829507" y="4183655"/>
            <a:ext cx="3487814" cy="369126"/>
          </a:xfrm>
          <a:prstGeom prst="rect">
            <a:avLst/>
          </a:prstGeom>
          <a:noFill/>
        </p:spPr>
        <p:txBody>
          <a:bodyPr wrap="square" lIns="91244" tIns="45618" rIns="91244" bIns="45618" rtlCol="0">
            <a:spAutoFit/>
          </a:bodyPr>
          <a:lstStyle/>
          <a:p>
            <a:pPr marL="256590" indent="-256590" defTabSz="684287" fontAlgn="auto">
              <a:spcBef>
                <a:spcPts val="0"/>
              </a:spcBef>
              <a:spcAft>
                <a:spcPts val="0"/>
              </a:spcAft>
              <a:buClr>
                <a:schemeClr val="bg1"/>
              </a:buClr>
              <a:buFont typeface="Wingdings" panose="05000000000000000000" pitchFamily="2" charset="2"/>
              <a:buChar char="w"/>
              <a:defRPr/>
            </a:pPr>
            <a:r>
              <a:rPr lang="en-US" sz="1800" b="1" dirty="0">
                <a:solidFill>
                  <a:srgbClr val="FFC000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A. </a:t>
            </a:r>
            <a:r>
              <a:rPr lang="en-US" sz="1800" b="1" dirty="0" err="1">
                <a:solidFill>
                  <a:prstClr val="white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Hài</a:t>
            </a:r>
            <a:r>
              <a:rPr lang="en-US" sz="1800" b="1" dirty="0">
                <a:solidFill>
                  <a:prstClr val="white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800" b="1" dirty="0" err="1">
                <a:solidFill>
                  <a:prstClr val="white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hước</a:t>
            </a:r>
            <a:endParaRPr lang="en-US" sz="1800" b="1" dirty="0">
              <a:solidFill>
                <a:prstClr val="white"/>
              </a:solidFill>
              <a:latin typeface="+mj-lt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4" name="cau hoi c">
            <a:extLst>
              <a:ext uri="{FF2B5EF4-FFF2-40B4-BE49-F238E27FC236}">
                <a16:creationId xmlns:a16="http://schemas.microsoft.com/office/drawing/2014/main" xmlns="" id="{42A746A3-96B8-42A5-8EFA-A104DB6B2F69}"/>
              </a:ext>
            </a:extLst>
          </p:cNvPr>
          <p:cNvSpPr txBox="1"/>
          <p:nvPr/>
        </p:nvSpPr>
        <p:spPr>
          <a:xfrm>
            <a:off x="829507" y="4831100"/>
            <a:ext cx="3487814" cy="369126"/>
          </a:xfrm>
          <a:prstGeom prst="rect">
            <a:avLst/>
          </a:prstGeom>
          <a:noFill/>
        </p:spPr>
        <p:txBody>
          <a:bodyPr wrap="square" lIns="91244" tIns="45618" rIns="91244" bIns="45618" rtlCol="0">
            <a:spAutoFit/>
          </a:bodyPr>
          <a:lstStyle/>
          <a:p>
            <a:pPr marL="256590" indent="-256590" defTabSz="684287" fontAlgn="auto">
              <a:spcBef>
                <a:spcPts val="0"/>
              </a:spcBef>
              <a:spcAft>
                <a:spcPts val="0"/>
              </a:spcAft>
              <a:buClr>
                <a:schemeClr val="bg1"/>
              </a:buClr>
              <a:buFont typeface="Wingdings" panose="05000000000000000000" pitchFamily="2" charset="2"/>
              <a:buChar char="w"/>
              <a:defRPr/>
            </a:pPr>
            <a:r>
              <a:rPr lang="en-US" sz="1800" b="1" dirty="0">
                <a:solidFill>
                  <a:srgbClr val="FFC000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C. </a:t>
            </a:r>
            <a:r>
              <a:rPr lang="en-US" sz="1800" b="1" dirty="0">
                <a:solidFill>
                  <a:prstClr val="white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Than </a:t>
            </a:r>
            <a:r>
              <a:rPr lang="en-US" sz="1800" b="1" dirty="0" err="1">
                <a:solidFill>
                  <a:prstClr val="white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thân</a:t>
            </a:r>
            <a:endParaRPr lang="en-US" sz="1800" b="1" dirty="0">
              <a:solidFill>
                <a:prstClr val="white"/>
              </a:solidFill>
              <a:latin typeface="+mj-lt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38" name="Question">
            <a:hlinkClick r:id="" action="ppaction://media"/>
            <a:extLst>
              <a:ext uri="{FF2B5EF4-FFF2-40B4-BE49-F238E27FC236}">
                <a16:creationId xmlns:a16="http://schemas.microsoft.com/office/drawing/2014/main" xmlns="" id="{94477BC5-B6D0-442B-AA84-FC52C48B009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9144001" y="933645"/>
            <a:ext cx="365522" cy="365522"/>
          </a:xfrm>
          <a:prstGeom prst="rect">
            <a:avLst/>
          </a:prstGeom>
        </p:spPr>
      </p:pic>
      <p:pic>
        <p:nvPicPr>
          <p:cNvPr id="39" name="Final Answer">
            <a:hlinkClick r:id="" action="ppaction://media"/>
            <a:extLst>
              <a:ext uri="{FF2B5EF4-FFF2-40B4-BE49-F238E27FC236}">
                <a16:creationId xmlns:a16="http://schemas.microsoft.com/office/drawing/2014/main" xmlns="" id="{68BE9F49-5BDC-4DC0-880E-ABA272EC2901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9144001" y="1394770"/>
            <a:ext cx="365522" cy="365522"/>
          </a:xfrm>
          <a:prstGeom prst="rect">
            <a:avLst/>
          </a:prstGeom>
        </p:spPr>
      </p:pic>
      <p:pic>
        <p:nvPicPr>
          <p:cNvPr id="40" name="Win">
            <a:hlinkClick r:id="" action="ppaction://media"/>
            <a:extLst>
              <a:ext uri="{FF2B5EF4-FFF2-40B4-BE49-F238E27FC236}">
                <a16:creationId xmlns:a16="http://schemas.microsoft.com/office/drawing/2014/main" xmlns="" id="{7942E890-12CD-490E-BBD3-364B92887EF6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9152179" y="1841367"/>
            <a:ext cx="365522" cy="365522"/>
          </a:xfrm>
          <a:prstGeom prst="rect">
            <a:avLst/>
          </a:prstGeom>
        </p:spPr>
      </p:pic>
      <p:pic>
        <p:nvPicPr>
          <p:cNvPr id="41" name="Lose">
            <a:hlinkClick r:id="" action="ppaction://media"/>
            <a:extLst>
              <a:ext uri="{FF2B5EF4-FFF2-40B4-BE49-F238E27FC236}">
                <a16:creationId xmlns:a16="http://schemas.microsoft.com/office/drawing/2014/main" xmlns="" id="{1959E413-37BE-4F97-ADD0-1237CBCB68D0}"/>
              </a:ext>
            </a:extLst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9152179" y="2258559"/>
            <a:ext cx="365522" cy="365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84585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0342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8"/>
                </p:tgtEl>
              </p:cMediaNode>
            </p:audio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4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3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3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3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3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animClr clrSpc="rgb" dir="cw">
                                      <p:cBhvr>
                                        <p:cTn id="4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set>
                                      <p:cBhvr>
                                        <p:cTn id="4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5" dur="2022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46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47" dur="1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48" presetID="19" presetClass="emph" presetSubtype="0" repeatCount="400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animClr clrSpc="rgb" dir="cw">
                                      <p:cBhvr>
                                        <p:cTn id="5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5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54" dur="7734" fill="hold"/>
                                        <p:tgtEl>
                                          <p:spTgt spid="4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55" presetID="3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stop">
                                      <p:cBhvr>
                                        <p:cTn id="56" dur="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57" presetID="24" presetClass="emph" presetSubtype="0" fill="hold" grpId="2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5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5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6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6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4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6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6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69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7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animClr clrSpc="rgb" dir="cw">
                                      <p:cBhvr>
                                        <p:cTn id="7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set>
                                      <p:cBhvr>
                                        <p:cTn id="7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6" dur="2022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7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78" dur="1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9" presetID="19" presetClass="emph" presetSubtype="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80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8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8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19" presetClass="emph" presetSubtype="0" repeatCount="4000" fill="hold" grpId="2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8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animClr clrSpc="rgb" dir="cw">
                                      <p:cBhvr>
                                        <p:cTn id="8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8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90" dur="5906" fill="hold"/>
                                        <p:tgtEl>
                                          <p:spTgt spid="4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1" presetID="3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stop">
                                      <p:cBhvr>
                                        <p:cTn id="92" dur="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3" presetID="30" presetClass="emph" presetSubtype="0" fill="hold" grpId="2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94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95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9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9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" presetID="24" presetClass="emph" presetSubtype="0" fill="hold" grpId="3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9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0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0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0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103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4" fill="hold">
                      <p:stCondLst>
                        <p:cond delay="0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4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0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0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0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1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1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animClr clrSpc="rgb" dir="cw">
                                      <p:cBhvr>
                                        <p:cTn id="11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set>
                                      <p:cBhvr>
                                        <p:cTn id="11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7" dur="2022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18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19" dur="1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20" presetID="19" presetClass="emph" presetSubtype="0" fill="hold" grpId="1" nodeType="withEffect">
                                  <p:stCondLst>
                                    <p:cond delay="35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2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12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2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5" presetID="19" presetClass="emph" presetSubtype="0" repeatCount="4000" fill="hold" grpId="3" nodeType="withEffect">
                                  <p:stCondLst>
                                    <p:cond delay="35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2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animClr clrSpc="rgb" dir="cw">
                                      <p:cBhvr>
                                        <p:cTn id="12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2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0" presetID="1" presetClass="mediacall" presetSubtype="0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1" dur="5906" fill="hold"/>
                                        <p:tgtEl>
                                          <p:spTgt spid="4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32" presetID="3" presetClass="mediacall" presetSubtype="0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cmd type="call" cmd="stop">
                                      <p:cBhvr>
                                        <p:cTn id="133" dur="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34" presetID="30" presetClass="emph" presetSubtype="0" fill="hold" grpId="2" nodeType="withEffect">
                                  <p:stCondLst>
                                    <p:cond delay="35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3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3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3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13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9" presetID="24" presetClass="emph" presetSubtype="0" fill="hold" grpId="4" nodeType="withEffect">
                                  <p:stCondLst>
                                    <p:cond delay="35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4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4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4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4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144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5" fill="hold">
                      <p:stCondLst>
                        <p:cond delay="0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24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4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4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50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51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2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5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15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5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6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8" dur="2022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59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60" dur="1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61" presetID="19" presetClass="emph" presetSubtype="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6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16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6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6" presetID="19" presetClass="emph" presetSubtype="0" repeatCount="4000" fill="hold" grpId="4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6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animClr clrSpc="rgb" dir="cw">
                                      <p:cBhvr>
                                        <p:cTn id="16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6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7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1" presetID="1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2" dur="5906" fill="hold"/>
                                        <p:tgtEl>
                                          <p:spTgt spid="4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73" presetID="3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stop">
                                      <p:cBhvr>
                                        <p:cTn id="174" dur="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75" presetID="30" presetClass="emph" presetSubtype="0" fill="hold" grpId="2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76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7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7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17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0" presetID="24" presetClass="emph" presetSubtype="0" fill="hold" grpId="5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8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8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8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8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audio>
              <p:cMediaNode vol="80000">
                <p:cTn id="18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9"/>
                </p:tgtEl>
              </p:cMediaNode>
            </p:audio>
            <p:audio>
              <p:cMediaNode vol="80000">
                <p:cTn id="18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0"/>
                </p:tgtEl>
              </p:cMediaNode>
            </p:audio>
            <p:audio>
              <p:cMediaNode vol="80000">
                <p:cTn id="18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1"/>
                </p:tgtEl>
              </p:cMediaNode>
            </p:audio>
          </p:childTnLst>
        </p:cTn>
      </p:par>
    </p:tnLst>
    <p:bldLst>
      <p:bldP spid="24" grpId="0"/>
      <p:bldP spid="15" grpId="0" animBg="1"/>
      <p:bldP spid="15" grpId="1" animBg="1"/>
      <p:bldP spid="15" grpId="2" animBg="1"/>
      <p:bldP spid="15" grpId="3" animBg="1"/>
      <p:bldP spid="15" grpId="4" animBg="1"/>
      <p:bldP spid="16" grpId="0" animBg="1"/>
      <p:bldP spid="16" grpId="1" animBg="1"/>
      <p:bldP spid="25" grpId="0"/>
      <p:bldP spid="25" grpId="1"/>
      <p:bldP spid="25" grpId="2"/>
      <p:bldP spid="25" grpId="3"/>
      <p:bldP spid="25" grpId="4"/>
      <p:bldP spid="25" grpId="5"/>
      <p:bldP spid="27" grpId="0"/>
      <p:bldP spid="27" grpId="1"/>
      <p:bldP spid="27" grpId="2"/>
      <p:bldP spid="31" grpId="0" animBg="1"/>
      <p:bldP spid="31" grpId="1" animBg="1"/>
      <p:bldP spid="32" grpId="0" animBg="1"/>
      <p:bldP spid="32" grpId="1" animBg="1"/>
      <p:bldP spid="33" grpId="0"/>
      <p:bldP spid="33" grpId="1"/>
      <p:bldP spid="33" grpId="2"/>
      <p:bldP spid="34" grpId="0"/>
      <p:bldP spid="34" grpId="1"/>
      <p:bldP spid="34" grpId="2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25">
            <a:extLst>
              <a:ext uri="{FF2B5EF4-FFF2-40B4-BE49-F238E27FC236}">
                <a16:creationId xmlns:a16="http://schemas.microsoft.com/office/drawing/2014/main" xmlns="" id="{6C975AF1-8BB4-444D-993E-F98C38C51C84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1618" y="248334"/>
            <a:ext cx="2601031" cy="2601031"/>
          </a:xfrm>
          <a:prstGeom prst="rect">
            <a:avLst/>
          </a:prstGeom>
        </p:spPr>
      </p:pic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xmlns="" id="{C7B0FE9C-F303-49FF-B30D-C4457E06642A}"/>
              </a:ext>
            </a:extLst>
          </p:cNvPr>
          <p:cNvCxnSpPr/>
          <p:nvPr/>
        </p:nvCxnSpPr>
        <p:spPr>
          <a:xfrm>
            <a:off x="0" y="4981110"/>
            <a:ext cx="9144000" cy="0"/>
          </a:xfrm>
          <a:prstGeom prst="line">
            <a:avLst/>
          </a:prstGeom>
          <a:ln w="38100"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xmlns="" id="{2F7D700C-B032-496C-9680-57633EB31182}"/>
              </a:ext>
            </a:extLst>
          </p:cNvPr>
          <p:cNvCxnSpPr/>
          <p:nvPr/>
        </p:nvCxnSpPr>
        <p:spPr>
          <a:xfrm>
            <a:off x="0" y="4333664"/>
            <a:ext cx="9144000" cy="0"/>
          </a:xfrm>
          <a:prstGeom prst="line">
            <a:avLst/>
          </a:prstGeom>
          <a:ln w="38100"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xmlns="" id="{B4199134-2609-4E66-A329-2863BCCC5133}"/>
              </a:ext>
            </a:extLst>
          </p:cNvPr>
          <p:cNvCxnSpPr/>
          <p:nvPr/>
        </p:nvCxnSpPr>
        <p:spPr>
          <a:xfrm>
            <a:off x="0" y="3431782"/>
            <a:ext cx="9144000" cy="0"/>
          </a:xfrm>
          <a:prstGeom prst="line">
            <a:avLst/>
          </a:prstGeom>
          <a:ln w="76200"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Freeform: Shape 13">
            <a:extLst>
              <a:ext uri="{FF2B5EF4-FFF2-40B4-BE49-F238E27FC236}">
                <a16:creationId xmlns:a16="http://schemas.microsoft.com/office/drawing/2014/main" xmlns="" id="{2254BD6F-C222-4EBF-A18A-FDA724EC8AEA}"/>
              </a:ext>
            </a:extLst>
          </p:cNvPr>
          <p:cNvSpPr/>
          <p:nvPr/>
        </p:nvSpPr>
        <p:spPr>
          <a:xfrm flipH="1">
            <a:off x="494967" y="2973974"/>
            <a:ext cx="8154143" cy="938951"/>
          </a:xfrm>
          <a:custGeom>
            <a:avLst/>
            <a:gdLst>
              <a:gd name="connsiteX0" fmla="*/ 9976447 w 10872190"/>
              <a:gd name="connsiteY0" fmla="*/ 130 h 1251934"/>
              <a:gd name="connsiteX1" fmla="*/ 9946352 w 10872190"/>
              <a:gd name="connsiteY1" fmla="*/ 4530 h 1251934"/>
              <a:gd name="connsiteX2" fmla="*/ 8262152 w 10872190"/>
              <a:gd name="connsiteY2" fmla="*/ 4530 h 1251934"/>
              <a:gd name="connsiteX3" fmla="*/ 2610038 w 10872190"/>
              <a:gd name="connsiteY3" fmla="*/ 4530 h 1251934"/>
              <a:gd name="connsiteX4" fmla="*/ 925838 w 10872190"/>
              <a:gd name="connsiteY4" fmla="*/ 4530 h 1251934"/>
              <a:gd name="connsiteX5" fmla="*/ 895743 w 10872190"/>
              <a:gd name="connsiteY5" fmla="*/ 130 h 1251934"/>
              <a:gd name="connsiteX6" fmla="*/ 0 w 10872190"/>
              <a:gd name="connsiteY6" fmla="*/ 625967 h 1251934"/>
              <a:gd name="connsiteX7" fmla="*/ 895743 w 10872190"/>
              <a:gd name="connsiteY7" fmla="*/ 1251804 h 1251934"/>
              <a:gd name="connsiteX8" fmla="*/ 925838 w 10872190"/>
              <a:gd name="connsiteY8" fmla="*/ 1247404 h 1251934"/>
              <a:gd name="connsiteX9" fmla="*/ 2610038 w 10872190"/>
              <a:gd name="connsiteY9" fmla="*/ 1247404 h 1251934"/>
              <a:gd name="connsiteX10" fmla="*/ 8262152 w 10872190"/>
              <a:gd name="connsiteY10" fmla="*/ 1247404 h 1251934"/>
              <a:gd name="connsiteX11" fmla="*/ 9946352 w 10872190"/>
              <a:gd name="connsiteY11" fmla="*/ 1247404 h 1251934"/>
              <a:gd name="connsiteX12" fmla="*/ 9976447 w 10872190"/>
              <a:gd name="connsiteY12" fmla="*/ 1251804 h 1251934"/>
              <a:gd name="connsiteX13" fmla="*/ 10872190 w 10872190"/>
              <a:gd name="connsiteY13" fmla="*/ 625967 h 1251934"/>
              <a:gd name="connsiteX14" fmla="*/ 9976447 w 10872190"/>
              <a:gd name="connsiteY14" fmla="*/ 130 h 1251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872190" h="1251934">
                <a:moveTo>
                  <a:pt x="9976447" y="130"/>
                </a:moveTo>
                <a:lnTo>
                  <a:pt x="9946352" y="4530"/>
                </a:lnTo>
                <a:lnTo>
                  <a:pt x="8262152" y="4530"/>
                </a:lnTo>
                <a:lnTo>
                  <a:pt x="2610038" y="4530"/>
                </a:lnTo>
                <a:lnTo>
                  <a:pt x="925838" y="4530"/>
                </a:lnTo>
                <a:lnTo>
                  <a:pt x="895743" y="130"/>
                </a:lnTo>
                <a:cubicBezTo>
                  <a:pt x="669986" y="-5180"/>
                  <a:pt x="349558" y="150180"/>
                  <a:pt x="0" y="625967"/>
                </a:cubicBezTo>
                <a:cubicBezTo>
                  <a:pt x="349558" y="1101755"/>
                  <a:pt x="669986" y="1257114"/>
                  <a:pt x="895743" y="1251804"/>
                </a:cubicBezTo>
                <a:lnTo>
                  <a:pt x="925838" y="1247404"/>
                </a:lnTo>
                <a:lnTo>
                  <a:pt x="2610038" y="1247404"/>
                </a:lnTo>
                <a:lnTo>
                  <a:pt x="8262152" y="1247404"/>
                </a:lnTo>
                <a:lnTo>
                  <a:pt x="9946352" y="1247404"/>
                </a:lnTo>
                <a:lnTo>
                  <a:pt x="9976447" y="1251804"/>
                </a:lnTo>
                <a:cubicBezTo>
                  <a:pt x="10202204" y="1257114"/>
                  <a:pt x="10522632" y="1101755"/>
                  <a:pt x="10872190" y="625967"/>
                </a:cubicBezTo>
                <a:cubicBezTo>
                  <a:pt x="10522632" y="150180"/>
                  <a:pt x="10202204" y="-5180"/>
                  <a:pt x="9976447" y="130"/>
                </a:cubicBezTo>
                <a:close/>
              </a:path>
            </a:pathLst>
          </a:custGeom>
          <a:solidFill>
            <a:srgbClr val="0070C0"/>
          </a:solidFill>
          <a:ln w="38100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244" tIns="45618" rIns="91244" bIns="45618" rtlCol="0" anchor="ctr"/>
          <a:lstStyle/>
          <a:p>
            <a:pPr algn="ctr" defTabSz="684287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30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xmlns="" id="{4605F6AC-8356-4661-B6A4-309609CF4CCF}"/>
              </a:ext>
            </a:extLst>
          </p:cNvPr>
          <p:cNvSpPr txBox="1"/>
          <p:nvPr/>
        </p:nvSpPr>
        <p:spPr>
          <a:xfrm>
            <a:off x="1038743" y="2998179"/>
            <a:ext cx="7275805" cy="953901"/>
          </a:xfrm>
          <a:prstGeom prst="rect">
            <a:avLst/>
          </a:prstGeom>
          <a:noFill/>
        </p:spPr>
        <p:txBody>
          <a:bodyPr wrap="square" lIns="91244" tIns="45618" rIns="91244" bIns="45618" rtlCol="0">
            <a:spAutoFit/>
          </a:bodyPr>
          <a:lstStyle/>
          <a:p>
            <a:pPr algn="ctr" defTabSz="684287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dirty="0" err="1">
                <a:solidFill>
                  <a:prstClr val="white"/>
                </a:solidFill>
                <a:latin typeface="+mj-lt"/>
              </a:rPr>
              <a:t>Câu</a:t>
            </a:r>
            <a:r>
              <a:rPr lang="en-US" sz="2800" dirty="0">
                <a:solidFill>
                  <a:prstClr val="white"/>
                </a:solidFill>
                <a:latin typeface="+mj-lt"/>
              </a:rPr>
              <a:t> 5: </a:t>
            </a:r>
            <a:r>
              <a:rPr lang="en-US" sz="2800" dirty="0" err="1">
                <a:solidFill>
                  <a:prstClr val="white"/>
                </a:solidFill>
                <a:latin typeface="+mj-lt"/>
              </a:rPr>
              <a:t>Cả</a:t>
            </a:r>
            <a:r>
              <a:rPr lang="en-US" sz="2800" dirty="0">
                <a:solidFill>
                  <a:prstClr val="white"/>
                </a:solidFill>
                <a:latin typeface="+mj-lt"/>
              </a:rPr>
              <a:t> </a:t>
            </a:r>
            <a:r>
              <a:rPr lang="en-US" sz="2800" dirty="0" err="1">
                <a:solidFill>
                  <a:prstClr val="white"/>
                </a:solidFill>
                <a:latin typeface="+mj-lt"/>
              </a:rPr>
              <a:t>ba</a:t>
            </a:r>
            <a:r>
              <a:rPr lang="en-US" sz="2800" dirty="0">
                <a:solidFill>
                  <a:prstClr val="white"/>
                </a:solidFill>
                <a:latin typeface="+mj-lt"/>
              </a:rPr>
              <a:t> </a:t>
            </a:r>
            <a:r>
              <a:rPr lang="en-US" sz="2800" dirty="0" err="1">
                <a:solidFill>
                  <a:prstClr val="white"/>
                </a:solidFill>
                <a:latin typeface="+mj-lt"/>
              </a:rPr>
              <a:t>bài</a:t>
            </a:r>
            <a:r>
              <a:rPr lang="en-US" sz="2800" dirty="0">
                <a:solidFill>
                  <a:prstClr val="white"/>
                </a:solidFill>
                <a:latin typeface="+mj-lt"/>
              </a:rPr>
              <a:t> ca </a:t>
            </a:r>
            <a:r>
              <a:rPr lang="en-US" sz="2800" dirty="0" err="1">
                <a:solidFill>
                  <a:prstClr val="white"/>
                </a:solidFill>
                <a:latin typeface="+mj-lt"/>
              </a:rPr>
              <a:t>dao</a:t>
            </a:r>
            <a:r>
              <a:rPr lang="en-US" sz="2800" dirty="0">
                <a:solidFill>
                  <a:prstClr val="white"/>
                </a:solidFill>
                <a:latin typeface="+mj-lt"/>
              </a:rPr>
              <a:t> </a:t>
            </a:r>
            <a:r>
              <a:rPr lang="en-US" sz="2800" dirty="0" err="1">
                <a:solidFill>
                  <a:prstClr val="white"/>
                </a:solidFill>
                <a:latin typeface="+mj-lt"/>
              </a:rPr>
              <a:t>học</a:t>
            </a:r>
            <a:r>
              <a:rPr lang="en-US" sz="2800" dirty="0">
                <a:solidFill>
                  <a:prstClr val="white"/>
                </a:solidFill>
                <a:latin typeface="+mj-lt"/>
              </a:rPr>
              <a:t> ở </a:t>
            </a:r>
            <a:r>
              <a:rPr lang="en-US" sz="2800" dirty="0" err="1">
                <a:solidFill>
                  <a:prstClr val="white"/>
                </a:solidFill>
                <a:latin typeface="+mj-lt"/>
              </a:rPr>
              <a:t>bài</a:t>
            </a:r>
            <a:r>
              <a:rPr lang="en-US" sz="2800" dirty="0">
                <a:solidFill>
                  <a:prstClr val="white"/>
                </a:solidFill>
                <a:latin typeface="+mj-lt"/>
              </a:rPr>
              <a:t> 2 </a:t>
            </a:r>
            <a:r>
              <a:rPr lang="en-US" sz="2800" dirty="0" err="1">
                <a:solidFill>
                  <a:prstClr val="white"/>
                </a:solidFill>
                <a:latin typeface="+mj-lt"/>
              </a:rPr>
              <a:t>thuộc</a:t>
            </a:r>
            <a:r>
              <a:rPr lang="en-US" sz="2800" dirty="0">
                <a:solidFill>
                  <a:prstClr val="white"/>
                </a:solidFill>
                <a:latin typeface="+mj-lt"/>
              </a:rPr>
              <a:t> </a:t>
            </a:r>
            <a:r>
              <a:rPr lang="en-US" sz="2800" dirty="0" err="1">
                <a:solidFill>
                  <a:prstClr val="white"/>
                </a:solidFill>
                <a:latin typeface="+mj-lt"/>
              </a:rPr>
              <a:t>chủ</a:t>
            </a:r>
            <a:r>
              <a:rPr lang="en-US" sz="2800" dirty="0">
                <a:solidFill>
                  <a:prstClr val="white"/>
                </a:solidFill>
                <a:latin typeface="+mj-lt"/>
              </a:rPr>
              <a:t> </a:t>
            </a:r>
            <a:r>
              <a:rPr lang="en-US" sz="2800" dirty="0" err="1">
                <a:solidFill>
                  <a:prstClr val="white"/>
                </a:solidFill>
                <a:latin typeface="+mj-lt"/>
              </a:rPr>
              <a:t>đề</a:t>
            </a:r>
            <a:r>
              <a:rPr lang="en-US" sz="2800" dirty="0">
                <a:solidFill>
                  <a:prstClr val="white"/>
                </a:solidFill>
                <a:latin typeface="+mj-lt"/>
              </a:rPr>
              <a:t> ca </a:t>
            </a:r>
            <a:r>
              <a:rPr lang="en-US" sz="2800" dirty="0" err="1">
                <a:solidFill>
                  <a:prstClr val="white"/>
                </a:solidFill>
                <a:latin typeface="+mj-lt"/>
              </a:rPr>
              <a:t>dao</a:t>
            </a:r>
            <a:r>
              <a:rPr lang="en-US" sz="2800" dirty="0">
                <a:solidFill>
                  <a:prstClr val="white"/>
                </a:solidFill>
                <a:latin typeface="+mj-lt"/>
              </a:rPr>
              <a:t> </a:t>
            </a:r>
            <a:r>
              <a:rPr lang="en-US" sz="2800" dirty="0" err="1">
                <a:solidFill>
                  <a:prstClr val="white"/>
                </a:solidFill>
                <a:latin typeface="+mj-lt"/>
              </a:rPr>
              <a:t>nào</a:t>
            </a:r>
            <a:r>
              <a:rPr lang="en-US" sz="2800" dirty="0">
                <a:solidFill>
                  <a:prstClr val="white"/>
                </a:solidFill>
                <a:latin typeface="+mj-lt"/>
              </a:rPr>
              <a:t>?</a:t>
            </a:r>
          </a:p>
        </p:txBody>
      </p:sp>
      <p:sp>
        <p:nvSpPr>
          <p:cNvPr id="15" name="bang c">
            <a:extLst>
              <a:ext uri="{FF2B5EF4-FFF2-40B4-BE49-F238E27FC236}">
                <a16:creationId xmlns:a16="http://schemas.microsoft.com/office/drawing/2014/main" xmlns="" id="{D0E6AFB4-275F-4728-9A13-27E00F9EA3A2}"/>
              </a:ext>
            </a:extLst>
          </p:cNvPr>
          <p:cNvSpPr/>
          <p:nvPr/>
        </p:nvSpPr>
        <p:spPr>
          <a:xfrm flipH="1">
            <a:off x="603459" y="4756721"/>
            <a:ext cx="3937330" cy="453384"/>
          </a:xfrm>
          <a:custGeom>
            <a:avLst/>
            <a:gdLst>
              <a:gd name="connsiteX0" fmla="*/ 9976447 w 10872190"/>
              <a:gd name="connsiteY0" fmla="*/ 130 h 1251934"/>
              <a:gd name="connsiteX1" fmla="*/ 9946352 w 10872190"/>
              <a:gd name="connsiteY1" fmla="*/ 4530 h 1251934"/>
              <a:gd name="connsiteX2" fmla="*/ 8262152 w 10872190"/>
              <a:gd name="connsiteY2" fmla="*/ 4530 h 1251934"/>
              <a:gd name="connsiteX3" fmla="*/ 2610038 w 10872190"/>
              <a:gd name="connsiteY3" fmla="*/ 4530 h 1251934"/>
              <a:gd name="connsiteX4" fmla="*/ 925838 w 10872190"/>
              <a:gd name="connsiteY4" fmla="*/ 4530 h 1251934"/>
              <a:gd name="connsiteX5" fmla="*/ 895743 w 10872190"/>
              <a:gd name="connsiteY5" fmla="*/ 130 h 1251934"/>
              <a:gd name="connsiteX6" fmla="*/ 0 w 10872190"/>
              <a:gd name="connsiteY6" fmla="*/ 625967 h 1251934"/>
              <a:gd name="connsiteX7" fmla="*/ 895743 w 10872190"/>
              <a:gd name="connsiteY7" fmla="*/ 1251804 h 1251934"/>
              <a:gd name="connsiteX8" fmla="*/ 925838 w 10872190"/>
              <a:gd name="connsiteY8" fmla="*/ 1247404 h 1251934"/>
              <a:gd name="connsiteX9" fmla="*/ 2610038 w 10872190"/>
              <a:gd name="connsiteY9" fmla="*/ 1247404 h 1251934"/>
              <a:gd name="connsiteX10" fmla="*/ 8262152 w 10872190"/>
              <a:gd name="connsiteY10" fmla="*/ 1247404 h 1251934"/>
              <a:gd name="connsiteX11" fmla="*/ 9946352 w 10872190"/>
              <a:gd name="connsiteY11" fmla="*/ 1247404 h 1251934"/>
              <a:gd name="connsiteX12" fmla="*/ 9976447 w 10872190"/>
              <a:gd name="connsiteY12" fmla="*/ 1251804 h 1251934"/>
              <a:gd name="connsiteX13" fmla="*/ 10872190 w 10872190"/>
              <a:gd name="connsiteY13" fmla="*/ 625967 h 1251934"/>
              <a:gd name="connsiteX14" fmla="*/ 9976447 w 10872190"/>
              <a:gd name="connsiteY14" fmla="*/ 130 h 1251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872190" h="1251934">
                <a:moveTo>
                  <a:pt x="9976447" y="130"/>
                </a:moveTo>
                <a:lnTo>
                  <a:pt x="9946352" y="4530"/>
                </a:lnTo>
                <a:lnTo>
                  <a:pt x="8262152" y="4530"/>
                </a:lnTo>
                <a:lnTo>
                  <a:pt x="2610038" y="4530"/>
                </a:lnTo>
                <a:lnTo>
                  <a:pt x="925838" y="4530"/>
                </a:lnTo>
                <a:lnTo>
                  <a:pt x="895743" y="130"/>
                </a:lnTo>
                <a:cubicBezTo>
                  <a:pt x="669986" y="-5180"/>
                  <a:pt x="349558" y="150180"/>
                  <a:pt x="0" y="625967"/>
                </a:cubicBezTo>
                <a:cubicBezTo>
                  <a:pt x="349558" y="1101755"/>
                  <a:pt x="669986" y="1257114"/>
                  <a:pt x="895743" y="1251804"/>
                </a:cubicBezTo>
                <a:lnTo>
                  <a:pt x="925838" y="1247404"/>
                </a:lnTo>
                <a:lnTo>
                  <a:pt x="2610038" y="1247404"/>
                </a:lnTo>
                <a:lnTo>
                  <a:pt x="8262152" y="1247404"/>
                </a:lnTo>
                <a:lnTo>
                  <a:pt x="9946352" y="1247404"/>
                </a:lnTo>
                <a:lnTo>
                  <a:pt x="9976447" y="1251804"/>
                </a:lnTo>
                <a:cubicBezTo>
                  <a:pt x="10202204" y="1257114"/>
                  <a:pt x="10522632" y="1101755"/>
                  <a:pt x="10872190" y="625967"/>
                </a:cubicBezTo>
                <a:cubicBezTo>
                  <a:pt x="10522632" y="150180"/>
                  <a:pt x="10202204" y="-5180"/>
                  <a:pt x="9976447" y="130"/>
                </a:cubicBezTo>
                <a:close/>
              </a:path>
            </a:pathLst>
          </a:custGeom>
          <a:solidFill>
            <a:schemeClr val="accent5">
              <a:lumMod val="50000"/>
            </a:schemeClr>
          </a:solidFill>
          <a:ln w="28575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244" tIns="45618" rIns="91244" bIns="45618" rtlCol="0" anchor="ctr"/>
          <a:lstStyle/>
          <a:p>
            <a:pPr algn="ctr" defTabSz="684287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500" b="1">
              <a:solidFill>
                <a:prstClr val="white"/>
              </a:solidFill>
              <a:latin typeface="+mj-lt"/>
            </a:endParaRPr>
          </a:p>
        </p:txBody>
      </p:sp>
      <p:sp>
        <p:nvSpPr>
          <p:cNvPr id="16" name="bang b">
            <a:extLst>
              <a:ext uri="{FF2B5EF4-FFF2-40B4-BE49-F238E27FC236}">
                <a16:creationId xmlns:a16="http://schemas.microsoft.com/office/drawing/2014/main" xmlns="" id="{CA2E0476-BE10-4768-BE1B-A9C0072703C2}"/>
              </a:ext>
            </a:extLst>
          </p:cNvPr>
          <p:cNvSpPr/>
          <p:nvPr/>
        </p:nvSpPr>
        <p:spPr>
          <a:xfrm flipH="1">
            <a:off x="4601922" y="4106971"/>
            <a:ext cx="3937330" cy="453384"/>
          </a:xfrm>
          <a:custGeom>
            <a:avLst/>
            <a:gdLst>
              <a:gd name="connsiteX0" fmla="*/ 9976447 w 10872190"/>
              <a:gd name="connsiteY0" fmla="*/ 130 h 1251934"/>
              <a:gd name="connsiteX1" fmla="*/ 9946352 w 10872190"/>
              <a:gd name="connsiteY1" fmla="*/ 4530 h 1251934"/>
              <a:gd name="connsiteX2" fmla="*/ 8262152 w 10872190"/>
              <a:gd name="connsiteY2" fmla="*/ 4530 h 1251934"/>
              <a:gd name="connsiteX3" fmla="*/ 2610038 w 10872190"/>
              <a:gd name="connsiteY3" fmla="*/ 4530 h 1251934"/>
              <a:gd name="connsiteX4" fmla="*/ 925838 w 10872190"/>
              <a:gd name="connsiteY4" fmla="*/ 4530 h 1251934"/>
              <a:gd name="connsiteX5" fmla="*/ 895743 w 10872190"/>
              <a:gd name="connsiteY5" fmla="*/ 130 h 1251934"/>
              <a:gd name="connsiteX6" fmla="*/ 0 w 10872190"/>
              <a:gd name="connsiteY6" fmla="*/ 625967 h 1251934"/>
              <a:gd name="connsiteX7" fmla="*/ 895743 w 10872190"/>
              <a:gd name="connsiteY7" fmla="*/ 1251804 h 1251934"/>
              <a:gd name="connsiteX8" fmla="*/ 925838 w 10872190"/>
              <a:gd name="connsiteY8" fmla="*/ 1247404 h 1251934"/>
              <a:gd name="connsiteX9" fmla="*/ 2610038 w 10872190"/>
              <a:gd name="connsiteY9" fmla="*/ 1247404 h 1251934"/>
              <a:gd name="connsiteX10" fmla="*/ 8262152 w 10872190"/>
              <a:gd name="connsiteY10" fmla="*/ 1247404 h 1251934"/>
              <a:gd name="connsiteX11" fmla="*/ 9946352 w 10872190"/>
              <a:gd name="connsiteY11" fmla="*/ 1247404 h 1251934"/>
              <a:gd name="connsiteX12" fmla="*/ 9976447 w 10872190"/>
              <a:gd name="connsiteY12" fmla="*/ 1251804 h 1251934"/>
              <a:gd name="connsiteX13" fmla="*/ 10872190 w 10872190"/>
              <a:gd name="connsiteY13" fmla="*/ 625967 h 1251934"/>
              <a:gd name="connsiteX14" fmla="*/ 9976447 w 10872190"/>
              <a:gd name="connsiteY14" fmla="*/ 130 h 1251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872190" h="1251934">
                <a:moveTo>
                  <a:pt x="9976447" y="130"/>
                </a:moveTo>
                <a:lnTo>
                  <a:pt x="9946352" y="4530"/>
                </a:lnTo>
                <a:lnTo>
                  <a:pt x="8262152" y="4530"/>
                </a:lnTo>
                <a:lnTo>
                  <a:pt x="2610038" y="4530"/>
                </a:lnTo>
                <a:lnTo>
                  <a:pt x="925838" y="4530"/>
                </a:lnTo>
                <a:lnTo>
                  <a:pt x="895743" y="130"/>
                </a:lnTo>
                <a:cubicBezTo>
                  <a:pt x="669986" y="-5180"/>
                  <a:pt x="349558" y="150180"/>
                  <a:pt x="0" y="625967"/>
                </a:cubicBezTo>
                <a:cubicBezTo>
                  <a:pt x="349558" y="1101755"/>
                  <a:pt x="669986" y="1257114"/>
                  <a:pt x="895743" y="1251804"/>
                </a:cubicBezTo>
                <a:lnTo>
                  <a:pt x="925838" y="1247404"/>
                </a:lnTo>
                <a:lnTo>
                  <a:pt x="2610038" y="1247404"/>
                </a:lnTo>
                <a:lnTo>
                  <a:pt x="8262152" y="1247404"/>
                </a:lnTo>
                <a:lnTo>
                  <a:pt x="9946352" y="1247404"/>
                </a:lnTo>
                <a:lnTo>
                  <a:pt x="9976447" y="1251804"/>
                </a:lnTo>
                <a:cubicBezTo>
                  <a:pt x="10202204" y="1257114"/>
                  <a:pt x="10522632" y="1101755"/>
                  <a:pt x="10872190" y="625967"/>
                </a:cubicBezTo>
                <a:cubicBezTo>
                  <a:pt x="10522632" y="150180"/>
                  <a:pt x="10202204" y="-5180"/>
                  <a:pt x="9976447" y="130"/>
                </a:cubicBezTo>
                <a:close/>
              </a:path>
            </a:pathLst>
          </a:custGeom>
          <a:solidFill>
            <a:schemeClr val="accent5">
              <a:lumMod val="50000"/>
            </a:schemeClr>
          </a:solidFill>
          <a:ln w="28575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244" tIns="45618" rIns="91244" bIns="45618" rtlCol="0" anchor="ctr"/>
          <a:lstStyle/>
          <a:p>
            <a:pPr algn="ctr" defTabSz="684287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500" b="1">
              <a:solidFill>
                <a:prstClr val="white"/>
              </a:solidFill>
              <a:latin typeface="+mj-lt"/>
            </a:endParaRPr>
          </a:p>
        </p:txBody>
      </p:sp>
      <p:sp>
        <p:nvSpPr>
          <p:cNvPr id="25" name="cau hoi c">
            <a:extLst>
              <a:ext uri="{FF2B5EF4-FFF2-40B4-BE49-F238E27FC236}">
                <a16:creationId xmlns:a16="http://schemas.microsoft.com/office/drawing/2014/main" xmlns="" id="{9897B1B9-EB78-41AF-AC33-1E8F7714B11F}"/>
              </a:ext>
            </a:extLst>
          </p:cNvPr>
          <p:cNvSpPr txBox="1"/>
          <p:nvPr/>
        </p:nvSpPr>
        <p:spPr>
          <a:xfrm>
            <a:off x="828214" y="4833388"/>
            <a:ext cx="3487814" cy="322959"/>
          </a:xfrm>
          <a:prstGeom prst="rect">
            <a:avLst/>
          </a:prstGeom>
          <a:noFill/>
        </p:spPr>
        <p:txBody>
          <a:bodyPr wrap="square" lIns="91244" tIns="45618" rIns="91244" bIns="45618" rtlCol="0">
            <a:spAutoFit/>
          </a:bodyPr>
          <a:lstStyle/>
          <a:p>
            <a:pPr marL="256590" indent="-256590" defTabSz="684287" fontAlgn="auto">
              <a:spcBef>
                <a:spcPts val="0"/>
              </a:spcBef>
              <a:spcAft>
                <a:spcPts val="0"/>
              </a:spcAft>
              <a:buClr>
                <a:schemeClr val="bg1"/>
              </a:buClr>
              <a:buFont typeface="Wingdings" panose="05000000000000000000" pitchFamily="2" charset="2"/>
              <a:buChar char="w"/>
              <a:defRPr/>
            </a:pPr>
            <a:r>
              <a:rPr lang="en-US" sz="1500" b="1" dirty="0">
                <a:solidFill>
                  <a:srgbClr val="FFC000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C. </a:t>
            </a:r>
            <a:r>
              <a:rPr lang="en-US" sz="1500" b="1" dirty="0" err="1">
                <a:solidFill>
                  <a:schemeClr val="bg1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Tình</a:t>
            </a:r>
            <a:r>
              <a:rPr lang="en-US" sz="1500" b="1" dirty="0">
                <a:solidFill>
                  <a:schemeClr val="bg1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500" b="1" dirty="0" err="1">
                <a:solidFill>
                  <a:schemeClr val="bg1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cảm</a:t>
            </a:r>
            <a:r>
              <a:rPr lang="en-US" sz="1500" b="1" dirty="0">
                <a:solidFill>
                  <a:schemeClr val="bg1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500" b="1" dirty="0" err="1">
                <a:solidFill>
                  <a:schemeClr val="bg1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gia</a:t>
            </a:r>
            <a:r>
              <a:rPr lang="en-US" sz="1500" b="1" dirty="0">
                <a:solidFill>
                  <a:schemeClr val="bg1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500" b="1" dirty="0" err="1">
                <a:solidFill>
                  <a:schemeClr val="bg1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đình</a:t>
            </a:r>
            <a:endParaRPr lang="en-US" sz="1500" b="1" dirty="0">
              <a:solidFill>
                <a:schemeClr val="bg1"/>
              </a:solidFill>
              <a:latin typeface="+mj-lt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7" name="cau hoi b">
            <a:extLst>
              <a:ext uri="{FF2B5EF4-FFF2-40B4-BE49-F238E27FC236}">
                <a16:creationId xmlns:a16="http://schemas.microsoft.com/office/drawing/2014/main" xmlns="" id="{D96707EC-5A82-4050-B897-6DBAB63AC957}"/>
              </a:ext>
            </a:extLst>
          </p:cNvPr>
          <p:cNvSpPr txBox="1"/>
          <p:nvPr/>
        </p:nvSpPr>
        <p:spPr>
          <a:xfrm>
            <a:off x="4826680" y="4183643"/>
            <a:ext cx="3487814" cy="322959"/>
          </a:xfrm>
          <a:prstGeom prst="rect">
            <a:avLst/>
          </a:prstGeom>
          <a:noFill/>
        </p:spPr>
        <p:txBody>
          <a:bodyPr wrap="square" lIns="91244" tIns="45618" rIns="91244" bIns="45618" rtlCol="0">
            <a:spAutoFit/>
          </a:bodyPr>
          <a:lstStyle/>
          <a:p>
            <a:pPr marL="256590" indent="-256590" defTabSz="684287" fontAlgn="auto">
              <a:spcBef>
                <a:spcPts val="0"/>
              </a:spcBef>
              <a:spcAft>
                <a:spcPts val="0"/>
              </a:spcAft>
              <a:buClr>
                <a:schemeClr val="bg1"/>
              </a:buClr>
              <a:buFont typeface="Wingdings" panose="05000000000000000000" pitchFamily="2" charset="2"/>
              <a:buChar char="w"/>
              <a:defRPr/>
            </a:pPr>
            <a:r>
              <a:rPr lang="en-US" sz="1500" b="1" dirty="0">
                <a:solidFill>
                  <a:srgbClr val="FFC000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B. </a:t>
            </a:r>
            <a:r>
              <a:rPr lang="en-US" sz="1500" b="1" dirty="0">
                <a:solidFill>
                  <a:prstClr val="white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Than </a:t>
            </a:r>
            <a:r>
              <a:rPr lang="en-US" sz="1500" b="1" dirty="0" err="1">
                <a:solidFill>
                  <a:prstClr val="white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thân</a:t>
            </a:r>
            <a:endParaRPr lang="en-US" sz="1500" b="1" dirty="0">
              <a:solidFill>
                <a:prstClr val="white"/>
              </a:solidFill>
              <a:latin typeface="+mj-lt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1" name="bang a">
            <a:extLst>
              <a:ext uri="{FF2B5EF4-FFF2-40B4-BE49-F238E27FC236}">
                <a16:creationId xmlns:a16="http://schemas.microsoft.com/office/drawing/2014/main" xmlns="" id="{8DD63B39-09F3-4F04-83CD-408FC7619A90}"/>
              </a:ext>
            </a:extLst>
          </p:cNvPr>
          <p:cNvSpPr/>
          <p:nvPr/>
        </p:nvSpPr>
        <p:spPr>
          <a:xfrm flipH="1">
            <a:off x="604749" y="4106971"/>
            <a:ext cx="3937330" cy="453384"/>
          </a:xfrm>
          <a:custGeom>
            <a:avLst/>
            <a:gdLst>
              <a:gd name="connsiteX0" fmla="*/ 9976447 w 10872190"/>
              <a:gd name="connsiteY0" fmla="*/ 130 h 1251934"/>
              <a:gd name="connsiteX1" fmla="*/ 9946352 w 10872190"/>
              <a:gd name="connsiteY1" fmla="*/ 4530 h 1251934"/>
              <a:gd name="connsiteX2" fmla="*/ 8262152 w 10872190"/>
              <a:gd name="connsiteY2" fmla="*/ 4530 h 1251934"/>
              <a:gd name="connsiteX3" fmla="*/ 2610038 w 10872190"/>
              <a:gd name="connsiteY3" fmla="*/ 4530 h 1251934"/>
              <a:gd name="connsiteX4" fmla="*/ 925838 w 10872190"/>
              <a:gd name="connsiteY4" fmla="*/ 4530 h 1251934"/>
              <a:gd name="connsiteX5" fmla="*/ 895743 w 10872190"/>
              <a:gd name="connsiteY5" fmla="*/ 130 h 1251934"/>
              <a:gd name="connsiteX6" fmla="*/ 0 w 10872190"/>
              <a:gd name="connsiteY6" fmla="*/ 625967 h 1251934"/>
              <a:gd name="connsiteX7" fmla="*/ 895743 w 10872190"/>
              <a:gd name="connsiteY7" fmla="*/ 1251804 h 1251934"/>
              <a:gd name="connsiteX8" fmla="*/ 925838 w 10872190"/>
              <a:gd name="connsiteY8" fmla="*/ 1247404 h 1251934"/>
              <a:gd name="connsiteX9" fmla="*/ 2610038 w 10872190"/>
              <a:gd name="connsiteY9" fmla="*/ 1247404 h 1251934"/>
              <a:gd name="connsiteX10" fmla="*/ 8262152 w 10872190"/>
              <a:gd name="connsiteY10" fmla="*/ 1247404 h 1251934"/>
              <a:gd name="connsiteX11" fmla="*/ 9946352 w 10872190"/>
              <a:gd name="connsiteY11" fmla="*/ 1247404 h 1251934"/>
              <a:gd name="connsiteX12" fmla="*/ 9976447 w 10872190"/>
              <a:gd name="connsiteY12" fmla="*/ 1251804 h 1251934"/>
              <a:gd name="connsiteX13" fmla="*/ 10872190 w 10872190"/>
              <a:gd name="connsiteY13" fmla="*/ 625967 h 1251934"/>
              <a:gd name="connsiteX14" fmla="*/ 9976447 w 10872190"/>
              <a:gd name="connsiteY14" fmla="*/ 130 h 1251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872190" h="1251934">
                <a:moveTo>
                  <a:pt x="9976447" y="130"/>
                </a:moveTo>
                <a:lnTo>
                  <a:pt x="9946352" y="4530"/>
                </a:lnTo>
                <a:lnTo>
                  <a:pt x="8262152" y="4530"/>
                </a:lnTo>
                <a:lnTo>
                  <a:pt x="2610038" y="4530"/>
                </a:lnTo>
                <a:lnTo>
                  <a:pt x="925838" y="4530"/>
                </a:lnTo>
                <a:lnTo>
                  <a:pt x="895743" y="130"/>
                </a:lnTo>
                <a:cubicBezTo>
                  <a:pt x="669986" y="-5180"/>
                  <a:pt x="349558" y="150180"/>
                  <a:pt x="0" y="625967"/>
                </a:cubicBezTo>
                <a:cubicBezTo>
                  <a:pt x="349558" y="1101755"/>
                  <a:pt x="669986" y="1257114"/>
                  <a:pt x="895743" y="1251804"/>
                </a:cubicBezTo>
                <a:lnTo>
                  <a:pt x="925838" y="1247404"/>
                </a:lnTo>
                <a:lnTo>
                  <a:pt x="2610038" y="1247404"/>
                </a:lnTo>
                <a:lnTo>
                  <a:pt x="8262152" y="1247404"/>
                </a:lnTo>
                <a:lnTo>
                  <a:pt x="9946352" y="1247404"/>
                </a:lnTo>
                <a:lnTo>
                  <a:pt x="9976447" y="1251804"/>
                </a:lnTo>
                <a:cubicBezTo>
                  <a:pt x="10202204" y="1257114"/>
                  <a:pt x="10522632" y="1101755"/>
                  <a:pt x="10872190" y="625967"/>
                </a:cubicBezTo>
                <a:cubicBezTo>
                  <a:pt x="10522632" y="150180"/>
                  <a:pt x="10202204" y="-5180"/>
                  <a:pt x="9976447" y="130"/>
                </a:cubicBezTo>
                <a:close/>
              </a:path>
            </a:pathLst>
          </a:custGeom>
          <a:solidFill>
            <a:schemeClr val="accent5">
              <a:lumMod val="50000"/>
            </a:schemeClr>
          </a:solidFill>
          <a:ln w="28575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244" tIns="45618" rIns="91244" bIns="45618" rtlCol="0" anchor="ctr"/>
          <a:lstStyle/>
          <a:p>
            <a:pPr algn="ctr" defTabSz="684287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500" b="1">
              <a:solidFill>
                <a:prstClr val="white"/>
              </a:solidFill>
              <a:latin typeface="+mj-lt"/>
            </a:endParaRPr>
          </a:p>
        </p:txBody>
      </p:sp>
      <p:sp>
        <p:nvSpPr>
          <p:cNvPr id="32" name="bang d">
            <a:extLst>
              <a:ext uri="{FF2B5EF4-FFF2-40B4-BE49-F238E27FC236}">
                <a16:creationId xmlns:a16="http://schemas.microsoft.com/office/drawing/2014/main" xmlns="" id="{A6F11D1C-4D08-4BAF-9A3D-4AC673B9036B}"/>
              </a:ext>
            </a:extLst>
          </p:cNvPr>
          <p:cNvSpPr/>
          <p:nvPr/>
        </p:nvSpPr>
        <p:spPr>
          <a:xfrm flipH="1">
            <a:off x="4601922" y="4754421"/>
            <a:ext cx="3937330" cy="453384"/>
          </a:xfrm>
          <a:custGeom>
            <a:avLst/>
            <a:gdLst>
              <a:gd name="connsiteX0" fmla="*/ 9976447 w 10872190"/>
              <a:gd name="connsiteY0" fmla="*/ 130 h 1251934"/>
              <a:gd name="connsiteX1" fmla="*/ 9946352 w 10872190"/>
              <a:gd name="connsiteY1" fmla="*/ 4530 h 1251934"/>
              <a:gd name="connsiteX2" fmla="*/ 8262152 w 10872190"/>
              <a:gd name="connsiteY2" fmla="*/ 4530 h 1251934"/>
              <a:gd name="connsiteX3" fmla="*/ 2610038 w 10872190"/>
              <a:gd name="connsiteY3" fmla="*/ 4530 h 1251934"/>
              <a:gd name="connsiteX4" fmla="*/ 925838 w 10872190"/>
              <a:gd name="connsiteY4" fmla="*/ 4530 h 1251934"/>
              <a:gd name="connsiteX5" fmla="*/ 895743 w 10872190"/>
              <a:gd name="connsiteY5" fmla="*/ 130 h 1251934"/>
              <a:gd name="connsiteX6" fmla="*/ 0 w 10872190"/>
              <a:gd name="connsiteY6" fmla="*/ 625967 h 1251934"/>
              <a:gd name="connsiteX7" fmla="*/ 895743 w 10872190"/>
              <a:gd name="connsiteY7" fmla="*/ 1251804 h 1251934"/>
              <a:gd name="connsiteX8" fmla="*/ 925838 w 10872190"/>
              <a:gd name="connsiteY8" fmla="*/ 1247404 h 1251934"/>
              <a:gd name="connsiteX9" fmla="*/ 2610038 w 10872190"/>
              <a:gd name="connsiteY9" fmla="*/ 1247404 h 1251934"/>
              <a:gd name="connsiteX10" fmla="*/ 8262152 w 10872190"/>
              <a:gd name="connsiteY10" fmla="*/ 1247404 h 1251934"/>
              <a:gd name="connsiteX11" fmla="*/ 9946352 w 10872190"/>
              <a:gd name="connsiteY11" fmla="*/ 1247404 h 1251934"/>
              <a:gd name="connsiteX12" fmla="*/ 9976447 w 10872190"/>
              <a:gd name="connsiteY12" fmla="*/ 1251804 h 1251934"/>
              <a:gd name="connsiteX13" fmla="*/ 10872190 w 10872190"/>
              <a:gd name="connsiteY13" fmla="*/ 625967 h 1251934"/>
              <a:gd name="connsiteX14" fmla="*/ 9976447 w 10872190"/>
              <a:gd name="connsiteY14" fmla="*/ 130 h 1251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872190" h="1251934">
                <a:moveTo>
                  <a:pt x="9976447" y="130"/>
                </a:moveTo>
                <a:lnTo>
                  <a:pt x="9946352" y="4530"/>
                </a:lnTo>
                <a:lnTo>
                  <a:pt x="8262152" y="4530"/>
                </a:lnTo>
                <a:lnTo>
                  <a:pt x="2610038" y="4530"/>
                </a:lnTo>
                <a:lnTo>
                  <a:pt x="925838" y="4530"/>
                </a:lnTo>
                <a:lnTo>
                  <a:pt x="895743" y="130"/>
                </a:lnTo>
                <a:cubicBezTo>
                  <a:pt x="669986" y="-5180"/>
                  <a:pt x="349558" y="150180"/>
                  <a:pt x="0" y="625967"/>
                </a:cubicBezTo>
                <a:cubicBezTo>
                  <a:pt x="349558" y="1101755"/>
                  <a:pt x="669986" y="1257114"/>
                  <a:pt x="895743" y="1251804"/>
                </a:cubicBezTo>
                <a:lnTo>
                  <a:pt x="925838" y="1247404"/>
                </a:lnTo>
                <a:lnTo>
                  <a:pt x="2610038" y="1247404"/>
                </a:lnTo>
                <a:lnTo>
                  <a:pt x="8262152" y="1247404"/>
                </a:lnTo>
                <a:lnTo>
                  <a:pt x="9946352" y="1247404"/>
                </a:lnTo>
                <a:lnTo>
                  <a:pt x="9976447" y="1251804"/>
                </a:lnTo>
                <a:cubicBezTo>
                  <a:pt x="10202204" y="1257114"/>
                  <a:pt x="10522632" y="1101755"/>
                  <a:pt x="10872190" y="625967"/>
                </a:cubicBezTo>
                <a:cubicBezTo>
                  <a:pt x="10522632" y="150180"/>
                  <a:pt x="10202204" y="-5180"/>
                  <a:pt x="9976447" y="130"/>
                </a:cubicBezTo>
                <a:close/>
              </a:path>
            </a:pathLst>
          </a:custGeom>
          <a:solidFill>
            <a:schemeClr val="accent5">
              <a:lumMod val="50000"/>
            </a:schemeClr>
          </a:solidFill>
          <a:ln w="28575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244" tIns="45618" rIns="91244" bIns="45618" rtlCol="0" anchor="ctr"/>
          <a:lstStyle/>
          <a:p>
            <a:pPr algn="ctr" defTabSz="684287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500" b="1">
              <a:solidFill>
                <a:prstClr val="white"/>
              </a:solidFill>
              <a:latin typeface="+mj-lt"/>
            </a:endParaRPr>
          </a:p>
        </p:txBody>
      </p:sp>
      <p:sp>
        <p:nvSpPr>
          <p:cNvPr id="33" name="cau hoi a">
            <a:extLst>
              <a:ext uri="{FF2B5EF4-FFF2-40B4-BE49-F238E27FC236}">
                <a16:creationId xmlns:a16="http://schemas.microsoft.com/office/drawing/2014/main" xmlns="" id="{9B5DABB8-849A-4D2D-930C-9CA07BFC5BDE}"/>
              </a:ext>
            </a:extLst>
          </p:cNvPr>
          <p:cNvSpPr txBox="1"/>
          <p:nvPr/>
        </p:nvSpPr>
        <p:spPr>
          <a:xfrm>
            <a:off x="829507" y="4183643"/>
            <a:ext cx="3487814" cy="322959"/>
          </a:xfrm>
          <a:prstGeom prst="rect">
            <a:avLst/>
          </a:prstGeom>
          <a:noFill/>
        </p:spPr>
        <p:txBody>
          <a:bodyPr wrap="square" lIns="91244" tIns="45618" rIns="91244" bIns="45618" rtlCol="0">
            <a:spAutoFit/>
          </a:bodyPr>
          <a:lstStyle/>
          <a:p>
            <a:pPr marL="256590" indent="-256590" defTabSz="684287" fontAlgn="auto">
              <a:spcBef>
                <a:spcPts val="0"/>
              </a:spcBef>
              <a:spcAft>
                <a:spcPts val="0"/>
              </a:spcAft>
              <a:buClr>
                <a:schemeClr val="bg1"/>
              </a:buClr>
              <a:buFont typeface="Wingdings" panose="05000000000000000000" pitchFamily="2" charset="2"/>
              <a:buChar char="w"/>
              <a:defRPr/>
            </a:pPr>
            <a:r>
              <a:rPr lang="en-US" sz="1500" b="1" dirty="0">
                <a:solidFill>
                  <a:srgbClr val="FFC000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A. </a:t>
            </a:r>
            <a:r>
              <a:rPr lang="en-US" sz="1500" b="1" dirty="0" err="1">
                <a:solidFill>
                  <a:prstClr val="white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Tình</a:t>
            </a:r>
            <a:r>
              <a:rPr lang="en-US" sz="1500" b="1" dirty="0">
                <a:solidFill>
                  <a:prstClr val="white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500" b="1" dirty="0" err="1">
                <a:solidFill>
                  <a:prstClr val="white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yêu</a:t>
            </a:r>
            <a:r>
              <a:rPr lang="en-US" sz="1500" b="1" dirty="0">
                <a:solidFill>
                  <a:prstClr val="white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500" b="1" dirty="0" err="1">
                <a:solidFill>
                  <a:prstClr val="white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quê</a:t>
            </a:r>
            <a:r>
              <a:rPr lang="en-US" sz="1500" b="1" dirty="0">
                <a:solidFill>
                  <a:prstClr val="white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500" b="1" dirty="0" err="1">
                <a:solidFill>
                  <a:prstClr val="white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hương</a:t>
            </a:r>
            <a:r>
              <a:rPr lang="en-US" sz="1500" b="1" dirty="0">
                <a:solidFill>
                  <a:prstClr val="white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500" b="1" dirty="0" err="1">
                <a:solidFill>
                  <a:prstClr val="white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đất</a:t>
            </a:r>
            <a:r>
              <a:rPr lang="en-US" sz="1500" b="1" dirty="0">
                <a:solidFill>
                  <a:prstClr val="white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500" b="1" dirty="0" err="1">
                <a:solidFill>
                  <a:prstClr val="white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nước</a:t>
            </a:r>
            <a:endParaRPr lang="en-US" sz="1500" b="1" dirty="0">
              <a:solidFill>
                <a:prstClr val="white"/>
              </a:solidFill>
              <a:latin typeface="+mj-lt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4" name="cau hoi d">
            <a:extLst>
              <a:ext uri="{FF2B5EF4-FFF2-40B4-BE49-F238E27FC236}">
                <a16:creationId xmlns:a16="http://schemas.microsoft.com/office/drawing/2014/main" xmlns="" id="{42A746A3-96B8-42A5-8EFA-A104DB6B2F69}"/>
              </a:ext>
            </a:extLst>
          </p:cNvPr>
          <p:cNvSpPr txBox="1"/>
          <p:nvPr/>
        </p:nvSpPr>
        <p:spPr>
          <a:xfrm>
            <a:off x="4826680" y="4831088"/>
            <a:ext cx="3487814" cy="322959"/>
          </a:xfrm>
          <a:prstGeom prst="rect">
            <a:avLst/>
          </a:prstGeom>
          <a:noFill/>
        </p:spPr>
        <p:txBody>
          <a:bodyPr wrap="square" lIns="91244" tIns="45618" rIns="91244" bIns="45618" rtlCol="0">
            <a:spAutoFit/>
          </a:bodyPr>
          <a:lstStyle/>
          <a:p>
            <a:pPr marL="256590" indent="-256590" defTabSz="684287" fontAlgn="auto">
              <a:spcBef>
                <a:spcPts val="0"/>
              </a:spcBef>
              <a:spcAft>
                <a:spcPts val="0"/>
              </a:spcAft>
              <a:buClr>
                <a:schemeClr val="bg1"/>
              </a:buClr>
              <a:buFont typeface="Wingdings" panose="05000000000000000000" pitchFamily="2" charset="2"/>
              <a:buChar char="w"/>
              <a:defRPr/>
            </a:pPr>
            <a:r>
              <a:rPr lang="en-US" sz="1500" b="1" dirty="0">
                <a:solidFill>
                  <a:srgbClr val="FFC000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D. </a:t>
            </a:r>
            <a:r>
              <a:rPr lang="en-US" sz="1500" b="1" dirty="0" err="1">
                <a:solidFill>
                  <a:prstClr val="white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Châm</a:t>
            </a:r>
            <a:r>
              <a:rPr lang="en-US" sz="1500" b="1" dirty="0">
                <a:solidFill>
                  <a:prstClr val="white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500" b="1" dirty="0" err="1">
                <a:solidFill>
                  <a:prstClr val="white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biếm</a:t>
            </a:r>
            <a:r>
              <a:rPr lang="en-US" sz="1500" b="1" dirty="0">
                <a:solidFill>
                  <a:prstClr val="white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en-US" sz="1500" b="1" dirty="0" err="1">
                <a:solidFill>
                  <a:prstClr val="white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hài</a:t>
            </a:r>
            <a:r>
              <a:rPr lang="en-US" sz="1500" b="1" dirty="0">
                <a:solidFill>
                  <a:prstClr val="white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500" b="1" dirty="0" err="1">
                <a:solidFill>
                  <a:prstClr val="white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hước</a:t>
            </a:r>
            <a:endParaRPr lang="en-US" sz="1500" b="1" dirty="0">
              <a:solidFill>
                <a:prstClr val="white"/>
              </a:solidFill>
              <a:latin typeface="+mj-lt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38" name="Question">
            <a:hlinkClick r:id="" action="ppaction://media"/>
            <a:extLst>
              <a:ext uri="{FF2B5EF4-FFF2-40B4-BE49-F238E27FC236}">
                <a16:creationId xmlns:a16="http://schemas.microsoft.com/office/drawing/2014/main" xmlns="" id="{94477BC5-B6D0-442B-AA84-FC52C48B009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9144001" y="933645"/>
            <a:ext cx="365522" cy="365522"/>
          </a:xfrm>
          <a:prstGeom prst="rect">
            <a:avLst/>
          </a:prstGeom>
        </p:spPr>
      </p:pic>
      <p:pic>
        <p:nvPicPr>
          <p:cNvPr id="39" name="Final Answer">
            <a:hlinkClick r:id="" action="ppaction://media"/>
            <a:extLst>
              <a:ext uri="{FF2B5EF4-FFF2-40B4-BE49-F238E27FC236}">
                <a16:creationId xmlns:a16="http://schemas.microsoft.com/office/drawing/2014/main" xmlns="" id="{68BE9F49-5BDC-4DC0-880E-ABA272EC2901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9144001" y="1394770"/>
            <a:ext cx="365522" cy="365522"/>
          </a:xfrm>
          <a:prstGeom prst="rect">
            <a:avLst/>
          </a:prstGeom>
        </p:spPr>
      </p:pic>
      <p:pic>
        <p:nvPicPr>
          <p:cNvPr id="40" name="Win">
            <a:hlinkClick r:id="" action="ppaction://media"/>
            <a:extLst>
              <a:ext uri="{FF2B5EF4-FFF2-40B4-BE49-F238E27FC236}">
                <a16:creationId xmlns:a16="http://schemas.microsoft.com/office/drawing/2014/main" xmlns="" id="{7942E890-12CD-490E-BBD3-364B92887EF6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9152179" y="1841367"/>
            <a:ext cx="365522" cy="365522"/>
          </a:xfrm>
          <a:prstGeom prst="rect">
            <a:avLst/>
          </a:prstGeom>
        </p:spPr>
      </p:pic>
      <p:pic>
        <p:nvPicPr>
          <p:cNvPr id="41" name="Lose">
            <a:hlinkClick r:id="" action="ppaction://media"/>
            <a:extLst>
              <a:ext uri="{FF2B5EF4-FFF2-40B4-BE49-F238E27FC236}">
                <a16:creationId xmlns:a16="http://schemas.microsoft.com/office/drawing/2014/main" xmlns="" id="{1959E413-37BE-4F97-ADD0-1237CBCB68D0}"/>
              </a:ext>
            </a:extLst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9152179" y="2258559"/>
            <a:ext cx="365522" cy="365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57749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0342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8"/>
                </p:tgtEl>
              </p:cMediaNode>
            </p:audio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4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3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3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3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3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animClr clrSpc="rgb" dir="cw">
                                      <p:cBhvr>
                                        <p:cTn id="4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set>
                                      <p:cBhvr>
                                        <p:cTn id="4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5" dur="2022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46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47" dur="1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48" presetID="19" presetClass="emph" presetSubtype="0" repeatCount="400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animClr clrSpc="rgb" dir="cw">
                                      <p:cBhvr>
                                        <p:cTn id="5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5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54" dur="7734" fill="hold"/>
                                        <p:tgtEl>
                                          <p:spTgt spid="4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55" presetID="3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stop">
                                      <p:cBhvr>
                                        <p:cTn id="56" dur="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57" presetID="24" presetClass="emph" presetSubtype="0" fill="hold" grpId="2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5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5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6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6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4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6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6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69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7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animClr clrSpc="rgb" dir="cw">
                                      <p:cBhvr>
                                        <p:cTn id="7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set>
                                      <p:cBhvr>
                                        <p:cTn id="7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6" dur="2022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7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78" dur="1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9" presetID="19" presetClass="emph" presetSubtype="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80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8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8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19" presetClass="emph" presetSubtype="0" repeatCount="4000" fill="hold" grpId="2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8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animClr clrSpc="rgb" dir="cw">
                                      <p:cBhvr>
                                        <p:cTn id="8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8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90" dur="5906" fill="hold"/>
                                        <p:tgtEl>
                                          <p:spTgt spid="4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1" presetID="3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stop">
                                      <p:cBhvr>
                                        <p:cTn id="92" dur="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3" presetID="30" presetClass="emph" presetSubtype="0" fill="hold" grpId="2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94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95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9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9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" presetID="24" presetClass="emph" presetSubtype="0" fill="hold" grpId="3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9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0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0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0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103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4" fill="hold">
                      <p:stCondLst>
                        <p:cond delay="0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4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0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0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0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1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1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animClr clrSpc="rgb" dir="cw">
                                      <p:cBhvr>
                                        <p:cTn id="11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set>
                                      <p:cBhvr>
                                        <p:cTn id="11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7" dur="2022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18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19" dur="1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20" presetID="19" presetClass="emph" presetSubtype="0" fill="hold" grpId="1" nodeType="withEffect">
                                  <p:stCondLst>
                                    <p:cond delay="35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2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12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2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5" presetID="19" presetClass="emph" presetSubtype="0" repeatCount="4000" fill="hold" grpId="3" nodeType="withEffect">
                                  <p:stCondLst>
                                    <p:cond delay="35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2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animClr clrSpc="rgb" dir="cw">
                                      <p:cBhvr>
                                        <p:cTn id="12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2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0" presetID="1" presetClass="mediacall" presetSubtype="0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1" dur="5906" fill="hold"/>
                                        <p:tgtEl>
                                          <p:spTgt spid="4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32" presetID="3" presetClass="mediacall" presetSubtype="0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cmd type="call" cmd="stop">
                                      <p:cBhvr>
                                        <p:cTn id="133" dur="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34" presetID="30" presetClass="emph" presetSubtype="0" fill="hold" grpId="2" nodeType="withEffect">
                                  <p:stCondLst>
                                    <p:cond delay="35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3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3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3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13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9" presetID="24" presetClass="emph" presetSubtype="0" fill="hold" grpId="4" nodeType="withEffect">
                                  <p:stCondLst>
                                    <p:cond delay="35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4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4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4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4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144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5" fill="hold">
                      <p:stCondLst>
                        <p:cond delay="0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24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4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4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50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51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2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5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15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5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6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8" dur="2022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59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60" dur="1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61" presetID="19" presetClass="emph" presetSubtype="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6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16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6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6" presetID="19" presetClass="emph" presetSubtype="0" repeatCount="4000" fill="hold" grpId="4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6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animClr clrSpc="rgb" dir="cw">
                                      <p:cBhvr>
                                        <p:cTn id="16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6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7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1" presetID="1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2" dur="5906" fill="hold"/>
                                        <p:tgtEl>
                                          <p:spTgt spid="4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73" presetID="3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stop">
                                      <p:cBhvr>
                                        <p:cTn id="174" dur="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75" presetID="30" presetClass="emph" presetSubtype="0" fill="hold" grpId="2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76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7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7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17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0" presetID="24" presetClass="emph" presetSubtype="0" fill="hold" grpId="5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8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8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8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8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audio>
              <p:cMediaNode vol="80000">
                <p:cTn id="18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9"/>
                </p:tgtEl>
              </p:cMediaNode>
            </p:audio>
            <p:audio>
              <p:cMediaNode vol="80000">
                <p:cTn id="18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0"/>
                </p:tgtEl>
              </p:cMediaNode>
            </p:audio>
            <p:audio>
              <p:cMediaNode vol="80000">
                <p:cTn id="18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1"/>
                </p:tgtEl>
              </p:cMediaNode>
            </p:audio>
          </p:childTnLst>
        </p:cTn>
      </p:par>
    </p:tnLst>
    <p:bldLst>
      <p:bldP spid="24" grpId="0"/>
      <p:bldP spid="15" grpId="0" animBg="1"/>
      <p:bldP spid="15" grpId="1" animBg="1"/>
      <p:bldP spid="15" grpId="2" animBg="1"/>
      <p:bldP spid="15" grpId="3" animBg="1"/>
      <p:bldP spid="15" grpId="4" animBg="1"/>
      <p:bldP spid="16" grpId="0" animBg="1"/>
      <p:bldP spid="16" grpId="1" animBg="1"/>
      <p:bldP spid="25" grpId="0"/>
      <p:bldP spid="25" grpId="1"/>
      <p:bldP spid="25" grpId="2"/>
      <p:bldP spid="25" grpId="3"/>
      <p:bldP spid="25" grpId="4"/>
      <p:bldP spid="25" grpId="5"/>
      <p:bldP spid="27" grpId="0"/>
      <p:bldP spid="27" grpId="1"/>
      <p:bldP spid="27" grpId="2"/>
      <p:bldP spid="31" grpId="0" animBg="1"/>
      <p:bldP spid="31" grpId="1" animBg="1"/>
      <p:bldP spid="32" grpId="0" animBg="1"/>
      <p:bldP spid="32" grpId="1" animBg="1"/>
      <p:bldP spid="33" grpId="0"/>
      <p:bldP spid="33" grpId="1"/>
      <p:bldP spid="33" grpId="2"/>
      <p:bldP spid="34" grpId="0"/>
      <p:bldP spid="34" grpId="1"/>
      <p:bldP spid="34" grpId="2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Background xanh">
            <a:extLst>
              <a:ext uri="{FF2B5EF4-FFF2-40B4-BE49-F238E27FC236}">
                <a16:creationId xmlns:a16="http://schemas.microsoft.com/office/drawing/2014/main" xmlns="" id="{36C12BB2-1792-4CA0-8F14-CF9D3C3324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71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170" name="Text Box 9"/>
          <p:cNvSpPr txBox="1">
            <a:spLocks noChangeArrowheads="1"/>
          </p:cNvSpPr>
          <p:nvPr/>
        </p:nvSpPr>
        <p:spPr bwMode="auto">
          <a:xfrm>
            <a:off x="228600" y="1027936"/>
            <a:ext cx="4572000" cy="4460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1244" tIns="45618" rIns="91244" bIns="45618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en-US" altLang="en-US" sz="2300" b="1" u="sng">
              <a:solidFill>
                <a:srgbClr val="FFFF00"/>
              </a:solidFill>
              <a:latin typeface=".VnSouthernH" pitchFamily="34" charset="0"/>
            </a:endParaRP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xmlns="" id="{060CEE8B-3EBC-418A-B75E-C911F454DFC3}"/>
              </a:ext>
            </a:extLst>
          </p:cNvPr>
          <p:cNvSpPr/>
          <p:nvPr/>
        </p:nvSpPr>
        <p:spPr bwMode="auto">
          <a:xfrm>
            <a:off x="360219" y="940785"/>
            <a:ext cx="8555182" cy="4024533"/>
          </a:xfrm>
          <a:prstGeom prst="roundRect">
            <a:avLst/>
          </a:prstGeom>
          <a:noFill/>
          <a:ln w="57150" cap="flat" cmpd="sng" algn="ctr">
            <a:solidFill>
              <a:srgbClr val="6600CC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244" tIns="45618" rIns="91244" bIns="45618" numCol="1" rtlCol="0" anchor="t" anchorCtr="0" compatLnSpc="1">
            <a:prstTxWarp prst="textNoShape">
              <a:avLst/>
            </a:prstTxWarp>
            <a:noAutofit/>
          </a:bodyPr>
          <a:lstStyle/>
          <a:p>
            <a:pPr defTabSz="912392"/>
            <a:endParaRPr lang="en-US"/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xmlns="" id="{2270C742-6AF9-4D79-991D-BB08F9B7390C}"/>
              </a:ext>
            </a:extLst>
          </p:cNvPr>
          <p:cNvSpPr/>
          <p:nvPr/>
        </p:nvSpPr>
        <p:spPr bwMode="auto">
          <a:xfrm>
            <a:off x="3505200" y="749713"/>
            <a:ext cx="2133600" cy="510550"/>
          </a:xfrm>
          <a:prstGeom prst="roundRect">
            <a:avLst/>
          </a:prstGeom>
          <a:solidFill>
            <a:srgbClr val="006600"/>
          </a:solidFill>
          <a:ln w="38100" cap="flat" cmpd="sng" algn="ctr">
            <a:solidFill>
              <a:srgbClr val="00FFFF"/>
            </a:solidFill>
            <a:prstDash val="solid"/>
            <a:round/>
            <a:headEnd type="none" w="med" len="med"/>
            <a:tailEnd type="none" w="med" len="med"/>
          </a:ln>
          <a:effectLst>
            <a:glow rad="139700">
              <a:schemeClr val="accent6">
                <a:satMod val="175000"/>
                <a:alpha val="40000"/>
              </a:schemeClr>
            </a:glow>
          </a:effectLst>
        </p:spPr>
        <p:txBody>
          <a:bodyPr vert="horz" wrap="square" lIns="91244" tIns="45618" rIns="91244" bIns="4561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defTabSz="912392"/>
            <a:r>
              <a:rPr lang="en-US" sz="2400" b="1" dirty="0">
                <a:solidFill>
                  <a:schemeClr val="bg1"/>
                </a:solidFill>
              </a:rPr>
              <a:t>Ca </a:t>
            </a:r>
            <a:r>
              <a:rPr lang="en-US" sz="2400" b="1" dirty="0" err="1">
                <a:solidFill>
                  <a:schemeClr val="bg1"/>
                </a:solidFill>
              </a:rPr>
              <a:t>dao</a:t>
            </a:r>
            <a:endParaRPr lang="en-US" sz="2400" b="1" dirty="0">
              <a:solidFill>
                <a:schemeClr val="bg1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05071486-83B4-4D81-9197-FA7ED12BAF15}"/>
              </a:ext>
            </a:extLst>
          </p:cNvPr>
          <p:cNvSpPr txBox="1"/>
          <p:nvPr/>
        </p:nvSpPr>
        <p:spPr>
          <a:xfrm>
            <a:off x="512621" y="1466179"/>
            <a:ext cx="8402781" cy="3169893"/>
          </a:xfrm>
          <a:prstGeom prst="rect">
            <a:avLst/>
          </a:prstGeom>
          <a:noFill/>
        </p:spPr>
        <p:txBody>
          <a:bodyPr wrap="square" lIns="91244" tIns="45618" rIns="91244" bIns="45618" rtlCol="0">
            <a:spAutoFit/>
          </a:bodyPr>
          <a:lstStyle/>
          <a:p>
            <a:pPr algn="just">
              <a:lnSpc>
                <a:spcPts val="3000"/>
              </a:lnSpc>
              <a:spcBef>
                <a:spcPct val="0"/>
              </a:spcBef>
            </a:pPr>
            <a:r>
              <a:rPr lang="en-US" altLang="en-US" sz="2400" dirty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- </a:t>
            </a:r>
            <a:r>
              <a:rPr lang="en-US" altLang="en-US" sz="2400" dirty="0" err="1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Là</a:t>
            </a:r>
            <a:r>
              <a:rPr lang="en-US" altLang="en-US" sz="2400" dirty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lời</a:t>
            </a:r>
            <a:r>
              <a:rPr lang="en-US" altLang="en-US" sz="2400" dirty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thơ</a:t>
            </a:r>
            <a:r>
              <a:rPr lang="en-US" altLang="en-US" sz="2400" dirty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của</a:t>
            </a:r>
            <a:r>
              <a:rPr lang="en-US" altLang="en-US" sz="2400" dirty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dân</a:t>
            </a:r>
            <a:r>
              <a:rPr lang="en-US" altLang="en-US" sz="2400" dirty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 ca </a:t>
            </a:r>
            <a:r>
              <a:rPr lang="en-US" altLang="en-US" sz="2400" dirty="0" err="1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và</a:t>
            </a:r>
            <a:r>
              <a:rPr lang="en-US" altLang="en-US" sz="2400" dirty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gồm</a:t>
            </a:r>
            <a:r>
              <a:rPr lang="en-US" altLang="en-US" sz="2400" dirty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cả</a:t>
            </a:r>
            <a:r>
              <a:rPr lang="en-US" altLang="en-US" sz="2400" dirty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những</a:t>
            </a:r>
            <a:r>
              <a:rPr lang="en-US" altLang="en-US" sz="2400" dirty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bài</a:t>
            </a:r>
            <a:r>
              <a:rPr lang="en-US" altLang="en-US" sz="2400" dirty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thơ</a:t>
            </a:r>
            <a:r>
              <a:rPr lang="en-US" altLang="en-US" sz="2400" dirty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dân</a:t>
            </a:r>
            <a:r>
              <a:rPr lang="en-US" altLang="en-US" sz="2400" dirty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gian</a:t>
            </a:r>
            <a:r>
              <a:rPr lang="en-US" altLang="en-US" sz="2400" dirty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mang</a:t>
            </a:r>
            <a:r>
              <a:rPr lang="en-US" altLang="en-US" sz="2400" dirty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phong</a:t>
            </a:r>
            <a:r>
              <a:rPr lang="en-US" altLang="en-US" sz="2400" dirty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cách</a:t>
            </a:r>
            <a:r>
              <a:rPr lang="en-US" altLang="en-US" sz="2400" dirty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thơ</a:t>
            </a:r>
            <a:r>
              <a:rPr lang="en-US" altLang="en-US" sz="2400" dirty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dân</a:t>
            </a:r>
            <a:r>
              <a:rPr lang="en-US" altLang="en-US" sz="2400" dirty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gian</a:t>
            </a:r>
            <a:r>
              <a:rPr lang="en-US" altLang="en-US" sz="2400" dirty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 (</a:t>
            </a:r>
            <a:r>
              <a:rPr lang="en-US" altLang="en-US" sz="2400" dirty="0" err="1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thể</a:t>
            </a:r>
            <a:r>
              <a:rPr lang="en-US" altLang="en-US" sz="2400" dirty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 ca </a:t>
            </a:r>
            <a:r>
              <a:rPr lang="en-US" altLang="en-US" sz="2400" dirty="0" err="1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dao</a:t>
            </a:r>
            <a:r>
              <a:rPr lang="en-US" altLang="en-US" sz="2400" dirty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), </a:t>
            </a:r>
            <a:r>
              <a:rPr lang="en-US" altLang="en-US" sz="2400" dirty="0" err="1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diễn</a:t>
            </a:r>
            <a:r>
              <a:rPr lang="en-US" altLang="en-US" sz="2400" dirty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tả</a:t>
            </a:r>
            <a:r>
              <a:rPr lang="en-US" altLang="en-US" sz="2400" dirty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đời</a:t>
            </a:r>
            <a:r>
              <a:rPr lang="en-US" altLang="en-US" sz="2400" dirty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sống</a:t>
            </a:r>
            <a:r>
              <a:rPr lang="en-US" altLang="en-US" sz="2400" dirty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nội</a:t>
            </a:r>
            <a:r>
              <a:rPr lang="en-US" altLang="en-US" sz="2400" dirty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tâm</a:t>
            </a:r>
            <a:r>
              <a:rPr lang="en-US" altLang="en-US" sz="2400" dirty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của</a:t>
            </a:r>
            <a:r>
              <a:rPr lang="en-US" altLang="en-US" sz="2400" dirty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 con </a:t>
            </a:r>
            <a:r>
              <a:rPr lang="en-US" altLang="en-US" sz="2400" dirty="0" err="1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người</a:t>
            </a:r>
            <a:r>
              <a:rPr lang="en-US" altLang="en-US" sz="2400" dirty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.</a:t>
            </a:r>
          </a:p>
          <a:p>
            <a:pPr algn="just">
              <a:lnSpc>
                <a:spcPts val="3000"/>
              </a:lnSpc>
              <a:spcBef>
                <a:spcPct val="0"/>
              </a:spcBef>
            </a:pPr>
            <a:r>
              <a:rPr lang="en-US" sz="2400" dirty="0">
                <a:solidFill>
                  <a:schemeClr val="bg1"/>
                </a:solidFill>
                <a:latin typeface="+mj-lt"/>
                <a:ea typeface="Times New Roman" panose="02020603050405020304" pitchFamily="18" charset="0"/>
              </a:rPr>
              <a:t>- </a:t>
            </a:r>
            <a:r>
              <a:rPr lang="en-US" sz="2400" dirty="0" err="1">
                <a:solidFill>
                  <a:schemeClr val="bg1"/>
                </a:solidFill>
                <a:latin typeface="+mj-lt"/>
                <a:ea typeface="Times New Roman" panose="02020603050405020304" pitchFamily="18" charset="0"/>
              </a:rPr>
              <a:t>Nội</a:t>
            </a:r>
            <a:r>
              <a:rPr lang="en-US" sz="2400" dirty="0">
                <a:solidFill>
                  <a:schemeClr val="bg1"/>
                </a:solidFill>
                <a:latin typeface="+mj-lt"/>
                <a:ea typeface="Times New Roman" panose="02020603050405020304" pitchFamily="18" charset="0"/>
              </a:rPr>
              <a:t> dung </a:t>
            </a:r>
            <a:r>
              <a:rPr lang="en-US" sz="2400" dirty="0" err="1">
                <a:solidFill>
                  <a:schemeClr val="bg1"/>
                </a:solidFill>
                <a:latin typeface="+mj-lt"/>
                <a:ea typeface="Times New Roman" panose="02020603050405020304" pitchFamily="18" charset="0"/>
              </a:rPr>
              <a:t>phản</a:t>
            </a:r>
            <a:r>
              <a:rPr lang="en-US" sz="2400" dirty="0">
                <a:solidFill>
                  <a:schemeClr val="bg1"/>
                </a:solidFill>
                <a:latin typeface="+mj-lt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+mj-lt"/>
                <a:ea typeface="Times New Roman" panose="02020603050405020304" pitchFamily="18" charset="0"/>
              </a:rPr>
              <a:t>ánh</a:t>
            </a:r>
            <a:r>
              <a:rPr lang="en-US" sz="2400" dirty="0">
                <a:solidFill>
                  <a:schemeClr val="bg1"/>
                </a:solidFill>
                <a:latin typeface="+mj-lt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+mj-lt"/>
                <a:ea typeface="Times New Roman" panose="02020603050405020304" pitchFamily="18" charset="0"/>
              </a:rPr>
              <a:t>trong</a:t>
            </a:r>
            <a:r>
              <a:rPr lang="en-US" sz="2400" dirty="0">
                <a:solidFill>
                  <a:schemeClr val="bg1"/>
                </a:solidFill>
                <a:latin typeface="+mj-lt"/>
                <a:ea typeface="Times New Roman" panose="02020603050405020304" pitchFamily="18" charset="0"/>
              </a:rPr>
              <a:t> ca </a:t>
            </a:r>
            <a:r>
              <a:rPr lang="en-US" sz="2400" dirty="0" err="1">
                <a:solidFill>
                  <a:schemeClr val="bg1"/>
                </a:solidFill>
                <a:latin typeface="+mj-lt"/>
                <a:ea typeface="Times New Roman" panose="02020603050405020304" pitchFamily="18" charset="0"/>
              </a:rPr>
              <a:t>dao</a:t>
            </a:r>
            <a:r>
              <a:rPr lang="en-US" sz="2400" dirty="0">
                <a:solidFill>
                  <a:schemeClr val="bg1"/>
                </a:solidFill>
                <a:latin typeface="+mj-lt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+mj-lt"/>
                <a:ea typeface="Times New Roman" panose="02020603050405020304" pitchFamily="18" charset="0"/>
              </a:rPr>
              <a:t>là</a:t>
            </a:r>
            <a:r>
              <a:rPr lang="en-US" sz="2400" dirty="0">
                <a:solidFill>
                  <a:schemeClr val="bg1"/>
                </a:solidFill>
                <a:latin typeface="+mj-lt"/>
                <a:ea typeface="Times New Roman" panose="02020603050405020304" pitchFamily="18" charset="0"/>
              </a:rPr>
              <a:t>: </a:t>
            </a:r>
            <a:r>
              <a:rPr lang="en-US" sz="2400" dirty="0" err="1">
                <a:solidFill>
                  <a:schemeClr val="bg1"/>
                </a:solidFill>
                <a:latin typeface="+mj-lt"/>
                <a:ea typeface="Times New Roman" panose="02020603050405020304" pitchFamily="18" charset="0"/>
              </a:rPr>
              <a:t>Tình</a:t>
            </a:r>
            <a:r>
              <a:rPr lang="en-US" sz="2400" dirty="0">
                <a:solidFill>
                  <a:schemeClr val="bg1"/>
                </a:solidFill>
                <a:latin typeface="+mj-lt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+mj-lt"/>
                <a:ea typeface="Times New Roman" panose="02020603050405020304" pitchFamily="18" charset="0"/>
              </a:rPr>
              <a:t>cảm</a:t>
            </a:r>
            <a:r>
              <a:rPr lang="en-US" sz="2400" dirty="0">
                <a:solidFill>
                  <a:schemeClr val="bg1"/>
                </a:solidFill>
                <a:latin typeface="+mj-lt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+mj-lt"/>
                <a:ea typeface="Times New Roman" panose="02020603050405020304" pitchFamily="18" charset="0"/>
              </a:rPr>
              <a:t>gia</a:t>
            </a:r>
            <a:r>
              <a:rPr lang="en-US" sz="2400" dirty="0">
                <a:solidFill>
                  <a:schemeClr val="bg1"/>
                </a:solidFill>
                <a:latin typeface="+mj-lt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+mj-lt"/>
                <a:ea typeface="Times New Roman" panose="02020603050405020304" pitchFamily="18" charset="0"/>
              </a:rPr>
              <a:t>đình</a:t>
            </a:r>
            <a:r>
              <a:rPr lang="en-US" sz="2400" dirty="0">
                <a:solidFill>
                  <a:schemeClr val="bg1"/>
                </a:solidFill>
                <a:latin typeface="+mj-lt"/>
                <a:ea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chemeClr val="bg1"/>
                </a:solidFill>
                <a:latin typeface="+mj-lt"/>
                <a:ea typeface="Times New Roman" panose="02020603050405020304" pitchFamily="18" charset="0"/>
              </a:rPr>
              <a:t>tình</a:t>
            </a:r>
            <a:r>
              <a:rPr lang="en-US" sz="2400" dirty="0">
                <a:solidFill>
                  <a:schemeClr val="bg1"/>
                </a:solidFill>
                <a:latin typeface="+mj-lt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+mj-lt"/>
                <a:ea typeface="Times New Roman" panose="02020603050405020304" pitchFamily="18" charset="0"/>
              </a:rPr>
              <a:t>yêu</a:t>
            </a:r>
            <a:r>
              <a:rPr lang="en-US" sz="2400" dirty="0">
                <a:solidFill>
                  <a:schemeClr val="bg1"/>
                </a:solidFill>
                <a:latin typeface="+mj-lt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+mj-lt"/>
                <a:ea typeface="Times New Roman" panose="02020603050405020304" pitchFamily="18" charset="0"/>
              </a:rPr>
              <a:t>quê</a:t>
            </a:r>
            <a:r>
              <a:rPr lang="en-US" sz="2400" dirty="0">
                <a:solidFill>
                  <a:schemeClr val="bg1"/>
                </a:solidFill>
                <a:latin typeface="+mj-lt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+mj-lt"/>
                <a:ea typeface="Times New Roman" panose="02020603050405020304" pitchFamily="18" charset="0"/>
              </a:rPr>
              <a:t>hương</a:t>
            </a:r>
            <a:r>
              <a:rPr lang="en-US" sz="2400" dirty="0">
                <a:solidFill>
                  <a:schemeClr val="bg1"/>
                </a:solidFill>
                <a:latin typeface="+mj-lt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+mj-lt"/>
                <a:ea typeface="Times New Roman" panose="02020603050405020304" pitchFamily="18" charset="0"/>
              </a:rPr>
              <a:t>đất</a:t>
            </a:r>
            <a:r>
              <a:rPr lang="en-US" sz="2400" dirty="0">
                <a:solidFill>
                  <a:schemeClr val="bg1"/>
                </a:solidFill>
                <a:latin typeface="+mj-lt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+mj-lt"/>
                <a:ea typeface="Times New Roman" panose="02020603050405020304" pitchFamily="18" charset="0"/>
              </a:rPr>
              <a:t>nước</a:t>
            </a:r>
            <a:r>
              <a:rPr lang="en-US" sz="2400" dirty="0">
                <a:solidFill>
                  <a:schemeClr val="bg1"/>
                </a:solidFill>
                <a:latin typeface="+mj-lt"/>
                <a:ea typeface="Times New Roman" panose="02020603050405020304" pitchFamily="18" charset="0"/>
              </a:rPr>
              <a:t>, than </a:t>
            </a:r>
            <a:r>
              <a:rPr lang="en-US" sz="2400" dirty="0" err="1">
                <a:solidFill>
                  <a:schemeClr val="bg1"/>
                </a:solidFill>
                <a:latin typeface="+mj-lt"/>
                <a:ea typeface="Times New Roman" panose="02020603050405020304" pitchFamily="18" charset="0"/>
              </a:rPr>
              <a:t>thân</a:t>
            </a:r>
            <a:r>
              <a:rPr lang="en-US" sz="2400" dirty="0">
                <a:solidFill>
                  <a:schemeClr val="bg1"/>
                </a:solidFill>
                <a:latin typeface="+mj-lt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+mj-lt"/>
                <a:ea typeface="Times New Roman" panose="02020603050405020304" pitchFamily="18" charset="0"/>
              </a:rPr>
              <a:t>trách</a:t>
            </a:r>
            <a:r>
              <a:rPr lang="en-US" sz="2400" dirty="0">
                <a:solidFill>
                  <a:schemeClr val="bg1"/>
                </a:solidFill>
                <a:latin typeface="+mj-lt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+mj-lt"/>
                <a:ea typeface="Times New Roman" panose="02020603050405020304" pitchFamily="18" charset="0"/>
              </a:rPr>
              <a:t>phận</a:t>
            </a:r>
            <a:r>
              <a:rPr lang="en-US" sz="2400" dirty="0">
                <a:solidFill>
                  <a:schemeClr val="bg1"/>
                </a:solidFill>
                <a:latin typeface="+mj-lt"/>
                <a:ea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chemeClr val="bg1"/>
                </a:solidFill>
                <a:latin typeface="+mj-lt"/>
                <a:ea typeface="Times New Roman" panose="02020603050405020304" pitchFamily="18" charset="0"/>
              </a:rPr>
              <a:t>châm</a:t>
            </a:r>
            <a:r>
              <a:rPr lang="en-US" sz="2400" dirty="0">
                <a:solidFill>
                  <a:schemeClr val="bg1"/>
                </a:solidFill>
                <a:latin typeface="+mj-lt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+mj-lt"/>
                <a:ea typeface="Times New Roman" panose="02020603050405020304" pitchFamily="18" charset="0"/>
              </a:rPr>
              <a:t>biếm</a:t>
            </a:r>
            <a:r>
              <a:rPr lang="en-US" sz="2400" dirty="0">
                <a:solidFill>
                  <a:schemeClr val="bg1"/>
                </a:solidFill>
                <a:latin typeface="+mj-lt"/>
                <a:ea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chemeClr val="bg1"/>
                </a:solidFill>
                <a:latin typeface="+mj-lt"/>
                <a:ea typeface="Times New Roman" panose="02020603050405020304" pitchFamily="18" charset="0"/>
              </a:rPr>
              <a:t>hài</a:t>
            </a:r>
            <a:r>
              <a:rPr lang="en-US" sz="2400" dirty="0">
                <a:solidFill>
                  <a:schemeClr val="bg1"/>
                </a:solidFill>
                <a:latin typeface="+mj-lt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+mj-lt"/>
                <a:ea typeface="Times New Roman" panose="02020603050405020304" pitchFamily="18" charset="0"/>
              </a:rPr>
              <a:t>hước</a:t>
            </a:r>
            <a:r>
              <a:rPr lang="en-US" sz="2400" dirty="0">
                <a:solidFill>
                  <a:schemeClr val="bg1"/>
                </a:solidFill>
                <a:latin typeface="+mj-lt"/>
                <a:ea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chemeClr val="bg1"/>
                </a:solidFill>
                <a:latin typeface="+mj-lt"/>
                <a:ea typeface="Times New Roman" panose="02020603050405020304" pitchFamily="18" charset="0"/>
              </a:rPr>
              <a:t>đả</a:t>
            </a:r>
            <a:r>
              <a:rPr lang="en-US" sz="2400" dirty="0">
                <a:solidFill>
                  <a:schemeClr val="bg1"/>
                </a:solidFill>
                <a:latin typeface="+mj-lt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+mj-lt"/>
                <a:ea typeface="Times New Roman" panose="02020603050405020304" pitchFamily="18" charset="0"/>
              </a:rPr>
              <a:t>kích</a:t>
            </a:r>
            <a:r>
              <a:rPr lang="en-US" sz="2400" dirty="0">
                <a:solidFill>
                  <a:schemeClr val="bg1"/>
                </a:solidFill>
                <a:latin typeface="+mj-lt"/>
                <a:ea typeface="Times New Roman" panose="02020603050405020304" pitchFamily="18" charset="0"/>
              </a:rPr>
              <a:t>…</a:t>
            </a:r>
          </a:p>
          <a:p>
            <a:pPr algn="just">
              <a:lnSpc>
                <a:spcPts val="3000"/>
              </a:lnSpc>
              <a:spcBef>
                <a:spcPct val="0"/>
              </a:spcBef>
            </a:pPr>
            <a:r>
              <a:rPr lang="en-US" sz="2400" dirty="0">
                <a:solidFill>
                  <a:schemeClr val="bg1"/>
                </a:solidFill>
                <a:latin typeface="+mj-lt"/>
                <a:ea typeface="Times New Roman" panose="02020603050405020304" pitchFamily="18" charset="0"/>
              </a:rPr>
              <a:t>- </a:t>
            </a:r>
            <a:r>
              <a:rPr lang="vi-VN" altLang="en-US" sz="2400" dirty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Tình</a:t>
            </a:r>
            <a:r>
              <a:rPr lang="en-US" altLang="en-US" sz="2400" dirty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cảm</a:t>
            </a:r>
            <a:r>
              <a:rPr lang="en-US" altLang="en-US" sz="2400" dirty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gia</a:t>
            </a:r>
            <a:r>
              <a:rPr lang="en-US" altLang="en-US" sz="2400" dirty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đình</a:t>
            </a:r>
            <a:r>
              <a:rPr lang="en-US" altLang="en-US" sz="2400" dirty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vi-VN" altLang="en-US" sz="2400" dirty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là một trong những chủ đề góp phần thể hiện đời sống tâm hồn, tình cảm của người Việt Nam</a:t>
            </a:r>
            <a:endParaRPr lang="en-US" sz="2400" dirty="0">
              <a:solidFill>
                <a:schemeClr val="bg1"/>
              </a:solidFill>
              <a:latin typeface="+mj-lt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07299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09"/>
  <p:tag name="MMPROD_UIDATA" val="&lt;database version=&quot;7.0&quot;&gt;&lt;object type=&quot;1&quot; unique_id=&quot;10001&quot;&gt;&lt;object type=&quot;8&quot; unique_id=&quot;10002&quot;&gt;&lt;/object&gt;&lt;object type=&quot;2&quot; unique_id=&quot;10003&quot;&gt;&lt;object type=&quot;3&quot; unique_id=&quot;10004&quot;&gt;&lt;property id=&quot;20148&quot; value=&quot;5&quot;/&gt;&lt;property id=&quot;20300&quot; value=&quot;Slide 1&quot;/&gt;&lt;property id=&quot;20307&quot; value=&quot;257&quot;/&gt;&lt;/object&gt;&lt;object type=&quot;3&quot; unique_id=&quot;10005&quot;&gt;&lt;property id=&quot;20148&quot; value=&quot;5&quot;/&gt;&lt;property id=&quot;20300&quot; value=&quot;Slide 2&quot;/&gt;&lt;property id=&quot;20307&quot; value=&quot;258&quot;/&gt;&lt;/object&gt;&lt;object type=&quot;3&quot; unique_id=&quot;10006&quot;&gt;&lt;property id=&quot;20148&quot; value=&quot;5&quot;/&gt;&lt;property id=&quot;20300&quot; value=&quot;Slide 3&quot;/&gt;&lt;property id=&quot;20307&quot; value=&quot;259&quot;/&gt;&lt;/object&gt;&lt;object type=&quot;3&quot; unique_id=&quot;10007&quot;&gt;&lt;property id=&quot;20148&quot; value=&quot;5&quot;/&gt;&lt;property id=&quot;20300&quot; value=&quot;Slide 4&quot;/&gt;&lt;property id=&quot;20307&quot; value=&quot;260&quot;/&gt;&lt;/object&gt;&lt;object type=&quot;3&quot; unique_id=&quot;10008&quot;&gt;&lt;property id=&quot;20148&quot; value=&quot;5&quot;/&gt;&lt;property id=&quot;20300&quot; value=&quot;Slide 5&quot;/&gt;&lt;property id=&quot;20307&quot; value=&quot;261&quot;/&gt;&lt;/object&gt;&lt;object type=&quot;3&quot; unique_id=&quot;10009&quot;&gt;&lt;property id=&quot;20148&quot; value=&quot;5&quot;/&gt;&lt;property id=&quot;20300&quot; value=&quot;Slide 6&quot;/&gt;&lt;property id=&quot;20307&quot; value=&quot;262&quot;/&gt;&lt;/object&gt;&lt;object type=&quot;3&quot; unique_id=&quot;10010&quot;&gt;&lt;property id=&quot;20148&quot; value=&quot;5&quot;/&gt;&lt;property id=&quot;20300&quot; value=&quot;Slide 7&quot;/&gt;&lt;property id=&quot;20307&quot; value=&quot;263&quot;/&gt;&lt;/object&gt;&lt;object type=&quot;3&quot; unique_id=&quot;10011&quot;&gt;&lt;property id=&quot;20148&quot; value=&quot;5&quot;/&gt;&lt;property id=&quot;20300&quot; value=&quot;Slide 8&quot;/&gt;&lt;property id=&quot;20307&quot; value=&quot;281&quot;/&gt;&lt;/object&gt;&lt;object type=&quot;3&quot; unique_id=&quot;10012&quot;&gt;&lt;property id=&quot;20148&quot; value=&quot;5&quot;/&gt;&lt;property id=&quot;20300&quot; value=&quot;Slide 9&quot;/&gt;&lt;property id=&quot;20307&quot; value=&quot;276&quot;/&gt;&lt;/object&gt;&lt;object type=&quot;3&quot; unique_id=&quot;10013&quot;&gt;&lt;property id=&quot;20148&quot; value=&quot;5&quot;/&gt;&lt;property id=&quot;20300&quot; value=&quot;Slide 10&quot;/&gt;&lt;property id=&quot;20307&quot; value=&quot;280&quot;/&gt;&lt;/object&gt;&lt;object type=&quot;3&quot; unique_id=&quot;10014&quot;&gt;&lt;property id=&quot;20148&quot; value=&quot;5&quot;/&gt;&lt;property id=&quot;20300&quot; value=&quot;Slide 11&quot;/&gt;&lt;property id=&quot;20307&quot; value=&quot;278&quot;/&gt;&lt;/object&gt;&lt;object type=&quot;3&quot; unique_id=&quot;10015&quot;&gt;&lt;property id=&quot;20148&quot; value=&quot;5&quot;/&gt;&lt;property id=&quot;20300&quot; value=&quot;Slide 12&quot;/&gt;&lt;property id=&quot;20307&quot; value=&quot;279&quot;/&gt;&lt;/object&gt;&lt;/object&gt;&lt;/object&gt;&lt;/database&gt;"/>
  <p:tag name="SECTOMILLISECCONVERTED" val="1"/>
  <p:tag name="ISPRING_UUID" val="{6646DAA1-02F1-4300-8F35-AA2771E3A5E0}"/>
  <p:tag name="ISPRING_RESOURCE_FOLDER" val="F:\Bai giang 2018\Bai 30 Buc thu cua thu linh da do\"/>
  <p:tag name="ISPRING_PRESENTATION_PATH" val="F:\Bai giang 2018\Bai 30 Buc thu cua thu linh da do.pptx"/>
  <p:tag name="ISPRING_PROJECT_VERSION" val="9.3"/>
  <p:tag name="ISPRING_PROJECT_FOLDER_UPDATED" val="1"/>
  <p:tag name="ISPRING_SCREEN_RECS_UPDATED" val="F:\Bai giang 2018\Bai 30 Buc thu cua thu linh da do\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/&gt;&lt;/TableIndex&gt;&lt;/ShapeTextInfo&gt;"/>
  <p:tag name="PRESENTER_SHAPEINFO" val="&lt;ThreeDShapeInfo&gt;&lt;uuid val=&quot;{4352737B-28A6-40B5-81BC-86F945700313}&quot;/&gt;&lt;isInvalidForFieldText val=&quot;0&quot;/&gt;&lt;Image&gt;&lt;filename val=&quot;C:\Users\BachKim101\Documents\My Adobe Presentations\BINH NGO DAI CAO\data\asimages\{4352737B-28A6-40B5-81BC-86F945700313}_3.png&quot;/&gt;&lt;left val=&quot;39&quot;/&gt;&lt;top val=&quot;45&quot;/&gt;&lt;width val=&quot;690&quot;/&gt;&lt;height val=&quot;65&quot;/&gt;&lt;hasText val=&quot;1&quot;/&gt;&lt;/Image&gt;&lt;/ThreeDShapeInfo&gt;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1&quot;/&gt;&lt;lineCharCount val=&quot;21&quot;/&gt;&lt;/TableIndex&gt;&lt;/ShapeTextInfo&gt;"/>
  <p:tag name="HTML_SHAPEINFO" val="&lt;ThreeDShapeInfo&gt;&lt;uuid val=&quot;&quot;/&gt;&lt;isInvalidForFieldText val=&quot;0&quot;/&gt;&lt;Image&gt;&lt;filename val=&quot;C:\Users\BachKim101\Documents\My Adobe Presentations\BINH NGO DAI CAO\data\asimages\{6AB696AA-FAE5-4AA9-B8AF-FF5CEFCFBEF3}_3.png&quot;/&gt;&lt;left val=&quot;69&quot;/&gt;&lt;top val=&quot;58&quot;/&gt;&lt;width val=&quot;576&quot;/&gt;&lt;height val=&quot;39&quot;/&gt;&lt;hasText val=&quot;1&quot;/&gt;&lt;/Image&gt;&lt;/ThreeDShapeInfo&gt;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2&quot;/&gt;&lt;lineCharCount val=&quot;9&quot;/&gt;&lt;lineCharCount val=&quot;8&quot;/&gt;&lt;/TableIndex&gt;&lt;/ShapeTextInfo&gt;"/>
  <p:tag name="PRESENTER_SHAPEINFO" val="&lt;ThreeDShapeInfo&gt;&lt;uuid val=&quot;{DD717422-DD77-45E8-B608-306E7B72B0A7}&quot;/&gt;&lt;isInvalidForFieldText val=&quot;0&quot;/&gt;&lt;Image&gt;&lt;filename val=&quot;C:\Users\BachKim101\Documents\My Adobe Presentations\BINH NGO DAI CAO\data\asimages\{DD717422-DD77-45E8-B608-306E7B72B0A7}_5.png&quot;/&gt;&lt;left val=&quot;114&quot;/&gt;&lt;top val=&quot;124&quot;/&gt;&lt;width val=&quot;151&quot;/&gt;&lt;height val=&quot;82&quot;/&gt;&lt;hasText val=&quot;1&quot;/&gt;&lt;/Image&gt;&lt;/ThreeDShapeInfo&gt;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/&gt;&lt;/TableIndex&gt;&lt;/ShapeTextInfo&gt;"/>
  <p:tag name="PRESENTER_SHAPEINFO" val="&lt;ThreeDShapeInfo&gt;&lt;uuid val=&quot;{4352737B-28A6-40B5-81BC-86F945700313}&quot;/&gt;&lt;isInvalidForFieldText val=&quot;0&quot;/&gt;&lt;Image&gt;&lt;filename val=&quot;C:\Users\BachKim101\Documents\My Adobe Presentations\BINH NGO DAI CAO\data\asimages\{4352737B-28A6-40B5-81BC-86F945700313}_3.png&quot;/&gt;&lt;left val=&quot;39&quot;/&gt;&lt;top val=&quot;45&quot;/&gt;&lt;width val=&quot;690&quot;/&gt;&lt;height val=&quot;65&quot;/&gt;&lt;hasText val=&quot;1&quot;/&gt;&lt;/Image&gt;&lt;/ThreeDShapeInfo&gt;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1&quot;/&gt;&lt;lineCharCount val=&quot;21&quot;/&gt;&lt;/TableIndex&gt;&lt;/ShapeTextInfo&gt;"/>
  <p:tag name="HTML_SHAPEINFO" val="&lt;ThreeDShapeInfo&gt;&lt;uuid val=&quot;&quot;/&gt;&lt;isInvalidForFieldText val=&quot;0&quot;/&gt;&lt;Image&gt;&lt;filename val=&quot;C:\Users\BachKim101\Documents\My Adobe Presentations\BINH NGO DAI CAO\data\asimages\{6AB696AA-FAE5-4AA9-B8AF-FF5CEFCFBEF3}_3.png&quot;/&gt;&lt;left val=&quot;69&quot;/&gt;&lt;top val=&quot;58&quot;/&gt;&lt;width val=&quot;576&quot;/&gt;&lt;height val=&quot;39&quot;/&gt;&lt;hasText val=&quot;1&quot;/&gt;&lt;/Image&gt;&lt;/ThreeDShapeInfo&gt;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2&quot;/&gt;&lt;lineCharCount val=&quot;9&quot;/&gt;&lt;lineCharCount val=&quot;8&quot;/&gt;&lt;/TableIndex&gt;&lt;/ShapeTextInfo&gt;"/>
  <p:tag name="PRESENTER_SHAPEINFO" val="&lt;ThreeDShapeInfo&gt;&lt;uuid val=&quot;{DD717422-DD77-45E8-B608-306E7B72B0A7}&quot;/&gt;&lt;isInvalidForFieldText val=&quot;0&quot;/&gt;&lt;Image&gt;&lt;filename val=&quot;C:\Users\BachKim101\Documents\My Adobe Presentations\BINH NGO DAI CAO\data\asimages\{DD717422-DD77-45E8-B608-306E7B72B0A7}_5.png&quot;/&gt;&lt;left val=&quot;114&quot;/&gt;&lt;top val=&quot;124&quot;/&gt;&lt;width val=&quot;151&quot;/&gt;&lt;height val=&quot;82&quot;/&gt;&lt;hasText val=&quot;1&quot;/&gt;&lt;/Image&gt;&lt;/ThreeDShapeInfo&gt;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NARRATION" val="35,1394261993,C:\Documents and Settings\Admin\Desktop\Ếch ngồi đáy giếng\Media.ppcx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10.xml><?xml version="1.0" encoding="utf-8"?>
<a:theme xmlns:a="http://schemas.openxmlformats.org/drawingml/2006/main" name="9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11.xml><?xml version="1.0" encoding="utf-8"?>
<a:theme xmlns:a="http://schemas.openxmlformats.org/drawingml/2006/main" name="10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12.xml><?xml version="1.0" encoding="utf-8"?>
<a:theme xmlns:a="http://schemas.openxmlformats.org/drawingml/2006/main" name="1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Arial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US" sz="2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US" sz="2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3.xml><?xml version="1.0" encoding="utf-8"?>
<a:theme xmlns:a="http://schemas.openxmlformats.org/drawingml/2006/main" name="1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Arial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4.xml><?xml version="1.0" encoding="utf-8"?>
<a:theme xmlns:a="http://schemas.openxmlformats.org/drawingml/2006/main" name="1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Arial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5.xml><?xml version="1.0" encoding="utf-8"?>
<a:theme xmlns:a="http://schemas.openxmlformats.org/drawingml/2006/main" name="13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1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4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5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6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7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9.xml><?xml version="1.0" encoding="utf-8"?>
<a:theme xmlns:a="http://schemas.openxmlformats.org/drawingml/2006/main" name="8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4564</TotalTime>
  <Words>3048</Words>
  <Application>Microsoft Office PowerPoint</Application>
  <PresentationFormat>On-screen Show (16:10)</PresentationFormat>
  <Paragraphs>292</Paragraphs>
  <Slides>50</Slides>
  <Notes>3</Notes>
  <HiddenSlides>0</HiddenSlides>
  <MMClips>21</MMClips>
  <ScaleCrop>false</ScaleCrop>
  <HeadingPairs>
    <vt:vector size="6" baseType="variant">
      <vt:variant>
        <vt:lpstr>Fonts Used</vt:lpstr>
      </vt:variant>
      <vt:variant>
        <vt:i4>12</vt:i4>
      </vt:variant>
      <vt:variant>
        <vt:lpstr>Theme</vt:lpstr>
      </vt:variant>
      <vt:variant>
        <vt:i4>15</vt:i4>
      </vt:variant>
      <vt:variant>
        <vt:lpstr>Slide Titles</vt:lpstr>
      </vt:variant>
      <vt:variant>
        <vt:i4>50</vt:i4>
      </vt:variant>
    </vt:vector>
  </HeadingPairs>
  <TitlesOfParts>
    <vt:vector size="77" baseType="lpstr">
      <vt:lpstr>Arial</vt:lpstr>
      <vt:lpstr>Corbel</vt:lpstr>
      <vt:lpstr>.VnArial</vt:lpstr>
      <vt:lpstr>Times New Roman</vt:lpstr>
      <vt:lpstr>Calibri</vt:lpstr>
      <vt:lpstr>.VnSouthernH</vt:lpstr>
      <vt:lpstr>Tahoma</vt:lpstr>
      <vt:lpstr>Wingdings</vt:lpstr>
      <vt:lpstr>HP001 4 hàng</vt:lpstr>
      <vt:lpstr>VnTimes</vt:lpstr>
      <vt:lpstr>Calibri Light</vt:lpstr>
      <vt:lpstr>SimSun</vt:lpstr>
      <vt:lpstr>Office Theme</vt:lpstr>
      <vt:lpstr>1_Office Theme</vt:lpstr>
      <vt:lpstr>2_Office Theme</vt:lpstr>
      <vt:lpstr>3_Office Theme</vt:lpstr>
      <vt:lpstr>4_Office Theme</vt:lpstr>
      <vt:lpstr>5_Office Theme</vt:lpstr>
      <vt:lpstr>6_Office Theme</vt:lpstr>
      <vt:lpstr>7_Office Theme</vt:lpstr>
      <vt:lpstr>8_Office Theme</vt:lpstr>
      <vt:lpstr>9_Office Theme</vt:lpstr>
      <vt:lpstr>10_Office Theme</vt:lpstr>
      <vt:lpstr>1_Default Design</vt:lpstr>
      <vt:lpstr>11_Office Theme</vt:lpstr>
      <vt:lpstr>12_Office Theme</vt:lpstr>
      <vt:lpstr>13_Office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KIEN GIANG-LE THUY-QB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Nguyen Luong Hung</dc:creator>
  <cp:lastModifiedBy>andongnhi</cp:lastModifiedBy>
  <cp:revision>284</cp:revision>
  <dcterms:created xsi:type="dcterms:W3CDTF">2006-01-02T10:45:26Z</dcterms:created>
  <dcterms:modified xsi:type="dcterms:W3CDTF">2024-02-19T16:00:06Z</dcterms:modified>
</cp:coreProperties>
</file>