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8.xml" ContentType="application/vnd.openxmlformats-officedocument.presentationml.tags+xml"/>
  <Override PartName="/ppt/notesSlides/notesSlide16.xml" ContentType="application/vnd.openxmlformats-officedocument.presentationml.notesSlide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6"/>
  </p:notesMasterIdLst>
  <p:sldIdLst>
    <p:sldId id="407" r:id="rId2"/>
    <p:sldId id="427" r:id="rId3"/>
    <p:sldId id="420" r:id="rId4"/>
    <p:sldId id="283" r:id="rId5"/>
    <p:sldId id="285" r:id="rId6"/>
    <p:sldId id="286" r:id="rId7"/>
    <p:sldId id="307" r:id="rId8"/>
    <p:sldId id="362" r:id="rId9"/>
    <p:sldId id="408" r:id="rId10"/>
    <p:sldId id="422" r:id="rId11"/>
    <p:sldId id="390" r:id="rId12"/>
    <p:sldId id="423" r:id="rId13"/>
    <p:sldId id="424" r:id="rId14"/>
    <p:sldId id="392" r:id="rId15"/>
    <p:sldId id="400" r:id="rId16"/>
    <p:sldId id="425" r:id="rId17"/>
    <p:sldId id="418" r:id="rId18"/>
    <p:sldId id="426" r:id="rId19"/>
    <p:sldId id="410" r:id="rId20"/>
    <p:sldId id="281" r:id="rId21"/>
    <p:sldId id="401" r:id="rId22"/>
    <p:sldId id="371" r:id="rId23"/>
    <p:sldId id="416" r:id="rId24"/>
    <p:sldId id="258" r:id="rId25"/>
    <p:sldId id="299" r:id="rId26"/>
    <p:sldId id="275" r:id="rId27"/>
    <p:sldId id="321" r:id="rId28"/>
    <p:sldId id="323" r:id="rId29"/>
    <p:sldId id="324" r:id="rId30"/>
    <p:sldId id="325" r:id="rId31"/>
    <p:sldId id="419" r:id="rId32"/>
    <p:sldId id="297" r:id="rId33"/>
    <p:sldId id="305" r:id="rId34"/>
    <p:sldId id="306" r:id="rId35"/>
  </p:sldIdLst>
  <p:sldSz cx="9144000" cy="5715000" type="screen16x10"/>
  <p:notesSz cx="6858000" cy="9144000"/>
  <p:embeddedFontLst>
    <p:embeddedFont>
      <p:font typeface=".VnTifani Heavy" pitchFamily="34" charset="0"/>
      <p:regular r:id="rId37"/>
    </p:embeddedFont>
    <p:embeddedFont>
      <p:font typeface="Roboto" charset="0"/>
      <p:regular r:id="rId38"/>
      <p:bold r:id="rId39"/>
      <p:italic r:id="rId40"/>
      <p:boldItalic r:id="rId41"/>
    </p:embeddedFont>
    <p:embeddedFont>
      <p:font typeface="VNI-Souvir"/>
      <p:bold r:id="rId42"/>
      <p:boldItalic r:id="rId43"/>
    </p:embeddedFont>
    <p:embeddedFont>
      <p:font typeface="黑体" pitchFamily="49" charset="-122"/>
      <p:regular r:id="rId44"/>
    </p:embeddedFont>
    <p:embeddedFont>
      <p:font typeface="SimSun" pitchFamily="2" charset="-122"/>
      <p:regular r:id="rId45"/>
    </p:embeddedFont>
    <p:embeddedFont>
      <p:font typeface=".VnSouthernH" pitchFamily="34" charset="0"/>
      <p:regular r:id="rId46"/>
    </p:embeddedFont>
    <p:embeddedFont>
      <p:font typeface="Impact" pitchFamily="34" charset="0"/>
      <p:regular r:id="rId47"/>
    </p:embeddedFont>
    <p:embeddedFont>
      <p:font typeface="#9Slide03 Kaleko 105 Round Bold" charset="0"/>
      <p:bold r:id="rId48"/>
    </p:embeddedFont>
    <p:embeddedFont>
      <p:font typeface="Calibri" pitchFamily="34" charset="0"/>
      <p:regular r:id="rId49"/>
      <p:bold r:id="rId50"/>
      <p:italic r:id="rId51"/>
      <p:boldItalic r:id="rId52"/>
    </p:embeddedFont>
    <p:embeddedFont>
      <p:font typeface="微软雅黑" pitchFamily="34" charset="-122"/>
      <p:regular r:id="rId53"/>
      <p:bold r:id="rId54"/>
    </p:embeddedFont>
    <p:embeddedFont>
      <p:font typeface="Tahoma" pitchFamily="34" charset="0"/>
      <p:regular r:id="rId55"/>
      <p:bold r:id="rId56"/>
    </p:embeddedFont>
  </p:embeddedFontLst>
  <p:custDataLst>
    <p:tags r:id="rId57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00"/>
    <a:srgbClr val="00FFFF"/>
    <a:srgbClr val="000000"/>
    <a:srgbClr val="FFFF00"/>
    <a:srgbClr val="6600CC"/>
    <a:srgbClr val="669900"/>
    <a:srgbClr val="FFFFCC"/>
    <a:srgbClr val="0000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24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A948A-8E75-43CB-A4A3-F816367E7D4A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5C966-A7C4-47F0-A005-8140A375C3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82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4806D72-6B3F-4FB9-BDDC-C030D41026BD}" type="slidenum">
              <a:rPr lang="en-US" smtClean="0"/>
              <a:pPr eaLnBrk="1" hangingPunct="1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="" xmlns:a16="http://schemas.microsoft.com/office/drawing/2014/main" id="{D429DBD1-7381-47F3-88D2-A84B489490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6029818-5EB6-4FB2-A557-324682753ABF}" type="slidenum">
              <a:rPr lang="en-US" altLang="en-US"/>
              <a:pPr eaLnBrk="1" hangingPunct="1"/>
              <a:t>20</a:t>
            </a:fld>
            <a:endParaRPr lang="en-US" altLang="en-US"/>
          </a:p>
        </p:txBody>
      </p:sp>
      <p:sp>
        <p:nvSpPr>
          <p:cNvPr id="32771" name="Rectangle 2">
            <a:extLst>
              <a:ext uri="{FF2B5EF4-FFF2-40B4-BE49-F238E27FC236}">
                <a16:creationId xmlns="" xmlns:a16="http://schemas.microsoft.com/office/drawing/2014/main" id="{D5153A32-7B41-4BDA-A107-3FD021AE57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="" xmlns:a16="http://schemas.microsoft.com/office/drawing/2014/main" id="{3272FF41-3C75-4DC6-9CC7-ECB44A66BC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="" xmlns:a16="http://schemas.microsoft.com/office/drawing/2014/main" id="{10374EC4-D859-455D-BE75-9CD69A2ED5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="" xmlns:a16="http://schemas.microsoft.com/office/drawing/2014/main" id="{8E0BE8A7-CD4D-46AF-8AA5-0247CC48E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="" xmlns:a16="http://schemas.microsoft.com/office/drawing/2014/main" id="{86C3C914-C8B7-45BE-914E-4955543DB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9527FFA-DB73-4B05-A2D1-FDDFFEE01979}" type="slidenum">
              <a:rPr lang="en-US" altLang="en-US"/>
              <a:pPr eaLnBrk="1" hangingPunct="1"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7246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8522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588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057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42160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05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幻灯片图像占位符 1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5" name="文本占位符 2"/>
          <p:cNvSpPr>
            <a:spLocks noGrp="1" noChangeArrowheads="1"/>
          </p:cNvSpPr>
          <p:nvPr>
            <p:ph type="body" idx="3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10938-0BF7-42FB-A4A0-12442E959BD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689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5124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AD8D919-4059-4187-8C6E-1EF858EC7ADE}" type="slidenum">
              <a:rPr lang="zh-CN" altLang="en-US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文本占位符 2"/>
          <p:cNvSpPr>
            <a:spLocks noGrp="1" noChangeArrowheads="1"/>
          </p:cNvSpPr>
          <p:nvPr>
            <p:ph type="body" idx="3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C966-A7C4-47F0-A005-8140A375C38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8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文本占位符 2"/>
          <p:cNvSpPr>
            <a:spLocks noGrp="1" noChangeArrowheads="1"/>
          </p:cNvSpPr>
          <p:nvPr>
            <p:ph type="body" idx="3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="" xmlns:a16="http://schemas.microsoft.com/office/drawing/2014/main" id="{10374EC4-D859-455D-BE75-9CD69A2ED5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="" xmlns:a16="http://schemas.microsoft.com/office/drawing/2014/main" id="{8E0BE8A7-CD4D-46AF-8AA5-0247CC48E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="" xmlns:a16="http://schemas.microsoft.com/office/drawing/2014/main" id="{86C3C914-C8B7-45BE-914E-4955543DB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9527FFA-DB73-4B05-A2D1-FDDFFEE01979}" type="slidenum">
              <a:rPr lang="en-US" altLang="en-US"/>
              <a:pPr eaLnBrk="1" hangingPunct="1"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6294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文本占位符 2"/>
          <p:cNvSpPr>
            <a:spLocks noGrp="1" noChangeArrowheads="1"/>
          </p:cNvSpPr>
          <p:nvPr>
            <p:ph type="body" idx="3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31FAB-775A-45F8-8F25-8C8C73754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14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47986-D878-4E11-8A0A-47DE95320C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7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DBB88-5695-45DD-8FB1-E5AB7593F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10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/>
              <a:pPr/>
              <a:t>2/19/2024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79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6CCD8-C698-49FB-A2D7-0B8823CF2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8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F4CD3-0ED4-4421-827C-26CF44D1A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4DFAB-7B48-4DBC-BCE5-8645EF0E9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35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69E07-4319-4C71-89A4-35216CCE3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56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D10B8-E362-4BD3-8918-B92D129247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9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3FCFF-D0A6-4001-BDDB-22B4D02D25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8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D20B4-E55B-44EB-B1E3-A9C36BC61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16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753C9-96EB-429D-B41D-6F282CF7E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1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865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3500"/>
            <a:ext cx="8229600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204354"/>
            <a:ext cx="289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204354"/>
            <a:ext cx="213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F5847B36-0CD9-4409-A767-AF37FD00B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25.gif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12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14.jpe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42.jpe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audio" Target="../media/audio1.wav"/><Relationship Id="rId18" Type="http://schemas.openxmlformats.org/officeDocument/2006/relationships/image" Target="../media/image55.pn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58.png"/><Relationship Id="rId7" Type="http://schemas.openxmlformats.org/officeDocument/2006/relationships/image" Target="../media/image49.png"/><Relationship Id="rId12" Type="http://schemas.openxmlformats.org/officeDocument/2006/relationships/slide" Target="slide27.xml"/><Relationship Id="rId17" Type="http://schemas.openxmlformats.org/officeDocument/2006/relationships/image" Target="../media/image54.png"/><Relationship Id="rId2" Type="http://schemas.openxmlformats.org/officeDocument/2006/relationships/audio" Target="../media/media3.wav"/><Relationship Id="rId16" Type="http://schemas.openxmlformats.org/officeDocument/2006/relationships/slide" Target="slide28.xml"/><Relationship Id="rId20" Type="http://schemas.openxmlformats.org/officeDocument/2006/relationships/image" Target="../media/image57.png"/><Relationship Id="rId1" Type="http://schemas.microsoft.com/office/2007/relationships/media" Target="../media/media3.wav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slide" Target="slide30.xml"/><Relationship Id="rId23" Type="http://schemas.openxmlformats.org/officeDocument/2006/relationships/slide" Target="slide31.xml"/><Relationship Id="rId10" Type="http://schemas.openxmlformats.org/officeDocument/2006/relationships/image" Target="../media/image52.png"/><Relationship Id="rId19" Type="http://schemas.openxmlformats.org/officeDocument/2006/relationships/image" Target="../media/image56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slide" Target="slide29.xml"/><Relationship Id="rId22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audio" Target="../media/audio5.wav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12" Type="http://schemas.openxmlformats.org/officeDocument/2006/relationships/slide" Target="slide26.xml"/><Relationship Id="rId2" Type="http://schemas.openxmlformats.org/officeDocument/2006/relationships/video" Target="../media/media4.mp4"/><Relationship Id="rId16" Type="http://schemas.openxmlformats.org/officeDocument/2006/relationships/image" Target="../media/image67.png"/><Relationship Id="rId1" Type="http://schemas.microsoft.com/office/2007/relationships/media" Target="../media/media4.mp4"/><Relationship Id="rId6" Type="http://schemas.openxmlformats.org/officeDocument/2006/relationships/audio" Target="../media/audio4.wav"/><Relationship Id="rId11" Type="http://schemas.openxmlformats.org/officeDocument/2006/relationships/image" Target="../media/image64.png"/><Relationship Id="rId5" Type="http://schemas.openxmlformats.org/officeDocument/2006/relationships/audio" Target="../media/audio3.wav"/><Relationship Id="rId15" Type="http://schemas.openxmlformats.org/officeDocument/2006/relationships/image" Target="../media/image66.png"/><Relationship Id="rId10" Type="http://schemas.openxmlformats.org/officeDocument/2006/relationships/image" Target="../media/image63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62.png"/><Relationship Id="rId1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12" Type="http://schemas.openxmlformats.org/officeDocument/2006/relationships/audio" Target="../media/audio5.wav"/><Relationship Id="rId2" Type="http://schemas.openxmlformats.org/officeDocument/2006/relationships/video" Target="../media/media4.mp4"/><Relationship Id="rId16" Type="http://schemas.openxmlformats.org/officeDocument/2006/relationships/image" Target="../media/image67.png"/><Relationship Id="rId1" Type="http://schemas.microsoft.com/office/2007/relationships/media" Target="../media/media4.mp4"/><Relationship Id="rId6" Type="http://schemas.openxmlformats.org/officeDocument/2006/relationships/audio" Target="../media/audio4.wav"/><Relationship Id="rId11" Type="http://schemas.openxmlformats.org/officeDocument/2006/relationships/slide" Target="slide26.xml"/><Relationship Id="rId5" Type="http://schemas.openxmlformats.org/officeDocument/2006/relationships/audio" Target="../media/audio3.wav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63.png"/><Relationship Id="rId14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0.png"/><Relationship Id="rId12" Type="http://schemas.openxmlformats.org/officeDocument/2006/relationships/audio" Target="../media/audio5.wav"/><Relationship Id="rId2" Type="http://schemas.openxmlformats.org/officeDocument/2006/relationships/video" Target="../media/media4.mp4"/><Relationship Id="rId16" Type="http://schemas.openxmlformats.org/officeDocument/2006/relationships/image" Target="../media/image67.png"/><Relationship Id="rId1" Type="http://schemas.microsoft.com/office/2007/relationships/media" Target="../media/media4.mp4"/><Relationship Id="rId6" Type="http://schemas.openxmlformats.org/officeDocument/2006/relationships/audio" Target="../media/audio4.wav"/><Relationship Id="rId11" Type="http://schemas.openxmlformats.org/officeDocument/2006/relationships/slide" Target="slide26.xml"/><Relationship Id="rId5" Type="http://schemas.openxmlformats.org/officeDocument/2006/relationships/audio" Target="../media/audio3.wav"/><Relationship Id="rId15" Type="http://schemas.openxmlformats.org/officeDocument/2006/relationships/image" Target="../media/image71.png"/><Relationship Id="rId10" Type="http://schemas.openxmlformats.org/officeDocument/2006/relationships/image" Target="../media/image64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63.png"/><Relationship Id="rId1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12" Type="http://schemas.openxmlformats.org/officeDocument/2006/relationships/audio" Target="../media/audio5.wav"/><Relationship Id="rId2" Type="http://schemas.openxmlformats.org/officeDocument/2006/relationships/video" Target="../media/media4.mp4"/><Relationship Id="rId16" Type="http://schemas.openxmlformats.org/officeDocument/2006/relationships/image" Target="../media/image67.png"/><Relationship Id="rId1" Type="http://schemas.microsoft.com/office/2007/relationships/media" Target="../media/media4.mp4"/><Relationship Id="rId6" Type="http://schemas.openxmlformats.org/officeDocument/2006/relationships/audio" Target="../media/audio4.wav"/><Relationship Id="rId11" Type="http://schemas.openxmlformats.org/officeDocument/2006/relationships/slide" Target="slide26.xml"/><Relationship Id="rId5" Type="http://schemas.openxmlformats.org/officeDocument/2006/relationships/audio" Target="../media/audio3.wav"/><Relationship Id="rId15" Type="http://schemas.openxmlformats.org/officeDocument/2006/relationships/image" Target="../media/image73.png"/><Relationship Id="rId10" Type="http://schemas.openxmlformats.org/officeDocument/2006/relationships/image" Target="../media/image64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63.png"/><Relationship Id="rId1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7" Type="http://schemas.openxmlformats.org/officeDocument/2006/relationships/image" Target="../media/image74.png"/><Relationship Id="rId2" Type="http://schemas.openxmlformats.org/officeDocument/2006/relationships/video" Target="NULL" TargetMode="External"/><Relationship Id="rId1" Type="http://schemas.openxmlformats.org/officeDocument/2006/relationships/tags" Target="../tags/tag8.xml"/><Relationship Id="rId6" Type="http://schemas.openxmlformats.org/officeDocument/2006/relationships/image" Target="../media/image1.gif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77.png"/><Relationship Id="rId5" Type="http://schemas.openxmlformats.org/officeDocument/2006/relationships/image" Target="../media/image76.gif"/><Relationship Id="rId4" Type="http://schemas.openxmlformats.org/officeDocument/2006/relationships/image" Target="../media/image75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gif"/><Relationship Id="rId2" Type="http://schemas.openxmlformats.org/officeDocument/2006/relationships/image" Target="../media/image7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gi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11.png"/><Relationship Id="rId2" Type="http://schemas.openxmlformats.org/officeDocument/2006/relationships/video" Target="NULL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1.gif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10"/>
          <p:cNvSpPr>
            <a:spLocks noChangeArrowheads="1" noChangeShapeType="1" noTextEdit="1"/>
          </p:cNvSpPr>
          <p:nvPr/>
        </p:nvSpPr>
        <p:spPr bwMode="auto">
          <a:xfrm>
            <a:off x="1940873" y="1954805"/>
            <a:ext cx="5185938" cy="34887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>
              <a:defRPr/>
            </a:pPr>
            <a:r>
              <a:rPr lang="en-US" sz="1600" b="1" kern="10" spc="50" dirty="0">
                <a:ln w="11430"/>
                <a:solidFill>
                  <a:srgbClr val="FF0000"/>
                </a:solidFill>
                <a:latin typeface="Arial"/>
                <a:cs typeface="Arial"/>
              </a:rPr>
              <a:t>MÔN: NGỮ VĂN 6</a:t>
            </a:r>
          </a:p>
        </p:txBody>
      </p:sp>
      <p:pic>
        <p:nvPicPr>
          <p:cNvPr id="31" name="Picture 42" descr="bluline[1]">
            <a:extLst>
              <a:ext uri="{FF2B5EF4-FFF2-40B4-BE49-F238E27FC236}">
                <a16:creationId xmlns="" xmlns:a16="http://schemas.microsoft.com/office/drawing/2014/main" id="{884CEF02-CED7-4A77-89D6-A72263497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69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AutoShape 3">
            <a:extLst>
              <a:ext uri="{FF2B5EF4-FFF2-40B4-BE49-F238E27FC236}">
                <a16:creationId xmlns="" xmlns:a16="http://schemas.microsoft.com/office/drawing/2014/main" id="{971EACED-CC4A-4863-86D3-03950940A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4" name="AutoShape 4">
            <a:extLst>
              <a:ext uri="{FF2B5EF4-FFF2-40B4-BE49-F238E27FC236}">
                <a16:creationId xmlns="" xmlns:a16="http://schemas.microsoft.com/office/drawing/2014/main" id="{BCD1DDFD-F0D4-4E5B-957C-C886AE6CE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76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5" name="AutoShape 5">
            <a:extLst>
              <a:ext uri="{FF2B5EF4-FFF2-40B4-BE49-F238E27FC236}">
                <a16:creationId xmlns="" xmlns:a16="http://schemas.microsoft.com/office/drawing/2014/main" id="{1AC2F6D2-707F-4BE3-9E95-6B94211F7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6" name="AutoShape 6">
            <a:extLst>
              <a:ext uri="{FF2B5EF4-FFF2-40B4-BE49-F238E27FC236}">
                <a16:creationId xmlns="" xmlns:a16="http://schemas.microsoft.com/office/drawing/2014/main" id="{64DD0E0F-FB04-401C-BC9C-73AE28508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910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7" name="AutoShape 7">
            <a:extLst>
              <a:ext uri="{FF2B5EF4-FFF2-40B4-BE49-F238E27FC236}">
                <a16:creationId xmlns="" xmlns:a16="http://schemas.microsoft.com/office/drawing/2014/main" id="{7BF1B4ED-8016-49B5-A9B1-44D98C698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8" name="AutoShape 8">
            <a:extLst>
              <a:ext uri="{FF2B5EF4-FFF2-40B4-BE49-F238E27FC236}">
                <a16:creationId xmlns="" xmlns:a16="http://schemas.microsoft.com/office/drawing/2014/main" id="{485D5221-2D96-40AF-82B8-D3210BEEF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9" name="AutoShape 9">
            <a:extLst>
              <a:ext uri="{FF2B5EF4-FFF2-40B4-BE49-F238E27FC236}">
                <a16:creationId xmlns="" xmlns:a16="http://schemas.microsoft.com/office/drawing/2014/main" id="{8CECA938-D885-4361-8D52-7D461C236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2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40" name="AutoShape 10">
            <a:extLst>
              <a:ext uri="{FF2B5EF4-FFF2-40B4-BE49-F238E27FC236}">
                <a16:creationId xmlns="" xmlns:a16="http://schemas.microsoft.com/office/drawing/2014/main" id="{B70F7852-3B8C-4E1B-8E82-2F4EB684B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753" y="5530498"/>
            <a:ext cx="171450" cy="142875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41" name="Line 48">
            <a:extLst>
              <a:ext uri="{FF2B5EF4-FFF2-40B4-BE49-F238E27FC236}">
                <a16:creationId xmlns="" xmlns:a16="http://schemas.microsoft.com/office/drawing/2014/main" id="{FF3CBBF0-F9DC-4175-9B21-957CFAF12C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8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2" name="Line 49">
            <a:extLst>
              <a:ext uri="{FF2B5EF4-FFF2-40B4-BE49-F238E27FC236}">
                <a16:creationId xmlns="" xmlns:a16="http://schemas.microsoft.com/office/drawing/2014/main" id="{E2C3EE86-9175-4B21-85E5-385CD2B46B6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0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3" name="Line 50">
            <a:extLst>
              <a:ext uri="{FF2B5EF4-FFF2-40B4-BE49-F238E27FC236}">
                <a16:creationId xmlns="" xmlns:a16="http://schemas.microsoft.com/office/drawing/2014/main" id="{1359AE0B-EABB-4BEB-AB8D-416670DD06F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4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4" name="Line 51">
            <a:extLst>
              <a:ext uri="{FF2B5EF4-FFF2-40B4-BE49-F238E27FC236}">
                <a16:creationId xmlns="" xmlns:a16="http://schemas.microsoft.com/office/drawing/2014/main" id="{CD885326-4C8E-411E-B215-3773E07519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62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5" name="Line 52">
            <a:extLst>
              <a:ext uri="{FF2B5EF4-FFF2-40B4-BE49-F238E27FC236}">
                <a16:creationId xmlns="" xmlns:a16="http://schemas.microsoft.com/office/drawing/2014/main" id="{B80B100C-FECE-4383-B31C-7C2A8AE9D3B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9770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6" name="Line 53">
            <a:extLst>
              <a:ext uri="{FF2B5EF4-FFF2-40B4-BE49-F238E27FC236}">
                <a16:creationId xmlns="" xmlns:a16="http://schemas.microsoft.com/office/drawing/2014/main" id="{FB790774-C6DC-4223-9692-4C09319C7D7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263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7" name="Line 54">
            <a:extLst>
              <a:ext uri="{FF2B5EF4-FFF2-40B4-BE49-F238E27FC236}">
                <a16:creationId xmlns="" xmlns:a16="http://schemas.microsoft.com/office/drawing/2014/main" id="{0A140AA1-3BA5-4A00-9B7A-0B89946449CD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7853" y="5569193"/>
            <a:ext cx="285750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sz="1500"/>
          </a:p>
        </p:txBody>
      </p:sp>
      <p:sp>
        <p:nvSpPr>
          <p:cNvPr id="48" name="Rectangle 12">
            <a:extLst>
              <a:ext uri="{FF2B5EF4-FFF2-40B4-BE49-F238E27FC236}">
                <a16:creationId xmlns="" xmlns:a16="http://schemas.microsoft.com/office/drawing/2014/main" id="{FE0D0AFB-9612-4AAC-8FDA-0F7CA4776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8100"/>
            <a:ext cx="9144000" cy="8001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7920" tIns="43960" rIns="87920" bIns="43960" anchor="ctr"/>
          <a:lstStyle/>
          <a:p>
            <a:endParaRPr lang="en-US" sz="1500"/>
          </a:p>
        </p:txBody>
      </p:sp>
      <p:pic>
        <p:nvPicPr>
          <p:cNvPr id="49" name="Picture 24" descr="POINSET2">
            <a:extLst>
              <a:ext uri="{FF2B5EF4-FFF2-40B4-BE49-F238E27FC236}">
                <a16:creationId xmlns="" xmlns:a16="http://schemas.microsoft.com/office/drawing/2014/main" id="{CCDF5785-38D3-482F-BC98-E4E349F28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1524000" cy="857250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1" descr="Books">
            <a:extLst>
              <a:ext uri="{FF2B5EF4-FFF2-40B4-BE49-F238E27FC236}">
                <a16:creationId xmlns="" xmlns:a16="http://schemas.microsoft.com/office/drawing/2014/main" id="{65D7707B-48BE-406E-AC4B-9C039A695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33" y="107157"/>
            <a:ext cx="1295400" cy="597694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FFFF99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6" descr="bluline[1]">
            <a:extLst>
              <a:ext uri="{FF2B5EF4-FFF2-40B4-BE49-F238E27FC236}">
                <a16:creationId xmlns="" xmlns:a16="http://schemas.microsoft.com/office/drawing/2014/main" id="{1406DC4D-FF8D-4D95-A57B-585C66E56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44000" cy="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 Box 98">
            <a:extLst>
              <a:ext uri="{FF2B5EF4-FFF2-40B4-BE49-F238E27FC236}">
                <a16:creationId xmlns="" xmlns:a16="http://schemas.microsoft.com/office/drawing/2014/main" id="{B20F3543-26B9-4E2D-99B8-03F1A02D3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2" y="190501"/>
            <a:ext cx="3368675" cy="319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20" tIns="43960" rIns="87920" bIns="43960">
            <a:spAutoFit/>
          </a:bodyPr>
          <a:lstStyle/>
          <a:p>
            <a:endParaRPr lang="en-US" sz="1500"/>
          </a:p>
        </p:txBody>
      </p:sp>
      <p:sp>
        <p:nvSpPr>
          <p:cNvPr id="53" name="Text Box 99">
            <a:extLst>
              <a:ext uri="{FF2B5EF4-FFF2-40B4-BE49-F238E27FC236}">
                <a16:creationId xmlns="" xmlns:a16="http://schemas.microsoft.com/office/drawing/2014/main" id="{1C705C5E-823F-4F23-B9BE-F26F6A740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66479"/>
            <a:ext cx="7743739" cy="581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7920" tIns="43960" rIns="87920" bIns="43960">
            <a:spAutoFit/>
          </a:bodyPr>
          <a:lstStyle/>
          <a:p>
            <a:pPr algn="ctr" eaLnBrk="0" hangingPunct="0">
              <a:spcBef>
                <a:spcPct val="10000"/>
              </a:spcBef>
              <a:defRPr/>
            </a:pPr>
            <a:r>
              <a:rPr lang="en-US" sz="3200" b="1" dirty="0">
                <a:ln>
                  <a:solidFill>
                    <a:srgbClr val="00FFFF"/>
                  </a:solidFill>
                </a:ln>
                <a:solidFill>
                  <a:srgbClr val="FF0000"/>
                </a:solidFill>
                <a:latin typeface="+mj-lt"/>
                <a:cs typeface="Arial" pitchFamily="34" charset="0"/>
              </a:rPr>
              <a:t>BÀI GIẢNG ĐIỆN TỬ CÁNH DIỀU</a:t>
            </a:r>
          </a:p>
        </p:txBody>
      </p:sp>
      <p:pic>
        <p:nvPicPr>
          <p:cNvPr id="54" name="Picture 13" descr="bluline[1]">
            <a:extLst>
              <a:ext uri="{FF2B5EF4-FFF2-40B4-BE49-F238E27FC236}">
                <a16:creationId xmlns="" xmlns:a16="http://schemas.microsoft.com/office/drawing/2014/main" id="{F8102E4E-DC0B-44C0-B361-891D875DE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3420"/>
            <a:ext cx="9144000" cy="68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AutoShape 18">
            <a:extLst>
              <a:ext uri="{FF2B5EF4-FFF2-40B4-BE49-F238E27FC236}">
                <a16:creationId xmlns="" xmlns:a16="http://schemas.microsoft.com/office/drawing/2014/main" id="{510C5A28-71EF-43B5-854A-74F689279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"/>
            <a:ext cx="304800" cy="27432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7226" tIns="58613" rIns="117226" bIns="58613" anchor="ctr"/>
          <a:lstStyle/>
          <a:p>
            <a:endParaRPr lang="en-US"/>
          </a:p>
        </p:txBody>
      </p:sp>
      <p:sp>
        <p:nvSpPr>
          <p:cNvPr id="56" name="Line 44">
            <a:extLst>
              <a:ext uri="{FF2B5EF4-FFF2-40B4-BE49-F238E27FC236}">
                <a16:creationId xmlns="" xmlns:a16="http://schemas.microsoft.com/office/drawing/2014/main" id="{4E43A230-582C-4D08-9E89-C8C8B8D0F4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001610"/>
            <a:ext cx="9067685" cy="118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7226" tIns="58613" rIns="117226" bIns="58613">
            <a:spAutoFit/>
          </a:bodyPr>
          <a:lstStyle/>
          <a:p>
            <a:endParaRPr lang="en-US"/>
          </a:p>
        </p:txBody>
      </p:sp>
      <p:sp>
        <p:nvSpPr>
          <p:cNvPr id="57" name="AutoShape 16">
            <a:extLst>
              <a:ext uri="{FF2B5EF4-FFF2-40B4-BE49-F238E27FC236}">
                <a16:creationId xmlns="" xmlns:a16="http://schemas.microsoft.com/office/drawing/2014/main" id="{A8E24CEC-ECFD-4BDA-B043-7DF8FAB90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AutoShape 17">
            <a:extLst>
              <a:ext uri="{FF2B5EF4-FFF2-40B4-BE49-F238E27FC236}">
                <a16:creationId xmlns="" xmlns:a16="http://schemas.microsoft.com/office/drawing/2014/main" id="{C56C9241-B8E3-413B-B909-6A904EEDC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AutoShape 18">
            <a:extLst>
              <a:ext uri="{FF2B5EF4-FFF2-40B4-BE49-F238E27FC236}">
                <a16:creationId xmlns="" xmlns:a16="http://schemas.microsoft.com/office/drawing/2014/main" id="{B50FE081-F906-433E-92A9-D6F66B76E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" name="AutoShape 19">
            <a:extLst>
              <a:ext uri="{FF2B5EF4-FFF2-40B4-BE49-F238E27FC236}">
                <a16:creationId xmlns="" xmlns:a16="http://schemas.microsoft.com/office/drawing/2014/main" id="{E4370E8D-3BEA-4948-B835-09AC376D2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AutoShape 20">
            <a:extLst>
              <a:ext uri="{FF2B5EF4-FFF2-40B4-BE49-F238E27FC236}">
                <a16:creationId xmlns="" xmlns:a16="http://schemas.microsoft.com/office/drawing/2014/main" id="{EC8B4EFF-E880-497A-A07A-7767864F4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AutoShape 21">
            <a:extLst>
              <a:ext uri="{FF2B5EF4-FFF2-40B4-BE49-F238E27FC236}">
                <a16:creationId xmlns="" xmlns:a16="http://schemas.microsoft.com/office/drawing/2014/main" id="{523AAC46-1675-4336-90A7-06642D3AE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AutoShape 26">
            <a:extLst>
              <a:ext uri="{FF2B5EF4-FFF2-40B4-BE49-F238E27FC236}">
                <a16:creationId xmlns="" xmlns:a16="http://schemas.microsoft.com/office/drawing/2014/main" id="{8CCB50B7-BDD0-4312-B6A2-FBB03AE83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" name="AutoShape 27">
            <a:extLst>
              <a:ext uri="{FF2B5EF4-FFF2-40B4-BE49-F238E27FC236}">
                <a16:creationId xmlns="" xmlns:a16="http://schemas.microsoft.com/office/drawing/2014/main" id="{DC3C3799-41F1-4A5C-831D-11E972EFC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" name="AutoShape 28">
            <a:extLst>
              <a:ext uri="{FF2B5EF4-FFF2-40B4-BE49-F238E27FC236}">
                <a16:creationId xmlns="" xmlns:a16="http://schemas.microsoft.com/office/drawing/2014/main" id="{C60D1B36-6950-4A8D-9903-FF7A2996B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AutoShape 29">
            <a:extLst>
              <a:ext uri="{FF2B5EF4-FFF2-40B4-BE49-F238E27FC236}">
                <a16:creationId xmlns="" xmlns:a16="http://schemas.microsoft.com/office/drawing/2014/main" id="{BFA0D88E-666A-45A9-8416-D4FE7BA8C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AutoShape 30">
            <a:extLst>
              <a:ext uri="{FF2B5EF4-FFF2-40B4-BE49-F238E27FC236}">
                <a16:creationId xmlns="" xmlns:a16="http://schemas.microsoft.com/office/drawing/2014/main" id="{EAF023AB-65E8-411B-BB57-4777392BF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AutoShape 31">
            <a:extLst>
              <a:ext uri="{FF2B5EF4-FFF2-40B4-BE49-F238E27FC236}">
                <a16:creationId xmlns="" xmlns:a16="http://schemas.microsoft.com/office/drawing/2014/main" id="{DE1418A7-6C35-45CA-BE68-1B0233770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" name="AutoShape 32">
            <a:extLst>
              <a:ext uri="{FF2B5EF4-FFF2-40B4-BE49-F238E27FC236}">
                <a16:creationId xmlns="" xmlns:a16="http://schemas.microsoft.com/office/drawing/2014/main" id="{3AE9AD72-6FE2-4ADD-BDA8-FA390011D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AutoShape 33">
            <a:extLst>
              <a:ext uri="{FF2B5EF4-FFF2-40B4-BE49-F238E27FC236}">
                <a16:creationId xmlns="" xmlns:a16="http://schemas.microsoft.com/office/drawing/2014/main" id="{F9867920-3F41-4025-A258-D4F75D594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AutoShape 34">
            <a:extLst>
              <a:ext uri="{FF2B5EF4-FFF2-40B4-BE49-F238E27FC236}">
                <a16:creationId xmlns="" xmlns:a16="http://schemas.microsoft.com/office/drawing/2014/main" id="{136CB180-018C-4C03-9E7B-667950167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AutoShape 35">
            <a:extLst>
              <a:ext uri="{FF2B5EF4-FFF2-40B4-BE49-F238E27FC236}">
                <a16:creationId xmlns="" xmlns:a16="http://schemas.microsoft.com/office/drawing/2014/main" id="{67C12520-F057-441F-A9B7-B2B24005D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" name="AutoShape 36">
            <a:extLst>
              <a:ext uri="{FF2B5EF4-FFF2-40B4-BE49-F238E27FC236}">
                <a16:creationId xmlns="" xmlns:a16="http://schemas.microsoft.com/office/drawing/2014/main" id="{42F2F290-C37E-4172-A4C5-8763BFD79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" name="AutoShape 37">
            <a:extLst>
              <a:ext uri="{FF2B5EF4-FFF2-40B4-BE49-F238E27FC236}">
                <a16:creationId xmlns="" xmlns:a16="http://schemas.microsoft.com/office/drawing/2014/main" id="{4DEA3CC8-7FEA-4952-8470-03FB57AD5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AutoShape 38">
            <a:extLst>
              <a:ext uri="{FF2B5EF4-FFF2-40B4-BE49-F238E27FC236}">
                <a16:creationId xmlns="" xmlns:a16="http://schemas.microsoft.com/office/drawing/2014/main" id="{074FD01A-FABD-455D-A397-EFD6EDB8D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" name="AutoShape 39">
            <a:extLst>
              <a:ext uri="{FF2B5EF4-FFF2-40B4-BE49-F238E27FC236}">
                <a16:creationId xmlns="" xmlns:a16="http://schemas.microsoft.com/office/drawing/2014/main" id="{A2E9D347-B6BC-4015-B333-E98DB2EEA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" name="AutoShape 40">
            <a:extLst>
              <a:ext uri="{FF2B5EF4-FFF2-40B4-BE49-F238E27FC236}">
                <a16:creationId xmlns="" xmlns:a16="http://schemas.microsoft.com/office/drawing/2014/main" id="{A73EDA97-0DDB-42D0-ADD6-37BF25EE4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0" y="740988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8" name="Line 44">
            <a:extLst>
              <a:ext uri="{FF2B5EF4-FFF2-40B4-BE49-F238E27FC236}">
                <a16:creationId xmlns="" xmlns:a16="http://schemas.microsoft.com/office/drawing/2014/main" id="{D717C8CC-E840-45AA-B20A-9C21ECFC98A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45788"/>
            <a:ext cx="91440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" name="Line 45">
            <a:extLst>
              <a:ext uri="{FF2B5EF4-FFF2-40B4-BE49-F238E27FC236}">
                <a16:creationId xmlns="" xmlns:a16="http://schemas.microsoft.com/office/drawing/2014/main" id="{EA72AE56-6773-4D97-A875-8E459254EEE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093413"/>
            <a:ext cx="9144000" cy="0"/>
          </a:xfrm>
          <a:prstGeom prst="line">
            <a:avLst/>
          </a:prstGeom>
          <a:noFill/>
          <a:ln w="28575" cap="rnd">
            <a:solidFill>
              <a:srgbClr val="00FF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0" name="Oval 55">
            <a:extLst>
              <a:ext uri="{FF2B5EF4-FFF2-40B4-BE49-F238E27FC236}">
                <a16:creationId xmlns="" xmlns:a16="http://schemas.microsoft.com/office/drawing/2014/main" id="{B4B8FD2D-47A3-4521-B896-A738EF19E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" name="Oval 56">
            <a:extLst>
              <a:ext uri="{FF2B5EF4-FFF2-40B4-BE49-F238E27FC236}">
                <a16:creationId xmlns="" xmlns:a16="http://schemas.microsoft.com/office/drawing/2014/main" id="{78BCAD57-2E2B-49C0-A019-5CBA3AE12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" name="Oval 57">
            <a:extLst>
              <a:ext uri="{FF2B5EF4-FFF2-40B4-BE49-F238E27FC236}">
                <a16:creationId xmlns="" xmlns:a16="http://schemas.microsoft.com/office/drawing/2014/main" id="{CE4AA2C7-0718-45A5-8AFA-09FB1D714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3" name="Oval 58">
            <a:extLst>
              <a:ext uri="{FF2B5EF4-FFF2-40B4-BE49-F238E27FC236}">
                <a16:creationId xmlns="" xmlns:a16="http://schemas.microsoft.com/office/drawing/2014/main" id="{4E12A06E-47C1-480F-982D-7A3FF72CE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4" name="Oval 59">
            <a:extLst>
              <a:ext uri="{FF2B5EF4-FFF2-40B4-BE49-F238E27FC236}">
                <a16:creationId xmlns="" xmlns:a16="http://schemas.microsoft.com/office/drawing/2014/main" id="{A0D486AB-6BB5-49F0-A49C-42E35F47C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5" name="Oval 60">
            <a:extLst>
              <a:ext uri="{FF2B5EF4-FFF2-40B4-BE49-F238E27FC236}">
                <a16:creationId xmlns="" xmlns:a16="http://schemas.microsoft.com/office/drawing/2014/main" id="{A0CC9653-30EC-49CE-8C03-DD8A1945E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6" name="Oval 61">
            <a:extLst>
              <a:ext uri="{FF2B5EF4-FFF2-40B4-BE49-F238E27FC236}">
                <a16:creationId xmlns="" xmlns:a16="http://schemas.microsoft.com/office/drawing/2014/main" id="{25F92028-FC89-445D-9C20-A509D3F04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2475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7" name="Oval 62">
            <a:extLst>
              <a:ext uri="{FF2B5EF4-FFF2-40B4-BE49-F238E27FC236}">
                <a16:creationId xmlns="" xmlns:a16="http://schemas.microsoft.com/office/drawing/2014/main" id="{B5455C30-6375-4D27-ADE0-D6499E33E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8" name="Oval 63">
            <a:extLst>
              <a:ext uri="{FF2B5EF4-FFF2-40B4-BE49-F238E27FC236}">
                <a16:creationId xmlns="" xmlns:a16="http://schemas.microsoft.com/office/drawing/2014/main" id="{D36A5F9E-078E-450E-9B31-730B334C8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9" name="Oval 64">
            <a:extLst>
              <a:ext uri="{FF2B5EF4-FFF2-40B4-BE49-F238E27FC236}">
                <a16:creationId xmlns="" xmlns:a16="http://schemas.microsoft.com/office/drawing/2014/main" id="{80B8FA39-45E4-4897-AB50-989956831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0" name="Oval 65">
            <a:extLst>
              <a:ext uri="{FF2B5EF4-FFF2-40B4-BE49-F238E27FC236}">
                <a16:creationId xmlns="" xmlns:a16="http://schemas.microsoft.com/office/drawing/2014/main" id="{4F56EE5D-852F-4760-8D6E-0F6714CD1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1" name="Oval 66">
            <a:extLst>
              <a:ext uri="{FF2B5EF4-FFF2-40B4-BE49-F238E27FC236}">
                <a16:creationId xmlns="" xmlns:a16="http://schemas.microsoft.com/office/drawing/2014/main" id="{1B80D9D2-C817-4EE0-9AC5-0CB767926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" name="Oval 67">
            <a:extLst>
              <a:ext uri="{FF2B5EF4-FFF2-40B4-BE49-F238E27FC236}">
                <a16:creationId xmlns="" xmlns:a16="http://schemas.microsoft.com/office/drawing/2014/main" id="{3FF867A8-C188-4D63-9212-34A2493A3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53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3" name="Oval 68">
            <a:extLst>
              <a:ext uri="{FF2B5EF4-FFF2-40B4-BE49-F238E27FC236}">
                <a16:creationId xmlns="" xmlns:a16="http://schemas.microsoft.com/office/drawing/2014/main" id="{58C1F1D7-4BCA-458A-B1EF-D773D635E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4" name="Oval 69">
            <a:extLst>
              <a:ext uri="{FF2B5EF4-FFF2-40B4-BE49-F238E27FC236}">
                <a16:creationId xmlns="" xmlns:a16="http://schemas.microsoft.com/office/drawing/2014/main" id="{92001BE9-4DED-4157-B48A-AFC4B21BE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5" name="Oval 70">
            <a:extLst>
              <a:ext uri="{FF2B5EF4-FFF2-40B4-BE49-F238E27FC236}">
                <a16:creationId xmlns="" xmlns:a16="http://schemas.microsoft.com/office/drawing/2014/main" id="{61FF5261-98A1-4AAA-B99C-390113819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6" name="Oval 71">
            <a:extLst>
              <a:ext uri="{FF2B5EF4-FFF2-40B4-BE49-F238E27FC236}">
                <a16:creationId xmlns="" xmlns:a16="http://schemas.microsoft.com/office/drawing/2014/main" id="{11D29E28-1B53-4AFB-9927-75CDB9252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7" name="Oval 72">
            <a:extLst>
              <a:ext uri="{FF2B5EF4-FFF2-40B4-BE49-F238E27FC236}">
                <a16:creationId xmlns="" xmlns:a16="http://schemas.microsoft.com/office/drawing/2014/main" id="{F27ECBAC-F8A9-4F11-B53D-C60649AD1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4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8" name="Oval 73">
            <a:extLst>
              <a:ext uri="{FF2B5EF4-FFF2-40B4-BE49-F238E27FC236}">
                <a16:creationId xmlns="" xmlns:a16="http://schemas.microsoft.com/office/drawing/2014/main" id="{40D23EA9-C446-4EAB-A1A9-E2E6A7ABC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50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9" name="Oval 74">
            <a:extLst>
              <a:ext uri="{FF2B5EF4-FFF2-40B4-BE49-F238E27FC236}">
                <a16:creationId xmlns="" xmlns:a16="http://schemas.microsoft.com/office/drawing/2014/main" id="{82C66FF3-2023-40A7-85CE-1CDC55279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0" name="Oval 75">
            <a:extLst>
              <a:ext uri="{FF2B5EF4-FFF2-40B4-BE49-F238E27FC236}">
                <a16:creationId xmlns="" xmlns:a16="http://schemas.microsoft.com/office/drawing/2014/main" id="{3059B684-83E3-4AEF-BFA2-D81FF49D7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" y="817188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02" name="Picture 22" descr="POINSET3">
            <a:extLst>
              <a:ext uri="{FF2B5EF4-FFF2-40B4-BE49-F238E27FC236}">
                <a16:creationId xmlns="" xmlns:a16="http://schemas.microsoft.com/office/drawing/2014/main" id="{611F0976-3090-4600-93F0-4BCD0BCC5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293" y="4176780"/>
            <a:ext cx="2163623" cy="1486202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92" descr="Dove-02-june[1]">
            <a:extLst>
              <a:ext uri="{FF2B5EF4-FFF2-40B4-BE49-F238E27FC236}">
                <a16:creationId xmlns="" xmlns:a16="http://schemas.microsoft.com/office/drawing/2014/main" id="{FF4CA1DC-D711-4AD8-823F-868138A019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6203" y="4382259"/>
            <a:ext cx="1625600" cy="81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Picture 95" descr="Dove-02-june[1]">
            <a:extLst>
              <a:ext uri="{FF2B5EF4-FFF2-40B4-BE49-F238E27FC236}">
                <a16:creationId xmlns="" xmlns:a16="http://schemas.microsoft.com/office/drawing/2014/main" id="{75F4A190-E742-4743-A21F-177C0B26EC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9464"/>
            <a:ext cx="1625600" cy="817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AutoShape 76">
            <a:extLst>
              <a:ext uri="{FF2B5EF4-FFF2-40B4-BE49-F238E27FC236}">
                <a16:creationId xmlns="" xmlns:a16="http://schemas.microsoft.com/office/drawing/2014/main" id="{2457924B-3772-4A98-B27E-DB8A7F9BC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0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" name="AutoShape 77">
            <a:extLst>
              <a:ext uri="{FF2B5EF4-FFF2-40B4-BE49-F238E27FC236}">
                <a16:creationId xmlns="" xmlns:a16="http://schemas.microsoft.com/office/drawing/2014/main" id="{D45C6E7B-B89B-4EE5-BCDE-B020E66B5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" name="AutoShape 78">
            <a:extLst>
              <a:ext uri="{FF2B5EF4-FFF2-40B4-BE49-F238E27FC236}">
                <a16:creationId xmlns="" xmlns:a16="http://schemas.microsoft.com/office/drawing/2014/main" id="{B5CF902F-DD5B-4A53-A054-15342C496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" name="AutoShape 79">
            <a:extLst>
              <a:ext uri="{FF2B5EF4-FFF2-40B4-BE49-F238E27FC236}">
                <a16:creationId xmlns="" xmlns:a16="http://schemas.microsoft.com/office/drawing/2014/main" id="{3115330E-FC0E-448B-BF17-4B1DFAD47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1" name="AutoShape 80">
            <a:extLst>
              <a:ext uri="{FF2B5EF4-FFF2-40B4-BE49-F238E27FC236}">
                <a16:creationId xmlns="" xmlns:a16="http://schemas.microsoft.com/office/drawing/2014/main" id="{E682E6BA-FD36-4298-8C91-1F28AB8B7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6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" name="AutoShape 81">
            <a:extLst>
              <a:ext uri="{FF2B5EF4-FFF2-40B4-BE49-F238E27FC236}">
                <a16:creationId xmlns="" xmlns:a16="http://schemas.microsoft.com/office/drawing/2014/main" id="{AA27F7DA-9684-4BF7-9E0F-D2B6B47C7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36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3" name="AutoShape 82">
            <a:extLst>
              <a:ext uri="{FF2B5EF4-FFF2-40B4-BE49-F238E27FC236}">
                <a16:creationId xmlns="" xmlns:a16="http://schemas.microsoft.com/office/drawing/2014/main" id="{8EAE9265-9F03-4027-B452-0E0D7665A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4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" name="AutoShape 83">
            <a:extLst>
              <a:ext uri="{FF2B5EF4-FFF2-40B4-BE49-F238E27FC236}">
                <a16:creationId xmlns="" xmlns:a16="http://schemas.microsoft.com/office/drawing/2014/main" id="{2FBC7719-A5FA-4897-8EE6-920F059D5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96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" name="Oval 84">
            <a:extLst>
              <a:ext uri="{FF2B5EF4-FFF2-40B4-BE49-F238E27FC236}">
                <a16:creationId xmlns="" xmlns:a16="http://schemas.microsoft.com/office/drawing/2014/main" id="{4430C2B8-B32E-450E-9748-C5C0E7760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3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6" name="Oval 85">
            <a:extLst>
              <a:ext uri="{FF2B5EF4-FFF2-40B4-BE49-F238E27FC236}">
                <a16:creationId xmlns="" xmlns:a16="http://schemas.microsoft.com/office/drawing/2014/main" id="{CE353CFA-7978-4124-A937-55726F389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7" name="Oval 86">
            <a:extLst>
              <a:ext uri="{FF2B5EF4-FFF2-40B4-BE49-F238E27FC236}">
                <a16:creationId xmlns="" xmlns:a16="http://schemas.microsoft.com/office/drawing/2014/main" id="{6273B8E9-64E9-4619-915A-DF8E1AF21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8" name="Oval 87">
            <a:extLst>
              <a:ext uri="{FF2B5EF4-FFF2-40B4-BE49-F238E27FC236}">
                <a16:creationId xmlns="" xmlns:a16="http://schemas.microsoft.com/office/drawing/2014/main" id="{267BE644-724B-437D-983A-5C1270FBD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84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9" name="Oval 88">
            <a:extLst>
              <a:ext uri="{FF2B5EF4-FFF2-40B4-BE49-F238E27FC236}">
                <a16:creationId xmlns="" xmlns:a16="http://schemas.microsoft.com/office/drawing/2014/main" id="{956F43B1-C71F-431B-8C02-AD1CE7747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56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0" name="Oval 89">
            <a:extLst>
              <a:ext uri="{FF2B5EF4-FFF2-40B4-BE49-F238E27FC236}">
                <a16:creationId xmlns="" xmlns:a16="http://schemas.microsoft.com/office/drawing/2014/main" id="{B3F469CB-80EA-4B5D-A614-5BD3D04C4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1" name="Oval 90">
            <a:extLst>
              <a:ext uri="{FF2B5EF4-FFF2-40B4-BE49-F238E27FC236}">
                <a16:creationId xmlns="" xmlns:a16="http://schemas.microsoft.com/office/drawing/2014/main" id="{9DA8FB9C-BC27-499C-B179-864F0486C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00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2" name="Oval 91">
            <a:extLst>
              <a:ext uri="{FF2B5EF4-FFF2-40B4-BE49-F238E27FC236}">
                <a16:creationId xmlns="" xmlns:a16="http://schemas.microsoft.com/office/drawing/2014/main" id="{EFB6BCB4-974A-43C2-9B19-3EB33CC09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7275" y="4610100"/>
            <a:ext cx="76200" cy="762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3" name="AutoShape 97">
            <a:extLst>
              <a:ext uri="{FF2B5EF4-FFF2-40B4-BE49-F238E27FC236}">
                <a16:creationId xmlns="" xmlns:a16="http://schemas.microsoft.com/office/drawing/2014/main" id="{9DA2C1EF-D9C6-4EA6-84E4-2D808FF53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4533900"/>
            <a:ext cx="228600" cy="2286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CC"/>
              </a:gs>
              <a:gs pos="100000">
                <a:srgbClr val="FF99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6" name="Picture 2" descr="Lớp 6 - Bộ Sách Giáo Khoa Cánh Diều">
            <a:extLst>
              <a:ext uri="{FF2B5EF4-FFF2-40B4-BE49-F238E27FC236}">
                <a16:creationId xmlns="" xmlns:a16="http://schemas.microsoft.com/office/drawing/2014/main" id="{B7D6292F-BAD7-4EE3-A634-9A04A3999E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14"/>
          <a:stretch/>
        </p:blipFill>
        <p:spPr bwMode="auto">
          <a:xfrm>
            <a:off x="3694402" y="2493505"/>
            <a:ext cx="1897509" cy="1866778"/>
          </a:xfrm>
          <a:prstGeom prst="round2DiagRect">
            <a:avLst>
              <a:gd name="adj1" fmla="val 41266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49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/>
          <p:nvPr/>
        </p:nvSpPr>
        <p:spPr bwMode="auto">
          <a:xfrm>
            <a:off x="4704160" y="1150937"/>
            <a:ext cx="544115" cy="2862792"/>
          </a:xfrm>
          <a:custGeom>
            <a:avLst/>
            <a:gdLst>
              <a:gd name="T0" fmla="*/ 1368 w 1368"/>
              <a:gd name="T1" fmla="*/ 3205 h 6410"/>
              <a:gd name="T2" fmla="*/ 829 w 1368"/>
              <a:gd name="T3" fmla="*/ 2536 h 6410"/>
              <a:gd name="T4" fmla="*/ 829 w 1368"/>
              <a:gd name="T5" fmla="*/ 1353 h 6410"/>
              <a:gd name="T6" fmla="*/ 1368 w 1368"/>
              <a:gd name="T7" fmla="*/ 684 h 6410"/>
              <a:gd name="T8" fmla="*/ 684 w 1368"/>
              <a:gd name="T9" fmla="*/ 0 h 6410"/>
              <a:gd name="T10" fmla="*/ 0 w 1368"/>
              <a:gd name="T11" fmla="*/ 684 h 6410"/>
              <a:gd name="T12" fmla="*/ 540 w 1368"/>
              <a:gd name="T13" fmla="*/ 1353 h 6410"/>
              <a:gd name="T14" fmla="*/ 540 w 1368"/>
              <a:gd name="T15" fmla="*/ 2536 h 6410"/>
              <a:gd name="T16" fmla="*/ 0 w 1368"/>
              <a:gd name="T17" fmla="*/ 3205 h 6410"/>
              <a:gd name="T18" fmla="*/ 540 w 1368"/>
              <a:gd name="T19" fmla="*/ 3874 h 6410"/>
              <a:gd name="T20" fmla="*/ 540 w 1368"/>
              <a:gd name="T21" fmla="*/ 5057 h 6410"/>
              <a:gd name="T22" fmla="*/ 0 w 1368"/>
              <a:gd name="T23" fmla="*/ 5726 h 6410"/>
              <a:gd name="T24" fmla="*/ 684 w 1368"/>
              <a:gd name="T25" fmla="*/ 6410 h 6410"/>
              <a:gd name="T26" fmla="*/ 1368 w 1368"/>
              <a:gd name="T27" fmla="*/ 5726 h 6410"/>
              <a:gd name="T28" fmla="*/ 829 w 1368"/>
              <a:gd name="T29" fmla="*/ 5057 h 6410"/>
              <a:gd name="T30" fmla="*/ 829 w 1368"/>
              <a:gd name="T31" fmla="*/ 3874 h 6410"/>
              <a:gd name="T32" fmla="*/ 1368 w 1368"/>
              <a:gd name="T33" fmla="*/ 3205 h 6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68" h="6410">
                <a:moveTo>
                  <a:pt x="1368" y="3205"/>
                </a:moveTo>
                <a:cubicBezTo>
                  <a:pt x="1368" y="2877"/>
                  <a:pt x="1137" y="2603"/>
                  <a:pt x="829" y="2536"/>
                </a:cubicBezTo>
                <a:cubicBezTo>
                  <a:pt x="829" y="1353"/>
                  <a:pt x="829" y="1353"/>
                  <a:pt x="829" y="1353"/>
                </a:cubicBezTo>
                <a:cubicBezTo>
                  <a:pt x="1137" y="1286"/>
                  <a:pt x="1368" y="1012"/>
                  <a:pt x="1368" y="684"/>
                </a:cubicBezTo>
                <a:cubicBezTo>
                  <a:pt x="1368" y="306"/>
                  <a:pt x="1062" y="0"/>
                  <a:pt x="684" y="0"/>
                </a:cubicBezTo>
                <a:cubicBezTo>
                  <a:pt x="306" y="0"/>
                  <a:pt x="0" y="306"/>
                  <a:pt x="0" y="684"/>
                </a:cubicBezTo>
                <a:cubicBezTo>
                  <a:pt x="0" y="1012"/>
                  <a:pt x="231" y="1286"/>
                  <a:pt x="540" y="1353"/>
                </a:cubicBezTo>
                <a:cubicBezTo>
                  <a:pt x="540" y="2536"/>
                  <a:pt x="540" y="2536"/>
                  <a:pt x="540" y="2536"/>
                </a:cubicBezTo>
                <a:cubicBezTo>
                  <a:pt x="231" y="2603"/>
                  <a:pt x="0" y="2877"/>
                  <a:pt x="0" y="3205"/>
                </a:cubicBezTo>
                <a:cubicBezTo>
                  <a:pt x="0" y="3533"/>
                  <a:pt x="231" y="3807"/>
                  <a:pt x="540" y="3874"/>
                </a:cubicBezTo>
                <a:cubicBezTo>
                  <a:pt x="540" y="5057"/>
                  <a:pt x="540" y="5057"/>
                  <a:pt x="540" y="5057"/>
                </a:cubicBezTo>
                <a:cubicBezTo>
                  <a:pt x="231" y="5124"/>
                  <a:pt x="0" y="5398"/>
                  <a:pt x="0" y="5726"/>
                </a:cubicBezTo>
                <a:cubicBezTo>
                  <a:pt x="0" y="6104"/>
                  <a:pt x="306" y="6410"/>
                  <a:pt x="684" y="6410"/>
                </a:cubicBezTo>
                <a:cubicBezTo>
                  <a:pt x="1062" y="6410"/>
                  <a:pt x="1368" y="6104"/>
                  <a:pt x="1368" y="5726"/>
                </a:cubicBezTo>
                <a:cubicBezTo>
                  <a:pt x="1368" y="5398"/>
                  <a:pt x="1137" y="5124"/>
                  <a:pt x="829" y="5057"/>
                </a:cubicBezTo>
                <a:cubicBezTo>
                  <a:pt x="829" y="3874"/>
                  <a:pt x="829" y="3874"/>
                  <a:pt x="829" y="3874"/>
                </a:cubicBezTo>
                <a:cubicBezTo>
                  <a:pt x="1137" y="3807"/>
                  <a:pt x="1368" y="3533"/>
                  <a:pt x="1368" y="3205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6350">
            <a:noFill/>
          </a:ln>
        </p:spPr>
        <p:txBody>
          <a:bodyPr lIns="71323" tIns="35662" rIns="71323" bIns="35662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+mn-lt"/>
              <a:ea typeface="+mn-ea"/>
            </a:endParaRPr>
          </a:p>
        </p:txBody>
      </p:sp>
      <p:sp>
        <p:nvSpPr>
          <p:cNvPr id="30" name="Freeform 6"/>
          <p:cNvSpPr/>
          <p:nvPr/>
        </p:nvSpPr>
        <p:spPr bwMode="auto">
          <a:xfrm>
            <a:off x="4723210" y="2254251"/>
            <a:ext cx="544115" cy="2861469"/>
          </a:xfrm>
          <a:custGeom>
            <a:avLst/>
            <a:gdLst>
              <a:gd name="T0" fmla="*/ 1368 w 1368"/>
              <a:gd name="T1" fmla="*/ 3205 h 6410"/>
              <a:gd name="T2" fmla="*/ 829 w 1368"/>
              <a:gd name="T3" fmla="*/ 2536 h 6410"/>
              <a:gd name="T4" fmla="*/ 829 w 1368"/>
              <a:gd name="T5" fmla="*/ 1353 h 6410"/>
              <a:gd name="T6" fmla="*/ 1368 w 1368"/>
              <a:gd name="T7" fmla="*/ 684 h 6410"/>
              <a:gd name="T8" fmla="*/ 684 w 1368"/>
              <a:gd name="T9" fmla="*/ 0 h 6410"/>
              <a:gd name="T10" fmla="*/ 0 w 1368"/>
              <a:gd name="T11" fmla="*/ 684 h 6410"/>
              <a:gd name="T12" fmla="*/ 540 w 1368"/>
              <a:gd name="T13" fmla="*/ 1353 h 6410"/>
              <a:gd name="T14" fmla="*/ 540 w 1368"/>
              <a:gd name="T15" fmla="*/ 2536 h 6410"/>
              <a:gd name="T16" fmla="*/ 0 w 1368"/>
              <a:gd name="T17" fmla="*/ 3205 h 6410"/>
              <a:gd name="T18" fmla="*/ 540 w 1368"/>
              <a:gd name="T19" fmla="*/ 3874 h 6410"/>
              <a:gd name="T20" fmla="*/ 540 w 1368"/>
              <a:gd name="T21" fmla="*/ 5057 h 6410"/>
              <a:gd name="T22" fmla="*/ 0 w 1368"/>
              <a:gd name="T23" fmla="*/ 5726 h 6410"/>
              <a:gd name="T24" fmla="*/ 684 w 1368"/>
              <a:gd name="T25" fmla="*/ 6410 h 6410"/>
              <a:gd name="T26" fmla="*/ 1368 w 1368"/>
              <a:gd name="T27" fmla="*/ 5726 h 6410"/>
              <a:gd name="T28" fmla="*/ 829 w 1368"/>
              <a:gd name="T29" fmla="*/ 5057 h 6410"/>
              <a:gd name="T30" fmla="*/ 829 w 1368"/>
              <a:gd name="T31" fmla="*/ 3874 h 6410"/>
              <a:gd name="T32" fmla="*/ 1368 w 1368"/>
              <a:gd name="T33" fmla="*/ 3205 h 6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68" h="6410">
                <a:moveTo>
                  <a:pt x="1368" y="3205"/>
                </a:moveTo>
                <a:cubicBezTo>
                  <a:pt x="1368" y="2877"/>
                  <a:pt x="1137" y="2603"/>
                  <a:pt x="829" y="2536"/>
                </a:cubicBezTo>
                <a:cubicBezTo>
                  <a:pt x="829" y="1353"/>
                  <a:pt x="829" y="1353"/>
                  <a:pt x="829" y="1353"/>
                </a:cubicBezTo>
                <a:cubicBezTo>
                  <a:pt x="1137" y="1286"/>
                  <a:pt x="1368" y="1012"/>
                  <a:pt x="1368" y="684"/>
                </a:cubicBezTo>
                <a:cubicBezTo>
                  <a:pt x="1368" y="306"/>
                  <a:pt x="1062" y="0"/>
                  <a:pt x="684" y="0"/>
                </a:cubicBezTo>
                <a:cubicBezTo>
                  <a:pt x="306" y="0"/>
                  <a:pt x="0" y="306"/>
                  <a:pt x="0" y="684"/>
                </a:cubicBezTo>
                <a:cubicBezTo>
                  <a:pt x="0" y="1012"/>
                  <a:pt x="231" y="1286"/>
                  <a:pt x="540" y="1353"/>
                </a:cubicBezTo>
                <a:cubicBezTo>
                  <a:pt x="540" y="2536"/>
                  <a:pt x="540" y="2536"/>
                  <a:pt x="540" y="2536"/>
                </a:cubicBezTo>
                <a:cubicBezTo>
                  <a:pt x="231" y="2603"/>
                  <a:pt x="0" y="2877"/>
                  <a:pt x="0" y="3205"/>
                </a:cubicBezTo>
                <a:cubicBezTo>
                  <a:pt x="0" y="3533"/>
                  <a:pt x="231" y="3807"/>
                  <a:pt x="540" y="3874"/>
                </a:cubicBezTo>
                <a:cubicBezTo>
                  <a:pt x="540" y="5057"/>
                  <a:pt x="540" y="5057"/>
                  <a:pt x="540" y="5057"/>
                </a:cubicBezTo>
                <a:cubicBezTo>
                  <a:pt x="231" y="5124"/>
                  <a:pt x="0" y="5398"/>
                  <a:pt x="0" y="5726"/>
                </a:cubicBezTo>
                <a:cubicBezTo>
                  <a:pt x="0" y="6104"/>
                  <a:pt x="306" y="6410"/>
                  <a:pt x="684" y="6410"/>
                </a:cubicBezTo>
                <a:cubicBezTo>
                  <a:pt x="1062" y="6410"/>
                  <a:pt x="1368" y="6104"/>
                  <a:pt x="1368" y="5726"/>
                </a:cubicBezTo>
                <a:cubicBezTo>
                  <a:pt x="1368" y="5398"/>
                  <a:pt x="1137" y="5124"/>
                  <a:pt x="829" y="5057"/>
                </a:cubicBezTo>
                <a:cubicBezTo>
                  <a:pt x="829" y="3874"/>
                  <a:pt x="829" y="3874"/>
                  <a:pt x="829" y="3874"/>
                </a:cubicBezTo>
                <a:cubicBezTo>
                  <a:pt x="1137" y="3807"/>
                  <a:pt x="1368" y="3533"/>
                  <a:pt x="1368" y="3205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6350">
            <a:noFill/>
          </a:ln>
        </p:spPr>
        <p:txBody>
          <a:bodyPr lIns="71323" tIns="35662" rIns="71323" bIns="35662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+mn-lt"/>
              <a:ea typeface="+mn-ea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4722019" y="419100"/>
            <a:ext cx="4421981" cy="4968082"/>
          </a:xfrm>
          <a:prstGeom prst="round2DiagRect">
            <a:avLst/>
          </a:prstGeom>
          <a:solidFill>
            <a:srgbClr val="F8CA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117" name="文本框 5"/>
          <p:cNvSpPr txBox="1">
            <a:spLocks noChangeArrowheads="1"/>
          </p:cNvSpPr>
          <p:nvPr/>
        </p:nvSpPr>
        <p:spPr bwMode="auto">
          <a:xfrm>
            <a:off x="2964656" y="207698"/>
            <a:ext cx="2939654" cy="1033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323" tIns="35662" rIns="71323" bIns="35662">
            <a:spAutoFit/>
          </a:bodyPr>
          <a:lstStyle/>
          <a:p>
            <a:pPr algn="ctr"/>
            <a:endParaRPr lang="en-US" altLang="en-US" sz="2500" b="1" dirty="0">
              <a:solidFill>
                <a:srgbClr val="E94B50"/>
              </a:solidFill>
              <a:latin typeface="Playfair Display" pitchFamily="2" charset="0"/>
            </a:endParaRPr>
          </a:p>
          <a:p>
            <a:pPr algn="ctr"/>
            <a:r>
              <a:rPr lang="en-US" altLang="en-US" sz="2500" b="1" i="1" dirty="0">
                <a:solidFill>
                  <a:srgbClr val="E94B50"/>
                </a:solidFill>
                <a:latin typeface="Playfair Display" pitchFamily="2" charset="0"/>
              </a:rPr>
              <a:t>VỀ THĂM MẸ</a:t>
            </a:r>
            <a:endParaRPr lang="en-US" altLang="en-US" sz="2500" i="1" dirty="0">
              <a:solidFill>
                <a:srgbClr val="E94B50"/>
              </a:solidFill>
              <a:latin typeface="Playfair Display" pitchFamily="2" charset="0"/>
            </a:endParaRPr>
          </a:p>
        </p:txBody>
      </p:sp>
      <p:grpSp>
        <p:nvGrpSpPr>
          <p:cNvPr id="2" name="Group 8"/>
          <p:cNvGrpSpPr>
            <a:grpSpLocks noChangeAspect="1"/>
          </p:cNvGrpSpPr>
          <p:nvPr/>
        </p:nvGrpSpPr>
        <p:grpSpPr bwMode="auto">
          <a:xfrm>
            <a:off x="2658358" y="24767"/>
            <a:ext cx="3551888" cy="1179678"/>
            <a:chOff x="1003" y="477"/>
            <a:chExt cx="5666" cy="1982"/>
          </a:xfrm>
          <a:solidFill>
            <a:schemeClr val="tx1">
              <a:alpha val="70000"/>
            </a:schemeClr>
          </a:solidFill>
        </p:grpSpPr>
        <p:sp>
          <p:nvSpPr>
            <p:cNvPr id="21" name="Freeform 9"/>
            <p:cNvSpPr>
              <a:spLocks noEditPoints="1"/>
            </p:cNvSpPr>
            <p:nvPr/>
          </p:nvSpPr>
          <p:spPr bwMode="auto">
            <a:xfrm>
              <a:off x="1003" y="477"/>
              <a:ext cx="5666" cy="321"/>
            </a:xfrm>
            <a:custGeom>
              <a:avLst/>
              <a:gdLst>
                <a:gd name="T0" fmla="*/ 1641 w 1641"/>
                <a:gd name="T1" fmla="*/ 86 h 92"/>
                <a:gd name="T2" fmla="*/ 0 w 1641"/>
                <a:gd name="T3" fmla="*/ 86 h 92"/>
                <a:gd name="T4" fmla="*/ 657 w 1641"/>
                <a:gd name="T5" fmla="*/ 87 h 92"/>
                <a:gd name="T6" fmla="*/ 676 w 1641"/>
                <a:gd name="T7" fmla="*/ 65 h 92"/>
                <a:gd name="T8" fmla="*/ 693 w 1641"/>
                <a:gd name="T9" fmla="*/ 68 h 92"/>
                <a:gd name="T10" fmla="*/ 703 w 1641"/>
                <a:gd name="T11" fmla="*/ 68 h 92"/>
                <a:gd name="T12" fmla="*/ 737 w 1641"/>
                <a:gd name="T13" fmla="*/ 70 h 92"/>
                <a:gd name="T14" fmla="*/ 722 w 1641"/>
                <a:gd name="T15" fmla="*/ 61 h 92"/>
                <a:gd name="T16" fmla="*/ 741 w 1641"/>
                <a:gd name="T17" fmla="*/ 55 h 92"/>
                <a:gd name="T18" fmla="*/ 768 w 1641"/>
                <a:gd name="T19" fmla="*/ 52 h 92"/>
                <a:gd name="T20" fmla="*/ 766 w 1641"/>
                <a:gd name="T21" fmla="*/ 35 h 92"/>
                <a:gd name="T22" fmla="*/ 759 w 1641"/>
                <a:gd name="T23" fmla="*/ 29 h 92"/>
                <a:gd name="T24" fmla="*/ 756 w 1641"/>
                <a:gd name="T25" fmla="*/ 19 h 92"/>
                <a:gd name="T26" fmla="*/ 778 w 1641"/>
                <a:gd name="T27" fmla="*/ 38 h 92"/>
                <a:gd name="T28" fmla="*/ 837 w 1641"/>
                <a:gd name="T29" fmla="*/ 3 h 92"/>
                <a:gd name="T30" fmla="*/ 859 w 1641"/>
                <a:gd name="T31" fmla="*/ 44 h 92"/>
                <a:gd name="T32" fmla="*/ 883 w 1641"/>
                <a:gd name="T33" fmla="*/ 35 h 92"/>
                <a:gd name="T34" fmla="*/ 892 w 1641"/>
                <a:gd name="T35" fmla="*/ 33 h 92"/>
                <a:gd name="T36" fmla="*/ 900 w 1641"/>
                <a:gd name="T37" fmla="*/ 27 h 92"/>
                <a:gd name="T38" fmla="*/ 932 w 1641"/>
                <a:gd name="T39" fmla="*/ 42 h 92"/>
                <a:gd name="T40" fmla="*/ 915 w 1641"/>
                <a:gd name="T41" fmla="*/ 50 h 92"/>
                <a:gd name="T42" fmla="*/ 927 w 1641"/>
                <a:gd name="T43" fmla="*/ 62 h 92"/>
                <a:gd name="T44" fmla="*/ 941 w 1641"/>
                <a:gd name="T45" fmla="*/ 59 h 92"/>
                <a:gd name="T46" fmla="*/ 960 w 1641"/>
                <a:gd name="T47" fmla="*/ 64 h 92"/>
                <a:gd name="T48" fmla="*/ 946 w 1641"/>
                <a:gd name="T49" fmla="*/ 71 h 92"/>
                <a:gd name="T50" fmla="*/ 979 w 1641"/>
                <a:gd name="T51" fmla="*/ 82 h 92"/>
                <a:gd name="T52" fmla="*/ 985 w 1641"/>
                <a:gd name="T53" fmla="*/ 76 h 92"/>
                <a:gd name="T54" fmla="*/ 855 w 1641"/>
                <a:gd name="T55" fmla="*/ 64 h 92"/>
                <a:gd name="T56" fmla="*/ 859 w 1641"/>
                <a:gd name="T57" fmla="*/ 58 h 92"/>
                <a:gd name="T58" fmla="*/ 940 w 1641"/>
                <a:gd name="T59" fmla="*/ 85 h 92"/>
                <a:gd name="T60" fmla="*/ 843 w 1641"/>
                <a:gd name="T61" fmla="*/ 54 h 92"/>
                <a:gd name="T62" fmla="*/ 852 w 1641"/>
                <a:gd name="T63" fmla="*/ 61 h 92"/>
                <a:gd name="T64" fmla="*/ 852 w 1641"/>
                <a:gd name="T65" fmla="*/ 68 h 92"/>
                <a:gd name="T66" fmla="*/ 795 w 1641"/>
                <a:gd name="T67" fmla="*/ 77 h 92"/>
                <a:gd name="T68" fmla="*/ 808 w 1641"/>
                <a:gd name="T69" fmla="*/ 78 h 92"/>
                <a:gd name="T70" fmla="*/ 724 w 1641"/>
                <a:gd name="T71" fmla="*/ 83 h 92"/>
                <a:gd name="T72" fmla="*/ 767 w 1641"/>
                <a:gd name="T73" fmla="*/ 81 h 92"/>
                <a:gd name="T74" fmla="*/ 794 w 1641"/>
                <a:gd name="T75" fmla="*/ 81 h 92"/>
                <a:gd name="T76" fmla="*/ 789 w 1641"/>
                <a:gd name="T77" fmla="*/ 76 h 92"/>
                <a:gd name="T78" fmla="*/ 802 w 1641"/>
                <a:gd name="T79" fmla="*/ 24 h 92"/>
                <a:gd name="T80" fmla="*/ 791 w 1641"/>
                <a:gd name="T81" fmla="*/ 24 h 92"/>
                <a:gd name="T82" fmla="*/ 779 w 1641"/>
                <a:gd name="T83" fmla="*/ 15 h 92"/>
                <a:gd name="T84" fmla="*/ 859 w 1641"/>
                <a:gd name="T85" fmla="*/ 39 h 92"/>
                <a:gd name="T86" fmla="*/ 852 w 1641"/>
                <a:gd name="T87" fmla="*/ 36 h 92"/>
                <a:gd name="T88" fmla="*/ 840 w 1641"/>
                <a:gd name="T89" fmla="*/ 33 h 92"/>
                <a:gd name="T90" fmla="*/ 837 w 1641"/>
                <a:gd name="T91" fmla="*/ 54 h 92"/>
                <a:gd name="T92" fmla="*/ 819 w 1641"/>
                <a:gd name="T93" fmla="*/ 60 h 92"/>
                <a:gd name="T94" fmla="*/ 823 w 1641"/>
                <a:gd name="T95" fmla="*/ 52 h 92"/>
                <a:gd name="T96" fmla="*/ 811 w 1641"/>
                <a:gd name="T97" fmla="*/ 85 h 92"/>
                <a:gd name="T98" fmla="*/ 965 w 1641"/>
                <a:gd name="T99" fmla="*/ 76 h 92"/>
                <a:gd name="T100" fmla="*/ 683 w 1641"/>
                <a:gd name="T101" fmla="*/ 8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41" h="92">
                  <a:moveTo>
                    <a:pt x="985" y="76"/>
                  </a:moveTo>
                  <a:cubicBezTo>
                    <a:pt x="989" y="75"/>
                    <a:pt x="993" y="74"/>
                    <a:pt x="997" y="75"/>
                  </a:cubicBezTo>
                  <a:cubicBezTo>
                    <a:pt x="1025" y="78"/>
                    <a:pt x="1054" y="82"/>
                    <a:pt x="1082" y="86"/>
                  </a:cubicBezTo>
                  <a:cubicBezTo>
                    <a:pt x="1084" y="86"/>
                    <a:pt x="1086" y="86"/>
                    <a:pt x="1087" y="86"/>
                  </a:cubicBezTo>
                  <a:cubicBezTo>
                    <a:pt x="1272" y="86"/>
                    <a:pt x="1456" y="86"/>
                    <a:pt x="1641" y="86"/>
                  </a:cubicBezTo>
                  <a:cubicBezTo>
                    <a:pt x="1641" y="88"/>
                    <a:pt x="1641" y="90"/>
                    <a:pt x="1641" y="92"/>
                  </a:cubicBezTo>
                  <a:cubicBezTo>
                    <a:pt x="1638" y="92"/>
                    <a:pt x="1635" y="92"/>
                    <a:pt x="1632" y="92"/>
                  </a:cubicBezTo>
                  <a:cubicBezTo>
                    <a:pt x="1091" y="92"/>
                    <a:pt x="550" y="92"/>
                    <a:pt x="8" y="92"/>
                  </a:cubicBezTo>
                  <a:cubicBezTo>
                    <a:pt x="6" y="92"/>
                    <a:pt x="3" y="92"/>
                    <a:pt x="0" y="92"/>
                  </a:cubicBezTo>
                  <a:cubicBezTo>
                    <a:pt x="0" y="90"/>
                    <a:pt x="0" y="88"/>
                    <a:pt x="0" y="86"/>
                  </a:cubicBezTo>
                  <a:cubicBezTo>
                    <a:pt x="185" y="86"/>
                    <a:pt x="370" y="86"/>
                    <a:pt x="555" y="85"/>
                  </a:cubicBezTo>
                  <a:cubicBezTo>
                    <a:pt x="570" y="85"/>
                    <a:pt x="585" y="82"/>
                    <a:pt x="601" y="80"/>
                  </a:cubicBezTo>
                  <a:cubicBezTo>
                    <a:pt x="619" y="78"/>
                    <a:pt x="637" y="76"/>
                    <a:pt x="655" y="73"/>
                  </a:cubicBezTo>
                  <a:cubicBezTo>
                    <a:pt x="654" y="78"/>
                    <a:pt x="652" y="81"/>
                    <a:pt x="651" y="84"/>
                  </a:cubicBezTo>
                  <a:cubicBezTo>
                    <a:pt x="651" y="85"/>
                    <a:pt x="654" y="85"/>
                    <a:pt x="657" y="87"/>
                  </a:cubicBezTo>
                  <a:cubicBezTo>
                    <a:pt x="653" y="81"/>
                    <a:pt x="654" y="77"/>
                    <a:pt x="660" y="75"/>
                  </a:cubicBezTo>
                  <a:cubicBezTo>
                    <a:pt x="660" y="76"/>
                    <a:pt x="660" y="77"/>
                    <a:pt x="660" y="77"/>
                  </a:cubicBezTo>
                  <a:cubicBezTo>
                    <a:pt x="661" y="79"/>
                    <a:pt x="662" y="81"/>
                    <a:pt x="663" y="83"/>
                  </a:cubicBezTo>
                  <a:cubicBezTo>
                    <a:pt x="664" y="82"/>
                    <a:pt x="667" y="81"/>
                    <a:pt x="668" y="80"/>
                  </a:cubicBezTo>
                  <a:cubicBezTo>
                    <a:pt x="671" y="75"/>
                    <a:pt x="673" y="69"/>
                    <a:pt x="676" y="65"/>
                  </a:cubicBezTo>
                  <a:cubicBezTo>
                    <a:pt x="681" y="58"/>
                    <a:pt x="687" y="57"/>
                    <a:pt x="692" y="61"/>
                  </a:cubicBezTo>
                  <a:cubicBezTo>
                    <a:pt x="697" y="64"/>
                    <a:pt x="698" y="72"/>
                    <a:pt x="694" y="75"/>
                  </a:cubicBezTo>
                  <a:cubicBezTo>
                    <a:pt x="690" y="79"/>
                    <a:pt x="686" y="77"/>
                    <a:pt x="684" y="72"/>
                  </a:cubicBezTo>
                  <a:cubicBezTo>
                    <a:pt x="685" y="72"/>
                    <a:pt x="685" y="71"/>
                    <a:pt x="685" y="71"/>
                  </a:cubicBezTo>
                  <a:cubicBezTo>
                    <a:pt x="689" y="72"/>
                    <a:pt x="692" y="73"/>
                    <a:pt x="693" y="68"/>
                  </a:cubicBezTo>
                  <a:cubicBezTo>
                    <a:pt x="693" y="66"/>
                    <a:pt x="691" y="63"/>
                    <a:pt x="689" y="62"/>
                  </a:cubicBezTo>
                  <a:cubicBezTo>
                    <a:pt x="686" y="60"/>
                    <a:pt x="682" y="62"/>
                    <a:pt x="681" y="65"/>
                  </a:cubicBezTo>
                  <a:cubicBezTo>
                    <a:pt x="677" y="70"/>
                    <a:pt x="679" y="76"/>
                    <a:pt x="682" y="80"/>
                  </a:cubicBezTo>
                  <a:cubicBezTo>
                    <a:pt x="687" y="84"/>
                    <a:pt x="692" y="84"/>
                    <a:pt x="697" y="82"/>
                  </a:cubicBezTo>
                  <a:cubicBezTo>
                    <a:pt x="702" y="79"/>
                    <a:pt x="705" y="74"/>
                    <a:pt x="703" y="68"/>
                  </a:cubicBezTo>
                  <a:cubicBezTo>
                    <a:pt x="702" y="64"/>
                    <a:pt x="701" y="61"/>
                    <a:pt x="700" y="57"/>
                  </a:cubicBezTo>
                  <a:cubicBezTo>
                    <a:pt x="698" y="49"/>
                    <a:pt x="698" y="40"/>
                    <a:pt x="705" y="34"/>
                  </a:cubicBezTo>
                  <a:cubicBezTo>
                    <a:pt x="714" y="28"/>
                    <a:pt x="723" y="28"/>
                    <a:pt x="733" y="32"/>
                  </a:cubicBezTo>
                  <a:cubicBezTo>
                    <a:pt x="741" y="36"/>
                    <a:pt x="745" y="43"/>
                    <a:pt x="746" y="52"/>
                  </a:cubicBezTo>
                  <a:cubicBezTo>
                    <a:pt x="746" y="62"/>
                    <a:pt x="743" y="68"/>
                    <a:pt x="737" y="70"/>
                  </a:cubicBezTo>
                  <a:cubicBezTo>
                    <a:pt x="729" y="72"/>
                    <a:pt x="719" y="70"/>
                    <a:pt x="715" y="63"/>
                  </a:cubicBezTo>
                  <a:cubicBezTo>
                    <a:pt x="713" y="60"/>
                    <a:pt x="712" y="55"/>
                    <a:pt x="713" y="52"/>
                  </a:cubicBezTo>
                  <a:cubicBezTo>
                    <a:pt x="715" y="49"/>
                    <a:pt x="719" y="47"/>
                    <a:pt x="723" y="46"/>
                  </a:cubicBezTo>
                  <a:cubicBezTo>
                    <a:pt x="728" y="45"/>
                    <a:pt x="732" y="50"/>
                    <a:pt x="732" y="55"/>
                  </a:cubicBezTo>
                  <a:cubicBezTo>
                    <a:pt x="731" y="61"/>
                    <a:pt x="727" y="62"/>
                    <a:pt x="722" y="61"/>
                  </a:cubicBezTo>
                  <a:cubicBezTo>
                    <a:pt x="724" y="57"/>
                    <a:pt x="725" y="54"/>
                    <a:pt x="727" y="49"/>
                  </a:cubicBezTo>
                  <a:cubicBezTo>
                    <a:pt x="723" y="50"/>
                    <a:pt x="720" y="50"/>
                    <a:pt x="718" y="51"/>
                  </a:cubicBezTo>
                  <a:cubicBezTo>
                    <a:pt x="717" y="53"/>
                    <a:pt x="717" y="56"/>
                    <a:pt x="717" y="59"/>
                  </a:cubicBezTo>
                  <a:cubicBezTo>
                    <a:pt x="719" y="65"/>
                    <a:pt x="724" y="69"/>
                    <a:pt x="730" y="68"/>
                  </a:cubicBezTo>
                  <a:cubicBezTo>
                    <a:pt x="737" y="67"/>
                    <a:pt x="742" y="62"/>
                    <a:pt x="741" y="55"/>
                  </a:cubicBezTo>
                  <a:cubicBezTo>
                    <a:pt x="741" y="48"/>
                    <a:pt x="736" y="41"/>
                    <a:pt x="730" y="39"/>
                  </a:cubicBezTo>
                  <a:cubicBezTo>
                    <a:pt x="722" y="36"/>
                    <a:pt x="713" y="38"/>
                    <a:pt x="708" y="44"/>
                  </a:cubicBezTo>
                  <a:cubicBezTo>
                    <a:pt x="703" y="49"/>
                    <a:pt x="702" y="56"/>
                    <a:pt x="705" y="63"/>
                  </a:cubicBezTo>
                  <a:cubicBezTo>
                    <a:pt x="711" y="76"/>
                    <a:pt x="726" y="82"/>
                    <a:pt x="741" y="76"/>
                  </a:cubicBezTo>
                  <a:cubicBezTo>
                    <a:pt x="753" y="72"/>
                    <a:pt x="761" y="62"/>
                    <a:pt x="768" y="52"/>
                  </a:cubicBezTo>
                  <a:cubicBezTo>
                    <a:pt x="764" y="51"/>
                    <a:pt x="760" y="51"/>
                    <a:pt x="756" y="50"/>
                  </a:cubicBezTo>
                  <a:cubicBezTo>
                    <a:pt x="745" y="46"/>
                    <a:pt x="739" y="33"/>
                    <a:pt x="743" y="22"/>
                  </a:cubicBezTo>
                  <a:cubicBezTo>
                    <a:pt x="745" y="17"/>
                    <a:pt x="748" y="14"/>
                    <a:pt x="754" y="14"/>
                  </a:cubicBezTo>
                  <a:cubicBezTo>
                    <a:pt x="759" y="13"/>
                    <a:pt x="764" y="15"/>
                    <a:pt x="766" y="21"/>
                  </a:cubicBezTo>
                  <a:cubicBezTo>
                    <a:pt x="768" y="25"/>
                    <a:pt x="768" y="31"/>
                    <a:pt x="766" y="35"/>
                  </a:cubicBezTo>
                  <a:cubicBezTo>
                    <a:pt x="765" y="37"/>
                    <a:pt x="760" y="40"/>
                    <a:pt x="757" y="39"/>
                  </a:cubicBezTo>
                  <a:cubicBezTo>
                    <a:pt x="754" y="38"/>
                    <a:pt x="751" y="35"/>
                    <a:pt x="749" y="32"/>
                  </a:cubicBezTo>
                  <a:cubicBezTo>
                    <a:pt x="748" y="31"/>
                    <a:pt x="750" y="26"/>
                    <a:pt x="751" y="26"/>
                  </a:cubicBezTo>
                  <a:cubicBezTo>
                    <a:pt x="753" y="25"/>
                    <a:pt x="756" y="26"/>
                    <a:pt x="759" y="26"/>
                  </a:cubicBezTo>
                  <a:cubicBezTo>
                    <a:pt x="759" y="27"/>
                    <a:pt x="759" y="28"/>
                    <a:pt x="759" y="29"/>
                  </a:cubicBezTo>
                  <a:cubicBezTo>
                    <a:pt x="757" y="29"/>
                    <a:pt x="754" y="29"/>
                    <a:pt x="750" y="30"/>
                  </a:cubicBezTo>
                  <a:cubicBezTo>
                    <a:pt x="752" y="32"/>
                    <a:pt x="753" y="35"/>
                    <a:pt x="754" y="35"/>
                  </a:cubicBezTo>
                  <a:cubicBezTo>
                    <a:pt x="757" y="35"/>
                    <a:pt x="761" y="35"/>
                    <a:pt x="763" y="34"/>
                  </a:cubicBezTo>
                  <a:cubicBezTo>
                    <a:pt x="764" y="32"/>
                    <a:pt x="766" y="27"/>
                    <a:pt x="765" y="25"/>
                  </a:cubicBezTo>
                  <a:cubicBezTo>
                    <a:pt x="763" y="22"/>
                    <a:pt x="759" y="19"/>
                    <a:pt x="756" y="19"/>
                  </a:cubicBezTo>
                  <a:cubicBezTo>
                    <a:pt x="753" y="19"/>
                    <a:pt x="749" y="22"/>
                    <a:pt x="747" y="25"/>
                  </a:cubicBezTo>
                  <a:cubicBezTo>
                    <a:pt x="744" y="31"/>
                    <a:pt x="745" y="37"/>
                    <a:pt x="750" y="42"/>
                  </a:cubicBezTo>
                  <a:cubicBezTo>
                    <a:pt x="756" y="47"/>
                    <a:pt x="762" y="50"/>
                    <a:pt x="770" y="47"/>
                  </a:cubicBezTo>
                  <a:cubicBezTo>
                    <a:pt x="774" y="46"/>
                    <a:pt x="778" y="45"/>
                    <a:pt x="783" y="44"/>
                  </a:cubicBezTo>
                  <a:cubicBezTo>
                    <a:pt x="781" y="42"/>
                    <a:pt x="779" y="40"/>
                    <a:pt x="778" y="38"/>
                  </a:cubicBezTo>
                  <a:cubicBezTo>
                    <a:pt x="765" y="23"/>
                    <a:pt x="767" y="9"/>
                    <a:pt x="785" y="0"/>
                  </a:cubicBezTo>
                  <a:cubicBezTo>
                    <a:pt x="789" y="0"/>
                    <a:pt x="794" y="0"/>
                    <a:pt x="798" y="0"/>
                  </a:cubicBezTo>
                  <a:cubicBezTo>
                    <a:pt x="816" y="9"/>
                    <a:pt x="819" y="14"/>
                    <a:pt x="816" y="33"/>
                  </a:cubicBezTo>
                  <a:cubicBezTo>
                    <a:pt x="819" y="32"/>
                    <a:pt x="822" y="31"/>
                    <a:pt x="825" y="30"/>
                  </a:cubicBezTo>
                  <a:cubicBezTo>
                    <a:pt x="822" y="18"/>
                    <a:pt x="826" y="9"/>
                    <a:pt x="837" y="3"/>
                  </a:cubicBezTo>
                  <a:cubicBezTo>
                    <a:pt x="839" y="2"/>
                    <a:pt x="842" y="1"/>
                    <a:pt x="844" y="0"/>
                  </a:cubicBezTo>
                  <a:cubicBezTo>
                    <a:pt x="848" y="0"/>
                    <a:pt x="853" y="0"/>
                    <a:pt x="857" y="0"/>
                  </a:cubicBezTo>
                  <a:cubicBezTo>
                    <a:pt x="870" y="8"/>
                    <a:pt x="874" y="14"/>
                    <a:pt x="871" y="25"/>
                  </a:cubicBezTo>
                  <a:cubicBezTo>
                    <a:pt x="869" y="30"/>
                    <a:pt x="866" y="34"/>
                    <a:pt x="863" y="39"/>
                  </a:cubicBezTo>
                  <a:cubicBezTo>
                    <a:pt x="862" y="40"/>
                    <a:pt x="860" y="42"/>
                    <a:pt x="859" y="44"/>
                  </a:cubicBezTo>
                  <a:cubicBezTo>
                    <a:pt x="864" y="45"/>
                    <a:pt x="868" y="47"/>
                    <a:pt x="873" y="48"/>
                  </a:cubicBezTo>
                  <a:cubicBezTo>
                    <a:pt x="886" y="51"/>
                    <a:pt x="899" y="38"/>
                    <a:pt x="895" y="26"/>
                  </a:cubicBezTo>
                  <a:cubicBezTo>
                    <a:pt x="894" y="21"/>
                    <a:pt x="889" y="18"/>
                    <a:pt x="883" y="19"/>
                  </a:cubicBezTo>
                  <a:cubicBezTo>
                    <a:pt x="878" y="20"/>
                    <a:pt x="875" y="25"/>
                    <a:pt x="876" y="29"/>
                  </a:cubicBezTo>
                  <a:cubicBezTo>
                    <a:pt x="877" y="32"/>
                    <a:pt x="881" y="35"/>
                    <a:pt x="883" y="35"/>
                  </a:cubicBezTo>
                  <a:cubicBezTo>
                    <a:pt x="887" y="36"/>
                    <a:pt x="890" y="35"/>
                    <a:pt x="890" y="30"/>
                  </a:cubicBezTo>
                  <a:cubicBezTo>
                    <a:pt x="888" y="29"/>
                    <a:pt x="885" y="29"/>
                    <a:pt x="883" y="29"/>
                  </a:cubicBezTo>
                  <a:cubicBezTo>
                    <a:pt x="883" y="28"/>
                    <a:pt x="883" y="27"/>
                    <a:pt x="882" y="27"/>
                  </a:cubicBezTo>
                  <a:cubicBezTo>
                    <a:pt x="885" y="26"/>
                    <a:pt x="888" y="25"/>
                    <a:pt x="890" y="26"/>
                  </a:cubicBezTo>
                  <a:cubicBezTo>
                    <a:pt x="892" y="27"/>
                    <a:pt x="893" y="32"/>
                    <a:pt x="892" y="33"/>
                  </a:cubicBezTo>
                  <a:cubicBezTo>
                    <a:pt x="890" y="36"/>
                    <a:pt x="886" y="39"/>
                    <a:pt x="883" y="39"/>
                  </a:cubicBezTo>
                  <a:cubicBezTo>
                    <a:pt x="880" y="39"/>
                    <a:pt x="875" y="35"/>
                    <a:pt x="874" y="32"/>
                  </a:cubicBezTo>
                  <a:cubicBezTo>
                    <a:pt x="871" y="27"/>
                    <a:pt x="873" y="21"/>
                    <a:pt x="878" y="17"/>
                  </a:cubicBezTo>
                  <a:cubicBezTo>
                    <a:pt x="882" y="13"/>
                    <a:pt x="887" y="13"/>
                    <a:pt x="892" y="15"/>
                  </a:cubicBezTo>
                  <a:cubicBezTo>
                    <a:pt x="897" y="17"/>
                    <a:pt x="899" y="21"/>
                    <a:pt x="900" y="27"/>
                  </a:cubicBezTo>
                  <a:cubicBezTo>
                    <a:pt x="901" y="40"/>
                    <a:pt x="892" y="50"/>
                    <a:pt x="879" y="51"/>
                  </a:cubicBezTo>
                  <a:cubicBezTo>
                    <a:pt x="877" y="51"/>
                    <a:pt x="876" y="51"/>
                    <a:pt x="873" y="51"/>
                  </a:cubicBezTo>
                  <a:cubicBezTo>
                    <a:pt x="882" y="64"/>
                    <a:pt x="891" y="75"/>
                    <a:pt x="907" y="78"/>
                  </a:cubicBezTo>
                  <a:cubicBezTo>
                    <a:pt x="919" y="80"/>
                    <a:pt x="932" y="73"/>
                    <a:pt x="937" y="62"/>
                  </a:cubicBezTo>
                  <a:cubicBezTo>
                    <a:pt x="940" y="54"/>
                    <a:pt x="938" y="47"/>
                    <a:pt x="932" y="42"/>
                  </a:cubicBezTo>
                  <a:cubicBezTo>
                    <a:pt x="926" y="36"/>
                    <a:pt x="916" y="36"/>
                    <a:pt x="909" y="40"/>
                  </a:cubicBezTo>
                  <a:cubicBezTo>
                    <a:pt x="903" y="44"/>
                    <a:pt x="899" y="52"/>
                    <a:pt x="901" y="59"/>
                  </a:cubicBezTo>
                  <a:cubicBezTo>
                    <a:pt x="902" y="64"/>
                    <a:pt x="909" y="69"/>
                    <a:pt x="915" y="67"/>
                  </a:cubicBezTo>
                  <a:cubicBezTo>
                    <a:pt x="921" y="66"/>
                    <a:pt x="926" y="59"/>
                    <a:pt x="925" y="53"/>
                  </a:cubicBezTo>
                  <a:cubicBezTo>
                    <a:pt x="924" y="49"/>
                    <a:pt x="922" y="49"/>
                    <a:pt x="915" y="50"/>
                  </a:cubicBezTo>
                  <a:cubicBezTo>
                    <a:pt x="917" y="54"/>
                    <a:pt x="918" y="57"/>
                    <a:pt x="919" y="61"/>
                  </a:cubicBezTo>
                  <a:cubicBezTo>
                    <a:pt x="914" y="62"/>
                    <a:pt x="911" y="61"/>
                    <a:pt x="910" y="56"/>
                  </a:cubicBezTo>
                  <a:cubicBezTo>
                    <a:pt x="908" y="52"/>
                    <a:pt x="912" y="46"/>
                    <a:pt x="916" y="46"/>
                  </a:cubicBezTo>
                  <a:cubicBezTo>
                    <a:pt x="920" y="46"/>
                    <a:pt x="925" y="48"/>
                    <a:pt x="927" y="50"/>
                  </a:cubicBezTo>
                  <a:cubicBezTo>
                    <a:pt x="929" y="53"/>
                    <a:pt x="929" y="59"/>
                    <a:pt x="927" y="62"/>
                  </a:cubicBezTo>
                  <a:cubicBezTo>
                    <a:pt x="924" y="69"/>
                    <a:pt x="912" y="72"/>
                    <a:pt x="905" y="70"/>
                  </a:cubicBezTo>
                  <a:cubicBezTo>
                    <a:pt x="899" y="68"/>
                    <a:pt x="895" y="62"/>
                    <a:pt x="896" y="53"/>
                  </a:cubicBezTo>
                  <a:cubicBezTo>
                    <a:pt x="896" y="44"/>
                    <a:pt x="899" y="36"/>
                    <a:pt x="908" y="32"/>
                  </a:cubicBezTo>
                  <a:cubicBezTo>
                    <a:pt x="917" y="28"/>
                    <a:pt x="927" y="27"/>
                    <a:pt x="936" y="34"/>
                  </a:cubicBezTo>
                  <a:cubicBezTo>
                    <a:pt x="944" y="40"/>
                    <a:pt x="943" y="50"/>
                    <a:pt x="941" y="59"/>
                  </a:cubicBezTo>
                  <a:cubicBezTo>
                    <a:pt x="941" y="61"/>
                    <a:pt x="939" y="63"/>
                    <a:pt x="939" y="66"/>
                  </a:cubicBezTo>
                  <a:cubicBezTo>
                    <a:pt x="936" y="71"/>
                    <a:pt x="938" y="76"/>
                    <a:pt x="942" y="79"/>
                  </a:cubicBezTo>
                  <a:cubicBezTo>
                    <a:pt x="946" y="83"/>
                    <a:pt x="951" y="84"/>
                    <a:pt x="956" y="81"/>
                  </a:cubicBezTo>
                  <a:cubicBezTo>
                    <a:pt x="961" y="78"/>
                    <a:pt x="963" y="74"/>
                    <a:pt x="962" y="68"/>
                  </a:cubicBezTo>
                  <a:cubicBezTo>
                    <a:pt x="962" y="66"/>
                    <a:pt x="961" y="64"/>
                    <a:pt x="960" y="64"/>
                  </a:cubicBezTo>
                  <a:cubicBezTo>
                    <a:pt x="957" y="63"/>
                    <a:pt x="954" y="62"/>
                    <a:pt x="951" y="63"/>
                  </a:cubicBezTo>
                  <a:cubicBezTo>
                    <a:pt x="950" y="63"/>
                    <a:pt x="948" y="67"/>
                    <a:pt x="949" y="68"/>
                  </a:cubicBezTo>
                  <a:cubicBezTo>
                    <a:pt x="950" y="70"/>
                    <a:pt x="953" y="71"/>
                    <a:pt x="957" y="73"/>
                  </a:cubicBezTo>
                  <a:cubicBezTo>
                    <a:pt x="956" y="73"/>
                    <a:pt x="954" y="77"/>
                    <a:pt x="953" y="76"/>
                  </a:cubicBezTo>
                  <a:cubicBezTo>
                    <a:pt x="950" y="75"/>
                    <a:pt x="946" y="73"/>
                    <a:pt x="946" y="71"/>
                  </a:cubicBezTo>
                  <a:cubicBezTo>
                    <a:pt x="945" y="68"/>
                    <a:pt x="947" y="62"/>
                    <a:pt x="949" y="61"/>
                  </a:cubicBezTo>
                  <a:cubicBezTo>
                    <a:pt x="952" y="59"/>
                    <a:pt x="958" y="59"/>
                    <a:pt x="961" y="61"/>
                  </a:cubicBezTo>
                  <a:cubicBezTo>
                    <a:pt x="964" y="62"/>
                    <a:pt x="966" y="66"/>
                    <a:pt x="968" y="70"/>
                  </a:cubicBezTo>
                  <a:cubicBezTo>
                    <a:pt x="970" y="73"/>
                    <a:pt x="972" y="77"/>
                    <a:pt x="974" y="80"/>
                  </a:cubicBezTo>
                  <a:cubicBezTo>
                    <a:pt x="975" y="81"/>
                    <a:pt x="977" y="82"/>
                    <a:pt x="979" y="82"/>
                  </a:cubicBezTo>
                  <a:cubicBezTo>
                    <a:pt x="980" y="83"/>
                    <a:pt x="981" y="80"/>
                    <a:pt x="981" y="78"/>
                  </a:cubicBezTo>
                  <a:cubicBezTo>
                    <a:pt x="981" y="75"/>
                    <a:pt x="983" y="75"/>
                    <a:pt x="985" y="75"/>
                  </a:cubicBezTo>
                  <a:cubicBezTo>
                    <a:pt x="986" y="79"/>
                    <a:pt x="986" y="82"/>
                    <a:pt x="986" y="86"/>
                  </a:cubicBezTo>
                  <a:cubicBezTo>
                    <a:pt x="987" y="86"/>
                    <a:pt x="989" y="85"/>
                    <a:pt x="991" y="85"/>
                  </a:cubicBezTo>
                  <a:cubicBezTo>
                    <a:pt x="992" y="80"/>
                    <a:pt x="991" y="76"/>
                    <a:pt x="985" y="76"/>
                  </a:cubicBezTo>
                  <a:close/>
                  <a:moveTo>
                    <a:pt x="853" y="74"/>
                  </a:moveTo>
                  <a:cubicBezTo>
                    <a:pt x="852" y="74"/>
                    <a:pt x="852" y="74"/>
                    <a:pt x="852" y="75"/>
                  </a:cubicBezTo>
                  <a:cubicBezTo>
                    <a:pt x="850" y="74"/>
                    <a:pt x="848" y="73"/>
                    <a:pt x="847" y="71"/>
                  </a:cubicBezTo>
                  <a:cubicBezTo>
                    <a:pt x="846" y="70"/>
                    <a:pt x="847" y="67"/>
                    <a:pt x="848" y="66"/>
                  </a:cubicBezTo>
                  <a:cubicBezTo>
                    <a:pt x="850" y="65"/>
                    <a:pt x="853" y="64"/>
                    <a:pt x="855" y="64"/>
                  </a:cubicBezTo>
                  <a:cubicBezTo>
                    <a:pt x="859" y="66"/>
                    <a:pt x="862" y="72"/>
                    <a:pt x="859" y="76"/>
                  </a:cubicBezTo>
                  <a:cubicBezTo>
                    <a:pt x="856" y="79"/>
                    <a:pt x="851" y="82"/>
                    <a:pt x="848" y="81"/>
                  </a:cubicBezTo>
                  <a:cubicBezTo>
                    <a:pt x="844" y="80"/>
                    <a:pt x="840" y="77"/>
                    <a:pt x="838" y="73"/>
                  </a:cubicBezTo>
                  <a:cubicBezTo>
                    <a:pt x="837" y="70"/>
                    <a:pt x="839" y="65"/>
                    <a:pt x="841" y="62"/>
                  </a:cubicBezTo>
                  <a:cubicBezTo>
                    <a:pt x="846" y="57"/>
                    <a:pt x="852" y="56"/>
                    <a:pt x="859" y="58"/>
                  </a:cubicBezTo>
                  <a:cubicBezTo>
                    <a:pt x="865" y="61"/>
                    <a:pt x="868" y="65"/>
                    <a:pt x="869" y="72"/>
                  </a:cubicBezTo>
                  <a:cubicBezTo>
                    <a:pt x="870" y="75"/>
                    <a:pt x="872" y="79"/>
                    <a:pt x="875" y="81"/>
                  </a:cubicBezTo>
                  <a:cubicBezTo>
                    <a:pt x="876" y="82"/>
                    <a:pt x="880" y="80"/>
                    <a:pt x="884" y="79"/>
                  </a:cubicBezTo>
                  <a:cubicBezTo>
                    <a:pt x="883" y="80"/>
                    <a:pt x="882" y="83"/>
                    <a:pt x="881" y="85"/>
                  </a:cubicBezTo>
                  <a:cubicBezTo>
                    <a:pt x="901" y="85"/>
                    <a:pt x="921" y="85"/>
                    <a:pt x="940" y="85"/>
                  </a:cubicBezTo>
                  <a:cubicBezTo>
                    <a:pt x="938" y="81"/>
                    <a:pt x="936" y="77"/>
                    <a:pt x="934" y="73"/>
                  </a:cubicBezTo>
                  <a:cubicBezTo>
                    <a:pt x="931" y="75"/>
                    <a:pt x="929" y="77"/>
                    <a:pt x="926" y="78"/>
                  </a:cubicBezTo>
                  <a:cubicBezTo>
                    <a:pt x="914" y="86"/>
                    <a:pt x="900" y="86"/>
                    <a:pt x="888" y="77"/>
                  </a:cubicBezTo>
                  <a:cubicBezTo>
                    <a:pt x="883" y="72"/>
                    <a:pt x="879" y="67"/>
                    <a:pt x="875" y="61"/>
                  </a:cubicBezTo>
                  <a:cubicBezTo>
                    <a:pt x="864" y="45"/>
                    <a:pt x="859" y="44"/>
                    <a:pt x="843" y="54"/>
                  </a:cubicBezTo>
                  <a:cubicBezTo>
                    <a:pt x="842" y="54"/>
                    <a:pt x="842" y="54"/>
                    <a:pt x="841" y="55"/>
                  </a:cubicBezTo>
                  <a:cubicBezTo>
                    <a:pt x="833" y="60"/>
                    <a:pt x="830" y="67"/>
                    <a:pt x="832" y="75"/>
                  </a:cubicBezTo>
                  <a:cubicBezTo>
                    <a:pt x="835" y="83"/>
                    <a:pt x="840" y="86"/>
                    <a:pt x="851" y="86"/>
                  </a:cubicBezTo>
                  <a:cubicBezTo>
                    <a:pt x="859" y="85"/>
                    <a:pt x="866" y="74"/>
                    <a:pt x="862" y="67"/>
                  </a:cubicBezTo>
                  <a:cubicBezTo>
                    <a:pt x="860" y="62"/>
                    <a:pt x="856" y="60"/>
                    <a:pt x="852" y="61"/>
                  </a:cubicBezTo>
                  <a:cubicBezTo>
                    <a:pt x="848" y="62"/>
                    <a:pt x="844" y="64"/>
                    <a:pt x="843" y="67"/>
                  </a:cubicBezTo>
                  <a:cubicBezTo>
                    <a:pt x="842" y="69"/>
                    <a:pt x="843" y="74"/>
                    <a:pt x="845" y="76"/>
                  </a:cubicBezTo>
                  <a:cubicBezTo>
                    <a:pt x="846" y="78"/>
                    <a:pt x="850" y="78"/>
                    <a:pt x="852" y="78"/>
                  </a:cubicBezTo>
                  <a:cubicBezTo>
                    <a:pt x="854" y="77"/>
                    <a:pt x="855" y="74"/>
                    <a:pt x="855" y="72"/>
                  </a:cubicBezTo>
                  <a:cubicBezTo>
                    <a:pt x="856" y="71"/>
                    <a:pt x="854" y="69"/>
                    <a:pt x="852" y="68"/>
                  </a:cubicBezTo>
                  <a:cubicBezTo>
                    <a:pt x="852" y="68"/>
                    <a:pt x="852" y="69"/>
                    <a:pt x="851" y="69"/>
                  </a:cubicBezTo>
                  <a:cubicBezTo>
                    <a:pt x="852" y="71"/>
                    <a:pt x="852" y="72"/>
                    <a:pt x="853" y="74"/>
                  </a:cubicBezTo>
                  <a:close/>
                  <a:moveTo>
                    <a:pt x="790" y="67"/>
                  </a:moveTo>
                  <a:cubicBezTo>
                    <a:pt x="786" y="70"/>
                    <a:pt x="784" y="72"/>
                    <a:pt x="787" y="75"/>
                  </a:cubicBezTo>
                  <a:cubicBezTo>
                    <a:pt x="789" y="77"/>
                    <a:pt x="794" y="78"/>
                    <a:pt x="795" y="77"/>
                  </a:cubicBezTo>
                  <a:cubicBezTo>
                    <a:pt x="798" y="75"/>
                    <a:pt x="799" y="70"/>
                    <a:pt x="799" y="67"/>
                  </a:cubicBezTo>
                  <a:cubicBezTo>
                    <a:pt x="798" y="65"/>
                    <a:pt x="794" y="62"/>
                    <a:pt x="792" y="61"/>
                  </a:cubicBezTo>
                  <a:cubicBezTo>
                    <a:pt x="785" y="60"/>
                    <a:pt x="780" y="63"/>
                    <a:pt x="779" y="68"/>
                  </a:cubicBezTo>
                  <a:cubicBezTo>
                    <a:pt x="777" y="75"/>
                    <a:pt x="781" y="84"/>
                    <a:pt x="787" y="85"/>
                  </a:cubicBezTo>
                  <a:cubicBezTo>
                    <a:pt x="795" y="88"/>
                    <a:pt x="804" y="85"/>
                    <a:pt x="808" y="78"/>
                  </a:cubicBezTo>
                  <a:cubicBezTo>
                    <a:pt x="812" y="71"/>
                    <a:pt x="810" y="62"/>
                    <a:pt x="803" y="57"/>
                  </a:cubicBezTo>
                  <a:cubicBezTo>
                    <a:pt x="799" y="53"/>
                    <a:pt x="794" y="51"/>
                    <a:pt x="789" y="49"/>
                  </a:cubicBezTo>
                  <a:cubicBezTo>
                    <a:pt x="782" y="46"/>
                    <a:pt x="777" y="47"/>
                    <a:pt x="772" y="53"/>
                  </a:cubicBezTo>
                  <a:cubicBezTo>
                    <a:pt x="768" y="58"/>
                    <a:pt x="765" y="64"/>
                    <a:pt x="761" y="69"/>
                  </a:cubicBezTo>
                  <a:cubicBezTo>
                    <a:pt x="752" y="82"/>
                    <a:pt x="737" y="87"/>
                    <a:pt x="724" y="83"/>
                  </a:cubicBezTo>
                  <a:cubicBezTo>
                    <a:pt x="718" y="81"/>
                    <a:pt x="713" y="77"/>
                    <a:pt x="707" y="74"/>
                  </a:cubicBezTo>
                  <a:cubicBezTo>
                    <a:pt x="705" y="77"/>
                    <a:pt x="703" y="81"/>
                    <a:pt x="701" y="86"/>
                  </a:cubicBezTo>
                  <a:cubicBezTo>
                    <a:pt x="721" y="86"/>
                    <a:pt x="740" y="86"/>
                    <a:pt x="760" y="86"/>
                  </a:cubicBezTo>
                  <a:cubicBezTo>
                    <a:pt x="759" y="83"/>
                    <a:pt x="758" y="81"/>
                    <a:pt x="758" y="79"/>
                  </a:cubicBezTo>
                  <a:cubicBezTo>
                    <a:pt x="761" y="80"/>
                    <a:pt x="765" y="82"/>
                    <a:pt x="767" y="81"/>
                  </a:cubicBezTo>
                  <a:cubicBezTo>
                    <a:pt x="769" y="80"/>
                    <a:pt x="770" y="76"/>
                    <a:pt x="772" y="74"/>
                  </a:cubicBezTo>
                  <a:cubicBezTo>
                    <a:pt x="772" y="73"/>
                    <a:pt x="772" y="73"/>
                    <a:pt x="772" y="72"/>
                  </a:cubicBezTo>
                  <a:cubicBezTo>
                    <a:pt x="774" y="59"/>
                    <a:pt x="786" y="53"/>
                    <a:pt x="798" y="60"/>
                  </a:cubicBezTo>
                  <a:cubicBezTo>
                    <a:pt x="802" y="62"/>
                    <a:pt x="805" y="66"/>
                    <a:pt x="804" y="71"/>
                  </a:cubicBezTo>
                  <a:cubicBezTo>
                    <a:pt x="803" y="76"/>
                    <a:pt x="800" y="80"/>
                    <a:pt x="794" y="81"/>
                  </a:cubicBezTo>
                  <a:cubicBezTo>
                    <a:pt x="789" y="83"/>
                    <a:pt x="783" y="79"/>
                    <a:pt x="782" y="74"/>
                  </a:cubicBezTo>
                  <a:cubicBezTo>
                    <a:pt x="780" y="70"/>
                    <a:pt x="782" y="67"/>
                    <a:pt x="786" y="65"/>
                  </a:cubicBezTo>
                  <a:cubicBezTo>
                    <a:pt x="788" y="64"/>
                    <a:pt x="791" y="64"/>
                    <a:pt x="792" y="65"/>
                  </a:cubicBezTo>
                  <a:cubicBezTo>
                    <a:pt x="794" y="66"/>
                    <a:pt x="795" y="69"/>
                    <a:pt x="795" y="71"/>
                  </a:cubicBezTo>
                  <a:cubicBezTo>
                    <a:pt x="794" y="72"/>
                    <a:pt x="792" y="73"/>
                    <a:pt x="789" y="76"/>
                  </a:cubicBezTo>
                  <a:cubicBezTo>
                    <a:pt x="789" y="72"/>
                    <a:pt x="790" y="70"/>
                    <a:pt x="790" y="67"/>
                  </a:cubicBezTo>
                  <a:close/>
                  <a:moveTo>
                    <a:pt x="808" y="42"/>
                  </a:moveTo>
                  <a:cubicBezTo>
                    <a:pt x="798" y="44"/>
                    <a:pt x="791" y="42"/>
                    <a:pt x="786" y="36"/>
                  </a:cubicBezTo>
                  <a:cubicBezTo>
                    <a:pt x="782" y="31"/>
                    <a:pt x="783" y="26"/>
                    <a:pt x="788" y="22"/>
                  </a:cubicBezTo>
                  <a:cubicBezTo>
                    <a:pt x="792" y="19"/>
                    <a:pt x="800" y="20"/>
                    <a:pt x="802" y="24"/>
                  </a:cubicBezTo>
                  <a:cubicBezTo>
                    <a:pt x="803" y="27"/>
                    <a:pt x="802" y="30"/>
                    <a:pt x="801" y="33"/>
                  </a:cubicBezTo>
                  <a:cubicBezTo>
                    <a:pt x="800" y="34"/>
                    <a:pt x="797" y="33"/>
                    <a:pt x="794" y="33"/>
                  </a:cubicBezTo>
                  <a:cubicBezTo>
                    <a:pt x="794" y="33"/>
                    <a:pt x="794" y="32"/>
                    <a:pt x="794" y="31"/>
                  </a:cubicBezTo>
                  <a:cubicBezTo>
                    <a:pt x="797" y="30"/>
                    <a:pt x="803" y="32"/>
                    <a:pt x="800" y="26"/>
                  </a:cubicBezTo>
                  <a:cubicBezTo>
                    <a:pt x="798" y="22"/>
                    <a:pt x="794" y="22"/>
                    <a:pt x="791" y="24"/>
                  </a:cubicBezTo>
                  <a:cubicBezTo>
                    <a:pt x="788" y="26"/>
                    <a:pt x="784" y="29"/>
                    <a:pt x="787" y="33"/>
                  </a:cubicBezTo>
                  <a:cubicBezTo>
                    <a:pt x="790" y="38"/>
                    <a:pt x="795" y="40"/>
                    <a:pt x="801" y="39"/>
                  </a:cubicBezTo>
                  <a:cubicBezTo>
                    <a:pt x="807" y="38"/>
                    <a:pt x="812" y="36"/>
                    <a:pt x="813" y="30"/>
                  </a:cubicBezTo>
                  <a:cubicBezTo>
                    <a:pt x="815" y="22"/>
                    <a:pt x="810" y="11"/>
                    <a:pt x="803" y="8"/>
                  </a:cubicBezTo>
                  <a:cubicBezTo>
                    <a:pt x="796" y="5"/>
                    <a:pt x="785" y="8"/>
                    <a:pt x="779" y="15"/>
                  </a:cubicBezTo>
                  <a:cubicBezTo>
                    <a:pt x="774" y="22"/>
                    <a:pt x="774" y="31"/>
                    <a:pt x="781" y="37"/>
                  </a:cubicBezTo>
                  <a:cubicBezTo>
                    <a:pt x="789" y="44"/>
                    <a:pt x="797" y="49"/>
                    <a:pt x="806" y="55"/>
                  </a:cubicBezTo>
                  <a:cubicBezTo>
                    <a:pt x="807" y="49"/>
                    <a:pt x="807" y="46"/>
                    <a:pt x="808" y="42"/>
                  </a:cubicBezTo>
                  <a:close/>
                  <a:moveTo>
                    <a:pt x="837" y="54"/>
                  </a:moveTo>
                  <a:cubicBezTo>
                    <a:pt x="844" y="49"/>
                    <a:pt x="852" y="45"/>
                    <a:pt x="859" y="39"/>
                  </a:cubicBezTo>
                  <a:cubicBezTo>
                    <a:pt x="867" y="33"/>
                    <a:pt x="868" y="25"/>
                    <a:pt x="864" y="18"/>
                  </a:cubicBezTo>
                  <a:cubicBezTo>
                    <a:pt x="860" y="10"/>
                    <a:pt x="850" y="5"/>
                    <a:pt x="841" y="7"/>
                  </a:cubicBezTo>
                  <a:cubicBezTo>
                    <a:pt x="834" y="9"/>
                    <a:pt x="829" y="15"/>
                    <a:pt x="828" y="24"/>
                  </a:cubicBezTo>
                  <a:cubicBezTo>
                    <a:pt x="827" y="30"/>
                    <a:pt x="829" y="34"/>
                    <a:pt x="834" y="37"/>
                  </a:cubicBezTo>
                  <a:cubicBezTo>
                    <a:pt x="839" y="40"/>
                    <a:pt x="846" y="40"/>
                    <a:pt x="852" y="36"/>
                  </a:cubicBezTo>
                  <a:cubicBezTo>
                    <a:pt x="854" y="34"/>
                    <a:pt x="856" y="30"/>
                    <a:pt x="855" y="29"/>
                  </a:cubicBezTo>
                  <a:cubicBezTo>
                    <a:pt x="853" y="26"/>
                    <a:pt x="849" y="24"/>
                    <a:pt x="846" y="23"/>
                  </a:cubicBezTo>
                  <a:cubicBezTo>
                    <a:pt x="845" y="23"/>
                    <a:pt x="843" y="26"/>
                    <a:pt x="841" y="27"/>
                  </a:cubicBezTo>
                  <a:cubicBezTo>
                    <a:pt x="843" y="29"/>
                    <a:pt x="845" y="31"/>
                    <a:pt x="848" y="34"/>
                  </a:cubicBezTo>
                  <a:cubicBezTo>
                    <a:pt x="844" y="34"/>
                    <a:pt x="840" y="34"/>
                    <a:pt x="840" y="33"/>
                  </a:cubicBezTo>
                  <a:cubicBezTo>
                    <a:pt x="839" y="30"/>
                    <a:pt x="839" y="26"/>
                    <a:pt x="840" y="24"/>
                  </a:cubicBezTo>
                  <a:cubicBezTo>
                    <a:pt x="842" y="19"/>
                    <a:pt x="849" y="19"/>
                    <a:pt x="854" y="22"/>
                  </a:cubicBezTo>
                  <a:cubicBezTo>
                    <a:pt x="859" y="26"/>
                    <a:pt x="860" y="31"/>
                    <a:pt x="855" y="36"/>
                  </a:cubicBezTo>
                  <a:cubicBezTo>
                    <a:pt x="850" y="42"/>
                    <a:pt x="843" y="45"/>
                    <a:pt x="835" y="42"/>
                  </a:cubicBezTo>
                  <a:cubicBezTo>
                    <a:pt x="835" y="46"/>
                    <a:pt x="836" y="49"/>
                    <a:pt x="837" y="54"/>
                  </a:cubicBezTo>
                  <a:close/>
                  <a:moveTo>
                    <a:pt x="833" y="40"/>
                  </a:moveTo>
                  <a:cubicBezTo>
                    <a:pt x="829" y="37"/>
                    <a:pt x="826" y="33"/>
                    <a:pt x="824" y="34"/>
                  </a:cubicBezTo>
                  <a:cubicBezTo>
                    <a:pt x="820" y="35"/>
                    <a:pt x="817" y="39"/>
                    <a:pt x="815" y="42"/>
                  </a:cubicBezTo>
                  <a:cubicBezTo>
                    <a:pt x="813" y="44"/>
                    <a:pt x="813" y="47"/>
                    <a:pt x="813" y="49"/>
                  </a:cubicBezTo>
                  <a:cubicBezTo>
                    <a:pt x="814" y="53"/>
                    <a:pt x="816" y="57"/>
                    <a:pt x="819" y="60"/>
                  </a:cubicBezTo>
                  <a:cubicBezTo>
                    <a:pt x="820" y="61"/>
                    <a:pt x="825" y="60"/>
                    <a:pt x="826" y="59"/>
                  </a:cubicBezTo>
                  <a:cubicBezTo>
                    <a:pt x="828" y="55"/>
                    <a:pt x="829" y="51"/>
                    <a:pt x="829" y="48"/>
                  </a:cubicBezTo>
                  <a:cubicBezTo>
                    <a:pt x="829" y="46"/>
                    <a:pt x="826" y="43"/>
                    <a:pt x="824" y="42"/>
                  </a:cubicBezTo>
                  <a:cubicBezTo>
                    <a:pt x="823" y="42"/>
                    <a:pt x="820" y="45"/>
                    <a:pt x="819" y="46"/>
                  </a:cubicBezTo>
                  <a:cubicBezTo>
                    <a:pt x="820" y="48"/>
                    <a:pt x="822" y="50"/>
                    <a:pt x="823" y="52"/>
                  </a:cubicBezTo>
                  <a:cubicBezTo>
                    <a:pt x="822" y="55"/>
                    <a:pt x="819" y="56"/>
                    <a:pt x="817" y="53"/>
                  </a:cubicBezTo>
                  <a:cubicBezTo>
                    <a:pt x="813" y="47"/>
                    <a:pt x="816" y="40"/>
                    <a:pt x="823" y="39"/>
                  </a:cubicBezTo>
                  <a:cubicBezTo>
                    <a:pt x="825" y="39"/>
                    <a:pt x="828" y="40"/>
                    <a:pt x="833" y="40"/>
                  </a:cubicBezTo>
                  <a:close/>
                  <a:moveTo>
                    <a:pt x="815" y="63"/>
                  </a:moveTo>
                  <a:cubicBezTo>
                    <a:pt x="819" y="72"/>
                    <a:pt x="817" y="79"/>
                    <a:pt x="811" y="85"/>
                  </a:cubicBezTo>
                  <a:cubicBezTo>
                    <a:pt x="818" y="85"/>
                    <a:pt x="824" y="85"/>
                    <a:pt x="831" y="85"/>
                  </a:cubicBezTo>
                  <a:cubicBezTo>
                    <a:pt x="824" y="79"/>
                    <a:pt x="822" y="72"/>
                    <a:pt x="826" y="63"/>
                  </a:cubicBezTo>
                  <a:cubicBezTo>
                    <a:pt x="822" y="63"/>
                    <a:pt x="819" y="63"/>
                    <a:pt x="815" y="63"/>
                  </a:cubicBezTo>
                  <a:close/>
                  <a:moveTo>
                    <a:pt x="973" y="85"/>
                  </a:moveTo>
                  <a:cubicBezTo>
                    <a:pt x="970" y="82"/>
                    <a:pt x="967" y="79"/>
                    <a:pt x="965" y="76"/>
                  </a:cubicBezTo>
                  <a:cubicBezTo>
                    <a:pt x="962" y="80"/>
                    <a:pt x="960" y="82"/>
                    <a:pt x="958" y="85"/>
                  </a:cubicBezTo>
                  <a:cubicBezTo>
                    <a:pt x="963" y="85"/>
                    <a:pt x="968" y="85"/>
                    <a:pt x="973" y="85"/>
                  </a:cubicBezTo>
                  <a:close/>
                  <a:moveTo>
                    <a:pt x="677" y="77"/>
                  </a:moveTo>
                  <a:cubicBezTo>
                    <a:pt x="674" y="80"/>
                    <a:pt x="672" y="82"/>
                    <a:pt x="669" y="85"/>
                  </a:cubicBezTo>
                  <a:cubicBezTo>
                    <a:pt x="674" y="85"/>
                    <a:pt x="678" y="85"/>
                    <a:pt x="683" y="85"/>
                  </a:cubicBezTo>
                  <a:cubicBezTo>
                    <a:pt x="680" y="82"/>
                    <a:pt x="679" y="80"/>
                    <a:pt x="677" y="77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+mn-lt"/>
                <a:ea typeface="+mn-ea"/>
              </a:endParaRPr>
            </a:p>
          </p:txBody>
        </p:sp>
        <p:sp>
          <p:nvSpPr>
            <p:cNvPr id="22" name="Freeform 10"/>
            <p:cNvSpPr>
              <a:spLocks noEditPoints="1"/>
            </p:cNvSpPr>
            <p:nvPr/>
          </p:nvSpPr>
          <p:spPr bwMode="auto">
            <a:xfrm>
              <a:off x="1003" y="2142"/>
              <a:ext cx="5666" cy="317"/>
            </a:xfrm>
            <a:custGeom>
              <a:avLst/>
              <a:gdLst>
                <a:gd name="T0" fmla="*/ 1037 w 1641"/>
                <a:gd name="T1" fmla="*/ 12 h 91"/>
                <a:gd name="T2" fmla="*/ 984 w 1641"/>
                <a:gd name="T3" fmla="*/ 16 h 91"/>
                <a:gd name="T4" fmla="*/ 974 w 1641"/>
                <a:gd name="T5" fmla="*/ 11 h 91"/>
                <a:gd name="T6" fmla="*/ 953 w 1641"/>
                <a:gd name="T7" fmla="*/ 14 h 91"/>
                <a:gd name="T8" fmla="*/ 953 w 1641"/>
                <a:gd name="T9" fmla="*/ 29 h 91"/>
                <a:gd name="T10" fmla="*/ 938 w 1641"/>
                <a:gd name="T11" fmla="*/ 24 h 91"/>
                <a:gd name="T12" fmla="*/ 905 w 1641"/>
                <a:gd name="T13" fmla="*/ 21 h 91"/>
                <a:gd name="T14" fmla="*/ 910 w 1641"/>
                <a:gd name="T15" fmla="*/ 33 h 91"/>
                <a:gd name="T16" fmla="*/ 915 w 1641"/>
                <a:gd name="T17" fmla="*/ 41 h 91"/>
                <a:gd name="T18" fmla="*/ 901 w 1641"/>
                <a:gd name="T19" fmla="*/ 40 h 91"/>
                <a:gd name="T20" fmla="*/ 900 w 1641"/>
                <a:gd name="T21" fmla="*/ 15 h 91"/>
                <a:gd name="T22" fmla="*/ 888 w 1641"/>
                <a:gd name="T23" fmla="*/ 77 h 91"/>
                <a:gd name="T24" fmla="*/ 890 w 1641"/>
                <a:gd name="T25" fmla="*/ 65 h 91"/>
                <a:gd name="T26" fmla="*/ 886 w 1641"/>
                <a:gd name="T27" fmla="*/ 56 h 91"/>
                <a:gd name="T28" fmla="*/ 895 w 1641"/>
                <a:gd name="T29" fmla="*/ 64 h 91"/>
                <a:gd name="T30" fmla="*/ 854 w 1641"/>
                <a:gd name="T31" fmla="*/ 91 h 91"/>
                <a:gd name="T32" fmla="*/ 802 w 1641"/>
                <a:gd name="T33" fmla="*/ 89 h 91"/>
                <a:gd name="T34" fmla="*/ 771 w 1641"/>
                <a:gd name="T35" fmla="*/ 63 h 91"/>
                <a:gd name="T36" fmla="*/ 747 w 1641"/>
                <a:gd name="T37" fmla="*/ 66 h 91"/>
                <a:gd name="T38" fmla="*/ 755 w 1641"/>
                <a:gd name="T39" fmla="*/ 56 h 91"/>
                <a:gd name="T40" fmla="*/ 750 w 1641"/>
                <a:gd name="T41" fmla="*/ 56 h 91"/>
                <a:gd name="T42" fmla="*/ 741 w 1641"/>
                <a:gd name="T43" fmla="*/ 62 h 91"/>
                <a:gd name="T44" fmla="*/ 706 w 1641"/>
                <a:gd name="T45" fmla="*/ 26 h 91"/>
                <a:gd name="T46" fmla="*/ 730 w 1641"/>
                <a:gd name="T47" fmla="*/ 23 h 91"/>
                <a:gd name="T48" fmla="*/ 732 w 1641"/>
                <a:gd name="T49" fmla="*/ 35 h 91"/>
                <a:gd name="T50" fmla="*/ 737 w 1641"/>
                <a:gd name="T51" fmla="*/ 21 h 91"/>
                <a:gd name="T52" fmla="*/ 703 w 1641"/>
                <a:gd name="T53" fmla="*/ 22 h 91"/>
                <a:gd name="T54" fmla="*/ 685 w 1641"/>
                <a:gd name="T55" fmla="*/ 29 h 91"/>
                <a:gd name="T56" fmla="*/ 689 w 1641"/>
                <a:gd name="T57" fmla="*/ 14 h 91"/>
                <a:gd name="T58" fmla="*/ 671 w 1641"/>
                <a:gd name="T59" fmla="*/ 17 h 91"/>
                <a:gd name="T60" fmla="*/ 653 w 1641"/>
                <a:gd name="T61" fmla="*/ 7 h 91"/>
                <a:gd name="T62" fmla="*/ 8 w 1641"/>
                <a:gd name="T63" fmla="*/ 6 h 91"/>
                <a:gd name="T64" fmla="*/ 1641 w 1641"/>
                <a:gd name="T65" fmla="*/ 6 h 91"/>
                <a:gd name="T66" fmla="*/ 838 w 1641"/>
                <a:gd name="T67" fmla="*/ 19 h 91"/>
                <a:gd name="T68" fmla="*/ 848 w 1641"/>
                <a:gd name="T69" fmla="*/ 24 h 91"/>
                <a:gd name="T70" fmla="*/ 854 w 1641"/>
                <a:gd name="T71" fmla="*/ 23 h 91"/>
                <a:gd name="T72" fmla="*/ 859 w 1641"/>
                <a:gd name="T73" fmla="*/ 27 h 91"/>
                <a:gd name="T74" fmla="*/ 856 w 1641"/>
                <a:gd name="T75" fmla="*/ 43 h 91"/>
                <a:gd name="T76" fmla="*/ 884 w 1641"/>
                <a:gd name="T77" fmla="*/ 13 h 91"/>
                <a:gd name="T78" fmla="*/ 787 w 1641"/>
                <a:gd name="T79" fmla="*/ 42 h 91"/>
                <a:gd name="T80" fmla="*/ 779 w 1641"/>
                <a:gd name="T81" fmla="*/ 14 h 91"/>
                <a:gd name="T82" fmla="*/ 794 w 1641"/>
                <a:gd name="T83" fmla="*/ 13 h 91"/>
                <a:gd name="T84" fmla="*/ 789 w 1641"/>
                <a:gd name="T85" fmla="*/ 17 h 91"/>
                <a:gd name="T86" fmla="*/ 782 w 1641"/>
                <a:gd name="T87" fmla="*/ 16 h 91"/>
                <a:gd name="T88" fmla="*/ 782 w 1641"/>
                <a:gd name="T89" fmla="*/ 32 h 91"/>
                <a:gd name="T90" fmla="*/ 758 w 1641"/>
                <a:gd name="T91" fmla="*/ 6 h 91"/>
                <a:gd name="T92" fmla="*/ 777 w 1641"/>
                <a:gd name="T93" fmla="*/ 71 h 91"/>
                <a:gd name="T94" fmla="*/ 789 w 1641"/>
                <a:gd name="T95" fmla="*/ 56 h 91"/>
                <a:gd name="T96" fmla="*/ 795 w 1641"/>
                <a:gd name="T97" fmla="*/ 58 h 91"/>
                <a:gd name="T98" fmla="*/ 787 w 1641"/>
                <a:gd name="T99" fmla="*/ 54 h 91"/>
                <a:gd name="T100" fmla="*/ 856 w 1641"/>
                <a:gd name="T101" fmla="*/ 56 h 91"/>
                <a:gd name="T102" fmla="*/ 841 w 1641"/>
                <a:gd name="T103" fmla="*/ 57 h 91"/>
                <a:gd name="T104" fmla="*/ 855 w 1641"/>
                <a:gd name="T105" fmla="*/ 58 h 91"/>
                <a:gd name="T106" fmla="*/ 863 w 1641"/>
                <a:gd name="T107" fmla="*/ 74 h 91"/>
                <a:gd name="T108" fmla="*/ 834 w 1641"/>
                <a:gd name="T109" fmla="*/ 49 h 91"/>
                <a:gd name="T110" fmla="*/ 820 w 1641"/>
                <a:gd name="T111" fmla="*/ 36 h 91"/>
                <a:gd name="T112" fmla="*/ 826 w 1641"/>
                <a:gd name="T113" fmla="*/ 48 h 91"/>
                <a:gd name="T114" fmla="*/ 818 w 1641"/>
                <a:gd name="T115" fmla="*/ 54 h 91"/>
                <a:gd name="T116" fmla="*/ 824 w 1641"/>
                <a:gd name="T117" fmla="*/ 27 h 91"/>
                <a:gd name="T118" fmla="*/ 916 w 1641"/>
                <a:gd name="T119" fmla="*/ 7 h 91"/>
                <a:gd name="T120" fmla="*/ 724 w 1641"/>
                <a:gd name="T121" fmla="*/ 6 h 91"/>
                <a:gd name="T122" fmla="*/ 965 w 1641"/>
                <a:gd name="T123" fmla="*/ 14 h 91"/>
                <a:gd name="T124" fmla="*/ 681 w 1641"/>
                <a:gd name="T125" fmla="*/ 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41" h="91">
                  <a:moveTo>
                    <a:pt x="1641" y="6"/>
                  </a:moveTo>
                  <a:cubicBezTo>
                    <a:pt x="1638" y="6"/>
                    <a:pt x="1635" y="6"/>
                    <a:pt x="1632" y="6"/>
                  </a:cubicBezTo>
                  <a:cubicBezTo>
                    <a:pt x="1457" y="6"/>
                    <a:pt x="1281" y="6"/>
                    <a:pt x="1106" y="6"/>
                  </a:cubicBezTo>
                  <a:cubicBezTo>
                    <a:pt x="1083" y="6"/>
                    <a:pt x="1060" y="9"/>
                    <a:pt x="1037" y="12"/>
                  </a:cubicBezTo>
                  <a:cubicBezTo>
                    <a:pt x="1020" y="14"/>
                    <a:pt x="1003" y="16"/>
                    <a:pt x="986" y="18"/>
                  </a:cubicBezTo>
                  <a:cubicBezTo>
                    <a:pt x="988" y="14"/>
                    <a:pt x="990" y="11"/>
                    <a:pt x="991" y="8"/>
                  </a:cubicBezTo>
                  <a:cubicBezTo>
                    <a:pt x="991" y="8"/>
                    <a:pt x="989" y="7"/>
                    <a:pt x="988" y="6"/>
                  </a:cubicBezTo>
                  <a:cubicBezTo>
                    <a:pt x="986" y="10"/>
                    <a:pt x="985" y="13"/>
                    <a:pt x="984" y="16"/>
                  </a:cubicBezTo>
                  <a:cubicBezTo>
                    <a:pt x="983" y="16"/>
                    <a:pt x="983" y="16"/>
                    <a:pt x="982" y="15"/>
                  </a:cubicBezTo>
                  <a:cubicBezTo>
                    <a:pt x="982" y="14"/>
                    <a:pt x="982" y="13"/>
                    <a:pt x="981" y="12"/>
                  </a:cubicBezTo>
                  <a:cubicBezTo>
                    <a:pt x="980" y="10"/>
                    <a:pt x="979" y="8"/>
                    <a:pt x="978" y="8"/>
                  </a:cubicBezTo>
                  <a:cubicBezTo>
                    <a:pt x="977" y="8"/>
                    <a:pt x="975" y="9"/>
                    <a:pt x="974" y="11"/>
                  </a:cubicBezTo>
                  <a:cubicBezTo>
                    <a:pt x="971" y="15"/>
                    <a:pt x="969" y="20"/>
                    <a:pt x="966" y="24"/>
                  </a:cubicBezTo>
                  <a:cubicBezTo>
                    <a:pt x="964" y="29"/>
                    <a:pt x="960" y="33"/>
                    <a:pt x="954" y="32"/>
                  </a:cubicBezTo>
                  <a:cubicBezTo>
                    <a:pt x="948" y="31"/>
                    <a:pt x="943" y="24"/>
                    <a:pt x="946" y="19"/>
                  </a:cubicBezTo>
                  <a:cubicBezTo>
                    <a:pt x="947" y="17"/>
                    <a:pt x="950" y="15"/>
                    <a:pt x="953" y="14"/>
                  </a:cubicBezTo>
                  <a:cubicBezTo>
                    <a:pt x="954" y="14"/>
                    <a:pt x="956" y="17"/>
                    <a:pt x="958" y="18"/>
                  </a:cubicBezTo>
                  <a:cubicBezTo>
                    <a:pt x="957" y="19"/>
                    <a:pt x="956" y="20"/>
                    <a:pt x="956" y="20"/>
                  </a:cubicBezTo>
                  <a:cubicBezTo>
                    <a:pt x="952" y="18"/>
                    <a:pt x="949" y="19"/>
                    <a:pt x="949" y="23"/>
                  </a:cubicBezTo>
                  <a:cubicBezTo>
                    <a:pt x="948" y="25"/>
                    <a:pt x="951" y="28"/>
                    <a:pt x="953" y="29"/>
                  </a:cubicBezTo>
                  <a:cubicBezTo>
                    <a:pt x="958" y="31"/>
                    <a:pt x="961" y="28"/>
                    <a:pt x="962" y="24"/>
                  </a:cubicBezTo>
                  <a:cubicBezTo>
                    <a:pt x="963" y="18"/>
                    <a:pt x="962" y="13"/>
                    <a:pt x="957" y="10"/>
                  </a:cubicBezTo>
                  <a:cubicBezTo>
                    <a:pt x="952" y="6"/>
                    <a:pt x="947" y="7"/>
                    <a:pt x="943" y="11"/>
                  </a:cubicBezTo>
                  <a:cubicBezTo>
                    <a:pt x="938" y="14"/>
                    <a:pt x="937" y="19"/>
                    <a:pt x="938" y="24"/>
                  </a:cubicBezTo>
                  <a:cubicBezTo>
                    <a:pt x="939" y="28"/>
                    <a:pt x="941" y="31"/>
                    <a:pt x="942" y="35"/>
                  </a:cubicBezTo>
                  <a:cubicBezTo>
                    <a:pt x="944" y="52"/>
                    <a:pt x="938" y="60"/>
                    <a:pt x="922" y="61"/>
                  </a:cubicBezTo>
                  <a:cubicBezTo>
                    <a:pt x="908" y="63"/>
                    <a:pt x="896" y="52"/>
                    <a:pt x="896" y="38"/>
                  </a:cubicBezTo>
                  <a:cubicBezTo>
                    <a:pt x="895" y="28"/>
                    <a:pt x="899" y="22"/>
                    <a:pt x="905" y="21"/>
                  </a:cubicBezTo>
                  <a:cubicBezTo>
                    <a:pt x="912" y="18"/>
                    <a:pt x="923" y="22"/>
                    <a:pt x="927" y="28"/>
                  </a:cubicBezTo>
                  <a:cubicBezTo>
                    <a:pt x="931" y="33"/>
                    <a:pt x="930" y="39"/>
                    <a:pt x="925" y="42"/>
                  </a:cubicBezTo>
                  <a:cubicBezTo>
                    <a:pt x="921" y="46"/>
                    <a:pt x="915" y="46"/>
                    <a:pt x="912" y="42"/>
                  </a:cubicBezTo>
                  <a:cubicBezTo>
                    <a:pt x="911" y="40"/>
                    <a:pt x="910" y="36"/>
                    <a:pt x="910" y="33"/>
                  </a:cubicBezTo>
                  <a:cubicBezTo>
                    <a:pt x="911" y="31"/>
                    <a:pt x="915" y="30"/>
                    <a:pt x="917" y="29"/>
                  </a:cubicBezTo>
                  <a:cubicBezTo>
                    <a:pt x="918" y="29"/>
                    <a:pt x="918" y="30"/>
                    <a:pt x="919" y="30"/>
                  </a:cubicBezTo>
                  <a:cubicBezTo>
                    <a:pt x="918" y="32"/>
                    <a:pt x="918" y="33"/>
                    <a:pt x="917" y="35"/>
                  </a:cubicBezTo>
                  <a:cubicBezTo>
                    <a:pt x="917" y="37"/>
                    <a:pt x="916" y="38"/>
                    <a:pt x="915" y="41"/>
                  </a:cubicBezTo>
                  <a:cubicBezTo>
                    <a:pt x="918" y="41"/>
                    <a:pt x="921" y="42"/>
                    <a:pt x="923" y="40"/>
                  </a:cubicBezTo>
                  <a:cubicBezTo>
                    <a:pt x="924" y="39"/>
                    <a:pt x="925" y="36"/>
                    <a:pt x="924" y="33"/>
                  </a:cubicBezTo>
                  <a:cubicBezTo>
                    <a:pt x="923" y="26"/>
                    <a:pt x="916" y="21"/>
                    <a:pt x="909" y="23"/>
                  </a:cubicBezTo>
                  <a:cubicBezTo>
                    <a:pt x="902" y="25"/>
                    <a:pt x="898" y="32"/>
                    <a:pt x="901" y="40"/>
                  </a:cubicBezTo>
                  <a:cubicBezTo>
                    <a:pt x="903" y="47"/>
                    <a:pt x="908" y="52"/>
                    <a:pt x="915" y="53"/>
                  </a:cubicBezTo>
                  <a:cubicBezTo>
                    <a:pt x="923" y="54"/>
                    <a:pt x="930" y="52"/>
                    <a:pt x="935" y="45"/>
                  </a:cubicBezTo>
                  <a:cubicBezTo>
                    <a:pt x="940" y="39"/>
                    <a:pt x="939" y="33"/>
                    <a:pt x="935" y="26"/>
                  </a:cubicBezTo>
                  <a:cubicBezTo>
                    <a:pt x="929" y="14"/>
                    <a:pt x="914" y="9"/>
                    <a:pt x="900" y="15"/>
                  </a:cubicBezTo>
                  <a:cubicBezTo>
                    <a:pt x="890" y="19"/>
                    <a:pt x="879" y="28"/>
                    <a:pt x="874" y="39"/>
                  </a:cubicBezTo>
                  <a:cubicBezTo>
                    <a:pt x="877" y="39"/>
                    <a:pt x="880" y="39"/>
                    <a:pt x="883" y="40"/>
                  </a:cubicBezTo>
                  <a:cubicBezTo>
                    <a:pt x="895" y="42"/>
                    <a:pt x="903" y="56"/>
                    <a:pt x="899" y="68"/>
                  </a:cubicBezTo>
                  <a:cubicBezTo>
                    <a:pt x="897" y="73"/>
                    <a:pt x="894" y="76"/>
                    <a:pt x="888" y="77"/>
                  </a:cubicBezTo>
                  <a:cubicBezTo>
                    <a:pt x="882" y="77"/>
                    <a:pt x="878" y="75"/>
                    <a:pt x="875" y="69"/>
                  </a:cubicBezTo>
                  <a:cubicBezTo>
                    <a:pt x="873" y="65"/>
                    <a:pt x="872" y="59"/>
                    <a:pt x="875" y="55"/>
                  </a:cubicBezTo>
                  <a:cubicBezTo>
                    <a:pt x="880" y="49"/>
                    <a:pt x="890" y="50"/>
                    <a:pt x="892" y="57"/>
                  </a:cubicBezTo>
                  <a:cubicBezTo>
                    <a:pt x="893" y="59"/>
                    <a:pt x="892" y="63"/>
                    <a:pt x="890" y="65"/>
                  </a:cubicBezTo>
                  <a:cubicBezTo>
                    <a:pt x="889" y="66"/>
                    <a:pt x="885" y="64"/>
                    <a:pt x="883" y="64"/>
                  </a:cubicBezTo>
                  <a:cubicBezTo>
                    <a:pt x="883" y="63"/>
                    <a:pt x="883" y="62"/>
                    <a:pt x="883" y="62"/>
                  </a:cubicBezTo>
                  <a:cubicBezTo>
                    <a:pt x="885" y="62"/>
                    <a:pt x="887" y="61"/>
                    <a:pt x="892" y="61"/>
                  </a:cubicBezTo>
                  <a:cubicBezTo>
                    <a:pt x="889" y="58"/>
                    <a:pt x="888" y="56"/>
                    <a:pt x="886" y="56"/>
                  </a:cubicBezTo>
                  <a:cubicBezTo>
                    <a:pt x="884" y="55"/>
                    <a:pt x="880" y="56"/>
                    <a:pt x="878" y="58"/>
                  </a:cubicBezTo>
                  <a:cubicBezTo>
                    <a:pt x="876" y="60"/>
                    <a:pt x="876" y="65"/>
                    <a:pt x="877" y="66"/>
                  </a:cubicBezTo>
                  <a:cubicBezTo>
                    <a:pt x="880" y="69"/>
                    <a:pt x="884" y="72"/>
                    <a:pt x="887" y="71"/>
                  </a:cubicBezTo>
                  <a:cubicBezTo>
                    <a:pt x="890" y="71"/>
                    <a:pt x="894" y="67"/>
                    <a:pt x="895" y="64"/>
                  </a:cubicBezTo>
                  <a:cubicBezTo>
                    <a:pt x="897" y="58"/>
                    <a:pt x="895" y="52"/>
                    <a:pt x="890" y="48"/>
                  </a:cubicBezTo>
                  <a:cubicBezTo>
                    <a:pt x="884" y="43"/>
                    <a:pt x="878" y="41"/>
                    <a:pt x="870" y="43"/>
                  </a:cubicBezTo>
                  <a:cubicBezTo>
                    <a:pt x="866" y="44"/>
                    <a:pt x="863" y="46"/>
                    <a:pt x="859" y="47"/>
                  </a:cubicBezTo>
                  <a:cubicBezTo>
                    <a:pt x="877" y="71"/>
                    <a:pt x="876" y="83"/>
                    <a:pt x="854" y="91"/>
                  </a:cubicBezTo>
                  <a:cubicBezTo>
                    <a:pt x="851" y="91"/>
                    <a:pt x="848" y="91"/>
                    <a:pt x="845" y="91"/>
                  </a:cubicBezTo>
                  <a:cubicBezTo>
                    <a:pt x="827" y="83"/>
                    <a:pt x="824" y="79"/>
                    <a:pt x="825" y="61"/>
                  </a:cubicBezTo>
                  <a:cubicBezTo>
                    <a:pt x="822" y="60"/>
                    <a:pt x="819" y="59"/>
                    <a:pt x="816" y="58"/>
                  </a:cubicBezTo>
                  <a:cubicBezTo>
                    <a:pt x="819" y="74"/>
                    <a:pt x="815" y="83"/>
                    <a:pt x="802" y="89"/>
                  </a:cubicBezTo>
                  <a:cubicBezTo>
                    <a:pt x="800" y="89"/>
                    <a:pt x="799" y="90"/>
                    <a:pt x="797" y="91"/>
                  </a:cubicBezTo>
                  <a:cubicBezTo>
                    <a:pt x="793" y="91"/>
                    <a:pt x="790" y="91"/>
                    <a:pt x="786" y="91"/>
                  </a:cubicBezTo>
                  <a:cubicBezTo>
                    <a:pt x="785" y="90"/>
                    <a:pt x="783" y="89"/>
                    <a:pt x="781" y="89"/>
                  </a:cubicBezTo>
                  <a:cubicBezTo>
                    <a:pt x="771" y="84"/>
                    <a:pt x="767" y="74"/>
                    <a:pt x="771" y="63"/>
                  </a:cubicBezTo>
                  <a:cubicBezTo>
                    <a:pt x="774" y="57"/>
                    <a:pt x="779" y="52"/>
                    <a:pt x="782" y="47"/>
                  </a:cubicBezTo>
                  <a:cubicBezTo>
                    <a:pt x="779" y="46"/>
                    <a:pt x="775" y="44"/>
                    <a:pt x="771" y="43"/>
                  </a:cubicBezTo>
                  <a:cubicBezTo>
                    <a:pt x="763" y="41"/>
                    <a:pt x="755" y="43"/>
                    <a:pt x="750" y="49"/>
                  </a:cubicBezTo>
                  <a:cubicBezTo>
                    <a:pt x="745" y="54"/>
                    <a:pt x="744" y="60"/>
                    <a:pt x="747" y="66"/>
                  </a:cubicBezTo>
                  <a:cubicBezTo>
                    <a:pt x="749" y="68"/>
                    <a:pt x="753" y="72"/>
                    <a:pt x="756" y="71"/>
                  </a:cubicBezTo>
                  <a:cubicBezTo>
                    <a:pt x="759" y="71"/>
                    <a:pt x="763" y="68"/>
                    <a:pt x="765" y="65"/>
                  </a:cubicBezTo>
                  <a:cubicBezTo>
                    <a:pt x="766" y="63"/>
                    <a:pt x="765" y="59"/>
                    <a:pt x="763" y="57"/>
                  </a:cubicBezTo>
                  <a:cubicBezTo>
                    <a:pt x="761" y="55"/>
                    <a:pt x="757" y="55"/>
                    <a:pt x="755" y="56"/>
                  </a:cubicBezTo>
                  <a:cubicBezTo>
                    <a:pt x="753" y="56"/>
                    <a:pt x="752" y="58"/>
                    <a:pt x="750" y="61"/>
                  </a:cubicBezTo>
                  <a:cubicBezTo>
                    <a:pt x="754" y="61"/>
                    <a:pt x="757" y="61"/>
                    <a:pt x="759" y="62"/>
                  </a:cubicBezTo>
                  <a:cubicBezTo>
                    <a:pt x="757" y="66"/>
                    <a:pt x="754" y="67"/>
                    <a:pt x="751" y="64"/>
                  </a:cubicBezTo>
                  <a:cubicBezTo>
                    <a:pt x="747" y="62"/>
                    <a:pt x="748" y="59"/>
                    <a:pt x="750" y="56"/>
                  </a:cubicBezTo>
                  <a:cubicBezTo>
                    <a:pt x="753" y="52"/>
                    <a:pt x="757" y="50"/>
                    <a:pt x="761" y="52"/>
                  </a:cubicBezTo>
                  <a:cubicBezTo>
                    <a:pt x="766" y="53"/>
                    <a:pt x="768" y="56"/>
                    <a:pt x="768" y="61"/>
                  </a:cubicBezTo>
                  <a:cubicBezTo>
                    <a:pt x="769" y="70"/>
                    <a:pt x="763" y="77"/>
                    <a:pt x="755" y="77"/>
                  </a:cubicBezTo>
                  <a:cubicBezTo>
                    <a:pt x="747" y="77"/>
                    <a:pt x="742" y="71"/>
                    <a:pt x="741" y="62"/>
                  </a:cubicBezTo>
                  <a:cubicBezTo>
                    <a:pt x="741" y="50"/>
                    <a:pt x="750" y="40"/>
                    <a:pt x="763" y="40"/>
                  </a:cubicBezTo>
                  <a:cubicBezTo>
                    <a:pt x="764" y="39"/>
                    <a:pt x="766" y="40"/>
                    <a:pt x="768" y="40"/>
                  </a:cubicBezTo>
                  <a:cubicBezTo>
                    <a:pt x="761" y="23"/>
                    <a:pt x="742" y="11"/>
                    <a:pt x="726" y="13"/>
                  </a:cubicBezTo>
                  <a:cubicBezTo>
                    <a:pt x="717" y="13"/>
                    <a:pt x="710" y="18"/>
                    <a:pt x="706" y="26"/>
                  </a:cubicBezTo>
                  <a:cubicBezTo>
                    <a:pt x="702" y="33"/>
                    <a:pt x="702" y="40"/>
                    <a:pt x="707" y="46"/>
                  </a:cubicBezTo>
                  <a:cubicBezTo>
                    <a:pt x="712" y="52"/>
                    <a:pt x="721" y="54"/>
                    <a:pt x="729" y="52"/>
                  </a:cubicBezTo>
                  <a:cubicBezTo>
                    <a:pt x="736" y="50"/>
                    <a:pt x="741" y="43"/>
                    <a:pt x="741" y="36"/>
                  </a:cubicBezTo>
                  <a:cubicBezTo>
                    <a:pt x="742" y="29"/>
                    <a:pt x="737" y="24"/>
                    <a:pt x="730" y="23"/>
                  </a:cubicBezTo>
                  <a:cubicBezTo>
                    <a:pt x="724" y="22"/>
                    <a:pt x="718" y="27"/>
                    <a:pt x="717" y="33"/>
                  </a:cubicBezTo>
                  <a:cubicBezTo>
                    <a:pt x="716" y="40"/>
                    <a:pt x="718" y="42"/>
                    <a:pt x="726" y="40"/>
                  </a:cubicBezTo>
                  <a:cubicBezTo>
                    <a:pt x="725" y="37"/>
                    <a:pt x="724" y="33"/>
                    <a:pt x="722" y="30"/>
                  </a:cubicBezTo>
                  <a:cubicBezTo>
                    <a:pt x="727" y="29"/>
                    <a:pt x="731" y="29"/>
                    <a:pt x="732" y="35"/>
                  </a:cubicBezTo>
                  <a:cubicBezTo>
                    <a:pt x="732" y="39"/>
                    <a:pt x="728" y="45"/>
                    <a:pt x="724" y="44"/>
                  </a:cubicBezTo>
                  <a:cubicBezTo>
                    <a:pt x="720" y="44"/>
                    <a:pt x="716" y="42"/>
                    <a:pt x="714" y="39"/>
                  </a:cubicBezTo>
                  <a:cubicBezTo>
                    <a:pt x="712" y="37"/>
                    <a:pt x="712" y="32"/>
                    <a:pt x="714" y="29"/>
                  </a:cubicBezTo>
                  <a:cubicBezTo>
                    <a:pt x="717" y="21"/>
                    <a:pt x="730" y="17"/>
                    <a:pt x="737" y="21"/>
                  </a:cubicBezTo>
                  <a:cubicBezTo>
                    <a:pt x="741" y="23"/>
                    <a:pt x="744" y="27"/>
                    <a:pt x="745" y="30"/>
                  </a:cubicBezTo>
                  <a:cubicBezTo>
                    <a:pt x="749" y="48"/>
                    <a:pt x="738" y="61"/>
                    <a:pt x="720" y="61"/>
                  </a:cubicBezTo>
                  <a:cubicBezTo>
                    <a:pt x="703" y="61"/>
                    <a:pt x="695" y="47"/>
                    <a:pt x="701" y="29"/>
                  </a:cubicBezTo>
                  <a:cubicBezTo>
                    <a:pt x="702" y="26"/>
                    <a:pt x="703" y="24"/>
                    <a:pt x="703" y="22"/>
                  </a:cubicBezTo>
                  <a:cubicBezTo>
                    <a:pt x="704" y="16"/>
                    <a:pt x="702" y="11"/>
                    <a:pt x="697" y="9"/>
                  </a:cubicBezTo>
                  <a:cubicBezTo>
                    <a:pt x="692" y="7"/>
                    <a:pt x="687" y="6"/>
                    <a:pt x="683" y="10"/>
                  </a:cubicBezTo>
                  <a:cubicBezTo>
                    <a:pt x="679" y="14"/>
                    <a:pt x="677" y="19"/>
                    <a:pt x="680" y="24"/>
                  </a:cubicBezTo>
                  <a:cubicBezTo>
                    <a:pt x="681" y="26"/>
                    <a:pt x="683" y="28"/>
                    <a:pt x="685" y="29"/>
                  </a:cubicBezTo>
                  <a:cubicBezTo>
                    <a:pt x="688" y="29"/>
                    <a:pt x="690" y="28"/>
                    <a:pt x="692" y="26"/>
                  </a:cubicBezTo>
                  <a:cubicBezTo>
                    <a:pt x="693" y="25"/>
                    <a:pt x="693" y="22"/>
                    <a:pt x="692" y="21"/>
                  </a:cubicBezTo>
                  <a:cubicBezTo>
                    <a:pt x="690" y="19"/>
                    <a:pt x="687" y="19"/>
                    <a:pt x="683" y="18"/>
                  </a:cubicBezTo>
                  <a:cubicBezTo>
                    <a:pt x="685" y="16"/>
                    <a:pt x="688" y="13"/>
                    <a:pt x="689" y="14"/>
                  </a:cubicBezTo>
                  <a:cubicBezTo>
                    <a:pt x="692" y="15"/>
                    <a:pt x="696" y="18"/>
                    <a:pt x="696" y="20"/>
                  </a:cubicBezTo>
                  <a:cubicBezTo>
                    <a:pt x="696" y="23"/>
                    <a:pt x="694" y="28"/>
                    <a:pt x="691" y="30"/>
                  </a:cubicBezTo>
                  <a:cubicBezTo>
                    <a:pt x="687" y="34"/>
                    <a:pt x="682" y="32"/>
                    <a:pt x="679" y="29"/>
                  </a:cubicBezTo>
                  <a:cubicBezTo>
                    <a:pt x="676" y="25"/>
                    <a:pt x="674" y="21"/>
                    <a:pt x="671" y="17"/>
                  </a:cubicBezTo>
                  <a:cubicBezTo>
                    <a:pt x="671" y="16"/>
                    <a:pt x="670" y="14"/>
                    <a:pt x="669" y="13"/>
                  </a:cubicBezTo>
                  <a:cubicBezTo>
                    <a:pt x="667" y="11"/>
                    <a:pt x="665" y="9"/>
                    <a:pt x="663" y="7"/>
                  </a:cubicBezTo>
                  <a:cubicBezTo>
                    <a:pt x="662" y="10"/>
                    <a:pt x="660" y="12"/>
                    <a:pt x="658" y="16"/>
                  </a:cubicBezTo>
                  <a:cubicBezTo>
                    <a:pt x="657" y="13"/>
                    <a:pt x="655" y="10"/>
                    <a:pt x="653" y="7"/>
                  </a:cubicBezTo>
                  <a:cubicBezTo>
                    <a:pt x="649" y="8"/>
                    <a:pt x="649" y="10"/>
                    <a:pt x="657" y="18"/>
                  </a:cubicBezTo>
                  <a:cubicBezTo>
                    <a:pt x="636" y="16"/>
                    <a:pt x="616" y="13"/>
                    <a:pt x="596" y="11"/>
                  </a:cubicBezTo>
                  <a:cubicBezTo>
                    <a:pt x="578" y="9"/>
                    <a:pt x="559" y="6"/>
                    <a:pt x="541" y="6"/>
                  </a:cubicBezTo>
                  <a:cubicBezTo>
                    <a:pt x="364" y="6"/>
                    <a:pt x="186" y="6"/>
                    <a:pt x="8" y="6"/>
                  </a:cubicBezTo>
                  <a:cubicBezTo>
                    <a:pt x="6" y="6"/>
                    <a:pt x="3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547" y="0"/>
                    <a:pt x="1094" y="0"/>
                    <a:pt x="1641" y="0"/>
                  </a:cubicBezTo>
                  <a:cubicBezTo>
                    <a:pt x="1641" y="2"/>
                    <a:pt x="1641" y="4"/>
                    <a:pt x="1641" y="6"/>
                  </a:cubicBezTo>
                  <a:close/>
                  <a:moveTo>
                    <a:pt x="884" y="13"/>
                  </a:moveTo>
                  <a:cubicBezTo>
                    <a:pt x="875" y="6"/>
                    <a:pt x="870" y="8"/>
                    <a:pt x="869" y="19"/>
                  </a:cubicBezTo>
                  <a:cubicBezTo>
                    <a:pt x="868" y="31"/>
                    <a:pt x="855" y="37"/>
                    <a:pt x="843" y="30"/>
                  </a:cubicBezTo>
                  <a:cubicBezTo>
                    <a:pt x="839" y="27"/>
                    <a:pt x="836" y="24"/>
                    <a:pt x="838" y="19"/>
                  </a:cubicBezTo>
                  <a:cubicBezTo>
                    <a:pt x="839" y="15"/>
                    <a:pt x="842" y="11"/>
                    <a:pt x="846" y="10"/>
                  </a:cubicBezTo>
                  <a:cubicBezTo>
                    <a:pt x="849" y="9"/>
                    <a:pt x="854" y="11"/>
                    <a:pt x="857" y="13"/>
                  </a:cubicBezTo>
                  <a:cubicBezTo>
                    <a:pt x="862" y="17"/>
                    <a:pt x="860" y="25"/>
                    <a:pt x="854" y="26"/>
                  </a:cubicBezTo>
                  <a:cubicBezTo>
                    <a:pt x="852" y="26"/>
                    <a:pt x="850" y="26"/>
                    <a:pt x="848" y="24"/>
                  </a:cubicBezTo>
                  <a:cubicBezTo>
                    <a:pt x="847" y="23"/>
                    <a:pt x="846" y="20"/>
                    <a:pt x="847" y="19"/>
                  </a:cubicBezTo>
                  <a:cubicBezTo>
                    <a:pt x="848" y="18"/>
                    <a:pt x="850" y="17"/>
                    <a:pt x="852" y="16"/>
                  </a:cubicBezTo>
                  <a:cubicBezTo>
                    <a:pt x="852" y="19"/>
                    <a:pt x="852" y="20"/>
                    <a:pt x="851" y="22"/>
                  </a:cubicBezTo>
                  <a:cubicBezTo>
                    <a:pt x="852" y="22"/>
                    <a:pt x="853" y="22"/>
                    <a:pt x="854" y="23"/>
                  </a:cubicBezTo>
                  <a:cubicBezTo>
                    <a:pt x="854" y="20"/>
                    <a:pt x="856" y="16"/>
                    <a:pt x="855" y="15"/>
                  </a:cubicBezTo>
                  <a:cubicBezTo>
                    <a:pt x="853" y="14"/>
                    <a:pt x="849" y="12"/>
                    <a:pt x="846" y="13"/>
                  </a:cubicBezTo>
                  <a:cubicBezTo>
                    <a:pt x="841" y="16"/>
                    <a:pt x="840" y="25"/>
                    <a:pt x="846" y="28"/>
                  </a:cubicBezTo>
                  <a:cubicBezTo>
                    <a:pt x="850" y="29"/>
                    <a:pt x="856" y="29"/>
                    <a:pt x="859" y="27"/>
                  </a:cubicBezTo>
                  <a:cubicBezTo>
                    <a:pt x="862" y="26"/>
                    <a:pt x="863" y="20"/>
                    <a:pt x="863" y="16"/>
                  </a:cubicBezTo>
                  <a:cubicBezTo>
                    <a:pt x="862" y="8"/>
                    <a:pt x="858" y="6"/>
                    <a:pt x="846" y="6"/>
                  </a:cubicBezTo>
                  <a:cubicBezTo>
                    <a:pt x="836" y="6"/>
                    <a:pt x="829" y="15"/>
                    <a:pt x="832" y="24"/>
                  </a:cubicBezTo>
                  <a:cubicBezTo>
                    <a:pt x="836" y="36"/>
                    <a:pt x="846" y="40"/>
                    <a:pt x="856" y="43"/>
                  </a:cubicBezTo>
                  <a:cubicBezTo>
                    <a:pt x="865" y="45"/>
                    <a:pt x="869" y="38"/>
                    <a:pt x="873" y="32"/>
                  </a:cubicBezTo>
                  <a:cubicBezTo>
                    <a:pt x="880" y="21"/>
                    <a:pt x="888" y="11"/>
                    <a:pt x="901" y="6"/>
                  </a:cubicBezTo>
                  <a:cubicBezTo>
                    <a:pt x="895" y="6"/>
                    <a:pt x="889" y="6"/>
                    <a:pt x="883" y="6"/>
                  </a:cubicBezTo>
                  <a:cubicBezTo>
                    <a:pt x="883" y="9"/>
                    <a:pt x="883" y="11"/>
                    <a:pt x="884" y="13"/>
                  </a:cubicBezTo>
                  <a:close/>
                  <a:moveTo>
                    <a:pt x="742" y="6"/>
                  </a:moveTo>
                  <a:cubicBezTo>
                    <a:pt x="754" y="11"/>
                    <a:pt x="762" y="21"/>
                    <a:pt x="768" y="32"/>
                  </a:cubicBezTo>
                  <a:cubicBezTo>
                    <a:pt x="770" y="34"/>
                    <a:pt x="771" y="36"/>
                    <a:pt x="772" y="38"/>
                  </a:cubicBezTo>
                  <a:cubicBezTo>
                    <a:pt x="776" y="43"/>
                    <a:pt x="781" y="45"/>
                    <a:pt x="787" y="42"/>
                  </a:cubicBezTo>
                  <a:cubicBezTo>
                    <a:pt x="793" y="39"/>
                    <a:pt x="800" y="36"/>
                    <a:pt x="806" y="31"/>
                  </a:cubicBezTo>
                  <a:cubicBezTo>
                    <a:pt x="812" y="25"/>
                    <a:pt x="811" y="13"/>
                    <a:pt x="804" y="9"/>
                  </a:cubicBezTo>
                  <a:cubicBezTo>
                    <a:pt x="800" y="6"/>
                    <a:pt x="794" y="7"/>
                    <a:pt x="789" y="6"/>
                  </a:cubicBezTo>
                  <a:cubicBezTo>
                    <a:pt x="783" y="5"/>
                    <a:pt x="781" y="9"/>
                    <a:pt x="779" y="14"/>
                  </a:cubicBezTo>
                  <a:cubicBezTo>
                    <a:pt x="777" y="19"/>
                    <a:pt x="777" y="24"/>
                    <a:pt x="782" y="27"/>
                  </a:cubicBezTo>
                  <a:cubicBezTo>
                    <a:pt x="786" y="30"/>
                    <a:pt x="791" y="31"/>
                    <a:pt x="796" y="28"/>
                  </a:cubicBezTo>
                  <a:cubicBezTo>
                    <a:pt x="798" y="26"/>
                    <a:pt x="799" y="22"/>
                    <a:pt x="799" y="20"/>
                  </a:cubicBezTo>
                  <a:cubicBezTo>
                    <a:pt x="799" y="17"/>
                    <a:pt x="796" y="14"/>
                    <a:pt x="794" y="13"/>
                  </a:cubicBezTo>
                  <a:cubicBezTo>
                    <a:pt x="792" y="12"/>
                    <a:pt x="788" y="14"/>
                    <a:pt x="787" y="16"/>
                  </a:cubicBezTo>
                  <a:cubicBezTo>
                    <a:pt x="786" y="17"/>
                    <a:pt x="787" y="20"/>
                    <a:pt x="787" y="22"/>
                  </a:cubicBezTo>
                  <a:cubicBezTo>
                    <a:pt x="788" y="22"/>
                    <a:pt x="789" y="22"/>
                    <a:pt x="790" y="22"/>
                  </a:cubicBezTo>
                  <a:cubicBezTo>
                    <a:pt x="790" y="20"/>
                    <a:pt x="789" y="19"/>
                    <a:pt x="789" y="17"/>
                  </a:cubicBezTo>
                  <a:cubicBezTo>
                    <a:pt x="790" y="16"/>
                    <a:pt x="790" y="16"/>
                    <a:pt x="791" y="16"/>
                  </a:cubicBezTo>
                  <a:cubicBezTo>
                    <a:pt x="792" y="18"/>
                    <a:pt x="795" y="21"/>
                    <a:pt x="795" y="22"/>
                  </a:cubicBezTo>
                  <a:cubicBezTo>
                    <a:pt x="793" y="24"/>
                    <a:pt x="791" y="26"/>
                    <a:pt x="788" y="26"/>
                  </a:cubicBezTo>
                  <a:cubicBezTo>
                    <a:pt x="784" y="27"/>
                    <a:pt x="779" y="20"/>
                    <a:pt x="782" y="16"/>
                  </a:cubicBezTo>
                  <a:cubicBezTo>
                    <a:pt x="784" y="13"/>
                    <a:pt x="789" y="10"/>
                    <a:pt x="792" y="9"/>
                  </a:cubicBezTo>
                  <a:cubicBezTo>
                    <a:pt x="798" y="8"/>
                    <a:pt x="801" y="12"/>
                    <a:pt x="803" y="17"/>
                  </a:cubicBezTo>
                  <a:cubicBezTo>
                    <a:pt x="805" y="22"/>
                    <a:pt x="804" y="26"/>
                    <a:pt x="800" y="29"/>
                  </a:cubicBezTo>
                  <a:cubicBezTo>
                    <a:pt x="795" y="33"/>
                    <a:pt x="789" y="34"/>
                    <a:pt x="782" y="32"/>
                  </a:cubicBezTo>
                  <a:cubicBezTo>
                    <a:pt x="776" y="30"/>
                    <a:pt x="773" y="25"/>
                    <a:pt x="772" y="19"/>
                  </a:cubicBezTo>
                  <a:cubicBezTo>
                    <a:pt x="772" y="15"/>
                    <a:pt x="770" y="11"/>
                    <a:pt x="768" y="10"/>
                  </a:cubicBezTo>
                  <a:cubicBezTo>
                    <a:pt x="766" y="8"/>
                    <a:pt x="761" y="10"/>
                    <a:pt x="758" y="11"/>
                  </a:cubicBezTo>
                  <a:cubicBezTo>
                    <a:pt x="758" y="10"/>
                    <a:pt x="758" y="8"/>
                    <a:pt x="758" y="6"/>
                  </a:cubicBezTo>
                  <a:cubicBezTo>
                    <a:pt x="753" y="6"/>
                    <a:pt x="747" y="6"/>
                    <a:pt x="742" y="6"/>
                  </a:cubicBezTo>
                  <a:close/>
                  <a:moveTo>
                    <a:pt x="807" y="36"/>
                  </a:moveTo>
                  <a:cubicBezTo>
                    <a:pt x="798" y="41"/>
                    <a:pt x="790" y="46"/>
                    <a:pt x="783" y="51"/>
                  </a:cubicBezTo>
                  <a:cubicBezTo>
                    <a:pt x="776" y="57"/>
                    <a:pt x="774" y="65"/>
                    <a:pt x="777" y="71"/>
                  </a:cubicBezTo>
                  <a:cubicBezTo>
                    <a:pt x="781" y="79"/>
                    <a:pt x="789" y="84"/>
                    <a:pt x="798" y="84"/>
                  </a:cubicBezTo>
                  <a:cubicBezTo>
                    <a:pt x="805" y="83"/>
                    <a:pt x="810" y="79"/>
                    <a:pt x="813" y="70"/>
                  </a:cubicBezTo>
                  <a:cubicBezTo>
                    <a:pt x="815" y="63"/>
                    <a:pt x="813" y="57"/>
                    <a:pt x="808" y="54"/>
                  </a:cubicBezTo>
                  <a:cubicBezTo>
                    <a:pt x="802" y="50"/>
                    <a:pt x="794" y="50"/>
                    <a:pt x="789" y="56"/>
                  </a:cubicBezTo>
                  <a:cubicBezTo>
                    <a:pt x="787" y="57"/>
                    <a:pt x="786" y="61"/>
                    <a:pt x="787" y="63"/>
                  </a:cubicBezTo>
                  <a:cubicBezTo>
                    <a:pt x="789" y="65"/>
                    <a:pt x="792" y="67"/>
                    <a:pt x="795" y="67"/>
                  </a:cubicBezTo>
                  <a:cubicBezTo>
                    <a:pt x="797" y="68"/>
                    <a:pt x="799" y="65"/>
                    <a:pt x="800" y="63"/>
                  </a:cubicBezTo>
                  <a:cubicBezTo>
                    <a:pt x="799" y="61"/>
                    <a:pt x="797" y="60"/>
                    <a:pt x="795" y="58"/>
                  </a:cubicBezTo>
                  <a:cubicBezTo>
                    <a:pt x="797" y="57"/>
                    <a:pt x="801" y="57"/>
                    <a:pt x="802" y="58"/>
                  </a:cubicBezTo>
                  <a:cubicBezTo>
                    <a:pt x="803" y="61"/>
                    <a:pt x="803" y="65"/>
                    <a:pt x="801" y="67"/>
                  </a:cubicBezTo>
                  <a:cubicBezTo>
                    <a:pt x="798" y="71"/>
                    <a:pt x="791" y="71"/>
                    <a:pt x="787" y="67"/>
                  </a:cubicBezTo>
                  <a:cubicBezTo>
                    <a:pt x="783" y="64"/>
                    <a:pt x="783" y="58"/>
                    <a:pt x="787" y="54"/>
                  </a:cubicBezTo>
                  <a:cubicBezTo>
                    <a:pt x="793" y="48"/>
                    <a:pt x="799" y="46"/>
                    <a:pt x="808" y="49"/>
                  </a:cubicBezTo>
                  <a:cubicBezTo>
                    <a:pt x="807" y="45"/>
                    <a:pt x="807" y="41"/>
                    <a:pt x="807" y="36"/>
                  </a:cubicBezTo>
                  <a:close/>
                  <a:moveTo>
                    <a:pt x="834" y="49"/>
                  </a:moveTo>
                  <a:cubicBezTo>
                    <a:pt x="844" y="45"/>
                    <a:pt x="851" y="49"/>
                    <a:pt x="856" y="56"/>
                  </a:cubicBezTo>
                  <a:cubicBezTo>
                    <a:pt x="858" y="57"/>
                    <a:pt x="858" y="62"/>
                    <a:pt x="857" y="64"/>
                  </a:cubicBezTo>
                  <a:cubicBezTo>
                    <a:pt x="854" y="67"/>
                    <a:pt x="850" y="69"/>
                    <a:pt x="846" y="70"/>
                  </a:cubicBezTo>
                  <a:cubicBezTo>
                    <a:pt x="844" y="70"/>
                    <a:pt x="840" y="67"/>
                    <a:pt x="839" y="64"/>
                  </a:cubicBezTo>
                  <a:cubicBezTo>
                    <a:pt x="838" y="63"/>
                    <a:pt x="840" y="59"/>
                    <a:pt x="841" y="57"/>
                  </a:cubicBezTo>
                  <a:cubicBezTo>
                    <a:pt x="842" y="56"/>
                    <a:pt x="845" y="57"/>
                    <a:pt x="846" y="57"/>
                  </a:cubicBezTo>
                  <a:cubicBezTo>
                    <a:pt x="844" y="60"/>
                    <a:pt x="841" y="63"/>
                    <a:pt x="842" y="64"/>
                  </a:cubicBezTo>
                  <a:cubicBezTo>
                    <a:pt x="843" y="68"/>
                    <a:pt x="847" y="69"/>
                    <a:pt x="850" y="67"/>
                  </a:cubicBezTo>
                  <a:cubicBezTo>
                    <a:pt x="854" y="65"/>
                    <a:pt x="857" y="63"/>
                    <a:pt x="855" y="58"/>
                  </a:cubicBezTo>
                  <a:cubicBezTo>
                    <a:pt x="853" y="54"/>
                    <a:pt x="844" y="50"/>
                    <a:pt x="839" y="51"/>
                  </a:cubicBezTo>
                  <a:cubicBezTo>
                    <a:pt x="832" y="53"/>
                    <a:pt x="828" y="58"/>
                    <a:pt x="828" y="63"/>
                  </a:cubicBezTo>
                  <a:cubicBezTo>
                    <a:pt x="827" y="71"/>
                    <a:pt x="833" y="81"/>
                    <a:pt x="840" y="83"/>
                  </a:cubicBezTo>
                  <a:cubicBezTo>
                    <a:pt x="848" y="85"/>
                    <a:pt x="858" y="81"/>
                    <a:pt x="863" y="74"/>
                  </a:cubicBezTo>
                  <a:cubicBezTo>
                    <a:pt x="868" y="67"/>
                    <a:pt x="867" y="59"/>
                    <a:pt x="860" y="52"/>
                  </a:cubicBezTo>
                  <a:cubicBezTo>
                    <a:pt x="853" y="47"/>
                    <a:pt x="845" y="42"/>
                    <a:pt x="836" y="36"/>
                  </a:cubicBezTo>
                  <a:cubicBezTo>
                    <a:pt x="836" y="40"/>
                    <a:pt x="836" y="42"/>
                    <a:pt x="836" y="43"/>
                  </a:cubicBezTo>
                  <a:cubicBezTo>
                    <a:pt x="836" y="45"/>
                    <a:pt x="835" y="46"/>
                    <a:pt x="834" y="49"/>
                  </a:cubicBezTo>
                  <a:close/>
                  <a:moveTo>
                    <a:pt x="830" y="51"/>
                  </a:moveTo>
                  <a:cubicBezTo>
                    <a:pt x="827" y="51"/>
                    <a:pt x="825" y="51"/>
                    <a:pt x="823" y="51"/>
                  </a:cubicBezTo>
                  <a:cubicBezTo>
                    <a:pt x="817" y="51"/>
                    <a:pt x="813" y="44"/>
                    <a:pt x="817" y="39"/>
                  </a:cubicBezTo>
                  <a:cubicBezTo>
                    <a:pt x="817" y="37"/>
                    <a:pt x="819" y="36"/>
                    <a:pt x="820" y="36"/>
                  </a:cubicBezTo>
                  <a:cubicBezTo>
                    <a:pt x="822" y="36"/>
                    <a:pt x="823" y="38"/>
                    <a:pt x="824" y="39"/>
                  </a:cubicBezTo>
                  <a:cubicBezTo>
                    <a:pt x="822" y="40"/>
                    <a:pt x="820" y="41"/>
                    <a:pt x="819" y="43"/>
                  </a:cubicBezTo>
                  <a:cubicBezTo>
                    <a:pt x="818" y="44"/>
                    <a:pt x="820" y="46"/>
                    <a:pt x="821" y="47"/>
                  </a:cubicBezTo>
                  <a:cubicBezTo>
                    <a:pt x="823" y="48"/>
                    <a:pt x="826" y="48"/>
                    <a:pt x="826" y="48"/>
                  </a:cubicBezTo>
                  <a:cubicBezTo>
                    <a:pt x="827" y="44"/>
                    <a:pt x="829" y="40"/>
                    <a:pt x="828" y="36"/>
                  </a:cubicBezTo>
                  <a:cubicBezTo>
                    <a:pt x="828" y="34"/>
                    <a:pt x="824" y="30"/>
                    <a:pt x="822" y="31"/>
                  </a:cubicBezTo>
                  <a:cubicBezTo>
                    <a:pt x="819" y="31"/>
                    <a:pt x="815" y="34"/>
                    <a:pt x="814" y="37"/>
                  </a:cubicBezTo>
                  <a:cubicBezTo>
                    <a:pt x="812" y="43"/>
                    <a:pt x="813" y="49"/>
                    <a:pt x="818" y="54"/>
                  </a:cubicBezTo>
                  <a:cubicBezTo>
                    <a:pt x="823" y="59"/>
                    <a:pt x="826" y="59"/>
                    <a:pt x="830" y="51"/>
                  </a:cubicBezTo>
                  <a:close/>
                  <a:moveTo>
                    <a:pt x="812" y="6"/>
                  </a:moveTo>
                  <a:cubicBezTo>
                    <a:pt x="818" y="13"/>
                    <a:pt x="818" y="20"/>
                    <a:pt x="815" y="28"/>
                  </a:cubicBezTo>
                  <a:cubicBezTo>
                    <a:pt x="819" y="28"/>
                    <a:pt x="822" y="27"/>
                    <a:pt x="824" y="27"/>
                  </a:cubicBezTo>
                  <a:cubicBezTo>
                    <a:pt x="825" y="20"/>
                    <a:pt x="826" y="13"/>
                    <a:pt x="827" y="6"/>
                  </a:cubicBezTo>
                  <a:cubicBezTo>
                    <a:pt x="823" y="6"/>
                    <a:pt x="818" y="6"/>
                    <a:pt x="812" y="6"/>
                  </a:cubicBezTo>
                  <a:close/>
                  <a:moveTo>
                    <a:pt x="939" y="7"/>
                  </a:moveTo>
                  <a:cubicBezTo>
                    <a:pt x="931" y="7"/>
                    <a:pt x="923" y="7"/>
                    <a:pt x="916" y="7"/>
                  </a:cubicBezTo>
                  <a:cubicBezTo>
                    <a:pt x="922" y="10"/>
                    <a:pt x="928" y="14"/>
                    <a:pt x="934" y="17"/>
                  </a:cubicBezTo>
                  <a:cubicBezTo>
                    <a:pt x="936" y="14"/>
                    <a:pt x="937" y="11"/>
                    <a:pt x="939" y="7"/>
                  </a:cubicBezTo>
                  <a:close/>
                  <a:moveTo>
                    <a:pt x="707" y="17"/>
                  </a:moveTo>
                  <a:cubicBezTo>
                    <a:pt x="713" y="13"/>
                    <a:pt x="718" y="10"/>
                    <a:pt x="724" y="6"/>
                  </a:cubicBezTo>
                  <a:cubicBezTo>
                    <a:pt x="717" y="6"/>
                    <a:pt x="710" y="6"/>
                    <a:pt x="703" y="6"/>
                  </a:cubicBezTo>
                  <a:cubicBezTo>
                    <a:pt x="704" y="10"/>
                    <a:pt x="706" y="14"/>
                    <a:pt x="707" y="17"/>
                  </a:cubicBezTo>
                  <a:close/>
                  <a:moveTo>
                    <a:pt x="960" y="7"/>
                  </a:moveTo>
                  <a:cubicBezTo>
                    <a:pt x="961" y="9"/>
                    <a:pt x="963" y="12"/>
                    <a:pt x="965" y="14"/>
                  </a:cubicBezTo>
                  <a:cubicBezTo>
                    <a:pt x="967" y="12"/>
                    <a:pt x="969" y="9"/>
                    <a:pt x="971" y="7"/>
                  </a:cubicBezTo>
                  <a:cubicBezTo>
                    <a:pt x="967" y="7"/>
                    <a:pt x="964" y="7"/>
                    <a:pt x="960" y="7"/>
                  </a:cubicBezTo>
                  <a:close/>
                  <a:moveTo>
                    <a:pt x="677" y="14"/>
                  </a:moveTo>
                  <a:cubicBezTo>
                    <a:pt x="678" y="11"/>
                    <a:pt x="679" y="9"/>
                    <a:pt x="681" y="7"/>
                  </a:cubicBezTo>
                  <a:cubicBezTo>
                    <a:pt x="678" y="7"/>
                    <a:pt x="675" y="7"/>
                    <a:pt x="671" y="7"/>
                  </a:cubicBezTo>
                  <a:cubicBezTo>
                    <a:pt x="673" y="9"/>
                    <a:pt x="674" y="11"/>
                    <a:pt x="677" y="14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+mn-lt"/>
                <a:ea typeface="+mn-ea"/>
              </a:endParaRPr>
            </a:p>
          </p:txBody>
        </p:sp>
      </p:grpSp>
      <p:sp>
        <p:nvSpPr>
          <p:cNvPr id="27" name="文本框 5"/>
          <p:cNvSpPr txBox="1">
            <a:spLocks noChangeArrowheads="1"/>
          </p:cNvSpPr>
          <p:nvPr/>
        </p:nvSpPr>
        <p:spPr bwMode="auto">
          <a:xfrm>
            <a:off x="6022182" y="266700"/>
            <a:ext cx="2822972" cy="3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 algn="ctr"/>
            <a:r>
              <a:rPr lang="en-US" altLang="en-US" b="1" dirty="0" err="1">
                <a:solidFill>
                  <a:srgbClr val="E94B50"/>
                </a:solidFill>
                <a:latin typeface="Playfair Display" pitchFamily="2" charset="0"/>
              </a:rPr>
              <a:t>Đinh</a:t>
            </a:r>
            <a:r>
              <a:rPr lang="en-US" altLang="en-US" b="1" dirty="0">
                <a:solidFill>
                  <a:srgbClr val="E94B50"/>
                </a:solidFill>
                <a:latin typeface="Playfair Display" pitchFamily="2" charset="0"/>
              </a:rPr>
              <a:t> Nam </a:t>
            </a:r>
            <a:r>
              <a:rPr lang="en-US" altLang="en-US" b="1" dirty="0" err="1">
                <a:solidFill>
                  <a:srgbClr val="E94B50"/>
                </a:solidFill>
                <a:latin typeface="Playfair Display" pitchFamily="2" charset="0"/>
              </a:rPr>
              <a:t>Khương</a:t>
            </a:r>
            <a:endParaRPr lang="en-US" altLang="en-US" i="1" dirty="0">
              <a:solidFill>
                <a:srgbClr val="E94B50"/>
              </a:solidFill>
              <a:latin typeface="Playfair Display" pitchFamily="2" charset="0"/>
            </a:endParaRPr>
          </a:p>
        </p:txBody>
      </p:sp>
      <p:pic>
        <p:nvPicPr>
          <p:cNvPr id="42" name="图片 41" descr="未标题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839229"/>
            <a:ext cx="9178529" cy="129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4775598" y="1205178"/>
            <a:ext cx="401240" cy="444500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</a:rPr>
              <a:t>01</a:t>
            </a:r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4775597" y="2346855"/>
            <a:ext cx="400050" cy="447146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</a:rPr>
              <a:t>02</a:t>
            </a:r>
          </a:p>
        </p:txBody>
      </p:sp>
      <p:sp>
        <p:nvSpPr>
          <p:cNvPr id="12" name="Oval 9"/>
          <p:cNvSpPr>
            <a:spLocks noChangeArrowheads="1"/>
          </p:cNvSpPr>
          <p:nvPr/>
        </p:nvSpPr>
        <p:spPr bwMode="auto">
          <a:xfrm>
            <a:off x="4775597" y="3462074"/>
            <a:ext cx="400050" cy="445823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</a:rPr>
              <a:t>03</a:t>
            </a:r>
          </a:p>
        </p:txBody>
      </p:sp>
      <p:sp>
        <p:nvSpPr>
          <p:cNvPr id="13" name="Rectangle 66"/>
          <p:cNvSpPr>
            <a:spLocks noChangeArrowheads="1"/>
          </p:cNvSpPr>
          <p:nvPr/>
        </p:nvSpPr>
        <p:spPr bwMode="auto">
          <a:xfrm>
            <a:off x="5422107" y="495300"/>
            <a:ext cx="3493293" cy="135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indent="361569">
              <a:lnSpc>
                <a:spcPct val="120000"/>
              </a:lnSpc>
            </a:pPr>
            <a:r>
              <a:rPr lang="en-US" sz="1400" b="1" dirty="0">
                <a:latin typeface="Times New Roman" pitchFamily="18" charset="0"/>
                <a:cs typeface="Times New Roman" pitchFamily="18" charset="0"/>
                <a:sym typeface="+mn-lt"/>
              </a:rPr>
              <a:t>Con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về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thăm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mẹ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chiều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đông</a:t>
            </a:r>
            <a:endParaRPr lang="en-US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indent="361569">
              <a:lnSpc>
                <a:spcPct val="120000"/>
              </a:lnSpc>
            </a:pP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Bếp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chưa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lên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khói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mẹ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không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có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nhà</a:t>
            </a:r>
            <a:endParaRPr lang="en-US" altLang="zh-CN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indent="361569">
              <a:lnSpc>
                <a:spcPct val="120000"/>
              </a:lnSpc>
            </a:pP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Mình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con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thơ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thẩn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vào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ra</a:t>
            </a:r>
            <a:endParaRPr lang="en-US" altLang="zh-CN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indent="361569">
              <a:lnSpc>
                <a:spcPct val="120000"/>
              </a:lnSpc>
            </a:pP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Trời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đang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yên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vậy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bỗng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òa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mưa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rơi</a:t>
            </a:r>
            <a:endParaRPr lang="zh-CN" altLang="en-US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3" name="Rectangle 66"/>
          <p:cNvSpPr>
            <a:spLocks noChangeArrowheads="1"/>
          </p:cNvSpPr>
          <p:nvPr/>
        </p:nvSpPr>
        <p:spPr bwMode="auto">
          <a:xfrm>
            <a:off x="5422107" y="2019300"/>
            <a:ext cx="3340893" cy="135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indent="361569">
              <a:lnSpc>
                <a:spcPct val="120000"/>
              </a:lnSpc>
            </a:pPr>
            <a:r>
              <a:rPr lang="en-US" sz="1400" b="1" dirty="0">
                <a:latin typeface="Times New Roman" pitchFamily="18" charset="0"/>
                <a:cs typeface="Times New Roman" pitchFamily="18" charset="0"/>
                <a:sym typeface="+mn-lt"/>
              </a:rPr>
              <a:t>Chum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tương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mẹ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đã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đậy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rồi</a:t>
            </a:r>
            <a:endParaRPr lang="en-US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indent="361569">
              <a:lnSpc>
                <a:spcPct val="120000"/>
              </a:lnSpc>
            </a:pP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Nón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mê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xưa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đứng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nay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ngồi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dầm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mưa</a:t>
            </a:r>
            <a:endParaRPr lang="en-US" altLang="zh-CN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indent="361569">
              <a:lnSpc>
                <a:spcPct val="120000"/>
              </a:lnSpc>
            </a:pP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Áo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tơi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qua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buổi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cày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bừa</a:t>
            </a:r>
            <a:endParaRPr lang="en-US" altLang="zh-CN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indent="361569">
              <a:lnSpc>
                <a:spcPct val="120000"/>
              </a:lnSpc>
            </a:pP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Giờ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còn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lủn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củn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khoác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hờ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người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rơm</a:t>
            </a:r>
            <a:endParaRPr lang="zh-CN" altLang="en-US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322" y="1684073"/>
            <a:ext cx="32956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Heart 17"/>
          <p:cNvSpPr/>
          <p:nvPr/>
        </p:nvSpPr>
        <p:spPr>
          <a:xfrm rot="1571686">
            <a:off x="272446" y="1303124"/>
            <a:ext cx="291906" cy="295321"/>
          </a:xfrm>
          <a:prstGeom prst="heart">
            <a:avLst/>
          </a:prstGeom>
          <a:solidFill>
            <a:srgbClr val="E94B5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4" name="Heart 23"/>
          <p:cNvSpPr/>
          <p:nvPr/>
        </p:nvSpPr>
        <p:spPr>
          <a:xfrm rot="1519788">
            <a:off x="466799" y="750543"/>
            <a:ext cx="439053" cy="505903"/>
          </a:xfrm>
          <a:prstGeom prst="heart">
            <a:avLst/>
          </a:prstGeom>
          <a:solidFill>
            <a:srgbClr val="E94B5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Heart 24"/>
          <p:cNvSpPr/>
          <p:nvPr/>
        </p:nvSpPr>
        <p:spPr>
          <a:xfrm rot="1571686">
            <a:off x="350746" y="1740495"/>
            <a:ext cx="291906" cy="295321"/>
          </a:xfrm>
          <a:prstGeom prst="heart">
            <a:avLst/>
          </a:prstGeom>
          <a:solidFill>
            <a:srgbClr val="E94B5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Rectangle 66"/>
          <p:cNvSpPr>
            <a:spLocks noChangeArrowheads="1"/>
          </p:cNvSpPr>
          <p:nvPr/>
        </p:nvSpPr>
        <p:spPr bwMode="auto">
          <a:xfrm>
            <a:off x="4953000" y="3467100"/>
            <a:ext cx="3962400" cy="2089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indent="361569">
              <a:lnSpc>
                <a:spcPct val="120000"/>
              </a:lnSpc>
            </a:pP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Đàn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gà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mới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nở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vàng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ươm</a:t>
            </a:r>
            <a:endParaRPr lang="en-US" altLang="zh-CN" sz="1400" b="1" dirty="0" smtClean="0"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indent="361569">
              <a:lnSpc>
                <a:spcPct val="120000"/>
              </a:lnSpc>
            </a:pP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Vào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ra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quanh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một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cái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nơm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hỏng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vành</a:t>
            </a:r>
            <a:endParaRPr lang="en-US" altLang="zh-CN" sz="1400" b="1" dirty="0" smtClean="0"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indent="361569">
              <a:lnSpc>
                <a:spcPct val="120000"/>
              </a:lnSpc>
            </a:pP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Bất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ngờ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rụng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ở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trên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cành</a:t>
            </a:r>
            <a:endParaRPr lang="en-US" altLang="zh-CN" sz="1400" b="1" dirty="0" smtClean="0"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indent="361569">
              <a:lnSpc>
                <a:spcPct val="120000"/>
              </a:lnSpc>
            </a:pP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Trái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na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cuối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vụ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mẹ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dành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phần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con</a:t>
            </a:r>
            <a:endParaRPr lang="zh-CN" altLang="en-US" sz="1400" b="1" dirty="0" smtClean="0"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indent="361569">
              <a:lnSpc>
                <a:spcPct val="120000"/>
              </a:lnSpc>
            </a:pPr>
            <a:r>
              <a:rPr lang="en-US" altLang="zh-CN" sz="1400" b="1" dirty="0" err="1" smtClean="0">
                <a:latin typeface="Times New Roman" pitchFamily="18" charset="0"/>
                <a:cs typeface="Times New Roman" pitchFamily="18" charset="0"/>
                <a:sym typeface="+mn-lt"/>
              </a:rPr>
              <a:t>Nghẹn</a:t>
            </a:r>
            <a:r>
              <a:rPr lang="en-US" altLang="zh-CN" sz="1400" b="1" dirty="0" smtClean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ngào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thương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mẹ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nhiều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hơn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…</a:t>
            </a:r>
          </a:p>
          <a:p>
            <a:pPr indent="361569">
              <a:lnSpc>
                <a:spcPct val="120000"/>
              </a:lnSpc>
            </a:pP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Rưng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rung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từ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chuyện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giản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đơn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thường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1400" b="1" dirty="0" err="1">
                <a:latin typeface="Times New Roman" pitchFamily="18" charset="0"/>
                <a:cs typeface="Times New Roman" pitchFamily="18" charset="0"/>
                <a:sym typeface="+mn-lt"/>
              </a:rPr>
              <a:t>ngày</a:t>
            </a:r>
            <a:endParaRPr lang="zh-CN" altLang="en-US" sz="1400" b="1" dirty="0"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9" name="Oval 9"/>
          <p:cNvSpPr>
            <a:spLocks noChangeArrowheads="1"/>
          </p:cNvSpPr>
          <p:nvPr/>
        </p:nvSpPr>
        <p:spPr bwMode="auto">
          <a:xfrm>
            <a:off x="4775597" y="4594490"/>
            <a:ext cx="400050" cy="445823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100" b="1" dirty="0">
                <a:solidFill>
                  <a:schemeClr val="bg1"/>
                </a:solidFill>
                <a:latin typeface="微软雅黑" panose="020B0503020204020204" charset="-122"/>
              </a:rPr>
              <a:t>04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5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50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000"/>
                            </p:stCondLst>
                            <p:childTnLst>
                              <p:par>
                                <p:cTn id="1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7" grpId="0"/>
      <p:bldP spid="27" grpId="0"/>
      <p:bldP spid="10" grpId="0" animBg="1"/>
      <p:bldP spid="11" grpId="0" animBg="1"/>
      <p:bldP spid="12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Background xanh">
            <a:extLst>
              <a:ext uri="{FF2B5EF4-FFF2-40B4-BE49-F238E27FC236}">
                <a16:creationId xmlns="" xmlns:a16="http://schemas.microsoft.com/office/drawing/2014/main" id="{A02B034E-3F09-44E6-B86D-87A140F38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Line 12">
            <a:extLst>
              <a:ext uri="{FF2B5EF4-FFF2-40B4-BE49-F238E27FC236}">
                <a16:creationId xmlns="" xmlns:a16="http://schemas.microsoft.com/office/drawing/2014/main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8001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D746522E-742D-40DC-A281-033B901404F3}"/>
              </a:ext>
            </a:extLst>
          </p:cNvPr>
          <p:cNvSpPr/>
          <p:nvPr/>
        </p:nvSpPr>
        <p:spPr bwMode="auto">
          <a:xfrm>
            <a:off x="152400" y="952500"/>
            <a:ext cx="4121745" cy="3643551"/>
          </a:xfrm>
          <a:prstGeom prst="roundRect">
            <a:avLst/>
          </a:prstGeom>
          <a:solidFill>
            <a:srgbClr val="669900"/>
          </a:solidFill>
          <a:ln w="38100" cap="flat" cmpd="sng" algn="ctr">
            <a:solidFill>
              <a:srgbClr val="6600CC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6600CC">
                <a:alpha val="60000"/>
              </a:srgb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vi-VN" sz="1600" dirty="0">
                <a:solidFill>
                  <a:schemeClr val="bg1"/>
                </a:solidFill>
              </a:rPr>
              <a:t>Con về thăm mẹ chiều đông</a:t>
            </a:r>
          </a:p>
          <a:p>
            <a:pPr algn="ctr"/>
            <a:r>
              <a:rPr lang="vi-VN" sz="1600" dirty="0">
                <a:solidFill>
                  <a:schemeClr val="bg1"/>
                </a:solidFill>
              </a:rPr>
              <a:t>Bếp chưa lên khói mẹ không có nhà</a:t>
            </a:r>
          </a:p>
          <a:p>
            <a:pPr algn="ctr"/>
            <a:r>
              <a:rPr lang="vi-VN" sz="1600" dirty="0">
                <a:solidFill>
                  <a:schemeClr val="bg1"/>
                </a:solidFill>
              </a:rPr>
              <a:t>Mình con thơ thẩn vào ra</a:t>
            </a:r>
          </a:p>
          <a:p>
            <a:pPr algn="ctr"/>
            <a:r>
              <a:rPr lang="vi-VN" sz="1600" dirty="0">
                <a:solidFill>
                  <a:schemeClr val="bg1"/>
                </a:solidFill>
              </a:rPr>
              <a:t>Trời đang yên vậy bỗng oà mưa rơi.</a:t>
            </a:r>
            <a:endParaRPr lang="en-US" sz="1600" dirty="0">
              <a:solidFill>
                <a:schemeClr val="bg1"/>
              </a:solidFill>
            </a:endParaRPr>
          </a:p>
          <a:p>
            <a:pPr algn="ctr"/>
            <a:endParaRPr lang="vi-VN" sz="1600" dirty="0">
              <a:solidFill>
                <a:schemeClr val="bg1"/>
              </a:solidFill>
            </a:endParaRPr>
          </a:p>
          <a:p>
            <a:pPr algn="ctr"/>
            <a:r>
              <a:rPr lang="vi-VN" sz="1600" dirty="0">
                <a:solidFill>
                  <a:schemeClr val="bg1"/>
                </a:solidFill>
              </a:rPr>
              <a:t>Chum tương mẹ đã đậy rồi</a:t>
            </a:r>
          </a:p>
          <a:p>
            <a:pPr algn="ctr"/>
            <a:r>
              <a:rPr lang="vi-VN" sz="1600" dirty="0">
                <a:solidFill>
                  <a:schemeClr val="bg1"/>
                </a:solidFill>
              </a:rPr>
              <a:t>Nón mê xưa đứng nay ngồi dầm mưa</a:t>
            </a:r>
          </a:p>
          <a:p>
            <a:pPr algn="ctr"/>
            <a:r>
              <a:rPr lang="vi-VN" sz="1600" dirty="0">
                <a:solidFill>
                  <a:schemeClr val="bg1"/>
                </a:solidFill>
              </a:rPr>
              <a:t>Áo tơi qua buổi cày bừa</a:t>
            </a:r>
          </a:p>
          <a:p>
            <a:pPr algn="ctr"/>
            <a:r>
              <a:rPr lang="vi-VN" sz="1600" dirty="0">
                <a:solidFill>
                  <a:schemeClr val="bg1"/>
                </a:solidFill>
              </a:rPr>
              <a:t>Giờ còn lủn củn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vi-VN" sz="1600" dirty="0">
                <a:solidFill>
                  <a:schemeClr val="bg1"/>
                </a:solidFill>
              </a:rPr>
              <a:t>khoác hờ người rơm.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43F4D84E-1C50-42C4-B686-6E9EF619B9C3}"/>
              </a:ext>
            </a:extLst>
          </p:cNvPr>
          <p:cNvSpPr/>
          <p:nvPr/>
        </p:nvSpPr>
        <p:spPr bwMode="auto">
          <a:xfrm>
            <a:off x="4419600" y="2698194"/>
            <a:ext cx="4572000" cy="2826306"/>
          </a:xfrm>
          <a:prstGeom prst="roundRect">
            <a:avLst/>
          </a:prstGeom>
          <a:solidFill>
            <a:srgbClr val="669900"/>
          </a:solidFill>
          <a:ln w="38100" cap="flat" cmpd="sng" algn="ctr">
            <a:solidFill>
              <a:srgbClr val="6600CC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vi-VN" sz="1600" i="1" dirty="0">
                <a:solidFill>
                  <a:schemeClr val="bg1"/>
                </a:solidFill>
              </a:rPr>
              <a:t>Đàn gà mới nở vàng ươm</a:t>
            </a:r>
            <a:endParaRPr lang="vi-VN" sz="1600" dirty="0">
              <a:solidFill>
                <a:schemeClr val="bg1"/>
              </a:solidFill>
            </a:endParaRPr>
          </a:p>
          <a:p>
            <a:pPr algn="ctr"/>
            <a:r>
              <a:rPr lang="vi-VN" sz="1600" i="1" dirty="0">
                <a:solidFill>
                  <a:schemeClr val="bg1"/>
                </a:solidFill>
              </a:rPr>
              <a:t>Vào ra quanh một cái nơm hỏng vành</a:t>
            </a:r>
            <a:endParaRPr lang="vi-VN" sz="1600" dirty="0">
              <a:solidFill>
                <a:schemeClr val="bg1"/>
              </a:solidFill>
            </a:endParaRPr>
          </a:p>
          <a:p>
            <a:pPr algn="ctr"/>
            <a:r>
              <a:rPr lang="vi-VN" sz="1600" i="1" dirty="0">
                <a:solidFill>
                  <a:schemeClr val="bg1"/>
                </a:solidFill>
              </a:rPr>
              <a:t>Bất ngờ rụng ở trên cành</a:t>
            </a:r>
            <a:endParaRPr lang="vi-VN" sz="1600" dirty="0">
              <a:solidFill>
                <a:schemeClr val="bg1"/>
              </a:solidFill>
            </a:endParaRPr>
          </a:p>
          <a:p>
            <a:pPr algn="ctr"/>
            <a:r>
              <a:rPr lang="vi-VN" sz="1600" i="1" dirty="0">
                <a:solidFill>
                  <a:schemeClr val="bg1"/>
                </a:solidFill>
              </a:rPr>
              <a:t>Trái na cuối vụ mẹ dành phần con.</a:t>
            </a:r>
            <a:endParaRPr lang="en-US" sz="1600" i="1" dirty="0">
              <a:solidFill>
                <a:schemeClr val="bg1"/>
              </a:solidFill>
            </a:endParaRPr>
          </a:p>
          <a:p>
            <a:pPr algn="ctr"/>
            <a:endParaRPr lang="vi-VN" sz="1600" dirty="0">
              <a:solidFill>
                <a:schemeClr val="bg1"/>
              </a:solidFill>
            </a:endParaRPr>
          </a:p>
          <a:p>
            <a:pPr algn="ctr"/>
            <a:r>
              <a:rPr lang="vi-VN" sz="1600" i="1" dirty="0">
                <a:solidFill>
                  <a:schemeClr val="bg1"/>
                </a:solidFill>
              </a:rPr>
              <a:t>Nghẹn ngào thương mẹ nhiều hơn</a:t>
            </a:r>
            <a:endParaRPr lang="vi-VN" sz="1600" dirty="0">
              <a:solidFill>
                <a:schemeClr val="bg1"/>
              </a:solidFill>
            </a:endParaRPr>
          </a:p>
          <a:p>
            <a:pPr algn="ctr"/>
            <a:r>
              <a:rPr lang="vi-VN" sz="1600" i="1" dirty="0">
                <a:solidFill>
                  <a:schemeClr val="bg1"/>
                </a:solidFill>
              </a:rPr>
              <a:t>Rưng rưng từ chuyện giản đơn thường ngày.</a:t>
            </a:r>
            <a:endParaRPr lang="vi-VN" sz="16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61C7908-4065-490F-B040-7C473B75D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771" y="0"/>
            <a:ext cx="4063475" cy="104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2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0" y="0"/>
            <a:ext cx="9144000" cy="825500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6159" name="Oval 62"/>
          <p:cNvSpPr>
            <a:spLocks noChangeArrowheads="1"/>
          </p:cNvSpPr>
          <p:nvPr/>
        </p:nvSpPr>
        <p:spPr bwMode="auto">
          <a:xfrm>
            <a:off x="152400" y="71438"/>
            <a:ext cx="2590800" cy="5715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alt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Đọc</a:t>
            </a:r>
            <a:r>
              <a:rPr lang="en-US" alt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alt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bản</a:t>
            </a:r>
            <a:endParaRPr lang="en-US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E25B573-03AE-460D-A724-7A4C1B6EC2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1035"/>
          <a:stretch/>
        </p:blipFill>
        <p:spPr>
          <a:xfrm>
            <a:off x="2863771" y="1"/>
            <a:ext cx="4063475" cy="825500"/>
          </a:xfrm>
          <a:prstGeom prst="rect">
            <a:avLst/>
          </a:prstGeom>
        </p:spPr>
      </p:pic>
      <p:pic>
        <p:nvPicPr>
          <p:cNvPr id="3" name="Bai tho ve tham me">
            <a:hlinkClick r:id="" action="ppaction://media"/>
            <a:extLst>
              <a:ext uri="{FF2B5EF4-FFF2-40B4-BE49-F238E27FC236}">
                <a16:creationId xmlns="" xmlns:a16="http://schemas.microsoft.com/office/drawing/2014/main" id="{A4802F07-417D-4B6D-845B-BC731E5BD9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86152" y="860466"/>
            <a:ext cx="6218712" cy="466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749710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20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花卉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91" y="-7937"/>
            <a:ext cx="9145191" cy="571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1143000" y="1104900"/>
            <a:ext cx="7387829" cy="111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 eaLnBrk="1" hangingPunct="1"/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Con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cho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biết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bố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cục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của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bài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thơ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“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Về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thăm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mẹ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”?</a:t>
            </a:r>
            <a:endParaRPr lang="en-US" altLang="zh-CN" sz="3400" b="1" dirty="0">
              <a:solidFill>
                <a:srgbClr val="E94B52"/>
              </a:solidFill>
              <a:latin typeface="Aparo" pitchFamily="50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Background xanh">
            <a:extLst>
              <a:ext uri="{FF2B5EF4-FFF2-40B4-BE49-F238E27FC236}">
                <a16:creationId xmlns="" xmlns:a16="http://schemas.microsoft.com/office/drawing/2014/main" id="{76B832E5-81BB-4EA5-8208-E044DE3EA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3D457F7E-DA0C-4826-84DA-9A96A7F2EEAD}"/>
              </a:ext>
            </a:extLst>
          </p:cNvPr>
          <p:cNvSpPr/>
          <p:nvPr/>
        </p:nvSpPr>
        <p:spPr bwMode="auto">
          <a:xfrm>
            <a:off x="315506" y="141418"/>
            <a:ext cx="2133600" cy="919401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4. </a:t>
            </a:r>
            <a:r>
              <a:rPr lang="en-US" sz="2400" b="1" dirty="0" err="1">
                <a:solidFill>
                  <a:schemeClr val="bg1"/>
                </a:solidFill>
                <a:latin typeface="+mj-lt"/>
              </a:rPr>
              <a:t>Bố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+mj-lt"/>
              </a:rPr>
              <a:t>cục</a:t>
            </a:r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: 2 </a:t>
            </a:r>
            <a:r>
              <a:rPr lang="en-US" sz="2400" b="1" dirty="0" err="1" smtClean="0">
                <a:solidFill>
                  <a:schemeClr val="bg1"/>
                </a:solidFill>
                <a:latin typeface="+mj-lt"/>
              </a:rPr>
              <a:t>phần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21A22F9B-23C0-42FB-B869-E80DDF9D32FA}"/>
              </a:ext>
            </a:extLst>
          </p:cNvPr>
          <p:cNvGrpSpPr/>
          <p:nvPr/>
        </p:nvGrpSpPr>
        <p:grpSpPr>
          <a:xfrm>
            <a:off x="1295400" y="800102"/>
            <a:ext cx="6400800" cy="4000903"/>
            <a:chOff x="838200" y="1118136"/>
            <a:chExt cx="7225145" cy="71161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="" xmlns:a16="http://schemas.microsoft.com/office/drawing/2014/main" id="{0923B693-5826-4F19-9958-4873632126DC}"/>
                </a:ext>
              </a:extLst>
            </p:cNvPr>
            <p:cNvSpPr/>
            <p:nvPr/>
          </p:nvSpPr>
          <p:spPr bwMode="auto">
            <a:xfrm>
              <a:off x="838200" y="1177113"/>
              <a:ext cx="7225145" cy="652639"/>
            </a:xfrm>
            <a:prstGeom prst="roundRect">
              <a:avLst/>
            </a:prstGeom>
            <a:noFill/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E56DE917-9230-409C-8DA4-DFACB3594E65}"/>
                </a:ext>
              </a:extLst>
            </p:cNvPr>
            <p:cNvSpPr/>
            <p:nvPr/>
          </p:nvSpPr>
          <p:spPr bwMode="auto">
            <a:xfrm>
              <a:off x="1870364" y="1118136"/>
              <a:ext cx="5332845" cy="123260"/>
            </a:xfrm>
            <a:prstGeom prst="roundRect">
              <a:avLst/>
            </a:prstGeom>
            <a:solidFill>
              <a:srgbClr val="006600"/>
            </a:solidFill>
            <a:ln w="3810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800" b="1" dirty="0">
                  <a:solidFill>
                    <a:schemeClr val="bg1"/>
                  </a:solidFill>
                  <a:latin typeface="+mj-lt"/>
                </a:rPr>
                <a:t>VỀ THĂM MẸ</a:t>
              </a:r>
              <a:endParaRPr kumimoji="0" 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CA8C161A-CAA8-4D8F-BB5A-2A4ABE30DD6D}"/>
              </a:ext>
            </a:extLst>
          </p:cNvPr>
          <p:cNvGrpSpPr/>
          <p:nvPr/>
        </p:nvGrpSpPr>
        <p:grpSpPr>
          <a:xfrm>
            <a:off x="304802" y="1823345"/>
            <a:ext cx="2057399" cy="2378964"/>
            <a:chOff x="197032" y="2154934"/>
            <a:chExt cx="1116874" cy="217298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="" xmlns:a16="http://schemas.microsoft.com/office/drawing/2014/main" id="{69D7A94C-F29A-47B4-A81E-F1A2BFBB5544}"/>
                </a:ext>
              </a:extLst>
            </p:cNvPr>
            <p:cNvSpPr/>
            <p:nvPr/>
          </p:nvSpPr>
          <p:spPr bwMode="auto">
            <a:xfrm>
              <a:off x="197032" y="2154934"/>
              <a:ext cx="1116874" cy="2172987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123588C0-48F2-4B52-84CE-1610573FDA4B}"/>
                </a:ext>
              </a:extLst>
            </p:cNvPr>
            <p:cNvSpPr txBox="1"/>
            <p:nvPr/>
          </p:nvSpPr>
          <p:spPr>
            <a:xfrm>
              <a:off x="279762" y="2236878"/>
              <a:ext cx="924642" cy="2045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nl-NL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Hình ảnh người mẹ trong ký ức của con</a:t>
              </a:r>
              <a:endParaRPr lang="en-US" sz="2400" b="1" dirty="0">
                <a:solidFill>
                  <a:srgbClr val="006600"/>
                </a:solidFill>
                <a:latin typeface="+mj-lt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CCD2D478-276D-4131-A9FE-4E18809CE41C}"/>
              </a:ext>
            </a:extLst>
          </p:cNvPr>
          <p:cNvGrpSpPr/>
          <p:nvPr/>
        </p:nvGrpSpPr>
        <p:grpSpPr>
          <a:xfrm>
            <a:off x="6667500" y="1805822"/>
            <a:ext cx="2057399" cy="2378965"/>
            <a:chOff x="197032" y="2154934"/>
            <a:chExt cx="1116874" cy="2172987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="" xmlns:a16="http://schemas.microsoft.com/office/drawing/2014/main" id="{8BCC9763-E79A-4FE6-824D-C7F0D17FCB61}"/>
                </a:ext>
              </a:extLst>
            </p:cNvPr>
            <p:cNvSpPr/>
            <p:nvPr/>
          </p:nvSpPr>
          <p:spPr bwMode="auto">
            <a:xfrm>
              <a:off x="197032" y="2154934"/>
              <a:ext cx="1116874" cy="2172987"/>
            </a:xfrm>
            <a:prstGeom prst="roundRect">
              <a:avLst/>
            </a:prstGeom>
            <a:solidFill>
              <a:srgbClr val="FFFFCC"/>
            </a:solidFill>
            <a:ln w="3810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80763751-3D10-4365-B857-0025C3562A7E}"/>
                </a:ext>
              </a:extLst>
            </p:cNvPr>
            <p:cNvSpPr txBox="1"/>
            <p:nvPr/>
          </p:nvSpPr>
          <p:spPr>
            <a:xfrm>
              <a:off x="259081" y="2410902"/>
              <a:ext cx="1007373" cy="1539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nl-NL" sz="24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Tình cảm của người con với mẹ</a:t>
              </a:r>
              <a:endParaRPr lang="en-US" sz="2400" b="1" dirty="0">
                <a:solidFill>
                  <a:srgbClr val="006600"/>
                </a:solidFill>
                <a:latin typeface="+mj-lt"/>
              </a:endParaRPr>
            </a:p>
          </p:txBody>
        </p:sp>
      </p:grpSp>
      <p:pic>
        <p:nvPicPr>
          <p:cNvPr id="2" name="Picture 2" descr="Bài thơ: VỀ THĂM MẸ (Đinh Nam Khương) - YouTube">
            <a:extLst>
              <a:ext uri="{FF2B5EF4-FFF2-40B4-BE49-F238E27FC236}">
                <a16:creationId xmlns="" xmlns:a16="http://schemas.microsoft.com/office/drawing/2014/main" id="{9FE34AB0-0E21-4955-8303-D09729F8F8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7" r="13333"/>
          <a:stretch/>
        </p:blipFill>
        <p:spPr bwMode="auto">
          <a:xfrm>
            <a:off x="3105150" y="1919094"/>
            <a:ext cx="2819400" cy="218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16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ự nghiệp và tình yêu mẹ dành cho con">
            <a:extLst>
              <a:ext uri="{FF2B5EF4-FFF2-40B4-BE49-F238E27FC236}">
                <a16:creationId xmlns="" xmlns:a16="http://schemas.microsoft.com/office/drawing/2014/main" id="{BD3F36F4-D2D9-4B5E-B32F-800762F1E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80131"/>
            <a:ext cx="9144000" cy="502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52">
            <a:extLst>
              <a:ext uri="{FF2B5EF4-FFF2-40B4-BE49-F238E27FC236}">
                <a16:creationId xmlns="" xmlns:a16="http://schemas.microsoft.com/office/drawing/2014/main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="" xmlns:a16="http://schemas.microsoft.com/office/drawing/2014/main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="" xmlns:a16="http://schemas.microsoft.com/office/drawing/2014/main" id="{85B1924F-048E-46DD-A851-196A1DDFB31A}"/>
              </a:ext>
            </a:extLst>
          </p:cNvPr>
          <p:cNvSpPr/>
          <p:nvPr/>
        </p:nvSpPr>
        <p:spPr bwMode="auto">
          <a:xfrm>
            <a:off x="1295401" y="754618"/>
            <a:ext cx="66294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</a:rPr>
              <a:t>1. </a:t>
            </a:r>
            <a:r>
              <a:rPr lang="nl-NL" sz="2400" b="1" dirty="0">
                <a:solidFill>
                  <a:srgbClr val="FFFF00"/>
                </a:solidFill>
                <a:ea typeface="Times New Roman" panose="02020603050405020304" pitchFamily="18" charset="0"/>
              </a:rPr>
              <a:t>Hình ảnh người mẹ trong ký ức của con</a:t>
            </a:r>
            <a:r>
              <a:rPr kumimoji="0" lang="en-US" sz="2400" b="1" i="0" u="none" strike="noStrike" cap="none" normalizeH="0" dirty="0">
                <a:ln>
                  <a:noFill/>
                </a:ln>
                <a:solidFill>
                  <a:srgbClr val="FFFF00"/>
                </a:solidFill>
                <a:effectLst/>
              </a:rPr>
              <a:t>: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3014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花卉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91" y="-7937"/>
            <a:ext cx="9145191" cy="571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1143000" y="1104900"/>
            <a:ext cx="7387829" cy="24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 eaLnBrk="1" hangingPunct="1"/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Người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mẹ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trong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khổ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đầu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bài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thơ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“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Về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thăm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mẹ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”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gắn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liền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với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hình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ảnh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nào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?</a:t>
            </a:r>
          </a:p>
          <a:p>
            <a:pPr eaLnBrk="1" hangingPunct="1"/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Điều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đó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có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ý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nghĩa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 </a:t>
            </a:r>
            <a:r>
              <a:rPr lang="en-US" altLang="zh-CN" sz="3400" b="1" dirty="0" err="1" smtClean="0">
                <a:solidFill>
                  <a:srgbClr val="E94B52"/>
                </a:solidFill>
                <a:latin typeface="Aparo" pitchFamily="50" charset="0"/>
              </a:rPr>
              <a:t>gì</a:t>
            </a:r>
            <a:r>
              <a:rPr lang="en-US" altLang="zh-CN" sz="3400" b="1" dirty="0" smtClean="0">
                <a:solidFill>
                  <a:srgbClr val="E94B52"/>
                </a:solidFill>
                <a:latin typeface="Aparo" pitchFamily="50" charset="0"/>
              </a:rPr>
              <a:t>?</a:t>
            </a:r>
            <a:endParaRPr lang="en-US" altLang="zh-CN" sz="3400" b="1" dirty="0">
              <a:solidFill>
                <a:srgbClr val="E94B52"/>
              </a:solidFill>
              <a:latin typeface="Aparo" pitchFamily="50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Sự nghiệp và tình yêu mẹ dành cho con">
            <a:extLst>
              <a:ext uri="{FF2B5EF4-FFF2-40B4-BE49-F238E27FC236}">
                <a16:creationId xmlns="" xmlns:a16="http://schemas.microsoft.com/office/drawing/2014/main" id="{CEED80AC-4042-4E5E-97ED-EFA38222D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570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8D241AF8-2187-4357-BE38-8881372FB776}"/>
              </a:ext>
            </a:extLst>
          </p:cNvPr>
          <p:cNvSpPr/>
          <p:nvPr/>
        </p:nvSpPr>
        <p:spPr bwMode="auto">
          <a:xfrm>
            <a:off x="0" y="-1"/>
            <a:ext cx="9167209" cy="5715000"/>
          </a:xfrm>
          <a:prstGeom prst="rect">
            <a:avLst/>
          </a:prstGeom>
          <a:solidFill>
            <a:srgbClr val="000000">
              <a:alpha val="67059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5000" name="Line 8">
            <a:extLst>
              <a:ext uri="{FF2B5EF4-FFF2-40B4-BE49-F238E27FC236}">
                <a16:creationId xmlns="" xmlns:a16="http://schemas.microsoft.com/office/drawing/2014/main" id="{A46CD21E-58A9-4FF7-8728-630B12A21B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0396" y="1269999"/>
            <a:ext cx="3161503" cy="774697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5" name="Text Box 3">
            <a:extLst>
              <a:ext uri="{FF2B5EF4-FFF2-40B4-BE49-F238E27FC236}">
                <a16:creationId xmlns="" xmlns:a16="http://schemas.microsoft.com/office/drawing/2014/main" id="{D3D9C086-EF72-4D0B-B12F-446CE6384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095500"/>
            <a:ext cx="2951551" cy="1905000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fr-FR" b="1" dirty="0" err="1">
                <a:solidFill>
                  <a:srgbClr val="FFFF00"/>
                </a:solidFill>
              </a:rPr>
              <a:t>Bếp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lửa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tượng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trưng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cho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hơi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ấm</a:t>
            </a:r>
            <a:r>
              <a:rPr lang="fr-FR" b="1" dirty="0">
                <a:solidFill>
                  <a:srgbClr val="FFFF00"/>
                </a:solidFill>
              </a:rPr>
              <a:t>, </a:t>
            </a:r>
            <a:r>
              <a:rPr lang="fr-FR" b="1" dirty="0" err="1">
                <a:solidFill>
                  <a:srgbClr val="FFFF00"/>
                </a:solidFill>
              </a:rPr>
              <a:t>cho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tình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yêu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 smtClean="0">
                <a:solidFill>
                  <a:srgbClr val="FFFF00"/>
                </a:solidFill>
              </a:rPr>
              <a:t>thương</a:t>
            </a:r>
            <a:r>
              <a:rPr lang="fr-FR" b="1" dirty="0" smtClean="0">
                <a:solidFill>
                  <a:srgbClr val="FFFF00"/>
                </a:solidFill>
              </a:rPr>
              <a:t>, </a:t>
            </a:r>
            <a:r>
              <a:rPr lang="fr-FR" b="1" dirty="0" err="1">
                <a:solidFill>
                  <a:srgbClr val="FFFF00"/>
                </a:solidFill>
              </a:rPr>
              <a:t>thể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fr-FR" b="1" dirty="0" err="1">
                <a:solidFill>
                  <a:srgbClr val="FFFF00"/>
                </a:solidFill>
              </a:rPr>
              <a:t>hiện</a:t>
            </a:r>
            <a:r>
              <a:rPr lang="fr-FR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sự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tần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tảo</a:t>
            </a:r>
            <a:r>
              <a:rPr lang="en-US" b="1" dirty="0">
                <a:solidFill>
                  <a:srgbClr val="FFFF00"/>
                </a:solidFill>
              </a:rPr>
              <a:t>, </a:t>
            </a:r>
            <a:r>
              <a:rPr lang="en-US" b="1" dirty="0" err="1">
                <a:solidFill>
                  <a:srgbClr val="FFFF00"/>
                </a:solidFill>
              </a:rPr>
              <a:t>đảm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đang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của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người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mẹ</a:t>
            </a:r>
            <a:endParaRPr lang="en-US" sz="1800" b="1" dirty="0">
              <a:solidFill>
                <a:srgbClr val="FFFF00"/>
              </a:solidFill>
            </a:endParaRPr>
          </a:p>
        </p:txBody>
      </p:sp>
      <p:sp>
        <p:nvSpPr>
          <p:cNvPr id="84997" name="Text Box 5">
            <a:extLst>
              <a:ext uri="{FF2B5EF4-FFF2-40B4-BE49-F238E27FC236}">
                <a16:creationId xmlns="" xmlns:a16="http://schemas.microsoft.com/office/drawing/2014/main" id="{660DF686-9DC2-4EEF-B595-D941A8703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0049" y="2095502"/>
            <a:ext cx="2951551" cy="1904998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en-US" b="1" dirty="0" err="1">
                <a:solidFill>
                  <a:srgbClr val="FFFF00"/>
                </a:solidFill>
              </a:rPr>
              <a:t>Đó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cũng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là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những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đặc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điểm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điển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hình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của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người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mẹ</a:t>
            </a:r>
            <a:r>
              <a:rPr lang="en-US" b="1" dirty="0">
                <a:solidFill>
                  <a:srgbClr val="FFFF00"/>
                </a:solidFill>
              </a:rPr>
              <a:t>, </a:t>
            </a:r>
            <a:r>
              <a:rPr lang="en-US" b="1" dirty="0" err="1">
                <a:solidFill>
                  <a:srgbClr val="FFFF00"/>
                </a:solidFill>
              </a:rPr>
              <a:t>người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phụ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nữ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Việt</a:t>
            </a:r>
            <a:r>
              <a:rPr lang="en-US" b="1" dirty="0">
                <a:solidFill>
                  <a:srgbClr val="FFFF00"/>
                </a:solidFill>
              </a:rPr>
              <a:t> Nam</a:t>
            </a:r>
            <a:endParaRPr lang="en-US" sz="1400" b="1" dirty="0">
              <a:solidFill>
                <a:srgbClr val="FFFF00"/>
              </a:solidFill>
            </a:endParaRPr>
          </a:p>
        </p:txBody>
      </p:sp>
      <p:sp>
        <p:nvSpPr>
          <p:cNvPr id="84998" name="Line 6">
            <a:extLst>
              <a:ext uri="{FF2B5EF4-FFF2-40B4-BE49-F238E27FC236}">
                <a16:creationId xmlns="" xmlns:a16="http://schemas.microsoft.com/office/drawing/2014/main" id="{8C31DA53-05AF-46B5-AA41-F8D3B443A9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62100" y="1270000"/>
            <a:ext cx="2858297" cy="761997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4" name="Oval 2">
            <a:extLst>
              <a:ext uri="{FF2B5EF4-FFF2-40B4-BE49-F238E27FC236}">
                <a16:creationId xmlns="" xmlns:a16="http://schemas.microsoft.com/office/drawing/2014/main" id="{2893F7A8-B1D7-443B-9F77-B5313381F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114300"/>
            <a:ext cx="3733800" cy="1143000"/>
          </a:xfrm>
          <a:prstGeom prst="ellipse">
            <a:avLst/>
          </a:prstGeom>
          <a:gradFill rotWithShape="0">
            <a:gsLst>
              <a:gs pos="0">
                <a:srgbClr val="2A905B"/>
              </a:gs>
              <a:gs pos="100000">
                <a:srgbClr val="0B1B14"/>
              </a:gs>
            </a:gsLst>
            <a:path path="shape">
              <a:fillToRect l="50000" t="50000" r="50000" b="50000"/>
            </a:path>
          </a:gradFill>
          <a:ln w="76200" cmpd="tri" algn="ctr">
            <a:solidFill>
              <a:srgbClr val="F8F2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2400" b="1" dirty="0" err="1">
                <a:solidFill>
                  <a:srgbClr val="00FFFF"/>
                </a:solidFill>
                <a:latin typeface="Arial" charset="0"/>
              </a:rPr>
              <a:t>Hình</a:t>
            </a:r>
            <a:r>
              <a:rPr lang="en-US" sz="2400" b="1" dirty="0">
                <a:solidFill>
                  <a:srgbClr val="00FFFF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00FFFF"/>
                </a:solidFill>
                <a:latin typeface="Arial" charset="0"/>
              </a:rPr>
              <a:t>ảnh</a:t>
            </a:r>
            <a:r>
              <a:rPr lang="en-US" sz="2400" b="1" dirty="0">
                <a:solidFill>
                  <a:srgbClr val="00FFFF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00FFFF"/>
                </a:solidFill>
                <a:latin typeface="Arial" charset="0"/>
              </a:rPr>
              <a:t>mẹ</a:t>
            </a:r>
            <a:r>
              <a:rPr lang="en-US" sz="2400" b="1" dirty="0">
                <a:solidFill>
                  <a:srgbClr val="00FFFF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00FFFF"/>
                </a:solidFill>
                <a:latin typeface="Arial" charset="0"/>
              </a:rPr>
              <a:t>gắn</a:t>
            </a:r>
            <a:r>
              <a:rPr lang="en-US" sz="2400" b="1" dirty="0">
                <a:solidFill>
                  <a:srgbClr val="00FFFF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00FFFF"/>
                </a:solidFill>
                <a:latin typeface="Arial" charset="0"/>
              </a:rPr>
              <a:t>liền</a:t>
            </a:r>
            <a:r>
              <a:rPr lang="en-US" sz="2400" b="1" dirty="0">
                <a:solidFill>
                  <a:srgbClr val="00FFFF"/>
                </a:solidFill>
                <a:latin typeface="Arial" charset="0"/>
              </a:rPr>
              <a:t> </a:t>
            </a:r>
            <a:br>
              <a:rPr lang="en-US" sz="2400" b="1" dirty="0">
                <a:solidFill>
                  <a:srgbClr val="00FFFF"/>
                </a:solidFill>
                <a:latin typeface="Arial" charset="0"/>
              </a:rPr>
            </a:br>
            <a:r>
              <a:rPr lang="en-US" sz="2400" b="1" dirty="0" err="1">
                <a:solidFill>
                  <a:srgbClr val="00FFFF"/>
                </a:solidFill>
                <a:latin typeface="Arial" charset="0"/>
              </a:rPr>
              <a:t>với</a:t>
            </a:r>
            <a:r>
              <a:rPr lang="en-US" sz="2400" b="1" dirty="0">
                <a:solidFill>
                  <a:srgbClr val="00FFFF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00FFFF"/>
                </a:solidFill>
                <a:latin typeface="Arial" charset="0"/>
              </a:rPr>
              <a:t>bếp</a:t>
            </a:r>
            <a:r>
              <a:rPr lang="en-US" sz="2400" b="1" dirty="0">
                <a:solidFill>
                  <a:srgbClr val="00FFFF"/>
                </a:solidFill>
                <a:latin typeface="Arial" charset="0"/>
              </a:rPr>
              <a:t> </a:t>
            </a:r>
            <a:r>
              <a:rPr lang="en-US" sz="2400" b="1" dirty="0" err="1">
                <a:solidFill>
                  <a:srgbClr val="00FFFF"/>
                </a:solidFill>
                <a:latin typeface="Arial" charset="0"/>
              </a:rPr>
              <a:t>lửa</a:t>
            </a:r>
            <a:endParaRPr lang="en-US" altLang="en-US" sz="2400" dirty="0">
              <a:solidFill>
                <a:srgbClr val="00FFFF"/>
              </a:solidFill>
            </a:endParaRPr>
          </a:p>
        </p:txBody>
      </p:sp>
      <p:pic>
        <p:nvPicPr>
          <p:cNvPr id="2" name="Picture 2" descr="Phân tích khổ 1 bài thơ Bếp lửa (6 mẫu) - Văn mẫu lớp 9">
            <a:extLst>
              <a:ext uri="{FF2B5EF4-FFF2-40B4-BE49-F238E27FC236}">
                <a16:creationId xmlns="" xmlns:a16="http://schemas.microsoft.com/office/drawing/2014/main" id="{DE442B46-5A5F-40B4-A7CB-CD7F0752D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149" y="2328862"/>
            <a:ext cx="2548501" cy="1443038"/>
          </a:xfrm>
          <a:prstGeom prst="rect">
            <a:avLst/>
          </a:prstGeom>
          <a:noFill/>
          <a:effectLst>
            <a:glow rad="101600">
              <a:srgbClr val="FFFF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6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 animBg="1" autoUpdateAnimBg="0"/>
      <p:bldP spid="84995" grpId="0" animBg="1" autoUpdateAnimBg="0"/>
      <p:bldP spid="84997" grpId="0" animBg="1" autoUpdateAnimBg="0"/>
      <p:bldP spid="84998" grpId="0" animBg="1" autoUpdateAnimBg="0"/>
      <p:bldP spid="84994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花卉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91" y="-7937"/>
            <a:ext cx="9145191" cy="571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685800" y="342900"/>
            <a:ext cx="8077200" cy="5288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 eaLnBrk="1" hangingPunct="1"/>
            <a:r>
              <a:rPr lang="fr-FR" sz="3200" b="1" dirty="0" err="1" smtClean="0">
                <a:solidFill>
                  <a:srgbClr val="006600"/>
                </a:solidFill>
              </a:rPr>
              <a:t>Những</a:t>
            </a:r>
            <a:r>
              <a:rPr lang="fr-FR" sz="3200" b="1" dirty="0" smtClean="0">
                <a:solidFill>
                  <a:srgbClr val="006600"/>
                </a:solidFill>
              </a:rPr>
              <a:t> </a:t>
            </a:r>
            <a:r>
              <a:rPr lang="fr-FR" sz="3200" b="1" dirty="0" err="1" smtClean="0">
                <a:solidFill>
                  <a:srgbClr val="006600"/>
                </a:solidFill>
              </a:rPr>
              <a:t>sự</a:t>
            </a:r>
            <a:r>
              <a:rPr lang="fr-FR" sz="3200" b="1" dirty="0" smtClean="0">
                <a:solidFill>
                  <a:srgbClr val="006600"/>
                </a:solidFill>
              </a:rPr>
              <a:t> </a:t>
            </a:r>
            <a:r>
              <a:rPr lang="fr-FR" sz="3200" b="1" dirty="0" err="1" smtClean="0">
                <a:solidFill>
                  <a:srgbClr val="006600"/>
                </a:solidFill>
              </a:rPr>
              <a:t>vật</a:t>
            </a:r>
            <a:r>
              <a:rPr lang="fr-FR" sz="3200" b="1" dirty="0" smtClean="0">
                <a:solidFill>
                  <a:srgbClr val="006600"/>
                </a:solidFill>
              </a:rPr>
              <a:t> </a:t>
            </a:r>
            <a:r>
              <a:rPr lang="fr-FR" sz="3200" b="1" dirty="0" err="1" smtClean="0">
                <a:solidFill>
                  <a:srgbClr val="006600"/>
                </a:solidFill>
              </a:rPr>
              <a:t>gần</a:t>
            </a:r>
            <a:r>
              <a:rPr lang="fr-FR" sz="3200" b="1" dirty="0" smtClean="0">
                <a:solidFill>
                  <a:srgbClr val="006600"/>
                </a:solidFill>
              </a:rPr>
              <a:t> </a:t>
            </a:r>
            <a:r>
              <a:rPr lang="fr-FR" sz="3200" b="1" dirty="0" err="1" smtClean="0">
                <a:solidFill>
                  <a:srgbClr val="006600"/>
                </a:solidFill>
              </a:rPr>
              <a:t>gũi</a:t>
            </a:r>
            <a:r>
              <a:rPr lang="fr-FR" sz="3200" b="1" dirty="0" smtClean="0">
                <a:solidFill>
                  <a:srgbClr val="006600"/>
                </a:solidFill>
              </a:rPr>
              <a:t>, </a:t>
            </a:r>
            <a:r>
              <a:rPr lang="fr-FR" sz="3200" b="1" dirty="0" err="1" smtClean="0">
                <a:solidFill>
                  <a:srgbClr val="006600"/>
                </a:solidFill>
              </a:rPr>
              <a:t>đời</a:t>
            </a:r>
            <a:r>
              <a:rPr lang="fr-FR" sz="3200" b="1" dirty="0" smtClean="0">
                <a:solidFill>
                  <a:srgbClr val="006600"/>
                </a:solidFill>
              </a:rPr>
              <a:t> </a:t>
            </a:r>
            <a:r>
              <a:rPr lang="fr-FR" sz="3200" b="1" dirty="0" err="1" smtClean="0">
                <a:solidFill>
                  <a:srgbClr val="006600"/>
                </a:solidFill>
              </a:rPr>
              <a:t>thường</a:t>
            </a:r>
            <a:r>
              <a:rPr lang="fr-FR" sz="3200" b="1" dirty="0" smtClean="0">
                <a:solidFill>
                  <a:srgbClr val="006600"/>
                </a:solidFill>
              </a:rPr>
              <a:t> </a:t>
            </a:r>
            <a:r>
              <a:rPr lang="fr-FR" sz="3200" b="1" dirty="0" err="1" smtClean="0">
                <a:solidFill>
                  <a:srgbClr val="006600"/>
                </a:solidFill>
              </a:rPr>
              <a:t>gắn</a:t>
            </a:r>
            <a:r>
              <a:rPr lang="fr-FR" sz="3200" b="1" dirty="0" smtClean="0">
                <a:solidFill>
                  <a:srgbClr val="006600"/>
                </a:solidFill>
              </a:rPr>
              <a:t> </a:t>
            </a:r>
            <a:r>
              <a:rPr lang="fr-FR" sz="3200" b="1" dirty="0" err="1" smtClean="0">
                <a:solidFill>
                  <a:srgbClr val="006600"/>
                </a:solidFill>
              </a:rPr>
              <a:t>bó</a:t>
            </a:r>
            <a:r>
              <a:rPr lang="fr-FR" sz="3200" b="1" dirty="0" smtClean="0">
                <a:solidFill>
                  <a:srgbClr val="006600"/>
                </a:solidFill>
              </a:rPr>
              <a:t> </a:t>
            </a:r>
            <a:r>
              <a:rPr lang="fr-FR" sz="3200" b="1" dirty="0" err="1" smtClean="0">
                <a:solidFill>
                  <a:srgbClr val="006600"/>
                </a:solidFill>
              </a:rPr>
              <a:t>với</a:t>
            </a:r>
            <a:r>
              <a:rPr lang="fr-FR" sz="3200" b="1" dirty="0" smtClean="0">
                <a:solidFill>
                  <a:srgbClr val="006600"/>
                </a:solidFill>
              </a:rPr>
              <a:t> </a:t>
            </a:r>
            <a:r>
              <a:rPr lang="fr-FR" sz="3200" b="1" dirty="0" err="1" smtClean="0">
                <a:solidFill>
                  <a:srgbClr val="006600"/>
                </a:solidFill>
              </a:rPr>
              <a:t>mẹ</a:t>
            </a:r>
            <a:r>
              <a:rPr lang="fr-FR" sz="3200" b="1" dirty="0" smtClean="0">
                <a:solidFill>
                  <a:srgbClr val="006600"/>
                </a:solidFill>
              </a:rPr>
              <a:t> là </a:t>
            </a:r>
            <a:r>
              <a:rPr lang="fr-FR" sz="3200" b="1" dirty="0" err="1" smtClean="0">
                <a:solidFill>
                  <a:srgbClr val="006600"/>
                </a:solidFill>
              </a:rPr>
              <a:t>những</a:t>
            </a:r>
            <a:r>
              <a:rPr lang="fr-FR" sz="3200" b="1" dirty="0" smtClean="0">
                <a:solidFill>
                  <a:srgbClr val="006600"/>
                </a:solidFill>
              </a:rPr>
              <a:t> </a:t>
            </a:r>
            <a:r>
              <a:rPr lang="fr-FR" sz="3200" b="1" dirty="0" err="1" smtClean="0">
                <a:solidFill>
                  <a:srgbClr val="006600"/>
                </a:solidFill>
              </a:rPr>
              <a:t>gì</a:t>
            </a:r>
            <a:r>
              <a:rPr lang="fr-FR" sz="3200" b="1" dirty="0" smtClean="0">
                <a:solidFill>
                  <a:srgbClr val="006600"/>
                </a:solidFill>
              </a:rPr>
              <a:t>?</a:t>
            </a:r>
          </a:p>
          <a:p>
            <a:pPr eaLnBrk="1" hangingPunct="1"/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Con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nhận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xét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chung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về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đặc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điểm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của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những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sự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vật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đó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?</a:t>
            </a:r>
          </a:p>
          <a:p>
            <a:pPr eaLnBrk="1" hangingPunct="1"/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Tác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giả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đã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sử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dụng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những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biện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pháp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nghệ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thuật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gì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trong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ba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khổ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thơ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đầu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? Qua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đó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, con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thấy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hình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ảnh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người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mẹ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có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những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phẩm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chất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như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thế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 </a:t>
            </a:r>
            <a:r>
              <a:rPr lang="fr-FR" altLang="zh-CN" sz="3200" b="1" dirty="0" err="1" smtClean="0">
                <a:solidFill>
                  <a:srgbClr val="006600"/>
                </a:solidFill>
                <a:latin typeface="Aparo" pitchFamily="50" charset="0"/>
              </a:rPr>
              <a:t>nào</a:t>
            </a:r>
            <a:r>
              <a:rPr lang="fr-FR" altLang="zh-CN" sz="3200" b="1" dirty="0" smtClean="0">
                <a:solidFill>
                  <a:srgbClr val="006600"/>
                </a:solidFill>
                <a:latin typeface="Aparo" pitchFamily="50" charset="0"/>
              </a:rPr>
              <a:t>? </a:t>
            </a:r>
          </a:p>
          <a:p>
            <a:pPr eaLnBrk="1" hangingPunct="1"/>
            <a:endParaRPr lang="en-US" altLang="zh-CN" sz="3400" b="1" dirty="0" smtClean="0">
              <a:solidFill>
                <a:srgbClr val="E94B52"/>
              </a:solidFill>
              <a:latin typeface="Aparo" pitchFamily="50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: Rounded Corners 40">
            <a:extLst>
              <a:ext uri="{FF2B5EF4-FFF2-40B4-BE49-F238E27FC236}">
                <a16:creationId xmlns="" xmlns:a16="http://schemas.microsoft.com/office/drawing/2014/main" id="{85B1924F-048E-46DD-A851-196A1DDFB31A}"/>
              </a:ext>
            </a:extLst>
          </p:cNvPr>
          <p:cNvSpPr/>
          <p:nvPr/>
        </p:nvSpPr>
        <p:spPr bwMode="auto">
          <a:xfrm>
            <a:off x="685800" y="114300"/>
            <a:ext cx="7772400" cy="578882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1. </a:t>
            </a:r>
            <a:r>
              <a:rPr lang="nl-NL" sz="2800" b="1" dirty="0">
                <a:solidFill>
                  <a:srgbClr val="FFFF00"/>
                </a:solidFill>
                <a:ea typeface="Times New Roman" panose="02020603050405020304" pitchFamily="18" charset="0"/>
              </a:rPr>
              <a:t>Hình ảnh người mẹ trong ký ức của con</a:t>
            </a:r>
            <a:r>
              <a:rPr lang="en-US" sz="2800" b="1" dirty="0">
                <a:solidFill>
                  <a:srgbClr val="FFFF00"/>
                </a:solidFill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3A19FC8-5EC3-4431-965E-5CB29F245ACA}"/>
              </a:ext>
            </a:extLst>
          </p:cNvPr>
          <p:cNvSpPr txBox="1"/>
          <p:nvPr/>
        </p:nvSpPr>
        <p:spPr>
          <a:xfrm>
            <a:off x="533400" y="949047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>
                <a:solidFill>
                  <a:srgbClr val="006600"/>
                </a:solidFill>
              </a:rPr>
              <a:t>* </a:t>
            </a:r>
            <a:r>
              <a:rPr lang="fr-FR" sz="2400" b="1" dirty="0" err="1">
                <a:solidFill>
                  <a:srgbClr val="006600"/>
                </a:solidFill>
              </a:rPr>
              <a:t>Những</a:t>
            </a:r>
            <a:r>
              <a:rPr lang="fr-FR" sz="2400" b="1" dirty="0">
                <a:solidFill>
                  <a:srgbClr val="006600"/>
                </a:solidFill>
              </a:rPr>
              <a:t> </a:t>
            </a:r>
            <a:r>
              <a:rPr lang="fr-FR" sz="2400" b="1" dirty="0" err="1">
                <a:solidFill>
                  <a:srgbClr val="006600"/>
                </a:solidFill>
              </a:rPr>
              <a:t>sự</a:t>
            </a:r>
            <a:r>
              <a:rPr lang="fr-FR" sz="2400" b="1" dirty="0">
                <a:solidFill>
                  <a:srgbClr val="006600"/>
                </a:solidFill>
              </a:rPr>
              <a:t> </a:t>
            </a:r>
            <a:r>
              <a:rPr lang="fr-FR" sz="2400" b="1" dirty="0" err="1">
                <a:solidFill>
                  <a:srgbClr val="006600"/>
                </a:solidFill>
              </a:rPr>
              <a:t>vật</a:t>
            </a:r>
            <a:r>
              <a:rPr lang="fr-FR" sz="2400" b="1" dirty="0">
                <a:solidFill>
                  <a:srgbClr val="006600"/>
                </a:solidFill>
              </a:rPr>
              <a:t> </a:t>
            </a:r>
            <a:r>
              <a:rPr lang="fr-FR" sz="2400" b="1" dirty="0" err="1">
                <a:solidFill>
                  <a:srgbClr val="006600"/>
                </a:solidFill>
              </a:rPr>
              <a:t>gần</a:t>
            </a:r>
            <a:r>
              <a:rPr lang="fr-FR" sz="2400" b="1" dirty="0">
                <a:solidFill>
                  <a:srgbClr val="006600"/>
                </a:solidFill>
              </a:rPr>
              <a:t> </a:t>
            </a:r>
            <a:r>
              <a:rPr lang="fr-FR" sz="2400" b="1" dirty="0" err="1">
                <a:solidFill>
                  <a:srgbClr val="006600"/>
                </a:solidFill>
              </a:rPr>
              <a:t>gũi</a:t>
            </a:r>
            <a:r>
              <a:rPr lang="fr-FR" sz="2400" b="1" dirty="0">
                <a:solidFill>
                  <a:srgbClr val="006600"/>
                </a:solidFill>
              </a:rPr>
              <a:t>, </a:t>
            </a:r>
            <a:r>
              <a:rPr lang="fr-FR" sz="2400" b="1" dirty="0" err="1">
                <a:solidFill>
                  <a:srgbClr val="006600"/>
                </a:solidFill>
              </a:rPr>
              <a:t>đời</a:t>
            </a:r>
            <a:r>
              <a:rPr lang="fr-FR" sz="2400" b="1" dirty="0">
                <a:solidFill>
                  <a:srgbClr val="006600"/>
                </a:solidFill>
              </a:rPr>
              <a:t> </a:t>
            </a:r>
            <a:r>
              <a:rPr lang="fr-FR" sz="2400" b="1" dirty="0" err="1">
                <a:solidFill>
                  <a:srgbClr val="006600"/>
                </a:solidFill>
              </a:rPr>
              <a:t>thường</a:t>
            </a:r>
            <a:r>
              <a:rPr lang="fr-FR" sz="2400" b="1" dirty="0">
                <a:solidFill>
                  <a:srgbClr val="006600"/>
                </a:solidFill>
              </a:rPr>
              <a:t> </a:t>
            </a:r>
            <a:r>
              <a:rPr lang="fr-FR" sz="2400" b="1" dirty="0" err="1">
                <a:solidFill>
                  <a:srgbClr val="006600"/>
                </a:solidFill>
              </a:rPr>
              <a:t>gắn</a:t>
            </a:r>
            <a:r>
              <a:rPr lang="fr-FR" sz="2400" b="1" dirty="0">
                <a:solidFill>
                  <a:srgbClr val="006600"/>
                </a:solidFill>
              </a:rPr>
              <a:t> </a:t>
            </a:r>
            <a:r>
              <a:rPr lang="fr-FR" sz="2400" b="1" dirty="0" err="1">
                <a:solidFill>
                  <a:srgbClr val="006600"/>
                </a:solidFill>
              </a:rPr>
              <a:t>bó</a:t>
            </a:r>
            <a:r>
              <a:rPr lang="fr-FR" sz="2400" b="1" dirty="0">
                <a:solidFill>
                  <a:srgbClr val="006600"/>
                </a:solidFill>
              </a:rPr>
              <a:t> </a:t>
            </a:r>
            <a:r>
              <a:rPr lang="fr-FR" sz="2400" b="1" dirty="0" err="1">
                <a:solidFill>
                  <a:srgbClr val="006600"/>
                </a:solidFill>
              </a:rPr>
              <a:t>với</a:t>
            </a:r>
            <a:r>
              <a:rPr lang="fr-FR" sz="2400" b="1" dirty="0">
                <a:solidFill>
                  <a:srgbClr val="006600"/>
                </a:solidFill>
              </a:rPr>
              <a:t> </a:t>
            </a:r>
            <a:r>
              <a:rPr lang="fr-FR" sz="2400" b="1" dirty="0" err="1">
                <a:solidFill>
                  <a:srgbClr val="006600"/>
                </a:solidFill>
              </a:rPr>
              <a:t>mẹ</a:t>
            </a:r>
            <a:r>
              <a:rPr lang="fr-FR" sz="2400" b="1" dirty="0">
                <a:solidFill>
                  <a:srgbClr val="006600"/>
                </a:solidFill>
              </a:rPr>
              <a:t>:</a:t>
            </a:r>
            <a:endParaRPr lang="en-US" sz="1800" b="1" dirty="0">
              <a:solidFill>
                <a:srgbClr val="0066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652FB39-37F8-44C1-A8B2-27540C987724}"/>
              </a:ext>
            </a:extLst>
          </p:cNvPr>
          <p:cNvSpPr txBox="1"/>
          <p:nvPr/>
        </p:nvSpPr>
        <p:spPr>
          <a:xfrm>
            <a:off x="942738" y="2029242"/>
            <a:ext cx="42388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006600"/>
                </a:solidFill>
              </a:rPr>
              <a:t>- </a:t>
            </a:r>
            <a:r>
              <a:rPr lang="vi-VN" sz="2400" dirty="0">
                <a:solidFill>
                  <a:srgbClr val="006600"/>
                </a:solidFill>
              </a:rPr>
              <a:t>chum tương </a:t>
            </a:r>
            <a:endParaRPr lang="en-US" sz="2400" dirty="0">
              <a:solidFill>
                <a:srgbClr val="006600"/>
              </a:solidFill>
            </a:endParaRPr>
          </a:p>
          <a:p>
            <a:pPr algn="just"/>
            <a:r>
              <a:rPr lang="en-US" sz="2400" dirty="0">
                <a:solidFill>
                  <a:srgbClr val="006600"/>
                </a:solidFill>
              </a:rPr>
              <a:t>-</a:t>
            </a:r>
            <a:r>
              <a:rPr lang="vi-VN" sz="2400" dirty="0">
                <a:solidFill>
                  <a:srgbClr val="006600"/>
                </a:solidFill>
              </a:rPr>
              <a:t> áo tơi lủn củn.</a:t>
            </a:r>
            <a:endParaRPr lang="en-US" sz="2400" dirty="0">
              <a:solidFill>
                <a:srgbClr val="006600"/>
              </a:solidFill>
            </a:endParaRPr>
          </a:p>
          <a:p>
            <a:pPr algn="just"/>
            <a:r>
              <a:rPr lang="en-US" sz="2400" dirty="0">
                <a:solidFill>
                  <a:srgbClr val="006600"/>
                </a:solidFill>
              </a:rPr>
              <a:t>-</a:t>
            </a:r>
            <a:r>
              <a:rPr lang="vi-VN" sz="2400" dirty="0">
                <a:solidFill>
                  <a:srgbClr val="006600"/>
                </a:solidFill>
              </a:rPr>
              <a:t> nón mê ngồi dầm mưa.</a:t>
            </a:r>
            <a:endParaRPr lang="en-US" sz="2400" dirty="0">
              <a:solidFill>
                <a:srgbClr val="006600"/>
              </a:solidFill>
            </a:endParaRPr>
          </a:p>
          <a:p>
            <a:pPr algn="just"/>
            <a:r>
              <a:rPr lang="en-US" sz="2400" dirty="0">
                <a:solidFill>
                  <a:srgbClr val="006600"/>
                </a:solidFill>
              </a:rPr>
              <a:t>-</a:t>
            </a:r>
            <a:r>
              <a:rPr lang="vi-VN" sz="2400" dirty="0">
                <a:solidFill>
                  <a:srgbClr val="006600"/>
                </a:solidFill>
              </a:rPr>
              <a:t> đàn gà, cái nơm hỏng vành.</a:t>
            </a:r>
            <a:endParaRPr lang="en-US" sz="2400" dirty="0">
              <a:solidFill>
                <a:srgbClr val="006600"/>
              </a:solidFill>
            </a:endParaRPr>
          </a:p>
        </p:txBody>
      </p:sp>
      <p:sp>
        <p:nvSpPr>
          <p:cNvPr id="4" name="Right Brace 3">
            <a:extLst>
              <a:ext uri="{FF2B5EF4-FFF2-40B4-BE49-F238E27FC236}">
                <a16:creationId xmlns="" xmlns:a16="http://schemas.microsoft.com/office/drawing/2014/main" id="{BCF93571-AE2F-4422-8630-87365B149F99}"/>
              </a:ext>
            </a:extLst>
          </p:cNvPr>
          <p:cNvSpPr/>
          <p:nvPr/>
        </p:nvSpPr>
        <p:spPr bwMode="auto">
          <a:xfrm>
            <a:off x="4886177" y="1697004"/>
            <a:ext cx="676423" cy="2684495"/>
          </a:xfrm>
          <a:prstGeom prst="rightBrac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8E8729A-C236-4DC2-9CBC-00FA98474C4C}"/>
              </a:ext>
            </a:extLst>
          </p:cNvPr>
          <p:cNvSpPr txBox="1"/>
          <p:nvPr/>
        </p:nvSpPr>
        <p:spPr>
          <a:xfrm>
            <a:off x="5389096" y="1358504"/>
            <a:ext cx="37549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0"/>
              </a:spcBef>
              <a:buFontTx/>
              <a:buChar char="-"/>
            </a:pPr>
            <a:r>
              <a:rPr lang="vi-VN" b="1" dirty="0" smtClean="0">
                <a:solidFill>
                  <a:srgbClr val="0000FF"/>
                </a:solidFill>
              </a:rPr>
              <a:t>Ẩn </a:t>
            </a:r>
            <a:r>
              <a:rPr lang="vi-VN" b="1" dirty="0">
                <a:solidFill>
                  <a:srgbClr val="0000FF"/>
                </a:solidFill>
              </a:rPr>
              <a:t>dụ </a:t>
            </a:r>
            <a:r>
              <a:rPr lang="vi-VN" b="1" i="1" dirty="0">
                <a:solidFill>
                  <a:srgbClr val="0000FF"/>
                </a:solidFill>
              </a:rPr>
              <a:t>"nón mê", "áo tơi“</a:t>
            </a:r>
            <a:r>
              <a:rPr lang="en-US" b="1" dirty="0">
                <a:solidFill>
                  <a:srgbClr val="0000FF"/>
                </a:solidFill>
              </a:rPr>
              <a:t>. </a:t>
            </a:r>
            <a:r>
              <a:rPr lang="vi-VN" b="1" dirty="0">
                <a:solidFill>
                  <a:srgbClr val="0000FF"/>
                </a:solidFill>
              </a:rPr>
              <a:t>Liệt kê: </a:t>
            </a:r>
            <a:r>
              <a:rPr lang="vi-VN" b="1" i="1" dirty="0">
                <a:solidFill>
                  <a:srgbClr val="0000FF"/>
                </a:solidFill>
              </a:rPr>
              <a:t>chum tương, nón mê, áo tơi</a:t>
            </a:r>
            <a:r>
              <a:rPr lang="vi-VN" b="1" i="1" dirty="0" smtClean="0">
                <a:solidFill>
                  <a:srgbClr val="0000FF"/>
                </a:solidFill>
              </a:rPr>
              <a:t>,</a:t>
            </a:r>
            <a:r>
              <a:rPr lang="vi-VN" b="1" dirty="0" smtClean="0">
                <a:solidFill>
                  <a:srgbClr val="0000FF"/>
                </a:solidFill>
              </a:rPr>
              <a:t>...</a:t>
            </a:r>
            <a:endParaRPr lang="en-US" b="1" dirty="0" smtClean="0">
              <a:solidFill>
                <a:srgbClr val="0000FF"/>
              </a:solidFill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  <a:buFontTx/>
              <a:buChar char="-"/>
            </a:pPr>
            <a:r>
              <a:rPr lang="en-US" b="1" dirty="0" err="1" smtClean="0">
                <a:solidFill>
                  <a:srgbClr val="0000FF"/>
                </a:solidFill>
              </a:rPr>
              <a:t>Nhân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err="1" smtClean="0">
                <a:solidFill>
                  <a:srgbClr val="0000FF"/>
                </a:solidFill>
              </a:rPr>
              <a:t>hóa</a:t>
            </a:r>
            <a:endParaRPr lang="en-US" b="1" dirty="0">
              <a:solidFill>
                <a:srgbClr val="0000FF"/>
              </a:solidFill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en-US" b="1" dirty="0">
                <a:solidFill>
                  <a:srgbClr val="0000FF"/>
                </a:solidFill>
              </a:rPr>
              <a:t>=&gt; </a:t>
            </a:r>
            <a:r>
              <a:rPr lang="vi-VN" b="1" dirty="0">
                <a:solidFill>
                  <a:srgbClr val="0000FF"/>
                </a:solidFill>
              </a:rPr>
              <a:t>Hình ảnh người mẹ</a:t>
            </a:r>
            <a:r>
              <a:rPr lang="en-US" b="1" dirty="0">
                <a:solidFill>
                  <a:srgbClr val="0000FF"/>
                </a:solidFill>
              </a:rPr>
              <a:t> lam </a:t>
            </a:r>
            <a:r>
              <a:rPr lang="en-US" b="1" dirty="0" err="1">
                <a:solidFill>
                  <a:srgbClr val="0000FF"/>
                </a:solidFill>
              </a:rPr>
              <a:t>lũ</a:t>
            </a:r>
            <a:r>
              <a:rPr lang="en-US" b="1" dirty="0">
                <a:solidFill>
                  <a:srgbClr val="0000FF"/>
                </a:solidFill>
              </a:rPr>
              <a:t>, </a:t>
            </a:r>
            <a:r>
              <a:rPr lang="en-US" b="1" dirty="0" err="1">
                <a:solidFill>
                  <a:srgbClr val="0000FF"/>
                </a:solidFill>
              </a:rPr>
              <a:t>tảo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tần</a:t>
            </a:r>
            <a:r>
              <a:rPr lang="en-US" b="1" dirty="0" smtClean="0">
                <a:solidFill>
                  <a:srgbClr val="0000FF"/>
                </a:solidFill>
              </a:rPr>
              <a:t>.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="" xmlns:a16="http://schemas.microsoft.com/office/drawing/2014/main" id="{083013D3-D63F-4476-98B4-459F991759C2}"/>
              </a:ext>
            </a:extLst>
          </p:cNvPr>
          <p:cNvSpPr/>
          <p:nvPr/>
        </p:nvSpPr>
        <p:spPr bwMode="auto">
          <a:xfrm>
            <a:off x="457200" y="4533900"/>
            <a:ext cx="8458200" cy="1107996"/>
          </a:xfrm>
          <a:prstGeom prst="chevron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2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=&gt; </a:t>
            </a:r>
            <a:r>
              <a:rPr lang="vi-VN" sz="22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Sự vất vả, tích cóp, tiết kiệm của người mẹ để nuôi con khôn lớn.  Tình yêu của mẹ </a:t>
            </a:r>
            <a:r>
              <a:rPr lang="en-US" sz="2200" b="1" dirty="0" err="1" smtClean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dành</a:t>
            </a:r>
            <a:r>
              <a:rPr lang="en-US" sz="2200" b="1" dirty="0" smtClean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cho</a:t>
            </a:r>
            <a:r>
              <a:rPr lang="vi-VN" sz="2200" b="1" dirty="0" smtClean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vi-VN" sz="22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con trọn vẹn</a:t>
            </a:r>
            <a:endParaRPr kumimoji="0" lang="en-US" sz="22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293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ẹ - Tản văn của Võ Anh Cương - Văn Chương Phương Nam - Hội Nhà Văn Thành  Phố Hồ Chí Minh">
            <a:extLst>
              <a:ext uri="{FF2B5EF4-FFF2-40B4-BE49-F238E27FC236}">
                <a16:creationId xmlns="" xmlns:a16="http://schemas.microsoft.com/office/drawing/2014/main" id="{E7122B32-D3B5-4AB1-9019-C99DCC620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1E70779-A347-4F40-BDE4-80F06854DA4F}"/>
              </a:ext>
            </a:extLst>
          </p:cNvPr>
          <p:cNvSpPr/>
          <p:nvPr/>
        </p:nvSpPr>
        <p:spPr bwMode="auto">
          <a:xfrm>
            <a:off x="0" y="-1"/>
            <a:ext cx="9167209" cy="5715000"/>
          </a:xfrm>
          <a:prstGeom prst="rect">
            <a:avLst/>
          </a:prstGeom>
          <a:solidFill>
            <a:srgbClr val="000000">
              <a:alpha val="67059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A4C661C-4EE6-4CB9-89AE-BBCB82B063F4}"/>
              </a:ext>
            </a:extLst>
          </p:cNvPr>
          <p:cNvSpPr txBox="1"/>
          <p:nvPr/>
        </p:nvSpPr>
        <p:spPr>
          <a:xfrm>
            <a:off x="5257800" y="3162300"/>
            <a:ext cx="3560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Đinh</a:t>
            </a:r>
            <a:r>
              <a:rPr lang="en-US" sz="2400" b="1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Nam </a:t>
            </a:r>
            <a:r>
              <a:rPr lang="en-US" sz="2400" b="1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Khương</a:t>
            </a:r>
            <a:r>
              <a:rPr lang="en-US" sz="2400" b="1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-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F376992-1314-4757-AC4A-B5E4999F3A02}"/>
              </a:ext>
            </a:extLst>
          </p:cNvPr>
          <p:cNvSpPr txBox="1"/>
          <p:nvPr/>
        </p:nvSpPr>
        <p:spPr>
          <a:xfrm>
            <a:off x="3364404" y="611264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FF00"/>
                </a:solidFill>
                <a:latin typeface="VNI-Souvir" pitchFamily="2" charset="0"/>
              </a:rPr>
              <a:t>Baøi</a:t>
            </a:r>
            <a:r>
              <a:rPr lang="en-US" sz="3600" dirty="0">
                <a:solidFill>
                  <a:srgbClr val="FFFF00"/>
                </a:solidFill>
                <a:latin typeface="VNI-Souvir" pitchFamily="2" charset="0"/>
              </a:rPr>
              <a:t>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61B5AE1-0041-45EC-9EE3-52CC325A7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638300"/>
            <a:ext cx="5663675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02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Text Box 3">
            <a:extLst>
              <a:ext uri="{FF2B5EF4-FFF2-40B4-BE49-F238E27FC236}">
                <a16:creationId xmlns="" xmlns:a16="http://schemas.microsoft.com/office/drawing/2014/main" id="{8D6165BB-9386-4963-9F2F-52E903A0F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0711" y="869954"/>
            <a:ext cx="3779320" cy="1818818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dirty="0" smtClean="0">
                <a:solidFill>
                  <a:srgbClr val="FFFF00"/>
                </a:solidFill>
              </a:rPr>
              <a:t>T</a:t>
            </a:r>
            <a:r>
              <a:rPr lang="vi-VN" dirty="0" smtClean="0">
                <a:solidFill>
                  <a:srgbClr val="FFFF00"/>
                </a:solidFill>
              </a:rPr>
              <a:t>hể </a:t>
            </a:r>
            <a:r>
              <a:rPr lang="vi-VN" dirty="0">
                <a:solidFill>
                  <a:srgbClr val="FFFF00"/>
                </a:solidFill>
              </a:rPr>
              <a:t>hiện rõ nét nhất </a:t>
            </a:r>
            <a:r>
              <a:rPr lang="en-US" dirty="0" err="1" smtClean="0">
                <a:solidFill>
                  <a:srgbClr val="FFFF00"/>
                </a:solidFill>
              </a:rPr>
              <a:t>tình</a:t>
            </a:r>
            <a:r>
              <a:rPr lang="vi-VN" dirty="0" smtClean="0">
                <a:solidFill>
                  <a:srgbClr val="FFFF00"/>
                </a:solidFill>
              </a:rPr>
              <a:t> </a:t>
            </a:r>
            <a:r>
              <a:rPr lang="vi-VN" dirty="0">
                <a:solidFill>
                  <a:srgbClr val="FFFF00"/>
                </a:solidFill>
              </a:rPr>
              <a:t>yêu thương của </a:t>
            </a:r>
            <a:r>
              <a:rPr lang="vi-VN" dirty="0" smtClean="0">
                <a:solidFill>
                  <a:srgbClr val="FFFF00"/>
                </a:solidFill>
              </a:rPr>
              <a:t>mẹ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2469" name="Line 5">
            <a:extLst>
              <a:ext uri="{FF2B5EF4-FFF2-40B4-BE49-F238E27FC236}">
                <a16:creationId xmlns="" xmlns:a16="http://schemas.microsoft.com/office/drawing/2014/main" id="{2D5E965B-993B-4F6A-A16E-077F9B474305}"/>
              </a:ext>
            </a:extLst>
          </p:cNvPr>
          <p:cNvSpPr>
            <a:spLocks noChangeShapeType="1"/>
          </p:cNvSpPr>
          <p:nvPr/>
        </p:nvSpPr>
        <p:spPr bwMode="auto">
          <a:xfrm>
            <a:off x="1802711" y="1771648"/>
            <a:ext cx="508000" cy="0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62477" name="AutoShape 13">
            <a:extLst>
              <a:ext uri="{FF2B5EF4-FFF2-40B4-BE49-F238E27FC236}">
                <a16:creationId xmlns="" xmlns:a16="http://schemas.microsoft.com/office/drawing/2014/main" id="{E5D22F41-586E-43FB-8077-DD0570D77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71500"/>
            <a:ext cx="1600200" cy="2417859"/>
          </a:xfrm>
          <a:prstGeom prst="hexagon">
            <a:avLst>
              <a:gd name="adj" fmla="val 25000"/>
              <a:gd name="vf" fmla="val 115470"/>
            </a:avLst>
          </a:prstGeom>
          <a:gradFill rotWithShape="1">
            <a:gsLst>
              <a:gs pos="0">
                <a:srgbClr val="336600"/>
              </a:gs>
              <a:gs pos="100000">
                <a:srgbClr val="182F00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en-US" altLang="en-US" sz="1800" b="1" dirty="0" err="1">
                <a:solidFill>
                  <a:srgbClr val="00FFFF"/>
                </a:solidFill>
                <a:latin typeface="+mj-lt"/>
              </a:rPr>
              <a:t>Trái</a:t>
            </a:r>
            <a:r>
              <a:rPr lang="en-US" altLang="en-US" sz="1800" b="1" dirty="0">
                <a:solidFill>
                  <a:srgbClr val="00FFFF"/>
                </a:solidFill>
                <a:latin typeface="+mj-lt"/>
              </a:rPr>
              <a:t> </a:t>
            </a:r>
            <a:r>
              <a:rPr lang="en-US" altLang="en-US" sz="1800" b="1" dirty="0" err="1">
                <a:solidFill>
                  <a:srgbClr val="00FFFF"/>
                </a:solidFill>
                <a:latin typeface="+mj-lt"/>
              </a:rPr>
              <a:t>na</a:t>
            </a:r>
            <a:r>
              <a:rPr lang="en-US" altLang="en-US" sz="1800" b="1" dirty="0">
                <a:solidFill>
                  <a:srgbClr val="00FFFF"/>
                </a:solidFill>
                <a:latin typeface="+mj-lt"/>
              </a:rPr>
              <a:t> </a:t>
            </a:r>
            <a:r>
              <a:rPr lang="en-US" altLang="en-US" sz="1800" b="1" dirty="0" err="1">
                <a:solidFill>
                  <a:srgbClr val="00FFFF"/>
                </a:solidFill>
                <a:latin typeface="+mj-lt"/>
              </a:rPr>
              <a:t>cuối</a:t>
            </a:r>
            <a:r>
              <a:rPr lang="en-US" altLang="en-US" sz="1800" b="1" dirty="0">
                <a:solidFill>
                  <a:srgbClr val="00FFFF"/>
                </a:solidFill>
                <a:latin typeface="+mj-lt"/>
              </a:rPr>
              <a:t> </a:t>
            </a:r>
            <a:r>
              <a:rPr lang="en-US" altLang="en-US" sz="1800" b="1" dirty="0" err="1">
                <a:solidFill>
                  <a:srgbClr val="00FFFF"/>
                </a:solidFill>
                <a:latin typeface="+mj-lt"/>
              </a:rPr>
              <a:t>vụ</a:t>
            </a:r>
            <a:r>
              <a:rPr lang="en-US" altLang="en-US" sz="1800" b="1" dirty="0">
                <a:solidFill>
                  <a:srgbClr val="00FFFF"/>
                </a:solidFill>
                <a:latin typeface="+mj-lt"/>
              </a:rPr>
              <a:t> </a:t>
            </a:r>
            <a:r>
              <a:rPr lang="en-US" altLang="en-US" sz="1800" b="1" dirty="0" err="1">
                <a:solidFill>
                  <a:srgbClr val="00FFFF"/>
                </a:solidFill>
                <a:latin typeface="+mj-lt"/>
              </a:rPr>
              <a:t>mẹ</a:t>
            </a:r>
            <a:r>
              <a:rPr lang="en-US" altLang="en-US" sz="1800" b="1" dirty="0">
                <a:solidFill>
                  <a:srgbClr val="00FFFF"/>
                </a:solidFill>
                <a:latin typeface="+mj-lt"/>
              </a:rPr>
              <a:t> </a:t>
            </a:r>
            <a:r>
              <a:rPr lang="en-US" altLang="en-US" sz="1800" b="1" dirty="0" err="1">
                <a:solidFill>
                  <a:srgbClr val="00FFFF"/>
                </a:solidFill>
                <a:latin typeface="+mj-lt"/>
              </a:rPr>
              <a:t>dành</a:t>
            </a:r>
            <a:r>
              <a:rPr lang="en-US" altLang="en-US" sz="1800" b="1" dirty="0">
                <a:solidFill>
                  <a:srgbClr val="00FFFF"/>
                </a:solidFill>
                <a:latin typeface="+mj-lt"/>
              </a:rPr>
              <a:t> </a:t>
            </a:r>
            <a:r>
              <a:rPr lang="en-US" altLang="en-US" sz="1800" b="1" dirty="0" err="1">
                <a:solidFill>
                  <a:srgbClr val="00FFFF"/>
                </a:solidFill>
                <a:latin typeface="+mj-lt"/>
              </a:rPr>
              <a:t>phần</a:t>
            </a:r>
            <a:r>
              <a:rPr lang="en-US" altLang="en-US" sz="1800" b="1" dirty="0">
                <a:solidFill>
                  <a:srgbClr val="00FFFF"/>
                </a:solidFill>
                <a:latin typeface="+mj-lt"/>
              </a:rPr>
              <a:t> con</a:t>
            </a:r>
            <a:endParaRPr lang="en-US" altLang="en-US" sz="1400" b="1" dirty="0">
              <a:solidFill>
                <a:srgbClr val="00FFFF"/>
              </a:solidFill>
              <a:latin typeface="+mj-lt"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="" xmlns:a16="http://schemas.microsoft.com/office/drawing/2014/main" id="{44202375-339E-4AB7-A83D-33E01CF05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8142" y="555172"/>
            <a:ext cx="2343458" cy="2282696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vi-VN" dirty="0" smtClean="0">
                <a:solidFill>
                  <a:schemeClr val="bg1"/>
                </a:solidFill>
              </a:rPr>
              <a:t>Người </a:t>
            </a:r>
            <a:r>
              <a:rPr lang="vi-VN" dirty="0">
                <a:solidFill>
                  <a:schemeClr val="bg1"/>
                </a:solidFill>
              </a:rPr>
              <a:t>mẹ tần tảo, hi sinh để lo cho con </a:t>
            </a:r>
            <a:r>
              <a:rPr lang="vi-VN" dirty="0" smtClean="0">
                <a:solidFill>
                  <a:schemeClr val="bg1"/>
                </a:solidFill>
              </a:rPr>
              <a:t>mà </a:t>
            </a:r>
            <a:r>
              <a:rPr lang="vi-VN" dirty="0">
                <a:solidFill>
                  <a:schemeClr val="bg1"/>
                </a:solidFill>
              </a:rPr>
              <a:t>quên bản thân mình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Line 5">
            <a:extLst>
              <a:ext uri="{FF2B5EF4-FFF2-40B4-BE49-F238E27FC236}">
                <a16:creationId xmlns="" xmlns:a16="http://schemas.microsoft.com/office/drawing/2014/main" id="{CE674AF5-7F8A-4395-B88F-E103691C17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0031" y="1774372"/>
            <a:ext cx="508000" cy="0"/>
          </a:xfrm>
          <a:prstGeom prst="line">
            <a:avLst/>
          </a:prstGeom>
          <a:noFill/>
          <a:ln w="76200" cmpd="tri">
            <a:solidFill>
              <a:srgbClr val="8E0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pic>
        <p:nvPicPr>
          <p:cNvPr id="10242" name="Picture 2" descr="Lí do nên ăn một quả na mỗi ngày - Đài Phát Thanh và Truyền Hình Bắc Giang">
            <a:extLst>
              <a:ext uri="{FF2B5EF4-FFF2-40B4-BE49-F238E27FC236}">
                <a16:creationId xmlns="" xmlns:a16="http://schemas.microsoft.com/office/drawing/2014/main" id="{7F738F1B-112E-4C13-BDBB-98597F0E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871" y="3593190"/>
            <a:ext cx="2667000" cy="19381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Đọc hiểu văn bản: Về thăm mẹ - Hoc24">
            <a:extLst>
              <a:ext uri="{FF2B5EF4-FFF2-40B4-BE49-F238E27FC236}">
                <a16:creationId xmlns="" xmlns:a16="http://schemas.microsoft.com/office/drawing/2014/main" id="{A31AC585-9263-4D16-8010-D23BBE1D1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711" y="2878676"/>
            <a:ext cx="2667000" cy="19406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animBg="1"/>
      <p:bldP spid="62477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16 điều mẹ muốn nói với con – Thiên Đường Của Bé">
            <a:extLst>
              <a:ext uri="{FF2B5EF4-FFF2-40B4-BE49-F238E27FC236}">
                <a16:creationId xmlns="" xmlns:a16="http://schemas.microsoft.com/office/drawing/2014/main" id="{15CE97E4-4D2C-45EF-99E4-654B95B8E0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25"/>
          <a:stretch/>
        </p:blipFill>
        <p:spPr bwMode="auto">
          <a:xfrm>
            <a:off x="30678" y="719448"/>
            <a:ext cx="9113322" cy="499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52">
            <a:extLst>
              <a:ext uri="{FF2B5EF4-FFF2-40B4-BE49-F238E27FC236}">
                <a16:creationId xmlns="" xmlns:a16="http://schemas.microsoft.com/office/drawing/2014/main" id="{E18E5C24-7CE1-4FCA-9533-A1645C914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5" y="77163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II.  TÌM HIỂU CHI TIẾT</a:t>
            </a:r>
          </a:p>
        </p:txBody>
      </p:sp>
      <p:sp>
        <p:nvSpPr>
          <p:cNvPr id="40" name="Line 12">
            <a:extLst>
              <a:ext uri="{FF2B5EF4-FFF2-40B4-BE49-F238E27FC236}">
                <a16:creationId xmlns="" xmlns:a16="http://schemas.microsoft.com/office/drawing/2014/main" id="{BCC6A977-64D0-42DB-99A3-471AFFAEB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77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="" xmlns:a16="http://schemas.microsoft.com/office/drawing/2014/main" id="{85B1924F-048E-46DD-A851-196A1DDFB31A}"/>
              </a:ext>
            </a:extLst>
          </p:cNvPr>
          <p:cNvSpPr/>
          <p:nvPr/>
        </p:nvSpPr>
        <p:spPr bwMode="auto">
          <a:xfrm>
            <a:off x="990600" y="800100"/>
            <a:ext cx="7458075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nl-NL" sz="24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2. Tình cảm của con đối với mẹ:</a:t>
            </a:r>
            <a:endParaRPr lang="en-US" sz="2400" b="1" dirty="0">
              <a:solidFill>
                <a:srgbClr val="FFFF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7222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04800" y="900906"/>
            <a:ext cx="83820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lIns="71323" tIns="35662" rIns="71323" bIns="35662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44575" y="897483"/>
            <a:ext cx="7153275" cy="41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200" b="1">
                <a:solidFill>
                  <a:schemeClr val="bg1"/>
                </a:solidFill>
                <a:latin typeface="Arial" charset="0"/>
                <a:cs typeface="Arial" charset="0"/>
              </a:rPr>
              <a:t>THẢO LUẬN NHÓM</a:t>
            </a:r>
          </a:p>
        </p:txBody>
      </p:sp>
      <p:sp>
        <p:nvSpPr>
          <p:cNvPr id="10" name="Rounded Rectangle 9"/>
          <p:cNvSpPr/>
          <p:nvPr>
            <p:custDataLst>
              <p:tags r:id="rId3"/>
            </p:custDataLst>
          </p:nvPr>
        </p:nvSpPr>
        <p:spPr>
          <a:xfrm>
            <a:off x="1069183" y="1380040"/>
            <a:ext cx="7153274" cy="2366423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71323" tIns="35662" rIns="71323" bIns="35662" anchor="ctr"/>
          <a:lstStyle/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Tâm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trạng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cảm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xúc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người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con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như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thế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nào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trong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lần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về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thăm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mẹ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? </a:t>
            </a:r>
            <a:r>
              <a:rPr lang="en-US" sz="2400" kern="100" dirty="0" err="1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Tại</a:t>
            </a:r>
            <a:r>
              <a:rPr lang="en-US" sz="2400" kern="100" dirty="0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sao</a:t>
            </a:r>
            <a:r>
              <a:rPr lang="en-US" sz="2400" kern="100" dirty="0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người</a:t>
            </a:r>
            <a:r>
              <a:rPr lang="en-US" sz="2400" kern="100" dirty="0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con </a:t>
            </a:r>
            <a:r>
              <a:rPr lang="en-US" sz="2400" kern="100" dirty="0" err="1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lại</a:t>
            </a:r>
            <a:r>
              <a:rPr lang="en-US" sz="2400" kern="100" dirty="0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có</a:t>
            </a:r>
            <a:r>
              <a:rPr lang="en-US" sz="2400" kern="100" dirty="0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tâm</a:t>
            </a:r>
            <a:r>
              <a:rPr lang="en-US" sz="2400" kern="100" dirty="0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trạng</a:t>
            </a:r>
            <a:r>
              <a:rPr lang="en-US" sz="2400" kern="100" dirty="0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như</a:t>
            </a:r>
            <a:r>
              <a:rPr lang="en-US" sz="2400" kern="100" dirty="0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vậy</a:t>
            </a:r>
            <a:r>
              <a:rPr lang="en-US" sz="2400" kern="100" dirty="0" smtClean="0">
                <a:solidFill>
                  <a:srgbClr val="FFFF0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? </a:t>
            </a:r>
            <a:r>
              <a:rPr lang="en-US" sz="2400" kern="100" dirty="0" err="1" smtClean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Liệt</a:t>
            </a:r>
            <a:r>
              <a:rPr lang="en-US" sz="2400" kern="100" dirty="0" smtClean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kê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các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ngữ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chỉ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tâm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trạng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cảm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xúc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đó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?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Những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ngữ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đó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thuộc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loại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từ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FFFF00"/>
                </a:solidFill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sz="2400" kern="100" dirty="0" err="1" smtClean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ì</a:t>
            </a:r>
            <a:r>
              <a:rPr lang="en-US" sz="2400" kern="100" dirty="0">
                <a:solidFill>
                  <a:srgbClr val="FFFF00"/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? </a:t>
            </a:r>
            <a:endParaRPr lang="en-US" sz="2400" dirty="0">
              <a:solidFill>
                <a:srgbClr val="FFFF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76200" y="4035673"/>
            <a:ext cx="8991600" cy="1610903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Làm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việc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theo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lớn</a:t>
            </a:r>
            <a:endParaRPr lang="en-US" altLang="en-US" sz="2000" b="1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Các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thành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sơ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đồ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tư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duy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cắt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dán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,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kẻ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bảng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…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-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Nếu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thời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gian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yêu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cầu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thì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lên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nhóm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nào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xong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trước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lên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trình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 err="1">
                <a:solidFill>
                  <a:srgbClr val="006600"/>
                </a:solidFill>
                <a:latin typeface="Arial" charset="0"/>
                <a:cs typeface="Arial" charset="0"/>
              </a:rPr>
              <a:t>bày</a:t>
            </a:r>
            <a:r>
              <a:rPr lang="en-US" altLang="en-US" sz="2000" b="1" dirty="0">
                <a:solidFill>
                  <a:srgbClr val="006600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1323" tIns="35662" rIns="71323" bIns="35662"/>
          <a:lstStyle/>
          <a:p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781426" y="6706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0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2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3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4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5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6</a:t>
            </a: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7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781426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8</a:t>
            </a: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3733801" y="45071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9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10</a:t>
            </a:r>
          </a:p>
        </p:txBody>
      </p: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20</a:t>
            </a: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3748089" y="92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30</a:t>
            </a: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3748089" y="1464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40</a:t>
            </a: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50</a:t>
            </a: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3748089" y="13321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60</a:t>
            </a: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70</a:t>
            </a: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3748089" y="1464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80</a:t>
            </a:r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3748089" y="27873"/>
            <a:ext cx="1728787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90</a:t>
            </a: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100</a:t>
            </a:r>
          </a:p>
        </p:txBody>
      </p:sp>
      <p:sp>
        <p:nvSpPr>
          <p:cNvPr id="32" name="Text Box 26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110</a:t>
            </a:r>
          </a:p>
        </p:txBody>
      </p:sp>
      <p:sp>
        <p:nvSpPr>
          <p:cNvPr id="33" name="Text Box 27"/>
          <p:cNvSpPr txBox="1">
            <a:spLocks noChangeArrowheads="1"/>
          </p:cNvSpPr>
          <p:nvPr/>
        </p:nvSpPr>
        <p:spPr bwMode="auto">
          <a:xfrm>
            <a:off x="38100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120</a:t>
            </a:r>
          </a:p>
        </p:txBody>
      </p:sp>
      <p:sp>
        <p:nvSpPr>
          <p:cNvPr id="36" name="Text Box 27"/>
          <p:cNvSpPr txBox="1">
            <a:spLocks noChangeArrowheads="1"/>
          </p:cNvSpPr>
          <p:nvPr/>
        </p:nvSpPr>
        <p:spPr bwMode="auto">
          <a:xfrm>
            <a:off x="3781426" y="10264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130</a:t>
            </a:r>
          </a:p>
        </p:txBody>
      </p:sp>
      <p:sp>
        <p:nvSpPr>
          <p:cNvPr id="37" name="Text Box 27"/>
          <p:cNvSpPr txBox="1">
            <a:spLocks noChangeArrowheads="1"/>
          </p:cNvSpPr>
          <p:nvPr/>
        </p:nvSpPr>
        <p:spPr bwMode="auto">
          <a:xfrm>
            <a:off x="3757612" y="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140</a:t>
            </a:r>
          </a:p>
        </p:txBody>
      </p:sp>
      <p:sp>
        <p:nvSpPr>
          <p:cNvPr id="38" name="Text Box 27"/>
          <p:cNvSpPr txBox="1">
            <a:spLocks noChangeArrowheads="1"/>
          </p:cNvSpPr>
          <p:nvPr/>
        </p:nvSpPr>
        <p:spPr bwMode="auto">
          <a:xfrm>
            <a:off x="3733801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150</a:t>
            </a:r>
          </a:p>
        </p:txBody>
      </p:sp>
      <p:sp>
        <p:nvSpPr>
          <p:cNvPr id="39" name="Text Box 27"/>
          <p:cNvSpPr txBox="1">
            <a:spLocks noChangeArrowheads="1"/>
          </p:cNvSpPr>
          <p:nvPr/>
        </p:nvSpPr>
        <p:spPr bwMode="auto">
          <a:xfrm>
            <a:off x="3757612" y="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160</a:t>
            </a:r>
          </a:p>
        </p:txBody>
      </p:sp>
      <p:sp>
        <p:nvSpPr>
          <p:cNvPr id="40" name="Text Box 27"/>
          <p:cNvSpPr txBox="1">
            <a:spLocks noChangeArrowheads="1"/>
          </p:cNvSpPr>
          <p:nvPr/>
        </p:nvSpPr>
        <p:spPr bwMode="auto">
          <a:xfrm>
            <a:off x="3757612" y="20300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170</a:t>
            </a:r>
          </a:p>
        </p:txBody>
      </p:sp>
      <p:sp>
        <p:nvSpPr>
          <p:cNvPr id="41" name="Text Box 27"/>
          <p:cNvSpPr txBox="1">
            <a:spLocks noChangeArrowheads="1"/>
          </p:cNvSpPr>
          <p:nvPr/>
        </p:nvSpPr>
        <p:spPr bwMode="auto">
          <a:xfrm>
            <a:off x="3757612" y="27873"/>
            <a:ext cx="1728788" cy="71835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91FF9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3" tIns="35662" rIns="71323" bIns="35662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vi-VN" sz="4200">
                <a:solidFill>
                  <a:srgbClr val="FF0066"/>
                </a:solidFill>
                <a:latin typeface=".VnTifani Heavy" pitchFamily="34" charset="0"/>
              </a:rPr>
              <a:t>180</a:t>
            </a:r>
          </a:p>
        </p:txBody>
      </p:sp>
      <p:pic>
        <p:nvPicPr>
          <p:cNvPr id="35" name="Picture 34" descr="BELLS2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926" y="-27873"/>
            <a:ext cx="2166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 descr="BELLS2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1" y="-1597"/>
            <a:ext cx="21669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55901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1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1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1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1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2000"/>
                            </p:stCondLst>
                            <p:childTnLst>
                              <p:par>
                                <p:cTn id="16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1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1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2000"/>
                            </p:stCondLst>
                            <p:childTnLst>
                              <p:par>
                                <p:cTn id="17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1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3" dur="1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2000"/>
                            </p:stCondLst>
                            <p:childTnLst>
                              <p:par>
                                <p:cTn id="17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7" dur="1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9" dur="1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62000"/>
                            </p:stCondLst>
                            <p:childTnLst>
                              <p:par>
                                <p:cTn id="18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1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5" dur="1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2000"/>
                            </p:stCondLst>
                            <p:childTnLst>
                              <p:par>
                                <p:cTn id="18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1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1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2000"/>
                            </p:stCondLst>
                            <p:childTnLst>
                              <p:par>
                                <p:cTn id="19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5" dur="1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7" dur="1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92000"/>
                            </p:stCondLst>
                            <p:childTnLst>
                              <p:par>
                                <p:cTn id="20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1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3" dur="1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2000"/>
                            </p:stCondLst>
                            <p:childTnLst>
                              <p:par>
                                <p:cTn id="20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1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1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12000"/>
                            </p:stCondLst>
                            <p:childTnLst>
                              <p:par>
                                <p:cTn id="21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1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5" dur="1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22000"/>
                            </p:stCondLst>
                            <p:childTnLst>
                              <p:par>
                                <p:cTn id="21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1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1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32000"/>
                            </p:stCondLst>
                            <p:childTnLst>
                              <p:par>
                                <p:cTn id="22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5" dur="1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7" dur="1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42000"/>
                            </p:stCondLst>
                            <p:childTnLst>
                              <p:par>
                                <p:cTn id="23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1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3" dur="1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52000"/>
                            </p:stCondLst>
                            <p:childTnLst>
                              <p:par>
                                <p:cTn id="23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1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1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62000"/>
                            </p:stCondLst>
                            <p:childTnLst>
                              <p:par>
                                <p:cTn id="24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3" dur="1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5" dur="1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72000"/>
                            </p:stCondLst>
                            <p:childTnLst>
                              <p:par>
                                <p:cTn id="24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9" dur="1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1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82000"/>
                            </p:stCondLst>
                            <p:childTnLst>
                              <p:par>
                                <p:cTn id="25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83000"/>
                            </p:stCondLst>
                            <p:childTnLst>
                              <p:par>
                                <p:cTn id="26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84000"/>
                            </p:stCondLst>
                            <p:childTnLst>
                              <p:par>
                                <p:cTn id="26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85000"/>
                            </p:stCondLst>
                            <p:childTnLst>
                              <p:par>
                                <p:cTn id="27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86000"/>
                            </p:stCondLst>
                            <p:childTnLst>
                              <p:par>
                                <p:cTn id="27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87000"/>
                            </p:stCondLst>
                            <p:childTnLst>
                              <p:par>
                                <p:cTn id="284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88000"/>
                            </p:stCondLst>
                            <p:childTnLst>
                              <p:par>
                                <p:cTn id="290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89000"/>
                            </p:stCondLst>
                            <p:childTnLst>
                              <p:par>
                                <p:cTn id="296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90000"/>
                            </p:stCondLst>
                            <p:childTnLst>
                              <p:par>
                                <p:cTn id="302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91000"/>
                            </p:stCondLst>
                            <p:childTnLst>
                              <p:par>
                                <p:cTn id="308" presetID="50" presetClass="exit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92000"/>
                            </p:stCondLst>
                            <p:childTnLst>
                              <p:par>
                                <p:cTn id="314" presetID="50" presetClass="entr" presetSubtype="0" repeatCount="200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OR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93000"/>
                            </p:stCondLst>
                            <p:childTnLst>
                              <p:par>
                                <p:cTn id="320" presetID="50" presetClass="entr" presetSubtype="0" repeatCount="200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OOR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hững hang động tuyệt đẹp của Việt Nam lên sóng CNN | Vivu 247 | VIVU247.VN  - Tin tức mới nhất">
            <a:extLst>
              <a:ext uri="{FF2B5EF4-FFF2-40B4-BE49-F238E27FC236}">
                <a16:creationId xmlns="" xmlns:a16="http://schemas.microsoft.com/office/drawing/2014/main" id="{1049F1E6-271A-4751-B6F6-F0D1A886D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3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48" y="5442"/>
            <a:ext cx="9177648" cy="570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000" name="Line 8">
            <a:extLst>
              <a:ext uri="{FF2B5EF4-FFF2-40B4-BE49-F238E27FC236}">
                <a16:creationId xmlns="" xmlns:a16="http://schemas.microsoft.com/office/drawing/2014/main" id="{A46CD21E-58A9-4FF7-8728-630B12A21B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0397" y="965201"/>
            <a:ext cx="2979248" cy="761996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5" name="Text Box 3">
            <a:extLst>
              <a:ext uri="{FF2B5EF4-FFF2-40B4-BE49-F238E27FC236}">
                <a16:creationId xmlns="" xmlns:a16="http://schemas.microsoft.com/office/drawing/2014/main" id="{D3D9C086-EF72-4D0B-B12F-446CE6384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90701"/>
            <a:ext cx="2528446" cy="1968518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nl-NL" dirty="0">
                <a:solidFill>
                  <a:schemeClr val="bg1"/>
                </a:solidFill>
              </a:rPr>
              <a:t>Dáng hình: thơ thẩn vào ra.</a:t>
            </a:r>
            <a:r>
              <a:rPr lang="en-US" dirty="0">
                <a:solidFill>
                  <a:schemeClr val="bg1"/>
                </a:solidFill>
              </a:rPr>
              <a:t> </a:t>
            </a:r>
            <a:endParaRPr lang="en-US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nl-NL" dirty="0" smtClean="0">
                <a:solidFill>
                  <a:schemeClr val="bg1"/>
                </a:solidFill>
              </a:rPr>
              <a:t>Cảm </a:t>
            </a:r>
            <a:r>
              <a:rPr lang="nl-NL" dirty="0">
                <a:solidFill>
                  <a:schemeClr val="bg1"/>
                </a:solidFill>
              </a:rPr>
              <a:t>xúc: nghẹn ngào, rưng rưng</a:t>
            </a:r>
            <a:endParaRPr lang="en-US" alt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6" name="Text Box 4">
            <a:extLst>
              <a:ext uri="{FF2B5EF4-FFF2-40B4-BE49-F238E27FC236}">
                <a16:creationId xmlns="" xmlns:a16="http://schemas.microsoft.com/office/drawing/2014/main" id="{DFE3E404-D444-4E3F-9184-CC6831BBB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3875" y="1790701"/>
            <a:ext cx="2743526" cy="1979073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vi-VN" dirty="0">
                <a:solidFill>
                  <a:schemeClr val="bg1"/>
                </a:solidFill>
              </a:rPr>
              <a:t>Thấy được sự tảo tần, vất vả của mẹ khi mọi thứ trong nhà đều do mẹ vun </a:t>
            </a:r>
            <a:r>
              <a:rPr lang="vi-VN" dirty="0" smtClean="0">
                <a:solidFill>
                  <a:schemeClr val="bg1"/>
                </a:solidFill>
              </a:rPr>
              <a:t>vén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4997" name="Text Box 5">
            <a:extLst>
              <a:ext uri="{FF2B5EF4-FFF2-40B4-BE49-F238E27FC236}">
                <a16:creationId xmlns="" xmlns:a16="http://schemas.microsoft.com/office/drawing/2014/main" id="{660DF686-9DC2-4EEF-B595-D941A8703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2117" y="1790703"/>
            <a:ext cx="2623283" cy="1968516"/>
          </a:xfrm>
          <a:prstGeom prst="rect">
            <a:avLst/>
          </a:prstGeom>
          <a:gradFill rotWithShape="1">
            <a:gsLst>
              <a:gs pos="0">
                <a:srgbClr val="CC0099"/>
              </a:gs>
              <a:gs pos="100000">
                <a:srgbClr val="060005"/>
              </a:gs>
            </a:gsLst>
            <a:path path="shape">
              <a:fillToRect l="50000" t="50000" r="50000" b="50000"/>
            </a:path>
          </a:gradFill>
          <a:ln w="57150" cmpd="thinThick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nl-NL" dirty="0" smtClean="0">
                <a:solidFill>
                  <a:schemeClr val="bg1"/>
                </a:solidFill>
              </a:rPr>
              <a:t>Từ </a:t>
            </a:r>
            <a:r>
              <a:rPr lang="nl-NL" dirty="0">
                <a:solidFill>
                  <a:schemeClr val="bg1"/>
                </a:solidFill>
              </a:rPr>
              <a:t>láy “nghẹn ngào”, “rưng  rưng</a:t>
            </a:r>
            <a:r>
              <a:rPr lang="nl-NL" dirty="0" smtClean="0">
                <a:solidFill>
                  <a:schemeClr val="bg1"/>
                </a:solidFill>
              </a:rPr>
              <a:t>”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4998" name="Line 6">
            <a:extLst>
              <a:ext uri="{FF2B5EF4-FFF2-40B4-BE49-F238E27FC236}">
                <a16:creationId xmlns="" xmlns:a16="http://schemas.microsoft.com/office/drawing/2014/main" id="{8C31DA53-05AF-46B5-AA41-F8D3B443A9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62100" y="965201"/>
            <a:ext cx="2858297" cy="761997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4999" name="Line 7">
            <a:extLst>
              <a:ext uri="{FF2B5EF4-FFF2-40B4-BE49-F238E27FC236}">
                <a16:creationId xmlns="" xmlns:a16="http://schemas.microsoft.com/office/drawing/2014/main" id="{163E06F5-1161-4BC5-8C81-9BE2BC236CE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1499" y="952500"/>
            <a:ext cx="12371" cy="785257"/>
          </a:xfrm>
          <a:prstGeom prst="line">
            <a:avLst/>
          </a:prstGeom>
          <a:noFill/>
          <a:ln w="57150">
            <a:solidFill>
              <a:srgbClr val="F8F2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3" name="Line 11">
            <a:extLst>
              <a:ext uri="{FF2B5EF4-FFF2-40B4-BE49-F238E27FC236}">
                <a16:creationId xmlns="" xmlns:a16="http://schemas.microsoft.com/office/drawing/2014/main" id="{CF63B426-61E0-4D2E-A7AC-C82CCEDCC0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3721118"/>
            <a:ext cx="0" cy="10795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4" name="Line 12">
            <a:extLst>
              <a:ext uri="{FF2B5EF4-FFF2-40B4-BE49-F238E27FC236}">
                <a16:creationId xmlns="" xmlns:a16="http://schemas.microsoft.com/office/drawing/2014/main" id="{FE2CD480-7922-448A-955D-EF3EEBCFBF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1" y="4800618"/>
            <a:ext cx="6096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5" name="Line 13">
            <a:extLst>
              <a:ext uri="{FF2B5EF4-FFF2-40B4-BE49-F238E27FC236}">
                <a16:creationId xmlns="" xmlns:a16="http://schemas.microsoft.com/office/drawing/2014/main" id="{9BAAC9B9-EAB0-4EFB-8ABE-0CD7284BAF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1" y="3759219"/>
            <a:ext cx="0" cy="457197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6" name="Line 14">
            <a:extLst>
              <a:ext uri="{FF2B5EF4-FFF2-40B4-BE49-F238E27FC236}">
                <a16:creationId xmlns="" xmlns:a16="http://schemas.microsoft.com/office/drawing/2014/main" id="{0C8E23BE-1FD4-4ABC-8CE7-874672E9CF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82353" y="3721116"/>
            <a:ext cx="13847" cy="114300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7" name="Line 15">
            <a:extLst>
              <a:ext uri="{FF2B5EF4-FFF2-40B4-BE49-F238E27FC236}">
                <a16:creationId xmlns="" xmlns:a16="http://schemas.microsoft.com/office/drawing/2014/main" id="{AA315B76-34CA-494B-9970-1CFBFDDC85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72300" y="4864118"/>
            <a:ext cx="723900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67"/>
          </a:p>
        </p:txBody>
      </p:sp>
      <p:sp>
        <p:nvSpPr>
          <p:cNvPr id="85008" name="Text Box 16">
            <a:extLst>
              <a:ext uri="{FF2B5EF4-FFF2-40B4-BE49-F238E27FC236}">
                <a16:creationId xmlns="" xmlns:a16="http://schemas.microsoft.com/office/drawing/2014/main" id="{D588BBE6-DB63-4D63-A801-107662D38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1" y="4229117"/>
            <a:ext cx="4914899" cy="1371583"/>
          </a:xfrm>
          <a:prstGeom prst="rect">
            <a:avLst/>
          </a:prstGeom>
          <a:gradFill rotWithShape="1">
            <a:gsLst>
              <a:gs pos="0">
                <a:srgbClr val="C08E70"/>
              </a:gs>
              <a:gs pos="100000">
                <a:srgbClr val="594234"/>
              </a:gs>
            </a:gsLst>
            <a:path path="shape">
              <a:fillToRect l="50000" t="50000" r="50000" b="50000"/>
            </a:path>
          </a:gradFill>
          <a:ln w="76200" cmpd="tri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nl-NL" b="1" dirty="0" smtClean="0">
                <a:solidFill>
                  <a:schemeClr val="bg1"/>
                </a:solidFill>
              </a:rPr>
              <a:t>Sự </a:t>
            </a:r>
            <a:r>
              <a:rPr lang="nl-NL" b="1" dirty="0">
                <a:solidFill>
                  <a:schemeClr val="bg1"/>
                </a:solidFill>
              </a:rPr>
              <a:t>xúc động của người </a:t>
            </a:r>
            <a:r>
              <a:rPr lang="nl-NL" b="1" dirty="0" smtClean="0">
                <a:solidFill>
                  <a:schemeClr val="bg1"/>
                </a:solidFill>
              </a:rPr>
              <a:t>con; </a:t>
            </a:r>
            <a:r>
              <a:rPr lang="nl-NL" b="1" dirty="0">
                <a:solidFill>
                  <a:schemeClr val="bg1"/>
                </a:solidFill>
              </a:rPr>
              <a:t>c</a:t>
            </a:r>
            <a:r>
              <a:rPr lang="vi-VN" b="1" dirty="0">
                <a:solidFill>
                  <a:schemeClr val="bg1"/>
                </a:solidFill>
              </a:rPr>
              <a:t>ảm nhận được tình yêu thương của mẹ và thấy thương </a:t>
            </a:r>
            <a:r>
              <a:rPr lang="vi-VN" b="1" dirty="0" smtClean="0">
                <a:solidFill>
                  <a:schemeClr val="bg1"/>
                </a:solidFill>
              </a:rPr>
              <a:t>mẹ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biết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ơn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mẹ</a:t>
            </a:r>
            <a:r>
              <a:rPr lang="vi-VN" b="1" dirty="0" smtClean="0">
                <a:solidFill>
                  <a:schemeClr val="bg1"/>
                </a:solidFill>
              </a:rPr>
              <a:t> </a:t>
            </a:r>
            <a:r>
              <a:rPr lang="vi-VN" b="1" dirty="0">
                <a:solidFill>
                  <a:schemeClr val="bg1"/>
                </a:solidFill>
              </a:rPr>
              <a:t>nhiều hơ</a:t>
            </a:r>
            <a:r>
              <a:rPr lang="en-US" b="1" dirty="0">
                <a:solidFill>
                  <a:schemeClr val="bg1"/>
                </a:solidFill>
              </a:rPr>
              <a:t>n</a:t>
            </a:r>
            <a:endParaRPr lang="en-US" altLang="en-US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994" name="Oval 2">
            <a:extLst>
              <a:ext uri="{FF2B5EF4-FFF2-40B4-BE49-F238E27FC236}">
                <a16:creationId xmlns="" xmlns:a16="http://schemas.microsoft.com/office/drawing/2014/main" id="{2893F7A8-B1D7-443B-9F77-B5313381F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114300"/>
            <a:ext cx="3733800" cy="863578"/>
          </a:xfrm>
          <a:prstGeom prst="ellipse">
            <a:avLst/>
          </a:prstGeom>
          <a:gradFill rotWithShape="0">
            <a:gsLst>
              <a:gs pos="0">
                <a:srgbClr val="2A905B"/>
              </a:gs>
              <a:gs pos="100000">
                <a:srgbClr val="0B1B14"/>
              </a:gs>
            </a:gsLst>
            <a:path path="shape">
              <a:fillToRect l="50000" t="50000" r="50000" b="50000"/>
            </a:path>
          </a:gradFill>
          <a:ln w="76200" cmpd="tri" algn="ctr">
            <a:solidFill>
              <a:srgbClr val="F8F2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35000"/>
              </a:lnSpc>
            </a:pPr>
            <a:r>
              <a:rPr lang="nl-NL" b="1" dirty="0">
                <a:solidFill>
                  <a:srgbClr val="FFFF00"/>
                </a:solidFill>
                <a:ea typeface="Times New Roman" panose="02020603050405020304" pitchFamily="18" charset="0"/>
              </a:rPr>
              <a:t>Tình cảm của con đối với mẹ</a:t>
            </a:r>
            <a:endParaRPr lang="en-US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41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 animBg="1" autoUpdateAnimBg="0"/>
      <p:bldP spid="84995" grpId="0" animBg="1" autoUpdateAnimBg="0"/>
      <p:bldP spid="84996" grpId="0" animBg="1" autoUpdateAnimBg="0"/>
      <p:bldP spid="84997" grpId="0" animBg="1" autoUpdateAnimBg="0"/>
      <p:bldP spid="84998" grpId="0" animBg="1" autoUpdateAnimBg="0"/>
      <p:bldP spid="84999" grpId="0" animBg="1" autoUpdateAnimBg="0"/>
      <p:bldP spid="85003" grpId="0" animBg="1" autoUpdateAnimBg="0"/>
      <p:bldP spid="85004" grpId="0" animBg="1" autoUpdateAnimBg="0"/>
      <p:bldP spid="85005" grpId="0" animBg="1" autoUpdateAnimBg="0"/>
      <p:bldP spid="85006" grpId="0" animBg="1" autoUpdateAnimBg="0"/>
      <p:bldP spid="85007" grpId="0" animBg="1" autoUpdateAnimBg="0"/>
      <p:bldP spid="85008" grpId="0" animBg="1" autoUpdateAnimBg="0"/>
      <p:bldP spid="84994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2" name="Picture 18">
            <a:extLst>
              <a:ext uri="{FF2B5EF4-FFF2-40B4-BE49-F238E27FC236}">
                <a16:creationId xmlns="" xmlns:a16="http://schemas.microsoft.com/office/drawing/2014/main" id="{BD6DA590-6FCA-44B3-9DBC-A58793FE0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4064000"/>
            <a:ext cx="3087687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Picture 17">
            <a:extLst>
              <a:ext uri="{FF2B5EF4-FFF2-40B4-BE49-F238E27FC236}">
                <a16:creationId xmlns="" xmlns:a16="http://schemas.microsoft.com/office/drawing/2014/main" id="{D7DCEAED-07B2-4415-9966-E77C921E3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3406775"/>
            <a:ext cx="2811462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6">
            <a:extLst>
              <a:ext uri="{FF2B5EF4-FFF2-40B4-BE49-F238E27FC236}">
                <a16:creationId xmlns="" xmlns:a16="http://schemas.microsoft.com/office/drawing/2014/main" id="{4D80E203-0E0E-4C43-9628-E59C44C44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2536825"/>
            <a:ext cx="1884363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5">
            <a:extLst>
              <a:ext uri="{FF2B5EF4-FFF2-40B4-BE49-F238E27FC236}">
                <a16:creationId xmlns="" xmlns:a16="http://schemas.microsoft.com/office/drawing/2014/main" id="{44E612C1-DDE3-458D-9312-BFA410381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9388"/>
            <a:ext cx="2679700" cy="178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>
            <a:extLst>
              <a:ext uri="{FF2B5EF4-FFF2-40B4-BE49-F238E27FC236}">
                <a16:creationId xmlns="" xmlns:a16="http://schemas.microsoft.com/office/drawing/2014/main" id="{0CCA5FB6-ABF6-4DAE-992D-4892B40EB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0475"/>
            <a:ext cx="2835275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>
            <a:extLst>
              <a:ext uri="{FF2B5EF4-FFF2-40B4-BE49-F238E27FC236}">
                <a16:creationId xmlns="" xmlns:a16="http://schemas.microsoft.com/office/drawing/2014/main" id="{25F552A8-E759-49FC-8EC1-0834B30A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8" y="490538"/>
            <a:ext cx="2890837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>
            <a:extLst>
              <a:ext uri="{FF2B5EF4-FFF2-40B4-BE49-F238E27FC236}">
                <a16:creationId xmlns="" xmlns:a16="http://schemas.microsoft.com/office/drawing/2014/main" id="{45617A1B-354C-4E09-8B27-DC9F0F7BE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1236663"/>
            <a:ext cx="231775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>
            <a:extLst>
              <a:ext uri="{FF2B5EF4-FFF2-40B4-BE49-F238E27FC236}">
                <a16:creationId xmlns="" xmlns:a16="http://schemas.microsoft.com/office/drawing/2014/main" id="{3F346948-368D-4941-8929-012DB51E5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363" y="3779838"/>
            <a:ext cx="2662237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>
            <a:extLst>
              <a:ext uri="{FF2B5EF4-FFF2-40B4-BE49-F238E27FC236}">
                <a16:creationId xmlns="" xmlns:a16="http://schemas.microsoft.com/office/drawing/2014/main" id="{1E27866D-4BD0-498B-92C4-118599464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838" y="3089275"/>
            <a:ext cx="3068637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>
            <a:extLst>
              <a:ext uri="{FF2B5EF4-FFF2-40B4-BE49-F238E27FC236}">
                <a16:creationId xmlns="" xmlns:a16="http://schemas.microsoft.com/office/drawing/2014/main" id="{0ED17473-5BDC-47DB-BAD5-C10F97BBF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8" y="2628900"/>
            <a:ext cx="1439862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>
            <a:extLst>
              <a:ext uri="{FF2B5EF4-FFF2-40B4-BE49-F238E27FC236}">
                <a16:creationId xmlns="" xmlns:a16="http://schemas.microsoft.com/office/drawing/2014/main" id="{892294F6-76BF-4836-8E8F-7FF747C3C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413" y="1435100"/>
            <a:ext cx="2406650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>
            <a:extLst>
              <a:ext uri="{FF2B5EF4-FFF2-40B4-BE49-F238E27FC236}">
                <a16:creationId xmlns="" xmlns:a16="http://schemas.microsoft.com/office/drawing/2014/main" id="{8BD4A04C-F176-4D5F-99FF-2011CAA3B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950" y="492125"/>
            <a:ext cx="2498725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>
            <a:extLst>
              <a:ext uri="{FF2B5EF4-FFF2-40B4-BE49-F238E27FC236}">
                <a16:creationId xmlns="" xmlns:a16="http://schemas.microsoft.com/office/drawing/2014/main" id="{8696F045-AFB5-4507-B1D2-4241759E0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363" y="387350"/>
            <a:ext cx="2967037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>
            <a:extLst>
              <a:ext uri="{FF2B5EF4-FFF2-40B4-BE49-F238E27FC236}">
                <a16:creationId xmlns="" xmlns:a16="http://schemas.microsoft.com/office/drawing/2014/main" id="{3808FC3C-4664-49CE-8546-814D4AE7E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50" y="1273175"/>
            <a:ext cx="2101850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="" xmlns:a16="http://schemas.microsoft.com/office/drawing/2014/main" id="{8F921610-DA4E-4CF7-A075-D01ABCCB4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0" y="2019300"/>
            <a:ext cx="1611313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7549722-9EA8-4BD2-A134-763818367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350" y="1704975"/>
            <a:ext cx="102711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BFBC6EE1-792D-455B-AF14-51BF82B78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475" y="4433888"/>
            <a:ext cx="1884363" cy="123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4" name="Picture 20" descr="Nỗi Đau Của Người Mẹ Quê - truongphansite 9">
            <a:extLst>
              <a:ext uri="{FF2B5EF4-FFF2-40B4-BE49-F238E27FC236}">
                <a16:creationId xmlns="" xmlns:a16="http://schemas.microsoft.com/office/drawing/2014/main" id="{DCBB2E57-447B-4415-9B70-7C6E91239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663" y="1900238"/>
            <a:ext cx="1484312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5833"/>
            <a:ext cx="9296400" cy="605823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74" y="1893887"/>
            <a:ext cx="6919913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2582902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: Rounded Corners 51">
            <a:extLst>
              <a:ext uri="{FF2B5EF4-FFF2-40B4-BE49-F238E27FC236}">
                <a16:creationId xmlns="" xmlns:a16="http://schemas.microsoft.com/office/drawing/2014/main" id="{8F35E920-664E-4140-B544-14122371D194}"/>
              </a:ext>
            </a:extLst>
          </p:cNvPr>
          <p:cNvSpPr/>
          <p:nvPr/>
        </p:nvSpPr>
        <p:spPr>
          <a:xfrm>
            <a:off x="4331477" y="1080922"/>
            <a:ext cx="4327980" cy="4178132"/>
          </a:xfrm>
          <a:prstGeom prst="roundRect">
            <a:avLst>
              <a:gd name="adj" fmla="val 17596"/>
            </a:avLst>
          </a:prstGeom>
          <a:solidFill>
            <a:srgbClr val="3EC3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grpSp>
        <p:nvGrpSpPr>
          <p:cNvPr id="160" name="Group 159">
            <a:extLst>
              <a:ext uri="{FF2B5EF4-FFF2-40B4-BE49-F238E27FC236}">
                <a16:creationId xmlns="" xmlns:a16="http://schemas.microsoft.com/office/drawing/2014/main" id="{EFD0B618-BBE7-4800-8777-137537ACF990}"/>
              </a:ext>
            </a:extLst>
          </p:cNvPr>
          <p:cNvGrpSpPr/>
          <p:nvPr/>
        </p:nvGrpSpPr>
        <p:grpSpPr>
          <a:xfrm>
            <a:off x="1173622" y="1344691"/>
            <a:ext cx="2957429" cy="2957429"/>
            <a:chOff x="315920" y="1026902"/>
            <a:chExt cx="3943238" cy="3943238"/>
          </a:xfrm>
        </p:grpSpPr>
        <p:grpSp>
          <p:nvGrpSpPr>
            <p:cNvPr id="127" name="Group 126">
              <a:extLst>
                <a:ext uri="{FF2B5EF4-FFF2-40B4-BE49-F238E27FC236}">
                  <a16:creationId xmlns="" xmlns:a16="http://schemas.microsoft.com/office/drawing/2014/main" id="{39070B0C-F697-48AE-8638-AA55F0B4F70F}"/>
                </a:ext>
              </a:extLst>
            </p:cNvPr>
            <p:cNvGrpSpPr/>
            <p:nvPr/>
          </p:nvGrpSpPr>
          <p:grpSpPr>
            <a:xfrm>
              <a:off x="469789" y="1227618"/>
              <a:ext cx="3650032" cy="3627620"/>
              <a:chOff x="469789" y="1227618"/>
              <a:chExt cx="3650032" cy="3627620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="" xmlns:a16="http://schemas.microsoft.com/office/drawing/2014/main" id="{54B24B05-64C4-402A-8CD6-F32D41891EB4}"/>
                  </a:ext>
                </a:extLst>
              </p:cNvPr>
              <p:cNvSpPr/>
              <p:nvPr/>
            </p:nvSpPr>
            <p:spPr>
              <a:xfrm rot="16200000">
                <a:off x="1834496" y="1671237"/>
                <a:ext cx="1803251" cy="916014"/>
              </a:xfrm>
              <a:custGeom>
                <a:avLst/>
                <a:gdLst>
                  <a:gd name="connsiteX0" fmla="*/ 1803251 w 1803251"/>
                  <a:gd name="connsiteY0" fmla="*/ 13715 h 916014"/>
                  <a:gd name="connsiteX1" fmla="*/ 1584334 w 1803251"/>
                  <a:gd name="connsiteY1" fmla="*/ 878285 h 916014"/>
                  <a:gd name="connsiteX2" fmla="*/ 1561413 w 1803251"/>
                  <a:gd name="connsiteY2" fmla="*/ 916014 h 916014"/>
                  <a:gd name="connsiteX3" fmla="*/ 12585 w 1803251"/>
                  <a:gd name="connsiteY3" fmla="*/ 21797 h 916014"/>
                  <a:gd name="connsiteX4" fmla="*/ 0 w 1803251"/>
                  <a:gd name="connsiteY4" fmla="*/ 0 h 916014"/>
                  <a:gd name="connsiteX5" fmla="*/ 1802559 w 1803251"/>
                  <a:gd name="connsiteY5" fmla="*/ 0 h 916014"/>
                  <a:gd name="connsiteX6" fmla="*/ 1803251 w 1803251"/>
                  <a:gd name="connsiteY6" fmla="*/ 13715 h 916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03251" h="916014">
                    <a:moveTo>
                      <a:pt x="1803251" y="13715"/>
                    </a:moveTo>
                    <a:cubicBezTo>
                      <a:pt x="1803251" y="326759"/>
                      <a:pt x="1723947" y="621280"/>
                      <a:pt x="1584334" y="878285"/>
                    </a:cubicBezTo>
                    <a:lnTo>
                      <a:pt x="1561413" y="916014"/>
                    </a:lnTo>
                    <a:lnTo>
                      <a:pt x="12585" y="21797"/>
                    </a:lnTo>
                    <a:lnTo>
                      <a:pt x="0" y="0"/>
                    </a:lnTo>
                    <a:lnTo>
                      <a:pt x="1802559" y="0"/>
                    </a:lnTo>
                    <a:lnTo>
                      <a:pt x="1803251" y="13715"/>
                    </a:lnTo>
                    <a:close/>
                  </a:path>
                </a:pathLst>
              </a:custGeom>
              <a:solidFill>
                <a:srgbClr val="FF51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="" xmlns:a16="http://schemas.microsoft.com/office/drawing/2014/main" id="{E188084E-9A07-47BF-A9B8-0262421612EC}"/>
                  </a:ext>
                </a:extLst>
              </p:cNvPr>
              <p:cNvSpPr/>
              <p:nvPr/>
            </p:nvSpPr>
            <p:spPr>
              <a:xfrm rot="16200000">
                <a:off x="919741" y="1681640"/>
                <a:ext cx="1802097" cy="896363"/>
              </a:xfrm>
              <a:custGeom>
                <a:avLst/>
                <a:gdLst>
                  <a:gd name="connsiteX0" fmla="*/ 1802097 w 1802097"/>
                  <a:gd name="connsiteY0" fmla="*/ 896363 h 896363"/>
                  <a:gd name="connsiteX1" fmla="*/ 0 w 1802097"/>
                  <a:gd name="connsiteY1" fmla="*/ 896363 h 896363"/>
                  <a:gd name="connsiteX2" fmla="*/ 708 w 1802097"/>
                  <a:gd name="connsiteY2" fmla="*/ 895137 h 896363"/>
                  <a:gd name="connsiteX3" fmla="*/ 1551132 w 1802097"/>
                  <a:gd name="connsiteY3" fmla="*/ 0 h 896363"/>
                  <a:gd name="connsiteX4" fmla="*/ 1584334 w 1802097"/>
                  <a:gd name="connsiteY4" fmla="*/ 54652 h 896363"/>
                  <a:gd name="connsiteX5" fmla="*/ 1793887 w 1802097"/>
                  <a:gd name="connsiteY5" fmla="*/ 733770 h 896363"/>
                  <a:gd name="connsiteX6" fmla="*/ 1802097 w 1802097"/>
                  <a:gd name="connsiteY6" fmla="*/ 896363 h 896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02097" h="896363">
                    <a:moveTo>
                      <a:pt x="1802097" y="896363"/>
                    </a:moveTo>
                    <a:lnTo>
                      <a:pt x="0" y="896363"/>
                    </a:lnTo>
                    <a:lnTo>
                      <a:pt x="708" y="895137"/>
                    </a:lnTo>
                    <a:lnTo>
                      <a:pt x="1551132" y="0"/>
                    </a:lnTo>
                    <a:lnTo>
                      <a:pt x="1584334" y="54652"/>
                    </a:lnTo>
                    <a:cubicBezTo>
                      <a:pt x="1696025" y="260256"/>
                      <a:pt x="1769117" y="489871"/>
                      <a:pt x="1793887" y="733770"/>
                    </a:cubicBezTo>
                    <a:lnTo>
                      <a:pt x="1802097" y="896363"/>
                    </a:lnTo>
                    <a:close/>
                  </a:path>
                </a:pathLst>
              </a:custGeom>
              <a:solidFill>
                <a:srgbClr val="FF92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="" xmlns:a16="http://schemas.microsoft.com/office/drawing/2014/main" id="{CC06EFB3-592A-41D7-99EE-29DF0ABCEC88}"/>
                  </a:ext>
                </a:extLst>
              </p:cNvPr>
              <p:cNvSpPr/>
              <p:nvPr/>
            </p:nvSpPr>
            <p:spPr>
              <a:xfrm rot="16200000">
                <a:off x="2316966" y="1472989"/>
                <a:ext cx="1534935" cy="1537368"/>
              </a:xfrm>
              <a:custGeom>
                <a:avLst/>
                <a:gdLst>
                  <a:gd name="connsiteX0" fmla="*/ 1534935 w 1534935"/>
                  <a:gd name="connsiteY0" fmla="*/ 886196 h 1537368"/>
                  <a:gd name="connsiteX1" fmla="*/ 1471752 w 1534935"/>
                  <a:gd name="connsiteY1" fmla="*/ 990199 h 1537368"/>
                  <a:gd name="connsiteX2" fmla="*/ 981831 w 1534935"/>
                  <a:gd name="connsiteY2" fmla="*/ 1480120 h 1537368"/>
                  <a:gd name="connsiteX3" fmla="*/ 887599 w 1534935"/>
                  <a:gd name="connsiteY3" fmla="*/ 1537368 h 1537368"/>
                  <a:gd name="connsiteX4" fmla="*/ 0 w 1534935"/>
                  <a:gd name="connsiteY4" fmla="*/ 0 h 1537368"/>
                  <a:gd name="connsiteX5" fmla="*/ 1534935 w 1534935"/>
                  <a:gd name="connsiteY5" fmla="*/ 886196 h 1537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4935" h="1537368">
                    <a:moveTo>
                      <a:pt x="1534935" y="886196"/>
                    </a:moveTo>
                    <a:lnTo>
                      <a:pt x="1471752" y="990199"/>
                    </a:lnTo>
                    <a:cubicBezTo>
                      <a:pt x="1341370" y="1183189"/>
                      <a:pt x="1174821" y="1349738"/>
                      <a:pt x="981831" y="1480120"/>
                    </a:cubicBezTo>
                    <a:lnTo>
                      <a:pt x="887599" y="1537368"/>
                    </a:lnTo>
                    <a:lnTo>
                      <a:pt x="0" y="0"/>
                    </a:lnTo>
                    <a:lnTo>
                      <a:pt x="1534935" y="886196"/>
                    </a:lnTo>
                    <a:close/>
                  </a:path>
                </a:pathLst>
              </a:custGeom>
              <a:solidFill>
                <a:srgbClr val="CB2E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="" xmlns:a16="http://schemas.microsoft.com/office/drawing/2014/main" id="{5294B29D-333F-46B7-A169-518AAA50E91E}"/>
                  </a:ext>
                </a:extLst>
              </p:cNvPr>
              <p:cNvSpPr/>
              <p:nvPr/>
            </p:nvSpPr>
            <p:spPr>
              <a:xfrm rot="16200000">
                <a:off x="718211" y="1487322"/>
                <a:ext cx="1536531" cy="1530861"/>
              </a:xfrm>
              <a:custGeom>
                <a:avLst/>
                <a:gdLst>
                  <a:gd name="connsiteX0" fmla="*/ 1536531 w 1536531"/>
                  <a:gd name="connsiteY0" fmla="*/ 643745 h 1530861"/>
                  <a:gd name="connsiteX1" fmla="*/ 0 w 1536531"/>
                  <a:gd name="connsiteY1" fmla="*/ 1530861 h 1530861"/>
                  <a:gd name="connsiteX2" fmla="*/ 883843 w 1536531"/>
                  <a:gd name="connsiteY2" fmla="*/ 0 h 1530861"/>
                  <a:gd name="connsiteX3" fmla="*/ 993708 w 1536531"/>
                  <a:gd name="connsiteY3" fmla="*/ 66744 h 1530861"/>
                  <a:gd name="connsiteX4" fmla="*/ 1483629 w 1536531"/>
                  <a:gd name="connsiteY4" fmla="*/ 556665 h 1530861"/>
                  <a:gd name="connsiteX5" fmla="*/ 1536531 w 1536531"/>
                  <a:gd name="connsiteY5" fmla="*/ 643745 h 15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6531" h="1530861">
                    <a:moveTo>
                      <a:pt x="1536531" y="643745"/>
                    </a:moveTo>
                    <a:lnTo>
                      <a:pt x="0" y="1530861"/>
                    </a:lnTo>
                    <a:lnTo>
                      <a:pt x="883843" y="0"/>
                    </a:lnTo>
                    <a:lnTo>
                      <a:pt x="993708" y="66744"/>
                    </a:lnTo>
                    <a:cubicBezTo>
                      <a:pt x="1186698" y="197126"/>
                      <a:pt x="1353247" y="363675"/>
                      <a:pt x="1483629" y="556665"/>
                    </a:cubicBezTo>
                    <a:lnTo>
                      <a:pt x="1536531" y="643745"/>
                    </a:lnTo>
                    <a:close/>
                  </a:path>
                </a:pathLst>
              </a:custGeom>
              <a:solidFill>
                <a:srgbClr val="FFD23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="" xmlns:a16="http://schemas.microsoft.com/office/drawing/2014/main" id="{93D7771B-A9D3-4253-9DC9-905FA3CEFE26}"/>
                  </a:ext>
                </a:extLst>
              </p:cNvPr>
              <p:cNvSpPr/>
              <p:nvPr/>
            </p:nvSpPr>
            <p:spPr>
              <a:xfrm rot="16200000">
                <a:off x="2732166" y="1691840"/>
                <a:ext cx="935955" cy="1810993"/>
              </a:xfrm>
              <a:custGeom>
                <a:avLst/>
                <a:gdLst>
                  <a:gd name="connsiteX0" fmla="*/ 935955 w 935955"/>
                  <a:gd name="connsiteY0" fmla="*/ 1563220 h 1810993"/>
                  <a:gd name="connsiteX1" fmla="*/ 888455 w 935955"/>
                  <a:gd name="connsiteY1" fmla="*/ 1592076 h 1810993"/>
                  <a:gd name="connsiteX2" fmla="*/ 23885 w 935955"/>
                  <a:gd name="connsiteY2" fmla="*/ 1810993 h 1810993"/>
                  <a:gd name="connsiteX3" fmla="*/ 0 w 935955"/>
                  <a:gd name="connsiteY3" fmla="*/ 1809787 h 1810993"/>
                  <a:gd name="connsiteX4" fmla="*/ 0 w 935955"/>
                  <a:gd name="connsiteY4" fmla="*/ 33982 h 1810993"/>
                  <a:gd name="connsiteX5" fmla="*/ 19620 w 935955"/>
                  <a:gd name="connsiteY5" fmla="*/ 0 h 1810993"/>
                  <a:gd name="connsiteX6" fmla="*/ 40335 w 935955"/>
                  <a:gd name="connsiteY6" fmla="*/ 11959 h 1810993"/>
                  <a:gd name="connsiteX7" fmla="*/ 935955 w 935955"/>
                  <a:gd name="connsiteY7" fmla="*/ 1563220 h 1810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5955" h="1810993">
                    <a:moveTo>
                      <a:pt x="935955" y="1563220"/>
                    </a:moveTo>
                    <a:lnTo>
                      <a:pt x="888455" y="1592076"/>
                    </a:lnTo>
                    <a:cubicBezTo>
                      <a:pt x="631450" y="1731689"/>
                      <a:pt x="336929" y="1810993"/>
                      <a:pt x="23885" y="1810993"/>
                    </a:cubicBezTo>
                    <a:lnTo>
                      <a:pt x="0" y="1809787"/>
                    </a:lnTo>
                    <a:lnTo>
                      <a:pt x="0" y="33982"/>
                    </a:lnTo>
                    <a:lnTo>
                      <a:pt x="19620" y="0"/>
                    </a:lnTo>
                    <a:lnTo>
                      <a:pt x="40335" y="11959"/>
                    </a:lnTo>
                    <a:lnTo>
                      <a:pt x="935955" y="1563220"/>
                    </a:lnTo>
                    <a:close/>
                  </a:path>
                </a:pathLst>
              </a:custGeom>
              <a:solidFill>
                <a:srgbClr val="962B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="" xmlns:a16="http://schemas.microsoft.com/office/drawing/2014/main" id="{BF48FB12-ABC2-4BBE-9F24-872FE6AEE106}"/>
                  </a:ext>
                </a:extLst>
              </p:cNvPr>
              <p:cNvSpPr/>
              <p:nvPr/>
            </p:nvSpPr>
            <p:spPr>
              <a:xfrm rot="16200000">
                <a:off x="910211" y="1712800"/>
                <a:ext cx="920322" cy="1784705"/>
              </a:xfrm>
              <a:custGeom>
                <a:avLst/>
                <a:gdLst>
                  <a:gd name="connsiteX0" fmla="*/ 920322 w 920322"/>
                  <a:gd name="connsiteY0" fmla="*/ 238277 h 1784705"/>
                  <a:gd name="connsiteX1" fmla="*/ 28458 w 920322"/>
                  <a:gd name="connsiteY1" fmla="*/ 1783031 h 1784705"/>
                  <a:gd name="connsiteX2" fmla="*/ 25558 w 920322"/>
                  <a:gd name="connsiteY2" fmla="*/ 1784705 h 1784705"/>
                  <a:gd name="connsiteX3" fmla="*/ 0 w 920322"/>
                  <a:gd name="connsiteY3" fmla="*/ 1740437 h 1784705"/>
                  <a:gd name="connsiteX4" fmla="*/ 0 w 920322"/>
                  <a:gd name="connsiteY4" fmla="*/ 1206 h 1784705"/>
                  <a:gd name="connsiteX5" fmla="*/ 23885 w 920322"/>
                  <a:gd name="connsiteY5" fmla="*/ 0 h 1784705"/>
                  <a:gd name="connsiteX6" fmla="*/ 888455 w 920322"/>
                  <a:gd name="connsiteY6" fmla="*/ 218917 h 1784705"/>
                  <a:gd name="connsiteX7" fmla="*/ 920322 w 920322"/>
                  <a:gd name="connsiteY7" fmla="*/ 238277 h 1784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0322" h="1784705">
                    <a:moveTo>
                      <a:pt x="920322" y="238277"/>
                    </a:moveTo>
                    <a:lnTo>
                      <a:pt x="28458" y="1783031"/>
                    </a:lnTo>
                    <a:lnTo>
                      <a:pt x="25558" y="1784705"/>
                    </a:lnTo>
                    <a:lnTo>
                      <a:pt x="0" y="1740437"/>
                    </a:lnTo>
                    <a:lnTo>
                      <a:pt x="0" y="1206"/>
                    </a:lnTo>
                    <a:lnTo>
                      <a:pt x="23885" y="0"/>
                    </a:lnTo>
                    <a:cubicBezTo>
                      <a:pt x="336929" y="0"/>
                      <a:pt x="631450" y="79303"/>
                      <a:pt x="888455" y="218917"/>
                    </a:cubicBezTo>
                    <a:lnTo>
                      <a:pt x="920322" y="238277"/>
                    </a:lnTo>
                    <a:close/>
                  </a:path>
                </a:pathLst>
              </a:custGeom>
              <a:solidFill>
                <a:srgbClr val="FF41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="" xmlns:a16="http://schemas.microsoft.com/office/drawing/2014/main" id="{538A0AB4-A74A-416C-A22A-50B9552C96C9}"/>
                  </a:ext>
                </a:extLst>
              </p:cNvPr>
              <p:cNvSpPr/>
              <p:nvPr/>
            </p:nvSpPr>
            <p:spPr>
              <a:xfrm rot="16200000">
                <a:off x="911403" y="2642741"/>
                <a:ext cx="859499" cy="1722932"/>
              </a:xfrm>
              <a:custGeom>
                <a:avLst/>
                <a:gdLst>
                  <a:gd name="connsiteX0" fmla="*/ 859499 w 859499"/>
                  <a:gd name="connsiteY0" fmla="*/ 0 h 1722932"/>
                  <a:gd name="connsiteX1" fmla="*/ 859499 w 859499"/>
                  <a:gd name="connsiteY1" fmla="*/ 1722932 h 1722932"/>
                  <a:gd name="connsiteX2" fmla="*/ 0 w 859499"/>
                  <a:gd name="connsiteY2" fmla="*/ 234235 h 1722932"/>
                  <a:gd name="connsiteX3" fmla="*/ 27958 w 859499"/>
                  <a:gd name="connsiteY3" fmla="*/ 217250 h 1722932"/>
                  <a:gd name="connsiteX4" fmla="*/ 707076 w 859499"/>
                  <a:gd name="connsiteY4" fmla="*/ 7697 h 1722932"/>
                  <a:gd name="connsiteX5" fmla="*/ 859499 w 859499"/>
                  <a:gd name="connsiteY5" fmla="*/ 0 h 1722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9499" h="1722932">
                    <a:moveTo>
                      <a:pt x="859499" y="0"/>
                    </a:moveTo>
                    <a:lnTo>
                      <a:pt x="859499" y="1722932"/>
                    </a:lnTo>
                    <a:lnTo>
                      <a:pt x="0" y="234235"/>
                    </a:lnTo>
                    <a:lnTo>
                      <a:pt x="27958" y="217250"/>
                    </a:lnTo>
                    <a:cubicBezTo>
                      <a:pt x="233562" y="105559"/>
                      <a:pt x="463177" y="32467"/>
                      <a:pt x="707076" y="7697"/>
                    </a:cubicBezTo>
                    <a:lnTo>
                      <a:pt x="859499" y="0"/>
                    </a:lnTo>
                    <a:close/>
                  </a:path>
                </a:pathLst>
              </a:custGeom>
              <a:solidFill>
                <a:srgbClr val="89C2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="" xmlns:a16="http://schemas.microsoft.com/office/drawing/2014/main" id="{057E3C2B-D381-4676-B7BB-65483F98522C}"/>
                  </a:ext>
                </a:extLst>
              </p:cNvPr>
              <p:cNvSpPr/>
              <p:nvPr/>
            </p:nvSpPr>
            <p:spPr>
              <a:xfrm rot="16200000">
                <a:off x="725978" y="3067149"/>
                <a:ext cx="1534194" cy="1548810"/>
              </a:xfrm>
              <a:custGeom>
                <a:avLst/>
                <a:gdLst>
                  <a:gd name="connsiteX0" fmla="*/ 1534194 w 1534194"/>
                  <a:gd name="connsiteY0" fmla="*/ 1502236 h 1548810"/>
                  <a:gd name="connsiteX1" fmla="*/ 1534194 w 1534194"/>
                  <a:gd name="connsiteY1" fmla="*/ 1548810 h 1548810"/>
                  <a:gd name="connsiteX2" fmla="*/ 0 w 1534194"/>
                  <a:gd name="connsiteY2" fmla="*/ 663043 h 1548810"/>
                  <a:gd name="connsiteX3" fmla="*/ 63183 w 1534194"/>
                  <a:gd name="connsiteY3" fmla="*/ 559040 h 1548810"/>
                  <a:gd name="connsiteX4" fmla="*/ 553104 w 1534194"/>
                  <a:gd name="connsiteY4" fmla="*/ 69119 h 1548810"/>
                  <a:gd name="connsiteX5" fmla="*/ 666878 w 1534194"/>
                  <a:gd name="connsiteY5" fmla="*/ 0 h 1548810"/>
                  <a:gd name="connsiteX6" fmla="*/ 1534194 w 1534194"/>
                  <a:gd name="connsiteY6" fmla="*/ 1502236 h 1548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34194" h="1548810">
                    <a:moveTo>
                      <a:pt x="1534194" y="1502236"/>
                    </a:moveTo>
                    <a:lnTo>
                      <a:pt x="1534194" y="1548810"/>
                    </a:lnTo>
                    <a:lnTo>
                      <a:pt x="0" y="663043"/>
                    </a:lnTo>
                    <a:lnTo>
                      <a:pt x="63183" y="559040"/>
                    </a:lnTo>
                    <a:cubicBezTo>
                      <a:pt x="193565" y="366050"/>
                      <a:pt x="360114" y="199501"/>
                      <a:pt x="553104" y="69119"/>
                    </a:cubicBezTo>
                    <a:lnTo>
                      <a:pt x="666878" y="0"/>
                    </a:lnTo>
                    <a:lnTo>
                      <a:pt x="1534194" y="1502236"/>
                    </a:lnTo>
                    <a:close/>
                  </a:path>
                </a:pathLst>
              </a:custGeom>
              <a:solidFill>
                <a:srgbClr val="91E2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="" xmlns:a16="http://schemas.microsoft.com/office/drawing/2014/main" id="{CB4F4797-3228-478A-9121-8D79670CEFCC}"/>
                  </a:ext>
                </a:extLst>
              </p:cNvPr>
              <p:cNvSpPr/>
              <p:nvPr/>
            </p:nvSpPr>
            <p:spPr>
              <a:xfrm rot="16200000">
                <a:off x="1837269" y="3515303"/>
                <a:ext cx="1780781" cy="899090"/>
              </a:xfrm>
              <a:custGeom>
                <a:avLst/>
                <a:gdLst>
                  <a:gd name="connsiteX0" fmla="*/ 1780781 w 1780781"/>
                  <a:gd name="connsiteY0" fmla="*/ 0 h 899090"/>
                  <a:gd name="connsiteX1" fmla="*/ 1780781 w 1780781"/>
                  <a:gd name="connsiteY1" fmla="*/ 4645 h 899090"/>
                  <a:gd name="connsiteX2" fmla="*/ 231557 w 1780781"/>
                  <a:gd name="connsiteY2" fmla="*/ 899090 h 899090"/>
                  <a:gd name="connsiteX3" fmla="*/ 218917 w 1780781"/>
                  <a:gd name="connsiteY3" fmla="*/ 878285 h 899090"/>
                  <a:gd name="connsiteX4" fmla="*/ 0 w 1780781"/>
                  <a:gd name="connsiteY4" fmla="*/ 13715 h 899090"/>
                  <a:gd name="connsiteX5" fmla="*/ 693 w 1780781"/>
                  <a:gd name="connsiteY5" fmla="*/ 0 h 899090"/>
                  <a:gd name="connsiteX6" fmla="*/ 1780781 w 1780781"/>
                  <a:gd name="connsiteY6" fmla="*/ 0 h 899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0781" h="899090">
                    <a:moveTo>
                      <a:pt x="1780781" y="0"/>
                    </a:moveTo>
                    <a:lnTo>
                      <a:pt x="1780781" y="4645"/>
                    </a:lnTo>
                    <a:lnTo>
                      <a:pt x="231557" y="899090"/>
                    </a:lnTo>
                    <a:lnTo>
                      <a:pt x="218917" y="878285"/>
                    </a:lnTo>
                    <a:cubicBezTo>
                      <a:pt x="79304" y="621280"/>
                      <a:pt x="0" y="326759"/>
                      <a:pt x="0" y="13715"/>
                    </a:cubicBezTo>
                    <a:lnTo>
                      <a:pt x="693" y="0"/>
                    </a:lnTo>
                    <a:lnTo>
                      <a:pt x="1780781" y="0"/>
                    </a:lnTo>
                    <a:close/>
                  </a:path>
                </a:pathLst>
              </a:custGeom>
              <a:solidFill>
                <a:srgbClr val="09A1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="" xmlns:a16="http://schemas.microsoft.com/office/drawing/2014/main" id="{068057B9-57E6-4BBC-A33F-9DBA95ACD6C6}"/>
                  </a:ext>
                </a:extLst>
              </p:cNvPr>
              <p:cNvSpPr/>
              <p:nvPr/>
            </p:nvSpPr>
            <p:spPr>
              <a:xfrm rot="16200000">
                <a:off x="2302168" y="3065609"/>
                <a:ext cx="1544475" cy="1562173"/>
              </a:xfrm>
              <a:custGeom>
                <a:avLst/>
                <a:gdLst>
                  <a:gd name="connsiteX0" fmla="*/ 1544475 w 1544475"/>
                  <a:gd name="connsiteY0" fmla="*/ 0 h 1562173"/>
                  <a:gd name="connsiteX1" fmla="*/ 1544475 w 1544475"/>
                  <a:gd name="connsiteY1" fmla="*/ 32860 h 1562173"/>
                  <a:gd name="connsiteX2" fmla="*/ 661526 w 1544475"/>
                  <a:gd name="connsiteY2" fmla="*/ 1562173 h 1562173"/>
                  <a:gd name="connsiteX3" fmla="*/ 563385 w 1544475"/>
                  <a:gd name="connsiteY3" fmla="*/ 1502551 h 1562173"/>
                  <a:gd name="connsiteX4" fmla="*/ 73464 w 1544475"/>
                  <a:gd name="connsiteY4" fmla="*/ 1012630 h 1562173"/>
                  <a:gd name="connsiteX5" fmla="*/ 0 w 1544475"/>
                  <a:gd name="connsiteY5" fmla="*/ 891703 h 1562173"/>
                  <a:gd name="connsiteX6" fmla="*/ 1544475 w 1544475"/>
                  <a:gd name="connsiteY6" fmla="*/ 0 h 156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44475" h="1562173">
                    <a:moveTo>
                      <a:pt x="1544475" y="0"/>
                    </a:moveTo>
                    <a:lnTo>
                      <a:pt x="1544475" y="32860"/>
                    </a:lnTo>
                    <a:lnTo>
                      <a:pt x="661526" y="1562173"/>
                    </a:lnTo>
                    <a:lnTo>
                      <a:pt x="563385" y="1502551"/>
                    </a:lnTo>
                    <a:cubicBezTo>
                      <a:pt x="370395" y="1372169"/>
                      <a:pt x="203846" y="1205620"/>
                      <a:pt x="73464" y="1012630"/>
                    </a:cubicBezTo>
                    <a:lnTo>
                      <a:pt x="0" y="891703"/>
                    </a:lnTo>
                    <a:lnTo>
                      <a:pt x="1544475" y="0"/>
                    </a:lnTo>
                    <a:close/>
                  </a:path>
                </a:pathLst>
              </a:custGeom>
              <a:solidFill>
                <a:srgbClr val="0151D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="" xmlns:a16="http://schemas.microsoft.com/office/drawing/2014/main" id="{31CA212B-F468-4EF7-98CF-D0D23C692C41}"/>
                  </a:ext>
                </a:extLst>
              </p:cNvPr>
              <p:cNvSpPr/>
              <p:nvPr/>
            </p:nvSpPr>
            <p:spPr>
              <a:xfrm rot="16200000">
                <a:off x="2786653" y="2632271"/>
                <a:ext cx="875132" cy="1759505"/>
              </a:xfrm>
              <a:custGeom>
                <a:avLst/>
                <a:gdLst>
                  <a:gd name="connsiteX0" fmla="*/ 875132 w 875132"/>
                  <a:gd name="connsiteY0" fmla="*/ 0 h 1759505"/>
                  <a:gd name="connsiteX1" fmla="*/ 875132 w 875132"/>
                  <a:gd name="connsiteY1" fmla="*/ 1759505 h 1759505"/>
                  <a:gd name="connsiteX2" fmla="*/ 722709 w 875132"/>
                  <a:gd name="connsiteY2" fmla="*/ 1751809 h 1759505"/>
                  <a:gd name="connsiteX3" fmla="*/ 43591 w 875132"/>
                  <a:gd name="connsiteY3" fmla="*/ 1542256 h 1759505"/>
                  <a:gd name="connsiteX4" fmla="*/ 0 w 875132"/>
                  <a:gd name="connsiteY4" fmla="*/ 1515774 h 1759505"/>
                  <a:gd name="connsiteX5" fmla="*/ 875132 w 875132"/>
                  <a:gd name="connsiteY5" fmla="*/ 0 h 1759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5132" h="1759505">
                    <a:moveTo>
                      <a:pt x="875132" y="0"/>
                    </a:moveTo>
                    <a:lnTo>
                      <a:pt x="875132" y="1759505"/>
                    </a:lnTo>
                    <a:lnTo>
                      <a:pt x="722709" y="1751809"/>
                    </a:lnTo>
                    <a:cubicBezTo>
                      <a:pt x="478809" y="1727039"/>
                      <a:pt x="249195" y="1653946"/>
                      <a:pt x="43591" y="1542256"/>
                    </a:cubicBezTo>
                    <a:lnTo>
                      <a:pt x="0" y="1515774"/>
                    </a:lnTo>
                    <a:lnTo>
                      <a:pt x="875132" y="0"/>
                    </a:lnTo>
                    <a:close/>
                  </a:path>
                </a:pathLst>
              </a:custGeom>
              <a:solidFill>
                <a:srgbClr val="62287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="" xmlns:a16="http://schemas.microsoft.com/office/drawing/2014/main" id="{619F2CDD-C4E9-41E9-982F-4D73BC896B4F}"/>
                  </a:ext>
                </a:extLst>
              </p:cNvPr>
              <p:cNvSpPr/>
              <p:nvPr/>
            </p:nvSpPr>
            <p:spPr>
              <a:xfrm rot="16200000">
                <a:off x="947291" y="3532405"/>
                <a:ext cx="1763919" cy="879440"/>
              </a:xfrm>
              <a:custGeom>
                <a:avLst/>
                <a:gdLst>
                  <a:gd name="connsiteX0" fmla="*/ 1763919 w 1763919"/>
                  <a:gd name="connsiteY0" fmla="*/ 879440 h 879440"/>
                  <a:gd name="connsiteX1" fmla="*/ 0 w 1763919"/>
                  <a:gd name="connsiteY1" fmla="*/ 879440 h 879440"/>
                  <a:gd name="connsiteX2" fmla="*/ 8210 w 1763919"/>
                  <a:gd name="connsiteY2" fmla="*/ 716847 h 879440"/>
                  <a:gd name="connsiteX3" fmla="*/ 217763 w 1763919"/>
                  <a:gd name="connsiteY3" fmla="*/ 37729 h 879440"/>
                  <a:gd name="connsiteX4" fmla="*/ 240684 w 1763919"/>
                  <a:gd name="connsiteY4" fmla="*/ 0 h 879440"/>
                  <a:gd name="connsiteX5" fmla="*/ 1763919 w 1763919"/>
                  <a:gd name="connsiteY5" fmla="*/ 879440 h 87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3919" h="879440">
                    <a:moveTo>
                      <a:pt x="1763919" y="879440"/>
                    </a:moveTo>
                    <a:lnTo>
                      <a:pt x="0" y="879440"/>
                    </a:lnTo>
                    <a:lnTo>
                      <a:pt x="8210" y="716847"/>
                    </a:lnTo>
                    <a:cubicBezTo>
                      <a:pt x="32980" y="472947"/>
                      <a:pt x="106073" y="243333"/>
                      <a:pt x="217763" y="37729"/>
                    </a:cubicBezTo>
                    <a:lnTo>
                      <a:pt x="240684" y="0"/>
                    </a:lnTo>
                    <a:lnTo>
                      <a:pt x="1763919" y="879440"/>
                    </a:lnTo>
                    <a:close/>
                  </a:path>
                </a:pathLst>
              </a:custGeom>
              <a:solidFill>
                <a:srgbClr val="3EC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1500"/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="" xmlns:a16="http://schemas.microsoft.com/office/drawing/2014/main" id="{0F1A7D4D-764B-4640-A197-247FFDE37800}"/>
                  </a:ext>
                </a:extLst>
              </p:cNvPr>
              <p:cNvSpPr txBox="1"/>
              <p:nvPr/>
            </p:nvSpPr>
            <p:spPr>
              <a:xfrm rot="19222794">
                <a:off x="1031906" y="1538383"/>
                <a:ext cx="914400" cy="615553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2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="" xmlns:a16="http://schemas.microsoft.com/office/drawing/2014/main" id="{D4DD08D6-8707-4F09-8C54-FEE5AEDE3049}"/>
                  </a:ext>
                </a:extLst>
              </p:cNvPr>
              <p:cNvSpPr txBox="1"/>
              <p:nvPr/>
            </p:nvSpPr>
            <p:spPr>
              <a:xfrm rot="19800000">
                <a:off x="1782323" y="1289462"/>
                <a:ext cx="9144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3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="" xmlns:a16="http://schemas.microsoft.com/office/drawing/2014/main" id="{9630101B-0463-4F96-A4F0-5C4563C73C9D}"/>
                  </a:ext>
                </a:extLst>
              </p:cNvPr>
              <p:cNvSpPr txBox="1"/>
              <p:nvPr/>
            </p:nvSpPr>
            <p:spPr>
              <a:xfrm>
                <a:off x="2463333" y="1376498"/>
                <a:ext cx="9144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4</a:t>
                </a: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="" xmlns:a16="http://schemas.microsoft.com/office/drawing/2014/main" id="{56154690-CF0B-4F4E-BEE7-5DDF3E2485FF}"/>
                  </a:ext>
                </a:extLst>
              </p:cNvPr>
              <p:cNvSpPr txBox="1"/>
              <p:nvPr/>
            </p:nvSpPr>
            <p:spPr>
              <a:xfrm rot="3600000">
                <a:off x="3040363" y="1969107"/>
                <a:ext cx="9144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1</a:t>
                </a: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="" xmlns:a16="http://schemas.microsoft.com/office/drawing/2014/main" id="{7B63C457-441D-4B08-9570-4500C3D54CC7}"/>
                  </a:ext>
                </a:extLst>
              </p:cNvPr>
              <p:cNvSpPr txBox="1"/>
              <p:nvPr/>
            </p:nvSpPr>
            <p:spPr>
              <a:xfrm rot="4500000">
                <a:off x="3354845" y="2629403"/>
                <a:ext cx="9144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2</a:t>
                </a:r>
              </a:p>
            </p:txBody>
          </p:sp>
          <p:pic>
            <p:nvPicPr>
              <p:cNvPr id="100" name="Picture 99" descr="Icon&#10;&#10;Description automatically generated">
                <a:extLst>
                  <a:ext uri="{FF2B5EF4-FFF2-40B4-BE49-F238E27FC236}">
                    <a16:creationId xmlns="" xmlns:a16="http://schemas.microsoft.com/office/drawing/2014/main" id="{D027D523-6ED9-4572-88B8-2F85650374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927746">
                <a:off x="3375726" y="3225285"/>
                <a:ext cx="454640" cy="454640"/>
              </a:xfrm>
              <a:prstGeom prst="rect">
                <a:avLst/>
              </a:prstGeom>
            </p:spPr>
          </p:pic>
          <p:sp>
            <p:nvSpPr>
              <p:cNvPr id="101" name="TextBox 100">
                <a:extLst>
                  <a:ext uri="{FF2B5EF4-FFF2-40B4-BE49-F238E27FC236}">
                    <a16:creationId xmlns="" xmlns:a16="http://schemas.microsoft.com/office/drawing/2014/main" id="{E3B09E28-FFF1-4732-8D1E-C05A0ADA2A80}"/>
                  </a:ext>
                </a:extLst>
              </p:cNvPr>
              <p:cNvSpPr txBox="1"/>
              <p:nvPr/>
            </p:nvSpPr>
            <p:spPr>
              <a:xfrm rot="8100000">
                <a:off x="2814671" y="3925010"/>
                <a:ext cx="8339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3</a:t>
                </a:r>
              </a:p>
            </p:txBody>
          </p:sp>
          <p:pic>
            <p:nvPicPr>
              <p:cNvPr id="102" name="Picture 101" descr="Icon&#10;&#10;Description automatically generated">
                <a:extLst>
                  <a:ext uri="{FF2B5EF4-FFF2-40B4-BE49-F238E27FC236}">
                    <a16:creationId xmlns="" xmlns:a16="http://schemas.microsoft.com/office/drawing/2014/main" id="{005854A4-3E9E-4A06-B74D-AD5C37D7D8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9578813">
                <a:off x="2389338" y="3989115"/>
                <a:ext cx="548189" cy="548189"/>
              </a:xfrm>
              <a:prstGeom prst="rect">
                <a:avLst/>
              </a:prstGeom>
            </p:spPr>
          </p:pic>
          <p:sp>
            <p:nvSpPr>
              <p:cNvPr id="103" name="TextBox 102">
                <a:extLst>
                  <a:ext uri="{FF2B5EF4-FFF2-40B4-BE49-F238E27FC236}">
                    <a16:creationId xmlns="" xmlns:a16="http://schemas.microsoft.com/office/drawing/2014/main" id="{2648790F-2D2B-4B21-A0F4-89B8E4CF075C}"/>
                  </a:ext>
                </a:extLst>
              </p:cNvPr>
              <p:cNvSpPr txBox="1"/>
              <p:nvPr/>
            </p:nvSpPr>
            <p:spPr>
              <a:xfrm rot="11700000">
                <a:off x="1260699" y="4098777"/>
                <a:ext cx="8339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4</a:t>
                </a:r>
              </a:p>
            </p:txBody>
          </p:sp>
          <p:pic>
            <p:nvPicPr>
              <p:cNvPr id="104" name="Picture 103" descr="A picture containing clipart&#10;&#10;Description automatically generated">
                <a:extLst>
                  <a:ext uri="{FF2B5EF4-FFF2-40B4-BE49-F238E27FC236}">
                    <a16:creationId xmlns="" xmlns:a16="http://schemas.microsoft.com/office/drawing/2014/main" id="{797B0117-B621-4DA9-BF2D-96A6BB45D0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402" y="3742113"/>
                <a:ext cx="540765" cy="540765"/>
              </a:xfrm>
              <a:prstGeom prst="rect">
                <a:avLst/>
              </a:prstGeom>
            </p:spPr>
          </p:pic>
          <p:sp>
            <p:nvSpPr>
              <p:cNvPr id="105" name="TextBox 104">
                <a:extLst>
                  <a:ext uri="{FF2B5EF4-FFF2-40B4-BE49-F238E27FC236}">
                    <a16:creationId xmlns="" xmlns:a16="http://schemas.microsoft.com/office/drawing/2014/main" id="{960D16A5-3564-4D46-87D8-1522112D503D}"/>
                  </a:ext>
                </a:extLst>
              </p:cNvPr>
              <p:cNvSpPr txBox="1"/>
              <p:nvPr/>
            </p:nvSpPr>
            <p:spPr>
              <a:xfrm rot="14969892">
                <a:off x="320366" y="2853517"/>
                <a:ext cx="914400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UTM Aurora" panose="02040603050506020204" pitchFamily="18" charset="0"/>
                  </a:rPr>
                  <a:t>1</a:t>
                </a:r>
              </a:p>
            </p:txBody>
          </p:sp>
          <p:pic>
            <p:nvPicPr>
              <p:cNvPr id="106" name="Picture 105">
                <a:extLst>
                  <a:ext uri="{FF2B5EF4-FFF2-40B4-BE49-F238E27FC236}">
                    <a16:creationId xmlns="" xmlns:a16="http://schemas.microsoft.com/office/drawing/2014/main" id="{52E78D8F-6C98-4029-B1CB-B657D20D41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4093" y="2383686"/>
                <a:ext cx="602912" cy="602912"/>
              </a:xfrm>
              <a:prstGeom prst="rect">
                <a:avLst/>
              </a:prstGeom>
            </p:spPr>
          </p:pic>
        </p:grpSp>
        <p:sp>
          <p:nvSpPr>
            <p:cNvPr id="146" name="Circle: Hollow 145">
              <a:extLst>
                <a:ext uri="{FF2B5EF4-FFF2-40B4-BE49-F238E27FC236}">
                  <a16:creationId xmlns="" xmlns:a16="http://schemas.microsoft.com/office/drawing/2014/main" id="{A6669D79-DD0B-43EF-ABD0-F67C69C6EEFA}"/>
                </a:ext>
              </a:extLst>
            </p:cNvPr>
            <p:cNvSpPr/>
            <p:nvPr/>
          </p:nvSpPr>
          <p:spPr>
            <a:xfrm>
              <a:off x="315920" y="1026902"/>
              <a:ext cx="3943238" cy="3943238"/>
            </a:xfrm>
            <a:prstGeom prst="donut">
              <a:avLst>
                <a:gd name="adj" fmla="val 5632"/>
              </a:avLst>
            </a:prstGeom>
            <a:solidFill>
              <a:srgbClr val="CC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FDE5C610-7E1A-4CEE-9FAE-2EECCB0C9E20}"/>
              </a:ext>
            </a:extLst>
          </p:cNvPr>
          <p:cNvGrpSpPr/>
          <p:nvPr/>
        </p:nvGrpSpPr>
        <p:grpSpPr>
          <a:xfrm>
            <a:off x="2050131" y="4539458"/>
            <a:ext cx="2170062" cy="870491"/>
            <a:chOff x="474676" y="5614067"/>
            <a:chExt cx="2893416" cy="1160654"/>
          </a:xfrm>
        </p:grpSpPr>
        <p:pic>
          <p:nvPicPr>
            <p:cNvPr id="31" name="Picture 30">
              <a:extLst>
                <a:ext uri="{FF2B5EF4-FFF2-40B4-BE49-F238E27FC236}">
                  <a16:creationId xmlns="" xmlns:a16="http://schemas.microsoft.com/office/drawing/2014/main" id="{5F596458-76EF-4B10-8407-C29408054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676" y="6114052"/>
              <a:ext cx="531923" cy="558160"/>
            </a:xfrm>
            <a:prstGeom prst="rect">
              <a:avLst/>
            </a:prstGeom>
          </p:spPr>
        </p:pic>
        <p:pic>
          <p:nvPicPr>
            <p:cNvPr id="32" name="Picture 31" descr="A picture containing clipart&#10;&#10;Description automatically generated">
              <a:extLst>
                <a:ext uri="{FF2B5EF4-FFF2-40B4-BE49-F238E27FC236}">
                  <a16:creationId xmlns="" xmlns:a16="http://schemas.microsoft.com/office/drawing/2014/main" id="{C3BB7E4B-C805-4206-9EF0-9B28BE950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888" y="5614067"/>
              <a:ext cx="485985" cy="513808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E1EA9BB7-9D53-4641-B157-AD96040AD9FD}"/>
                </a:ext>
              </a:extLst>
            </p:cNvPr>
            <p:cNvSpPr txBox="1"/>
            <p:nvPr/>
          </p:nvSpPr>
          <p:spPr>
            <a:xfrm>
              <a:off x="1057947" y="5723500"/>
              <a:ext cx="2147819" cy="55399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r>
                <a:rPr lang="en-US" sz="2100" b="1">
                  <a:solidFill>
                    <a:srgbClr val="006600"/>
                  </a:solidFill>
                  <a:latin typeface="Tinta Script" pitchFamily="50" charset="0"/>
                  <a:ea typeface="Roboto" panose="02000000000000000000" pitchFamily="2" charset="0"/>
                </a:rPr>
                <a:t>Mất lượt chơi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8D48A176-A039-4D48-8B11-9669B4430D3B}"/>
                </a:ext>
              </a:extLst>
            </p:cNvPr>
            <p:cNvSpPr txBox="1"/>
            <p:nvPr/>
          </p:nvSpPr>
          <p:spPr>
            <a:xfrm>
              <a:off x="946035" y="6220724"/>
              <a:ext cx="2422057" cy="55399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100" b="1">
                  <a:solidFill>
                    <a:srgbClr val="006600"/>
                  </a:solidFill>
                  <a:latin typeface="Tinta Script" pitchFamily="50" charset="0"/>
                  <a:ea typeface="Roboto" panose="02000000000000000000" pitchFamily="2" charset="0"/>
                </a:rPr>
                <a:t>Chọn mảnh bất kỳ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88B4C177-C32D-4D9A-91F1-BB0415BDE2EC}"/>
              </a:ext>
            </a:extLst>
          </p:cNvPr>
          <p:cNvGrpSpPr/>
          <p:nvPr/>
        </p:nvGrpSpPr>
        <p:grpSpPr>
          <a:xfrm>
            <a:off x="199270" y="4583577"/>
            <a:ext cx="1611197" cy="826369"/>
            <a:chOff x="-32231" y="4552593"/>
            <a:chExt cx="2148263" cy="1101825"/>
          </a:xfrm>
        </p:grpSpPr>
        <p:pic>
          <p:nvPicPr>
            <p:cNvPr id="33" name="Picture 32" descr="Icon&#10;&#10;Description automatically generated">
              <a:extLst>
                <a:ext uri="{FF2B5EF4-FFF2-40B4-BE49-F238E27FC236}">
                  <a16:creationId xmlns="" xmlns:a16="http://schemas.microsoft.com/office/drawing/2014/main" id="{B548D0BF-65E7-494B-AEDB-B05C8562F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2231" y="4552593"/>
              <a:ext cx="339138" cy="312547"/>
            </a:xfrm>
            <a:prstGeom prst="rect">
              <a:avLst/>
            </a:prstGeom>
          </p:spPr>
        </p:pic>
        <p:pic>
          <p:nvPicPr>
            <p:cNvPr id="34" name="Picture 33" descr="Icon&#10;&#10;Description automatically generated">
              <a:extLst>
                <a:ext uri="{FF2B5EF4-FFF2-40B4-BE49-F238E27FC236}">
                  <a16:creationId xmlns="" xmlns:a16="http://schemas.microsoft.com/office/drawing/2014/main" id="{2667C16B-12CD-45B5-A15C-AB8002FA9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972" y="5079389"/>
              <a:ext cx="403582" cy="403582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6A8CFEBD-E926-40A6-94FC-5BCBB292DF0E}"/>
                </a:ext>
              </a:extLst>
            </p:cNvPr>
            <p:cNvSpPr txBox="1"/>
            <p:nvPr/>
          </p:nvSpPr>
          <p:spPr>
            <a:xfrm>
              <a:off x="559450" y="5100421"/>
              <a:ext cx="1553262" cy="55399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r>
                <a:rPr lang="vi-VN" sz="2100" b="1">
                  <a:solidFill>
                    <a:srgbClr val="006600"/>
                  </a:solidFill>
                  <a:latin typeface="Tinta Script" pitchFamily="50" charset="0"/>
                  <a:ea typeface="Roboto" panose="02000000000000000000" pitchFamily="2" charset="0"/>
                </a:rPr>
                <a:t>Thêm lượt</a:t>
              </a:r>
              <a:endParaRPr lang="en-US" sz="2100" b="1">
                <a:solidFill>
                  <a:srgbClr val="006600"/>
                </a:solidFill>
                <a:latin typeface="Tinta Script" pitchFamily="50" charset="0"/>
                <a:ea typeface="Roboto" panose="02000000000000000000" pitchFamily="2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B283797E-30FD-411A-9E02-285AF3A8E3B0}"/>
                </a:ext>
              </a:extLst>
            </p:cNvPr>
            <p:cNvSpPr txBox="1"/>
            <p:nvPr/>
          </p:nvSpPr>
          <p:spPr>
            <a:xfrm>
              <a:off x="574142" y="4571590"/>
              <a:ext cx="1541890" cy="553997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r>
                <a:rPr lang="en-US" sz="2100" b="1">
                  <a:solidFill>
                    <a:srgbClr val="006600"/>
                  </a:solidFill>
                  <a:latin typeface="Tinta Script" pitchFamily="50" charset="0"/>
                  <a:ea typeface="Roboto" panose="02000000000000000000" pitchFamily="2" charset="0"/>
                </a:rPr>
                <a:t>Được quà</a:t>
              </a:r>
            </a:p>
          </p:txBody>
        </p:sp>
      </p:grpSp>
      <p:sp>
        <p:nvSpPr>
          <p:cNvPr id="54" name="Manh 1">
            <a:hlinkClick r:id="rId12" action="ppaction://hlinksldjump" highlightClick="1">
              <a:snd r:embed="rId13" name="click.wav"/>
            </a:hlinkClick>
            <a:extLst>
              <a:ext uri="{FF2B5EF4-FFF2-40B4-BE49-F238E27FC236}">
                <a16:creationId xmlns="" xmlns:a16="http://schemas.microsoft.com/office/drawing/2014/main" id="{5377D354-EB49-4232-BD4E-978A0F1A026F}"/>
              </a:ext>
            </a:extLst>
          </p:cNvPr>
          <p:cNvSpPr/>
          <p:nvPr/>
        </p:nvSpPr>
        <p:spPr>
          <a:xfrm>
            <a:off x="4417505" y="1161783"/>
            <a:ext cx="2059163" cy="2056670"/>
          </a:xfrm>
          <a:custGeom>
            <a:avLst/>
            <a:gdLst>
              <a:gd name="connsiteX0" fmla="*/ 1598300 w 2745550"/>
              <a:gd name="connsiteY0" fmla="*/ 0 h 2742227"/>
              <a:gd name="connsiteX1" fmla="*/ 1916804 w 2745550"/>
              <a:gd name="connsiteY1" fmla="*/ 224067 h 2742227"/>
              <a:gd name="connsiteX2" fmla="*/ 1910333 w 2745550"/>
              <a:gd name="connsiteY2" fmla="*/ 269224 h 2742227"/>
              <a:gd name="connsiteX3" fmla="*/ 1908044 w 2745550"/>
              <a:gd name="connsiteY3" fmla="*/ 274413 h 2742227"/>
              <a:gd name="connsiteX4" fmla="*/ 1908513 w 2745550"/>
              <a:gd name="connsiteY4" fmla="*/ 274413 h 2742227"/>
              <a:gd name="connsiteX5" fmla="*/ 1908009 w 2745550"/>
              <a:gd name="connsiteY5" fmla="*/ 274493 h 2742227"/>
              <a:gd name="connsiteX6" fmla="*/ 1891774 w 2745550"/>
              <a:gd name="connsiteY6" fmla="*/ 311284 h 2742227"/>
              <a:gd name="connsiteX7" fmla="*/ 1862409 w 2745550"/>
              <a:gd name="connsiteY7" fmla="*/ 349344 h 2742227"/>
              <a:gd name="connsiteX8" fmla="*/ 1830341 w 2745550"/>
              <a:gd name="connsiteY8" fmla="*/ 376687 h 2742227"/>
              <a:gd name="connsiteX9" fmla="*/ 1827135 w 2745550"/>
              <a:gd name="connsiteY9" fmla="*/ 401481 h 2742227"/>
              <a:gd name="connsiteX10" fmla="*/ 1833528 w 2745550"/>
              <a:gd name="connsiteY10" fmla="*/ 450938 h 2742227"/>
              <a:gd name="connsiteX11" fmla="*/ 1842106 w 2745550"/>
              <a:gd name="connsiteY11" fmla="*/ 470809 h 2742227"/>
              <a:gd name="connsiteX12" fmla="*/ 2745550 w 2745550"/>
              <a:gd name="connsiteY12" fmla="*/ 470809 h 2742227"/>
              <a:gd name="connsiteX13" fmla="*/ 2745550 w 2745550"/>
              <a:gd name="connsiteY13" fmla="*/ 1229803 h 2742227"/>
              <a:gd name="connsiteX14" fmla="*/ 2705184 w 2745550"/>
              <a:gd name="connsiteY14" fmla="*/ 1247229 h 2742227"/>
              <a:gd name="connsiteX15" fmla="*/ 2655728 w 2745550"/>
              <a:gd name="connsiteY15" fmla="*/ 1253621 h 2742227"/>
              <a:gd name="connsiteX16" fmla="*/ 2636980 w 2745550"/>
              <a:gd name="connsiteY16" fmla="*/ 1251198 h 2742227"/>
              <a:gd name="connsiteX17" fmla="*/ 2604304 w 2745550"/>
              <a:gd name="connsiteY17" fmla="*/ 1212875 h 2742227"/>
              <a:gd name="connsiteX18" fmla="*/ 2479026 w 2745550"/>
              <a:gd name="connsiteY18" fmla="*/ 1158480 h 2742227"/>
              <a:gd name="connsiteX19" fmla="*/ 2254960 w 2745550"/>
              <a:gd name="connsiteY19" fmla="*/ 1476984 h 2742227"/>
              <a:gd name="connsiteX20" fmla="*/ 2479026 w 2745550"/>
              <a:gd name="connsiteY20" fmla="*/ 1795489 h 2742227"/>
              <a:gd name="connsiteX21" fmla="*/ 2524184 w 2745550"/>
              <a:gd name="connsiteY21" fmla="*/ 1789018 h 2742227"/>
              <a:gd name="connsiteX22" fmla="*/ 2529373 w 2745550"/>
              <a:gd name="connsiteY22" fmla="*/ 1786728 h 2742227"/>
              <a:gd name="connsiteX23" fmla="*/ 2529373 w 2745550"/>
              <a:gd name="connsiteY23" fmla="*/ 1787197 h 2742227"/>
              <a:gd name="connsiteX24" fmla="*/ 2529453 w 2745550"/>
              <a:gd name="connsiteY24" fmla="*/ 1786693 h 2742227"/>
              <a:gd name="connsiteX25" fmla="*/ 2566244 w 2745550"/>
              <a:gd name="connsiteY25" fmla="*/ 1770459 h 2742227"/>
              <a:gd name="connsiteX26" fmla="*/ 2604304 w 2745550"/>
              <a:gd name="connsiteY26" fmla="*/ 1741093 h 2742227"/>
              <a:gd name="connsiteX27" fmla="*/ 2631647 w 2745550"/>
              <a:gd name="connsiteY27" fmla="*/ 1709025 h 2742227"/>
              <a:gd name="connsiteX28" fmla="*/ 2656441 w 2745550"/>
              <a:gd name="connsiteY28" fmla="*/ 1705820 h 2742227"/>
              <a:gd name="connsiteX29" fmla="*/ 2705898 w 2745550"/>
              <a:gd name="connsiteY29" fmla="*/ 1712212 h 2742227"/>
              <a:gd name="connsiteX30" fmla="*/ 2745550 w 2745550"/>
              <a:gd name="connsiteY30" fmla="*/ 1729330 h 2742227"/>
              <a:gd name="connsiteX31" fmla="*/ 2745550 w 2745550"/>
              <a:gd name="connsiteY31" fmla="*/ 2742227 h 2742227"/>
              <a:gd name="connsiteX32" fmla="*/ 1855736 w 2745550"/>
              <a:gd name="connsiteY32" fmla="*/ 2742227 h 2742227"/>
              <a:gd name="connsiteX33" fmla="*/ 1850964 w 2745550"/>
              <a:gd name="connsiteY33" fmla="*/ 2737203 h 2742227"/>
              <a:gd name="connsiteX34" fmla="*/ 1827135 w 2745550"/>
              <a:gd name="connsiteY34" fmla="*/ 2647356 h 2742227"/>
              <a:gd name="connsiteX35" fmla="*/ 1830341 w 2745550"/>
              <a:gd name="connsiteY35" fmla="*/ 2622562 h 2742227"/>
              <a:gd name="connsiteX36" fmla="*/ 1862409 w 2745550"/>
              <a:gd name="connsiteY36" fmla="*/ 2595219 h 2742227"/>
              <a:gd name="connsiteX37" fmla="*/ 1891774 w 2745550"/>
              <a:gd name="connsiteY37" fmla="*/ 2557158 h 2742227"/>
              <a:gd name="connsiteX38" fmla="*/ 1908009 w 2745550"/>
              <a:gd name="connsiteY38" fmla="*/ 2520367 h 2742227"/>
              <a:gd name="connsiteX39" fmla="*/ 1908513 w 2745550"/>
              <a:gd name="connsiteY39" fmla="*/ 2520287 h 2742227"/>
              <a:gd name="connsiteX40" fmla="*/ 1908044 w 2745550"/>
              <a:gd name="connsiteY40" fmla="*/ 2520287 h 2742227"/>
              <a:gd name="connsiteX41" fmla="*/ 1910333 w 2745550"/>
              <a:gd name="connsiteY41" fmla="*/ 2515098 h 2742227"/>
              <a:gd name="connsiteX42" fmla="*/ 1916804 w 2745550"/>
              <a:gd name="connsiteY42" fmla="*/ 2469941 h 2742227"/>
              <a:gd name="connsiteX43" fmla="*/ 1598300 w 2745550"/>
              <a:gd name="connsiteY43" fmla="*/ 2245874 h 2742227"/>
              <a:gd name="connsiteX44" fmla="*/ 1279795 w 2745550"/>
              <a:gd name="connsiteY44" fmla="*/ 2469941 h 2742227"/>
              <a:gd name="connsiteX45" fmla="*/ 1334191 w 2745550"/>
              <a:gd name="connsiteY45" fmla="*/ 2595219 h 2742227"/>
              <a:gd name="connsiteX46" fmla="*/ 1372514 w 2745550"/>
              <a:gd name="connsiteY46" fmla="*/ 2627894 h 2742227"/>
              <a:gd name="connsiteX47" fmla="*/ 1374937 w 2745550"/>
              <a:gd name="connsiteY47" fmla="*/ 2646642 h 2742227"/>
              <a:gd name="connsiteX48" fmla="*/ 1351108 w 2745550"/>
              <a:gd name="connsiteY48" fmla="*/ 2736489 h 2742227"/>
              <a:gd name="connsiteX49" fmla="*/ 1345659 w 2745550"/>
              <a:gd name="connsiteY49" fmla="*/ 2742227 h 2742227"/>
              <a:gd name="connsiteX50" fmla="*/ 474132 w 2745550"/>
              <a:gd name="connsiteY50" fmla="*/ 2742227 h 2742227"/>
              <a:gd name="connsiteX51" fmla="*/ 474132 w 2745550"/>
              <a:gd name="connsiteY51" fmla="*/ 1722224 h 2742227"/>
              <a:gd name="connsiteX52" fmla="*/ 450938 w 2745550"/>
              <a:gd name="connsiteY52" fmla="*/ 1712211 h 2742227"/>
              <a:gd name="connsiteX53" fmla="*/ 401482 w 2745550"/>
              <a:gd name="connsiteY53" fmla="*/ 1705819 h 2742227"/>
              <a:gd name="connsiteX54" fmla="*/ 376688 w 2745550"/>
              <a:gd name="connsiteY54" fmla="*/ 1709024 h 2742227"/>
              <a:gd name="connsiteX55" fmla="*/ 349345 w 2745550"/>
              <a:gd name="connsiteY55" fmla="*/ 1741092 h 2742227"/>
              <a:gd name="connsiteX56" fmla="*/ 311284 w 2745550"/>
              <a:gd name="connsiteY56" fmla="*/ 1770458 h 2742227"/>
              <a:gd name="connsiteX57" fmla="*/ 274493 w 2745550"/>
              <a:gd name="connsiteY57" fmla="*/ 1786692 h 2742227"/>
              <a:gd name="connsiteX58" fmla="*/ 274414 w 2745550"/>
              <a:gd name="connsiteY58" fmla="*/ 1787196 h 2742227"/>
              <a:gd name="connsiteX59" fmla="*/ 274414 w 2745550"/>
              <a:gd name="connsiteY59" fmla="*/ 1786727 h 2742227"/>
              <a:gd name="connsiteX60" fmla="*/ 269224 w 2745550"/>
              <a:gd name="connsiteY60" fmla="*/ 1789017 h 2742227"/>
              <a:gd name="connsiteX61" fmla="*/ 224067 w 2745550"/>
              <a:gd name="connsiteY61" fmla="*/ 1795488 h 2742227"/>
              <a:gd name="connsiteX62" fmla="*/ 0 w 2745550"/>
              <a:gd name="connsiteY62" fmla="*/ 1476983 h 2742227"/>
              <a:gd name="connsiteX63" fmla="*/ 224067 w 2745550"/>
              <a:gd name="connsiteY63" fmla="*/ 1158479 h 2742227"/>
              <a:gd name="connsiteX64" fmla="*/ 349345 w 2745550"/>
              <a:gd name="connsiteY64" fmla="*/ 1212874 h 2742227"/>
              <a:gd name="connsiteX65" fmla="*/ 382020 w 2745550"/>
              <a:gd name="connsiteY65" fmla="*/ 1251197 h 2742227"/>
              <a:gd name="connsiteX66" fmla="*/ 400768 w 2745550"/>
              <a:gd name="connsiteY66" fmla="*/ 1253620 h 2742227"/>
              <a:gd name="connsiteX67" fmla="*/ 450225 w 2745550"/>
              <a:gd name="connsiteY67" fmla="*/ 1247228 h 2742227"/>
              <a:gd name="connsiteX68" fmla="*/ 474132 w 2745550"/>
              <a:gd name="connsiteY68" fmla="*/ 1236907 h 2742227"/>
              <a:gd name="connsiteX69" fmla="*/ 474132 w 2745550"/>
              <a:gd name="connsiteY69" fmla="*/ 470809 h 2742227"/>
              <a:gd name="connsiteX70" fmla="*/ 1359658 w 2745550"/>
              <a:gd name="connsiteY70" fmla="*/ 470809 h 2742227"/>
              <a:gd name="connsiteX71" fmla="*/ 1368544 w 2745550"/>
              <a:gd name="connsiteY71" fmla="*/ 450225 h 2742227"/>
              <a:gd name="connsiteX72" fmla="*/ 1374937 w 2745550"/>
              <a:gd name="connsiteY72" fmla="*/ 400768 h 2742227"/>
              <a:gd name="connsiteX73" fmla="*/ 1372514 w 2745550"/>
              <a:gd name="connsiteY73" fmla="*/ 382020 h 2742227"/>
              <a:gd name="connsiteX74" fmla="*/ 1334191 w 2745550"/>
              <a:gd name="connsiteY74" fmla="*/ 349344 h 2742227"/>
              <a:gd name="connsiteX75" fmla="*/ 1279795 w 2745550"/>
              <a:gd name="connsiteY75" fmla="*/ 224067 h 2742227"/>
              <a:gd name="connsiteX76" fmla="*/ 1598300 w 2745550"/>
              <a:gd name="connsiteY76" fmla="*/ 0 h 274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745550" h="2742227">
                <a:moveTo>
                  <a:pt x="1598300" y="0"/>
                </a:moveTo>
                <a:cubicBezTo>
                  <a:pt x="1774205" y="0"/>
                  <a:pt x="1916804" y="100318"/>
                  <a:pt x="1916804" y="224067"/>
                </a:cubicBezTo>
                <a:cubicBezTo>
                  <a:pt x="1916804" y="239536"/>
                  <a:pt x="1914576" y="254638"/>
                  <a:pt x="1910333" y="269224"/>
                </a:cubicBezTo>
                <a:lnTo>
                  <a:pt x="1908044" y="274413"/>
                </a:lnTo>
                <a:lnTo>
                  <a:pt x="1908513" y="274413"/>
                </a:lnTo>
                <a:lnTo>
                  <a:pt x="1908009" y="274493"/>
                </a:lnTo>
                <a:lnTo>
                  <a:pt x="1891774" y="311284"/>
                </a:lnTo>
                <a:cubicBezTo>
                  <a:pt x="1883716" y="324687"/>
                  <a:pt x="1873856" y="337424"/>
                  <a:pt x="1862409" y="349344"/>
                </a:cubicBezTo>
                <a:lnTo>
                  <a:pt x="1830341" y="376687"/>
                </a:lnTo>
                <a:lnTo>
                  <a:pt x="1827135" y="401481"/>
                </a:lnTo>
                <a:cubicBezTo>
                  <a:pt x="1827135" y="419023"/>
                  <a:pt x="1829411" y="435736"/>
                  <a:pt x="1833528" y="450938"/>
                </a:cubicBezTo>
                <a:lnTo>
                  <a:pt x="1842106" y="470809"/>
                </a:lnTo>
                <a:lnTo>
                  <a:pt x="2745550" y="470809"/>
                </a:lnTo>
                <a:lnTo>
                  <a:pt x="2745550" y="1229803"/>
                </a:lnTo>
                <a:lnTo>
                  <a:pt x="2705184" y="1247229"/>
                </a:lnTo>
                <a:cubicBezTo>
                  <a:pt x="2689982" y="1251345"/>
                  <a:pt x="2673270" y="1253621"/>
                  <a:pt x="2655728" y="1253621"/>
                </a:cubicBezTo>
                <a:lnTo>
                  <a:pt x="2636980" y="1251198"/>
                </a:lnTo>
                <a:lnTo>
                  <a:pt x="2604304" y="1212875"/>
                </a:lnTo>
                <a:cubicBezTo>
                  <a:pt x="2568543" y="1178533"/>
                  <a:pt x="2525432" y="1158480"/>
                  <a:pt x="2479026" y="1158480"/>
                </a:cubicBezTo>
                <a:cubicBezTo>
                  <a:pt x="2355278" y="1158480"/>
                  <a:pt x="2254960" y="1301079"/>
                  <a:pt x="2254960" y="1476984"/>
                </a:cubicBezTo>
                <a:cubicBezTo>
                  <a:pt x="2254960" y="1652889"/>
                  <a:pt x="2355278" y="1795489"/>
                  <a:pt x="2479026" y="1795489"/>
                </a:cubicBezTo>
                <a:cubicBezTo>
                  <a:pt x="2494495" y="1795489"/>
                  <a:pt x="2509598" y="1793261"/>
                  <a:pt x="2524184" y="1789018"/>
                </a:cubicBezTo>
                <a:lnTo>
                  <a:pt x="2529373" y="1786728"/>
                </a:lnTo>
                <a:lnTo>
                  <a:pt x="2529373" y="1787197"/>
                </a:lnTo>
                <a:lnTo>
                  <a:pt x="2529453" y="1786693"/>
                </a:lnTo>
                <a:lnTo>
                  <a:pt x="2566244" y="1770459"/>
                </a:lnTo>
                <a:cubicBezTo>
                  <a:pt x="2579647" y="1762401"/>
                  <a:pt x="2592384" y="1752541"/>
                  <a:pt x="2604304" y="1741093"/>
                </a:cubicBezTo>
                <a:lnTo>
                  <a:pt x="2631647" y="1709025"/>
                </a:lnTo>
                <a:lnTo>
                  <a:pt x="2656441" y="1705820"/>
                </a:lnTo>
                <a:cubicBezTo>
                  <a:pt x="2673983" y="1705820"/>
                  <a:pt x="2690696" y="1708096"/>
                  <a:pt x="2705898" y="1712212"/>
                </a:cubicBezTo>
                <a:lnTo>
                  <a:pt x="2745550" y="1729330"/>
                </a:lnTo>
                <a:lnTo>
                  <a:pt x="2745550" y="2742227"/>
                </a:lnTo>
                <a:lnTo>
                  <a:pt x="1855736" y="2742227"/>
                </a:lnTo>
                <a:lnTo>
                  <a:pt x="1850964" y="2737203"/>
                </a:lnTo>
                <a:cubicBezTo>
                  <a:pt x="1836240" y="2714206"/>
                  <a:pt x="1827135" y="2682439"/>
                  <a:pt x="1827135" y="2647356"/>
                </a:cubicBezTo>
                <a:lnTo>
                  <a:pt x="1830341" y="2622562"/>
                </a:lnTo>
                <a:lnTo>
                  <a:pt x="1862409" y="2595219"/>
                </a:lnTo>
                <a:cubicBezTo>
                  <a:pt x="1873856" y="2583298"/>
                  <a:pt x="1883716" y="2570561"/>
                  <a:pt x="1891774" y="2557158"/>
                </a:cubicBezTo>
                <a:lnTo>
                  <a:pt x="1908009" y="2520367"/>
                </a:lnTo>
                <a:lnTo>
                  <a:pt x="1908513" y="2520287"/>
                </a:lnTo>
                <a:lnTo>
                  <a:pt x="1908044" y="2520287"/>
                </a:lnTo>
                <a:lnTo>
                  <a:pt x="1910333" y="2515098"/>
                </a:lnTo>
                <a:cubicBezTo>
                  <a:pt x="1914576" y="2500512"/>
                  <a:pt x="1916804" y="2485410"/>
                  <a:pt x="1916804" y="2469941"/>
                </a:cubicBezTo>
                <a:cubicBezTo>
                  <a:pt x="1916804" y="2346192"/>
                  <a:pt x="1774205" y="2245874"/>
                  <a:pt x="1598300" y="2245874"/>
                </a:cubicBezTo>
                <a:cubicBezTo>
                  <a:pt x="1422395" y="2245874"/>
                  <a:pt x="1279795" y="2346192"/>
                  <a:pt x="1279795" y="2469941"/>
                </a:cubicBezTo>
                <a:cubicBezTo>
                  <a:pt x="1279795" y="2516347"/>
                  <a:pt x="1299849" y="2559458"/>
                  <a:pt x="1334191" y="2595219"/>
                </a:cubicBezTo>
                <a:lnTo>
                  <a:pt x="1372514" y="2627894"/>
                </a:lnTo>
                <a:lnTo>
                  <a:pt x="1374937" y="2646642"/>
                </a:lnTo>
                <a:cubicBezTo>
                  <a:pt x="1374937" y="2681726"/>
                  <a:pt x="1365833" y="2713493"/>
                  <a:pt x="1351108" y="2736489"/>
                </a:cubicBezTo>
                <a:lnTo>
                  <a:pt x="1345659" y="2742227"/>
                </a:lnTo>
                <a:lnTo>
                  <a:pt x="474132" y="2742227"/>
                </a:lnTo>
                <a:lnTo>
                  <a:pt x="474132" y="1722224"/>
                </a:lnTo>
                <a:lnTo>
                  <a:pt x="450938" y="1712211"/>
                </a:lnTo>
                <a:cubicBezTo>
                  <a:pt x="435736" y="1708095"/>
                  <a:pt x="419024" y="1705819"/>
                  <a:pt x="401482" y="1705819"/>
                </a:cubicBezTo>
                <a:lnTo>
                  <a:pt x="376688" y="1709024"/>
                </a:lnTo>
                <a:lnTo>
                  <a:pt x="349345" y="1741092"/>
                </a:lnTo>
                <a:cubicBezTo>
                  <a:pt x="337425" y="1752540"/>
                  <a:pt x="324688" y="1762400"/>
                  <a:pt x="311284" y="1770458"/>
                </a:cubicBezTo>
                <a:lnTo>
                  <a:pt x="274493" y="1786692"/>
                </a:lnTo>
                <a:lnTo>
                  <a:pt x="274414" y="1787196"/>
                </a:lnTo>
                <a:lnTo>
                  <a:pt x="274414" y="1786727"/>
                </a:lnTo>
                <a:lnTo>
                  <a:pt x="269224" y="1789017"/>
                </a:lnTo>
                <a:cubicBezTo>
                  <a:pt x="254638" y="1793260"/>
                  <a:pt x="239536" y="1795488"/>
                  <a:pt x="224067" y="1795488"/>
                </a:cubicBezTo>
                <a:cubicBezTo>
                  <a:pt x="100318" y="1795488"/>
                  <a:pt x="0" y="1652888"/>
                  <a:pt x="0" y="1476983"/>
                </a:cubicBezTo>
                <a:cubicBezTo>
                  <a:pt x="0" y="1301078"/>
                  <a:pt x="100318" y="1158479"/>
                  <a:pt x="224067" y="1158479"/>
                </a:cubicBezTo>
                <a:cubicBezTo>
                  <a:pt x="270473" y="1158479"/>
                  <a:pt x="313584" y="1178532"/>
                  <a:pt x="349345" y="1212874"/>
                </a:cubicBezTo>
                <a:lnTo>
                  <a:pt x="382020" y="1251197"/>
                </a:lnTo>
                <a:lnTo>
                  <a:pt x="400768" y="1253620"/>
                </a:lnTo>
                <a:cubicBezTo>
                  <a:pt x="418310" y="1253620"/>
                  <a:pt x="435023" y="1251344"/>
                  <a:pt x="450225" y="1247228"/>
                </a:cubicBezTo>
                <a:lnTo>
                  <a:pt x="474132" y="1236907"/>
                </a:lnTo>
                <a:lnTo>
                  <a:pt x="474132" y="470809"/>
                </a:lnTo>
                <a:lnTo>
                  <a:pt x="1359658" y="470809"/>
                </a:lnTo>
                <a:lnTo>
                  <a:pt x="1368544" y="450225"/>
                </a:lnTo>
                <a:cubicBezTo>
                  <a:pt x="1372661" y="435023"/>
                  <a:pt x="1374937" y="418310"/>
                  <a:pt x="1374937" y="400768"/>
                </a:cubicBezTo>
                <a:lnTo>
                  <a:pt x="1372514" y="382020"/>
                </a:lnTo>
                <a:lnTo>
                  <a:pt x="1334191" y="349344"/>
                </a:lnTo>
                <a:cubicBezTo>
                  <a:pt x="1299849" y="313584"/>
                  <a:pt x="1279795" y="270473"/>
                  <a:pt x="1279795" y="224067"/>
                </a:cubicBezTo>
                <a:cubicBezTo>
                  <a:pt x="1279795" y="100318"/>
                  <a:pt x="1422395" y="0"/>
                  <a:pt x="1598300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vi-VN" sz="4500" b="1"/>
              <a:t>1</a:t>
            </a:r>
            <a:endParaRPr lang="en-US" sz="4500" b="1">
              <a:latin typeface="UTM Aurora" panose="02040603050506020204" pitchFamily="18" charset="0"/>
            </a:endParaRPr>
          </a:p>
        </p:txBody>
      </p:sp>
      <p:sp>
        <p:nvSpPr>
          <p:cNvPr id="55" name="Manh 3">
            <a:hlinkClick r:id="rId14" action="ppaction://hlinksldjump" highlightClick="1">
              <a:snd r:embed="rId13" name="click.wav"/>
            </a:hlinkClick>
            <a:extLst>
              <a:ext uri="{FF2B5EF4-FFF2-40B4-BE49-F238E27FC236}">
                <a16:creationId xmlns="" xmlns:a16="http://schemas.microsoft.com/office/drawing/2014/main" id="{EB8BD3F8-DAE9-4B53-A416-9BED56E5E862}"/>
              </a:ext>
            </a:extLst>
          </p:cNvPr>
          <p:cNvSpPr/>
          <p:nvPr/>
        </p:nvSpPr>
        <p:spPr>
          <a:xfrm>
            <a:off x="4773105" y="2854660"/>
            <a:ext cx="2051176" cy="2067356"/>
          </a:xfrm>
          <a:custGeom>
            <a:avLst/>
            <a:gdLst>
              <a:gd name="connsiteX0" fmla="*/ 1124168 w 2734901"/>
              <a:gd name="connsiteY0" fmla="*/ 0 h 2756474"/>
              <a:gd name="connsiteX1" fmla="*/ 1442672 w 2734901"/>
              <a:gd name="connsiteY1" fmla="*/ 224067 h 2756474"/>
              <a:gd name="connsiteX2" fmla="*/ 1436201 w 2734901"/>
              <a:gd name="connsiteY2" fmla="*/ 269224 h 2756474"/>
              <a:gd name="connsiteX3" fmla="*/ 1433912 w 2734901"/>
              <a:gd name="connsiteY3" fmla="*/ 274413 h 2756474"/>
              <a:gd name="connsiteX4" fmla="*/ 1434381 w 2734901"/>
              <a:gd name="connsiteY4" fmla="*/ 274413 h 2756474"/>
              <a:gd name="connsiteX5" fmla="*/ 1433877 w 2734901"/>
              <a:gd name="connsiteY5" fmla="*/ 274493 h 2756474"/>
              <a:gd name="connsiteX6" fmla="*/ 1417642 w 2734901"/>
              <a:gd name="connsiteY6" fmla="*/ 311284 h 2756474"/>
              <a:gd name="connsiteX7" fmla="*/ 1388277 w 2734901"/>
              <a:gd name="connsiteY7" fmla="*/ 349344 h 2756474"/>
              <a:gd name="connsiteX8" fmla="*/ 1356209 w 2734901"/>
              <a:gd name="connsiteY8" fmla="*/ 376687 h 2756474"/>
              <a:gd name="connsiteX9" fmla="*/ 1353003 w 2734901"/>
              <a:gd name="connsiteY9" fmla="*/ 401481 h 2756474"/>
              <a:gd name="connsiteX10" fmla="*/ 1359396 w 2734901"/>
              <a:gd name="connsiteY10" fmla="*/ 450938 h 2756474"/>
              <a:gd name="connsiteX11" fmla="*/ 1374124 w 2734901"/>
              <a:gd name="connsiteY11" fmla="*/ 485056 h 2756474"/>
              <a:gd name="connsiteX12" fmla="*/ 2271418 w 2734901"/>
              <a:gd name="connsiteY12" fmla="*/ 485056 h 2756474"/>
              <a:gd name="connsiteX13" fmla="*/ 2271418 w 2734901"/>
              <a:gd name="connsiteY13" fmla="*/ 1374604 h 2756474"/>
              <a:gd name="connsiteX14" fmla="*/ 2283963 w 2734901"/>
              <a:gd name="connsiteY14" fmla="*/ 1380019 h 2756474"/>
              <a:gd name="connsiteX15" fmla="*/ 2333419 w 2734901"/>
              <a:gd name="connsiteY15" fmla="*/ 1386412 h 2756474"/>
              <a:gd name="connsiteX16" fmla="*/ 2358213 w 2734901"/>
              <a:gd name="connsiteY16" fmla="*/ 1383206 h 2756474"/>
              <a:gd name="connsiteX17" fmla="*/ 2385556 w 2734901"/>
              <a:gd name="connsiteY17" fmla="*/ 1351138 h 2756474"/>
              <a:gd name="connsiteX18" fmla="*/ 2423617 w 2734901"/>
              <a:gd name="connsiteY18" fmla="*/ 1321773 h 2756474"/>
              <a:gd name="connsiteX19" fmla="*/ 2460408 w 2734901"/>
              <a:gd name="connsiteY19" fmla="*/ 1305538 h 2756474"/>
              <a:gd name="connsiteX20" fmla="*/ 2460487 w 2734901"/>
              <a:gd name="connsiteY20" fmla="*/ 1305034 h 2756474"/>
              <a:gd name="connsiteX21" fmla="*/ 2460487 w 2734901"/>
              <a:gd name="connsiteY21" fmla="*/ 1305503 h 2756474"/>
              <a:gd name="connsiteX22" fmla="*/ 2465676 w 2734901"/>
              <a:gd name="connsiteY22" fmla="*/ 1303214 h 2756474"/>
              <a:gd name="connsiteX23" fmla="*/ 2510834 w 2734901"/>
              <a:gd name="connsiteY23" fmla="*/ 1296743 h 2756474"/>
              <a:gd name="connsiteX24" fmla="*/ 2734901 w 2734901"/>
              <a:gd name="connsiteY24" fmla="*/ 1615247 h 2756474"/>
              <a:gd name="connsiteX25" fmla="*/ 2510834 w 2734901"/>
              <a:gd name="connsiteY25" fmla="*/ 1933752 h 2756474"/>
              <a:gd name="connsiteX26" fmla="*/ 2385556 w 2734901"/>
              <a:gd name="connsiteY26" fmla="*/ 1879356 h 2756474"/>
              <a:gd name="connsiteX27" fmla="*/ 2352880 w 2734901"/>
              <a:gd name="connsiteY27" fmla="*/ 1841033 h 2756474"/>
              <a:gd name="connsiteX28" fmla="*/ 2334132 w 2734901"/>
              <a:gd name="connsiteY28" fmla="*/ 1838610 h 2756474"/>
              <a:gd name="connsiteX29" fmla="*/ 2284676 w 2734901"/>
              <a:gd name="connsiteY29" fmla="*/ 1845002 h 2756474"/>
              <a:gd name="connsiteX30" fmla="*/ 2271418 w 2734901"/>
              <a:gd name="connsiteY30" fmla="*/ 1850726 h 2756474"/>
              <a:gd name="connsiteX31" fmla="*/ 2271418 w 2734901"/>
              <a:gd name="connsiteY31" fmla="*/ 2756474 h 2756474"/>
              <a:gd name="connsiteX32" fmla="*/ 1395135 w 2734901"/>
              <a:gd name="connsiteY32" fmla="*/ 2756474 h 2756474"/>
              <a:gd name="connsiteX33" fmla="*/ 1376832 w 2734901"/>
              <a:gd name="connsiteY33" fmla="*/ 2737203 h 2756474"/>
              <a:gd name="connsiteX34" fmla="*/ 1353003 w 2734901"/>
              <a:gd name="connsiteY34" fmla="*/ 2647356 h 2756474"/>
              <a:gd name="connsiteX35" fmla="*/ 1356209 w 2734901"/>
              <a:gd name="connsiteY35" fmla="*/ 2622562 h 2756474"/>
              <a:gd name="connsiteX36" fmla="*/ 1388277 w 2734901"/>
              <a:gd name="connsiteY36" fmla="*/ 2595219 h 2756474"/>
              <a:gd name="connsiteX37" fmla="*/ 1417642 w 2734901"/>
              <a:gd name="connsiteY37" fmla="*/ 2557158 h 2756474"/>
              <a:gd name="connsiteX38" fmla="*/ 1433877 w 2734901"/>
              <a:gd name="connsiteY38" fmla="*/ 2520367 h 2756474"/>
              <a:gd name="connsiteX39" fmla="*/ 1434381 w 2734901"/>
              <a:gd name="connsiteY39" fmla="*/ 2520288 h 2756474"/>
              <a:gd name="connsiteX40" fmla="*/ 1433912 w 2734901"/>
              <a:gd name="connsiteY40" fmla="*/ 2520288 h 2756474"/>
              <a:gd name="connsiteX41" fmla="*/ 1436201 w 2734901"/>
              <a:gd name="connsiteY41" fmla="*/ 2515098 h 2756474"/>
              <a:gd name="connsiteX42" fmla="*/ 1442672 w 2734901"/>
              <a:gd name="connsiteY42" fmla="*/ 2469941 h 2756474"/>
              <a:gd name="connsiteX43" fmla="*/ 1124168 w 2734901"/>
              <a:gd name="connsiteY43" fmla="*/ 2245874 h 2756474"/>
              <a:gd name="connsiteX44" fmla="*/ 805663 w 2734901"/>
              <a:gd name="connsiteY44" fmla="*/ 2469941 h 2756474"/>
              <a:gd name="connsiteX45" fmla="*/ 860059 w 2734901"/>
              <a:gd name="connsiteY45" fmla="*/ 2595219 h 2756474"/>
              <a:gd name="connsiteX46" fmla="*/ 898382 w 2734901"/>
              <a:gd name="connsiteY46" fmla="*/ 2627894 h 2756474"/>
              <a:gd name="connsiteX47" fmla="*/ 900805 w 2734901"/>
              <a:gd name="connsiteY47" fmla="*/ 2646642 h 2756474"/>
              <a:gd name="connsiteX48" fmla="*/ 876976 w 2734901"/>
              <a:gd name="connsiteY48" fmla="*/ 2736490 h 2756474"/>
              <a:gd name="connsiteX49" fmla="*/ 857996 w 2734901"/>
              <a:gd name="connsiteY49" fmla="*/ 2756474 h 2756474"/>
              <a:gd name="connsiteX50" fmla="*/ 0 w 2734901"/>
              <a:gd name="connsiteY50" fmla="*/ 2756474 h 2756474"/>
              <a:gd name="connsiteX51" fmla="*/ 0 w 2734901"/>
              <a:gd name="connsiteY51" fmla="*/ 1873650 h 2756474"/>
              <a:gd name="connsiteX52" fmla="*/ 11806 w 2734901"/>
              <a:gd name="connsiteY52" fmla="*/ 1862438 h 2756474"/>
              <a:gd name="connsiteX53" fmla="*/ 101653 w 2734901"/>
              <a:gd name="connsiteY53" fmla="*/ 1838609 h 2756474"/>
              <a:gd name="connsiteX54" fmla="*/ 120401 w 2734901"/>
              <a:gd name="connsiteY54" fmla="*/ 1841032 h 2756474"/>
              <a:gd name="connsiteX55" fmla="*/ 153076 w 2734901"/>
              <a:gd name="connsiteY55" fmla="*/ 1879355 h 2756474"/>
              <a:gd name="connsiteX56" fmla="*/ 278354 w 2734901"/>
              <a:gd name="connsiteY56" fmla="*/ 1933751 h 2756474"/>
              <a:gd name="connsiteX57" fmla="*/ 502421 w 2734901"/>
              <a:gd name="connsiteY57" fmla="*/ 1615246 h 2756474"/>
              <a:gd name="connsiteX58" fmla="*/ 278354 w 2734901"/>
              <a:gd name="connsiteY58" fmla="*/ 1296742 h 2756474"/>
              <a:gd name="connsiteX59" fmla="*/ 233197 w 2734901"/>
              <a:gd name="connsiteY59" fmla="*/ 1303213 h 2756474"/>
              <a:gd name="connsiteX60" fmla="*/ 228007 w 2734901"/>
              <a:gd name="connsiteY60" fmla="*/ 1305502 h 2756474"/>
              <a:gd name="connsiteX61" fmla="*/ 228007 w 2734901"/>
              <a:gd name="connsiteY61" fmla="*/ 1305033 h 2756474"/>
              <a:gd name="connsiteX62" fmla="*/ 227928 w 2734901"/>
              <a:gd name="connsiteY62" fmla="*/ 1305537 h 2756474"/>
              <a:gd name="connsiteX63" fmla="*/ 191137 w 2734901"/>
              <a:gd name="connsiteY63" fmla="*/ 1321772 h 2756474"/>
              <a:gd name="connsiteX64" fmla="*/ 153076 w 2734901"/>
              <a:gd name="connsiteY64" fmla="*/ 1351137 h 2756474"/>
              <a:gd name="connsiteX65" fmla="*/ 125733 w 2734901"/>
              <a:gd name="connsiteY65" fmla="*/ 1383205 h 2756474"/>
              <a:gd name="connsiteX66" fmla="*/ 100939 w 2734901"/>
              <a:gd name="connsiteY66" fmla="*/ 1386411 h 2756474"/>
              <a:gd name="connsiteX67" fmla="*/ 11092 w 2734901"/>
              <a:gd name="connsiteY67" fmla="*/ 1362582 h 2756474"/>
              <a:gd name="connsiteX68" fmla="*/ 0 w 2734901"/>
              <a:gd name="connsiteY68" fmla="*/ 1352047 h 2756474"/>
              <a:gd name="connsiteX69" fmla="*/ 0 w 2734901"/>
              <a:gd name="connsiteY69" fmla="*/ 485056 h 2756474"/>
              <a:gd name="connsiteX70" fmla="*/ 879376 w 2734901"/>
              <a:gd name="connsiteY70" fmla="*/ 485056 h 2756474"/>
              <a:gd name="connsiteX71" fmla="*/ 894412 w 2734901"/>
              <a:gd name="connsiteY71" fmla="*/ 450224 h 2756474"/>
              <a:gd name="connsiteX72" fmla="*/ 900805 w 2734901"/>
              <a:gd name="connsiteY72" fmla="*/ 400768 h 2756474"/>
              <a:gd name="connsiteX73" fmla="*/ 898382 w 2734901"/>
              <a:gd name="connsiteY73" fmla="*/ 382020 h 2756474"/>
              <a:gd name="connsiteX74" fmla="*/ 860059 w 2734901"/>
              <a:gd name="connsiteY74" fmla="*/ 349344 h 2756474"/>
              <a:gd name="connsiteX75" fmla="*/ 805663 w 2734901"/>
              <a:gd name="connsiteY75" fmla="*/ 224067 h 2756474"/>
              <a:gd name="connsiteX76" fmla="*/ 1124168 w 2734901"/>
              <a:gd name="connsiteY76" fmla="*/ 0 h 275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734901" h="2756474">
                <a:moveTo>
                  <a:pt x="1124168" y="0"/>
                </a:moveTo>
                <a:cubicBezTo>
                  <a:pt x="1300073" y="0"/>
                  <a:pt x="1442672" y="100318"/>
                  <a:pt x="1442672" y="224067"/>
                </a:cubicBezTo>
                <a:cubicBezTo>
                  <a:pt x="1442672" y="239535"/>
                  <a:pt x="1440444" y="254638"/>
                  <a:pt x="1436201" y="269224"/>
                </a:cubicBezTo>
                <a:lnTo>
                  <a:pt x="1433912" y="274413"/>
                </a:lnTo>
                <a:lnTo>
                  <a:pt x="1434381" y="274413"/>
                </a:lnTo>
                <a:lnTo>
                  <a:pt x="1433877" y="274493"/>
                </a:lnTo>
                <a:lnTo>
                  <a:pt x="1417642" y="311284"/>
                </a:lnTo>
                <a:cubicBezTo>
                  <a:pt x="1409584" y="324687"/>
                  <a:pt x="1399724" y="337424"/>
                  <a:pt x="1388277" y="349344"/>
                </a:cubicBezTo>
                <a:lnTo>
                  <a:pt x="1356209" y="376687"/>
                </a:lnTo>
                <a:lnTo>
                  <a:pt x="1353003" y="401481"/>
                </a:lnTo>
                <a:cubicBezTo>
                  <a:pt x="1353003" y="419023"/>
                  <a:pt x="1355279" y="435736"/>
                  <a:pt x="1359396" y="450938"/>
                </a:cubicBezTo>
                <a:lnTo>
                  <a:pt x="1374124" y="485056"/>
                </a:lnTo>
                <a:lnTo>
                  <a:pt x="2271418" y="485056"/>
                </a:lnTo>
                <a:lnTo>
                  <a:pt x="2271418" y="1374604"/>
                </a:lnTo>
                <a:lnTo>
                  <a:pt x="2283963" y="1380019"/>
                </a:lnTo>
                <a:cubicBezTo>
                  <a:pt x="2299165" y="1384136"/>
                  <a:pt x="2315877" y="1386412"/>
                  <a:pt x="2333419" y="1386412"/>
                </a:cubicBezTo>
                <a:lnTo>
                  <a:pt x="2358213" y="1383206"/>
                </a:lnTo>
                <a:lnTo>
                  <a:pt x="2385556" y="1351138"/>
                </a:lnTo>
                <a:cubicBezTo>
                  <a:pt x="2397476" y="1339691"/>
                  <a:pt x="2410213" y="1329831"/>
                  <a:pt x="2423617" y="1321773"/>
                </a:cubicBezTo>
                <a:lnTo>
                  <a:pt x="2460408" y="1305538"/>
                </a:lnTo>
                <a:lnTo>
                  <a:pt x="2460487" y="1305034"/>
                </a:lnTo>
                <a:lnTo>
                  <a:pt x="2460487" y="1305503"/>
                </a:lnTo>
                <a:lnTo>
                  <a:pt x="2465676" y="1303214"/>
                </a:lnTo>
                <a:cubicBezTo>
                  <a:pt x="2480263" y="1298971"/>
                  <a:pt x="2495365" y="1296743"/>
                  <a:pt x="2510834" y="1296743"/>
                </a:cubicBezTo>
                <a:cubicBezTo>
                  <a:pt x="2634583" y="1296743"/>
                  <a:pt x="2734901" y="1439342"/>
                  <a:pt x="2734901" y="1615247"/>
                </a:cubicBezTo>
                <a:cubicBezTo>
                  <a:pt x="2734901" y="1791152"/>
                  <a:pt x="2634583" y="1933752"/>
                  <a:pt x="2510834" y="1933752"/>
                </a:cubicBezTo>
                <a:cubicBezTo>
                  <a:pt x="2464428" y="1933752"/>
                  <a:pt x="2421317" y="1913698"/>
                  <a:pt x="2385556" y="1879356"/>
                </a:cubicBezTo>
                <a:lnTo>
                  <a:pt x="2352880" y="1841033"/>
                </a:lnTo>
                <a:lnTo>
                  <a:pt x="2334132" y="1838610"/>
                </a:lnTo>
                <a:cubicBezTo>
                  <a:pt x="2316590" y="1838610"/>
                  <a:pt x="2299878" y="1840886"/>
                  <a:pt x="2284676" y="1845002"/>
                </a:cubicBezTo>
                <a:lnTo>
                  <a:pt x="2271418" y="1850726"/>
                </a:lnTo>
                <a:lnTo>
                  <a:pt x="2271418" y="2756474"/>
                </a:lnTo>
                <a:lnTo>
                  <a:pt x="1395135" y="2756474"/>
                </a:lnTo>
                <a:lnTo>
                  <a:pt x="1376832" y="2737203"/>
                </a:lnTo>
                <a:cubicBezTo>
                  <a:pt x="1362108" y="2714207"/>
                  <a:pt x="1353003" y="2682439"/>
                  <a:pt x="1353003" y="2647356"/>
                </a:cubicBezTo>
                <a:lnTo>
                  <a:pt x="1356209" y="2622562"/>
                </a:lnTo>
                <a:lnTo>
                  <a:pt x="1388277" y="2595219"/>
                </a:lnTo>
                <a:cubicBezTo>
                  <a:pt x="1399724" y="2583299"/>
                  <a:pt x="1409584" y="2570562"/>
                  <a:pt x="1417642" y="2557158"/>
                </a:cubicBezTo>
                <a:lnTo>
                  <a:pt x="1433877" y="2520367"/>
                </a:lnTo>
                <a:lnTo>
                  <a:pt x="1434381" y="2520288"/>
                </a:lnTo>
                <a:lnTo>
                  <a:pt x="1433912" y="2520288"/>
                </a:lnTo>
                <a:lnTo>
                  <a:pt x="1436201" y="2515098"/>
                </a:lnTo>
                <a:cubicBezTo>
                  <a:pt x="1440444" y="2500512"/>
                  <a:pt x="1442672" y="2485410"/>
                  <a:pt x="1442672" y="2469941"/>
                </a:cubicBezTo>
                <a:cubicBezTo>
                  <a:pt x="1442672" y="2346192"/>
                  <a:pt x="1300073" y="2245874"/>
                  <a:pt x="1124168" y="2245874"/>
                </a:cubicBezTo>
                <a:cubicBezTo>
                  <a:pt x="948263" y="2245874"/>
                  <a:pt x="805663" y="2346192"/>
                  <a:pt x="805663" y="2469941"/>
                </a:cubicBezTo>
                <a:cubicBezTo>
                  <a:pt x="805663" y="2516347"/>
                  <a:pt x="825717" y="2559458"/>
                  <a:pt x="860059" y="2595219"/>
                </a:cubicBezTo>
                <a:lnTo>
                  <a:pt x="898382" y="2627894"/>
                </a:lnTo>
                <a:lnTo>
                  <a:pt x="900805" y="2646642"/>
                </a:lnTo>
                <a:cubicBezTo>
                  <a:pt x="900805" y="2681726"/>
                  <a:pt x="891701" y="2713493"/>
                  <a:pt x="876976" y="2736490"/>
                </a:cubicBezTo>
                <a:lnTo>
                  <a:pt x="857996" y="2756474"/>
                </a:lnTo>
                <a:lnTo>
                  <a:pt x="0" y="2756474"/>
                </a:lnTo>
                <a:lnTo>
                  <a:pt x="0" y="1873650"/>
                </a:lnTo>
                <a:lnTo>
                  <a:pt x="11806" y="1862438"/>
                </a:lnTo>
                <a:cubicBezTo>
                  <a:pt x="34802" y="1847713"/>
                  <a:pt x="66569" y="1838609"/>
                  <a:pt x="101653" y="1838609"/>
                </a:cubicBezTo>
                <a:lnTo>
                  <a:pt x="120401" y="1841032"/>
                </a:lnTo>
                <a:lnTo>
                  <a:pt x="153076" y="1879355"/>
                </a:lnTo>
                <a:cubicBezTo>
                  <a:pt x="188837" y="1913697"/>
                  <a:pt x="231948" y="1933751"/>
                  <a:pt x="278354" y="1933751"/>
                </a:cubicBezTo>
                <a:cubicBezTo>
                  <a:pt x="402103" y="1933751"/>
                  <a:pt x="502421" y="1791151"/>
                  <a:pt x="502421" y="1615246"/>
                </a:cubicBezTo>
                <a:cubicBezTo>
                  <a:pt x="502421" y="1439341"/>
                  <a:pt x="402103" y="1296742"/>
                  <a:pt x="278354" y="1296742"/>
                </a:cubicBezTo>
                <a:cubicBezTo>
                  <a:pt x="262885" y="1296742"/>
                  <a:pt x="247783" y="1298970"/>
                  <a:pt x="233197" y="1303213"/>
                </a:cubicBezTo>
                <a:lnTo>
                  <a:pt x="228007" y="1305502"/>
                </a:lnTo>
                <a:lnTo>
                  <a:pt x="228007" y="1305033"/>
                </a:lnTo>
                <a:lnTo>
                  <a:pt x="227928" y="1305537"/>
                </a:lnTo>
                <a:lnTo>
                  <a:pt x="191137" y="1321772"/>
                </a:lnTo>
                <a:cubicBezTo>
                  <a:pt x="177733" y="1329830"/>
                  <a:pt x="164996" y="1339690"/>
                  <a:pt x="153076" y="1351137"/>
                </a:cubicBezTo>
                <a:lnTo>
                  <a:pt x="125733" y="1383205"/>
                </a:lnTo>
                <a:lnTo>
                  <a:pt x="100939" y="1386411"/>
                </a:lnTo>
                <a:cubicBezTo>
                  <a:pt x="65856" y="1386411"/>
                  <a:pt x="34088" y="1377306"/>
                  <a:pt x="11092" y="1362582"/>
                </a:cubicBezTo>
                <a:lnTo>
                  <a:pt x="0" y="1352047"/>
                </a:lnTo>
                <a:lnTo>
                  <a:pt x="0" y="485056"/>
                </a:lnTo>
                <a:lnTo>
                  <a:pt x="879376" y="485056"/>
                </a:lnTo>
                <a:lnTo>
                  <a:pt x="894412" y="450224"/>
                </a:lnTo>
                <a:cubicBezTo>
                  <a:pt x="898529" y="435023"/>
                  <a:pt x="900805" y="418310"/>
                  <a:pt x="900805" y="400768"/>
                </a:cubicBezTo>
                <a:lnTo>
                  <a:pt x="898382" y="382020"/>
                </a:lnTo>
                <a:lnTo>
                  <a:pt x="860059" y="349344"/>
                </a:lnTo>
                <a:cubicBezTo>
                  <a:pt x="825717" y="313583"/>
                  <a:pt x="805663" y="270473"/>
                  <a:pt x="805663" y="224067"/>
                </a:cubicBezTo>
                <a:cubicBezTo>
                  <a:pt x="805663" y="100318"/>
                  <a:pt x="948263" y="0"/>
                  <a:pt x="1124168" y="0"/>
                </a:cubicBezTo>
                <a:close/>
              </a:path>
            </a:pathLst>
          </a:custGeom>
          <a:solidFill>
            <a:srgbClr val="C43780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vi-VN" sz="4500" b="1"/>
              <a:t>3</a:t>
            </a:r>
            <a:endParaRPr lang="en-US" sz="4500" b="1">
              <a:latin typeface="UTM Aurora" panose="02040603050506020204" pitchFamily="18" charset="0"/>
            </a:endParaRPr>
          </a:p>
        </p:txBody>
      </p:sp>
      <p:sp>
        <p:nvSpPr>
          <p:cNvPr id="56" name="Manh 4">
            <a:hlinkClick r:id="rId15" action="ppaction://hlinksldjump" highlightClick="1">
              <a:snd r:embed="rId13" name="click.wav"/>
            </a:hlinkClick>
            <a:extLst>
              <a:ext uri="{FF2B5EF4-FFF2-40B4-BE49-F238E27FC236}">
                <a16:creationId xmlns="" xmlns:a16="http://schemas.microsoft.com/office/drawing/2014/main" id="{088626F3-63F4-47AB-8FAB-7AA677F98910}"/>
              </a:ext>
            </a:extLst>
          </p:cNvPr>
          <p:cNvSpPr/>
          <p:nvPr/>
        </p:nvSpPr>
        <p:spPr>
          <a:xfrm>
            <a:off x="6476668" y="3218453"/>
            <a:ext cx="2071505" cy="2035800"/>
          </a:xfrm>
          <a:custGeom>
            <a:avLst/>
            <a:gdLst>
              <a:gd name="connsiteX0" fmla="*/ 0 w 2762007"/>
              <a:gd name="connsiteY0" fmla="*/ 0 h 2714400"/>
              <a:gd name="connsiteX1" fmla="*/ 987236 w 2762007"/>
              <a:gd name="connsiteY1" fmla="*/ 0 h 2714400"/>
              <a:gd name="connsiteX2" fmla="*/ 989971 w 2762007"/>
              <a:gd name="connsiteY2" fmla="*/ 6336 h 2714400"/>
              <a:gd name="connsiteX3" fmla="*/ 996364 w 2762007"/>
              <a:gd name="connsiteY3" fmla="*/ 55793 h 2714400"/>
              <a:gd name="connsiteX4" fmla="*/ 993159 w 2762007"/>
              <a:gd name="connsiteY4" fmla="*/ 80587 h 2714400"/>
              <a:gd name="connsiteX5" fmla="*/ 961090 w 2762007"/>
              <a:gd name="connsiteY5" fmla="*/ 107930 h 2714400"/>
              <a:gd name="connsiteX6" fmla="*/ 931725 w 2762007"/>
              <a:gd name="connsiteY6" fmla="*/ 145990 h 2714400"/>
              <a:gd name="connsiteX7" fmla="*/ 915491 w 2762007"/>
              <a:gd name="connsiteY7" fmla="*/ 182781 h 2714400"/>
              <a:gd name="connsiteX8" fmla="*/ 914986 w 2762007"/>
              <a:gd name="connsiteY8" fmla="*/ 182861 h 2714400"/>
              <a:gd name="connsiteX9" fmla="*/ 915455 w 2762007"/>
              <a:gd name="connsiteY9" fmla="*/ 182861 h 2714400"/>
              <a:gd name="connsiteX10" fmla="*/ 913166 w 2762007"/>
              <a:gd name="connsiteY10" fmla="*/ 188050 h 2714400"/>
              <a:gd name="connsiteX11" fmla="*/ 906695 w 2762007"/>
              <a:gd name="connsiteY11" fmla="*/ 233207 h 2714400"/>
              <a:gd name="connsiteX12" fmla="*/ 1225199 w 2762007"/>
              <a:gd name="connsiteY12" fmla="*/ 457274 h 2714400"/>
              <a:gd name="connsiteX13" fmla="*/ 1543704 w 2762007"/>
              <a:gd name="connsiteY13" fmla="*/ 233207 h 2714400"/>
              <a:gd name="connsiteX14" fmla="*/ 1489308 w 2762007"/>
              <a:gd name="connsiteY14" fmla="*/ 107930 h 2714400"/>
              <a:gd name="connsiteX15" fmla="*/ 1450985 w 2762007"/>
              <a:gd name="connsiteY15" fmla="*/ 75254 h 2714400"/>
              <a:gd name="connsiteX16" fmla="*/ 1448562 w 2762007"/>
              <a:gd name="connsiteY16" fmla="*/ 56506 h 2714400"/>
              <a:gd name="connsiteX17" fmla="*/ 1454955 w 2762007"/>
              <a:gd name="connsiteY17" fmla="*/ 7050 h 2714400"/>
              <a:gd name="connsiteX18" fmla="*/ 1457998 w 2762007"/>
              <a:gd name="connsiteY18" fmla="*/ 0 h 2714400"/>
              <a:gd name="connsiteX19" fmla="*/ 2271418 w 2762007"/>
              <a:gd name="connsiteY19" fmla="*/ 0 h 2714400"/>
              <a:gd name="connsiteX20" fmla="*/ 2271418 w 2762007"/>
              <a:gd name="connsiteY20" fmla="*/ 877846 h 2714400"/>
              <a:gd name="connsiteX21" fmla="*/ 2311070 w 2762007"/>
              <a:gd name="connsiteY21" fmla="*/ 894963 h 2714400"/>
              <a:gd name="connsiteX22" fmla="*/ 2360526 w 2762007"/>
              <a:gd name="connsiteY22" fmla="*/ 901356 h 2714400"/>
              <a:gd name="connsiteX23" fmla="*/ 2385320 w 2762007"/>
              <a:gd name="connsiteY23" fmla="*/ 898150 h 2714400"/>
              <a:gd name="connsiteX24" fmla="*/ 2412663 w 2762007"/>
              <a:gd name="connsiteY24" fmla="*/ 866082 h 2714400"/>
              <a:gd name="connsiteX25" fmla="*/ 2450724 w 2762007"/>
              <a:gd name="connsiteY25" fmla="*/ 836717 h 2714400"/>
              <a:gd name="connsiteX26" fmla="*/ 2487515 w 2762007"/>
              <a:gd name="connsiteY26" fmla="*/ 820482 h 2714400"/>
              <a:gd name="connsiteX27" fmla="*/ 2487594 w 2762007"/>
              <a:gd name="connsiteY27" fmla="*/ 819978 h 2714400"/>
              <a:gd name="connsiteX28" fmla="*/ 2487594 w 2762007"/>
              <a:gd name="connsiteY28" fmla="*/ 820447 h 2714400"/>
              <a:gd name="connsiteX29" fmla="*/ 2492783 w 2762007"/>
              <a:gd name="connsiteY29" fmla="*/ 818158 h 2714400"/>
              <a:gd name="connsiteX30" fmla="*/ 2537941 w 2762007"/>
              <a:gd name="connsiteY30" fmla="*/ 811687 h 2714400"/>
              <a:gd name="connsiteX31" fmla="*/ 2762007 w 2762007"/>
              <a:gd name="connsiteY31" fmla="*/ 1130191 h 2714400"/>
              <a:gd name="connsiteX32" fmla="*/ 2537941 w 2762007"/>
              <a:gd name="connsiteY32" fmla="*/ 1448696 h 2714400"/>
              <a:gd name="connsiteX33" fmla="*/ 2412663 w 2762007"/>
              <a:gd name="connsiteY33" fmla="*/ 1394300 h 2714400"/>
              <a:gd name="connsiteX34" fmla="*/ 2379987 w 2762007"/>
              <a:gd name="connsiteY34" fmla="*/ 1355977 h 2714400"/>
              <a:gd name="connsiteX35" fmla="*/ 2361239 w 2762007"/>
              <a:gd name="connsiteY35" fmla="*/ 1353554 h 2714400"/>
              <a:gd name="connsiteX36" fmla="*/ 2311783 w 2762007"/>
              <a:gd name="connsiteY36" fmla="*/ 1359946 h 2714400"/>
              <a:gd name="connsiteX37" fmla="*/ 2271418 w 2762007"/>
              <a:gd name="connsiteY37" fmla="*/ 1377372 h 2714400"/>
              <a:gd name="connsiteX38" fmla="*/ 2271418 w 2762007"/>
              <a:gd name="connsiteY38" fmla="*/ 2271418 h 2714400"/>
              <a:gd name="connsiteX39" fmla="*/ 1454019 w 2762007"/>
              <a:gd name="connsiteY39" fmla="*/ 2271418 h 2714400"/>
              <a:gd name="connsiteX40" fmla="*/ 1448562 w 2762007"/>
              <a:gd name="connsiteY40" fmla="*/ 2313632 h 2714400"/>
              <a:gd name="connsiteX41" fmla="*/ 1450985 w 2762007"/>
              <a:gd name="connsiteY41" fmla="*/ 2332380 h 2714400"/>
              <a:gd name="connsiteX42" fmla="*/ 1489308 w 2762007"/>
              <a:gd name="connsiteY42" fmla="*/ 2365056 h 2714400"/>
              <a:gd name="connsiteX43" fmla="*/ 1543704 w 2762007"/>
              <a:gd name="connsiteY43" fmla="*/ 2490334 h 2714400"/>
              <a:gd name="connsiteX44" fmla="*/ 1225199 w 2762007"/>
              <a:gd name="connsiteY44" fmla="*/ 2714400 h 2714400"/>
              <a:gd name="connsiteX45" fmla="*/ 906695 w 2762007"/>
              <a:gd name="connsiteY45" fmla="*/ 2490334 h 2714400"/>
              <a:gd name="connsiteX46" fmla="*/ 913166 w 2762007"/>
              <a:gd name="connsiteY46" fmla="*/ 2445176 h 2714400"/>
              <a:gd name="connsiteX47" fmla="*/ 915455 w 2762007"/>
              <a:gd name="connsiteY47" fmla="*/ 2439987 h 2714400"/>
              <a:gd name="connsiteX48" fmla="*/ 914986 w 2762007"/>
              <a:gd name="connsiteY48" fmla="*/ 2439987 h 2714400"/>
              <a:gd name="connsiteX49" fmla="*/ 915491 w 2762007"/>
              <a:gd name="connsiteY49" fmla="*/ 2439907 h 2714400"/>
              <a:gd name="connsiteX50" fmla="*/ 931725 w 2762007"/>
              <a:gd name="connsiteY50" fmla="*/ 2403116 h 2714400"/>
              <a:gd name="connsiteX51" fmla="*/ 961090 w 2762007"/>
              <a:gd name="connsiteY51" fmla="*/ 2365056 h 2714400"/>
              <a:gd name="connsiteX52" fmla="*/ 993159 w 2762007"/>
              <a:gd name="connsiteY52" fmla="*/ 2337713 h 2714400"/>
              <a:gd name="connsiteX53" fmla="*/ 996364 w 2762007"/>
              <a:gd name="connsiteY53" fmla="*/ 2312919 h 2714400"/>
              <a:gd name="connsiteX54" fmla="*/ 991000 w 2762007"/>
              <a:gd name="connsiteY54" fmla="*/ 2271418 h 2714400"/>
              <a:gd name="connsiteX55" fmla="*/ 0 w 2762007"/>
              <a:gd name="connsiteY55" fmla="*/ 2271418 h 2714400"/>
              <a:gd name="connsiteX56" fmla="*/ 0 w 2762007"/>
              <a:gd name="connsiteY56" fmla="*/ 1365670 h 2714400"/>
              <a:gd name="connsiteX57" fmla="*/ 13258 w 2762007"/>
              <a:gd name="connsiteY57" fmla="*/ 1359947 h 2714400"/>
              <a:gd name="connsiteX58" fmla="*/ 62714 w 2762007"/>
              <a:gd name="connsiteY58" fmla="*/ 1353554 h 2714400"/>
              <a:gd name="connsiteX59" fmla="*/ 81462 w 2762007"/>
              <a:gd name="connsiteY59" fmla="*/ 1355977 h 2714400"/>
              <a:gd name="connsiteX60" fmla="*/ 114138 w 2762007"/>
              <a:gd name="connsiteY60" fmla="*/ 1394300 h 2714400"/>
              <a:gd name="connsiteX61" fmla="*/ 239416 w 2762007"/>
              <a:gd name="connsiteY61" fmla="*/ 1448696 h 2714400"/>
              <a:gd name="connsiteX62" fmla="*/ 463483 w 2762007"/>
              <a:gd name="connsiteY62" fmla="*/ 1130191 h 2714400"/>
              <a:gd name="connsiteX63" fmla="*/ 239416 w 2762007"/>
              <a:gd name="connsiteY63" fmla="*/ 811687 h 2714400"/>
              <a:gd name="connsiteX64" fmla="*/ 194258 w 2762007"/>
              <a:gd name="connsiteY64" fmla="*/ 818158 h 2714400"/>
              <a:gd name="connsiteX65" fmla="*/ 189069 w 2762007"/>
              <a:gd name="connsiteY65" fmla="*/ 820447 h 2714400"/>
              <a:gd name="connsiteX66" fmla="*/ 189069 w 2762007"/>
              <a:gd name="connsiteY66" fmla="*/ 819978 h 2714400"/>
              <a:gd name="connsiteX67" fmla="*/ 188990 w 2762007"/>
              <a:gd name="connsiteY67" fmla="*/ 820482 h 2714400"/>
              <a:gd name="connsiteX68" fmla="*/ 152199 w 2762007"/>
              <a:gd name="connsiteY68" fmla="*/ 836717 h 2714400"/>
              <a:gd name="connsiteX69" fmla="*/ 114138 w 2762007"/>
              <a:gd name="connsiteY69" fmla="*/ 866082 h 2714400"/>
              <a:gd name="connsiteX70" fmla="*/ 86795 w 2762007"/>
              <a:gd name="connsiteY70" fmla="*/ 898150 h 2714400"/>
              <a:gd name="connsiteX71" fmla="*/ 62001 w 2762007"/>
              <a:gd name="connsiteY71" fmla="*/ 901356 h 2714400"/>
              <a:gd name="connsiteX72" fmla="*/ 12545 w 2762007"/>
              <a:gd name="connsiteY72" fmla="*/ 894963 h 2714400"/>
              <a:gd name="connsiteX73" fmla="*/ 0 w 2762007"/>
              <a:gd name="connsiteY73" fmla="*/ 889548 h 27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762007" h="2714400">
                <a:moveTo>
                  <a:pt x="0" y="0"/>
                </a:moveTo>
                <a:lnTo>
                  <a:pt x="987236" y="0"/>
                </a:lnTo>
                <a:lnTo>
                  <a:pt x="989971" y="6336"/>
                </a:lnTo>
                <a:cubicBezTo>
                  <a:pt x="994088" y="21538"/>
                  <a:pt x="996364" y="38251"/>
                  <a:pt x="996364" y="55793"/>
                </a:cubicBezTo>
                <a:lnTo>
                  <a:pt x="993159" y="80587"/>
                </a:lnTo>
                <a:lnTo>
                  <a:pt x="961090" y="107930"/>
                </a:lnTo>
                <a:cubicBezTo>
                  <a:pt x="949643" y="119850"/>
                  <a:pt x="939783" y="132587"/>
                  <a:pt x="931725" y="145990"/>
                </a:cubicBezTo>
                <a:lnTo>
                  <a:pt x="915491" y="182781"/>
                </a:lnTo>
                <a:lnTo>
                  <a:pt x="914986" y="182861"/>
                </a:lnTo>
                <a:lnTo>
                  <a:pt x="915455" y="182861"/>
                </a:lnTo>
                <a:lnTo>
                  <a:pt x="913166" y="188050"/>
                </a:lnTo>
                <a:cubicBezTo>
                  <a:pt x="908923" y="202636"/>
                  <a:pt x="906695" y="217739"/>
                  <a:pt x="906695" y="233207"/>
                </a:cubicBezTo>
                <a:cubicBezTo>
                  <a:pt x="906695" y="356956"/>
                  <a:pt x="1049294" y="457274"/>
                  <a:pt x="1225199" y="457274"/>
                </a:cubicBezTo>
                <a:cubicBezTo>
                  <a:pt x="1401105" y="457274"/>
                  <a:pt x="1543704" y="356956"/>
                  <a:pt x="1543704" y="233207"/>
                </a:cubicBezTo>
                <a:cubicBezTo>
                  <a:pt x="1543704" y="186801"/>
                  <a:pt x="1523651" y="143691"/>
                  <a:pt x="1489308" y="107930"/>
                </a:cubicBezTo>
                <a:lnTo>
                  <a:pt x="1450985" y="75254"/>
                </a:lnTo>
                <a:lnTo>
                  <a:pt x="1448562" y="56506"/>
                </a:lnTo>
                <a:cubicBezTo>
                  <a:pt x="1448562" y="38964"/>
                  <a:pt x="1450838" y="22251"/>
                  <a:pt x="1454955" y="7050"/>
                </a:cubicBezTo>
                <a:lnTo>
                  <a:pt x="1457998" y="0"/>
                </a:lnTo>
                <a:lnTo>
                  <a:pt x="2271418" y="0"/>
                </a:lnTo>
                <a:lnTo>
                  <a:pt x="2271418" y="877846"/>
                </a:lnTo>
                <a:lnTo>
                  <a:pt x="2311070" y="894963"/>
                </a:lnTo>
                <a:cubicBezTo>
                  <a:pt x="2326272" y="899080"/>
                  <a:pt x="2342984" y="901356"/>
                  <a:pt x="2360526" y="901356"/>
                </a:cubicBezTo>
                <a:lnTo>
                  <a:pt x="2385320" y="898150"/>
                </a:lnTo>
                <a:lnTo>
                  <a:pt x="2412663" y="866082"/>
                </a:lnTo>
                <a:cubicBezTo>
                  <a:pt x="2424583" y="854635"/>
                  <a:pt x="2437320" y="844775"/>
                  <a:pt x="2450724" y="836717"/>
                </a:cubicBezTo>
                <a:lnTo>
                  <a:pt x="2487515" y="820482"/>
                </a:lnTo>
                <a:lnTo>
                  <a:pt x="2487594" y="819978"/>
                </a:lnTo>
                <a:lnTo>
                  <a:pt x="2487594" y="820447"/>
                </a:lnTo>
                <a:lnTo>
                  <a:pt x="2492783" y="818158"/>
                </a:lnTo>
                <a:cubicBezTo>
                  <a:pt x="2507370" y="813915"/>
                  <a:pt x="2522472" y="811687"/>
                  <a:pt x="2537941" y="811687"/>
                </a:cubicBezTo>
                <a:cubicBezTo>
                  <a:pt x="2661690" y="811687"/>
                  <a:pt x="2762007" y="954286"/>
                  <a:pt x="2762007" y="1130191"/>
                </a:cubicBezTo>
                <a:cubicBezTo>
                  <a:pt x="2762007" y="1306096"/>
                  <a:pt x="2661690" y="1448696"/>
                  <a:pt x="2537941" y="1448696"/>
                </a:cubicBezTo>
                <a:cubicBezTo>
                  <a:pt x="2491535" y="1448696"/>
                  <a:pt x="2448424" y="1428642"/>
                  <a:pt x="2412663" y="1394300"/>
                </a:cubicBezTo>
                <a:lnTo>
                  <a:pt x="2379987" y="1355977"/>
                </a:lnTo>
                <a:lnTo>
                  <a:pt x="2361239" y="1353554"/>
                </a:lnTo>
                <a:cubicBezTo>
                  <a:pt x="2343697" y="1353554"/>
                  <a:pt x="2326985" y="1355830"/>
                  <a:pt x="2311783" y="1359946"/>
                </a:cubicBezTo>
                <a:lnTo>
                  <a:pt x="2271418" y="1377372"/>
                </a:lnTo>
                <a:lnTo>
                  <a:pt x="2271418" y="2271418"/>
                </a:lnTo>
                <a:lnTo>
                  <a:pt x="1454019" y="2271418"/>
                </a:lnTo>
                <a:lnTo>
                  <a:pt x="1448562" y="2313632"/>
                </a:lnTo>
                <a:lnTo>
                  <a:pt x="1450985" y="2332380"/>
                </a:lnTo>
                <a:lnTo>
                  <a:pt x="1489308" y="2365056"/>
                </a:lnTo>
                <a:cubicBezTo>
                  <a:pt x="1523651" y="2400817"/>
                  <a:pt x="1543704" y="2443928"/>
                  <a:pt x="1543704" y="2490334"/>
                </a:cubicBezTo>
                <a:cubicBezTo>
                  <a:pt x="1543704" y="2614082"/>
                  <a:pt x="1401105" y="2714400"/>
                  <a:pt x="1225199" y="2714400"/>
                </a:cubicBezTo>
                <a:cubicBezTo>
                  <a:pt x="1049294" y="2714400"/>
                  <a:pt x="906695" y="2614082"/>
                  <a:pt x="906695" y="2490334"/>
                </a:cubicBezTo>
                <a:cubicBezTo>
                  <a:pt x="906695" y="2474865"/>
                  <a:pt x="908923" y="2459762"/>
                  <a:pt x="913166" y="2445176"/>
                </a:cubicBezTo>
                <a:lnTo>
                  <a:pt x="915455" y="2439987"/>
                </a:lnTo>
                <a:lnTo>
                  <a:pt x="914986" y="2439987"/>
                </a:lnTo>
                <a:lnTo>
                  <a:pt x="915491" y="2439907"/>
                </a:lnTo>
                <a:lnTo>
                  <a:pt x="931725" y="2403116"/>
                </a:lnTo>
                <a:cubicBezTo>
                  <a:pt x="939783" y="2389713"/>
                  <a:pt x="949643" y="2376976"/>
                  <a:pt x="961090" y="2365056"/>
                </a:cubicBezTo>
                <a:lnTo>
                  <a:pt x="993159" y="2337713"/>
                </a:lnTo>
                <a:lnTo>
                  <a:pt x="996364" y="2312919"/>
                </a:lnTo>
                <a:lnTo>
                  <a:pt x="991000" y="2271418"/>
                </a:lnTo>
                <a:lnTo>
                  <a:pt x="0" y="2271418"/>
                </a:lnTo>
                <a:lnTo>
                  <a:pt x="0" y="1365670"/>
                </a:lnTo>
                <a:lnTo>
                  <a:pt x="13258" y="1359947"/>
                </a:lnTo>
                <a:cubicBezTo>
                  <a:pt x="28460" y="1355830"/>
                  <a:pt x="45172" y="1353554"/>
                  <a:pt x="62714" y="1353554"/>
                </a:cubicBezTo>
                <a:lnTo>
                  <a:pt x="81462" y="1355977"/>
                </a:lnTo>
                <a:lnTo>
                  <a:pt x="114138" y="1394300"/>
                </a:lnTo>
                <a:cubicBezTo>
                  <a:pt x="149899" y="1428642"/>
                  <a:pt x="193010" y="1448696"/>
                  <a:pt x="239416" y="1448696"/>
                </a:cubicBezTo>
                <a:cubicBezTo>
                  <a:pt x="363165" y="1448696"/>
                  <a:pt x="463483" y="1306096"/>
                  <a:pt x="463483" y="1130191"/>
                </a:cubicBezTo>
                <a:cubicBezTo>
                  <a:pt x="463483" y="954286"/>
                  <a:pt x="363165" y="811687"/>
                  <a:pt x="239416" y="811687"/>
                </a:cubicBezTo>
                <a:cubicBezTo>
                  <a:pt x="223947" y="811687"/>
                  <a:pt x="208845" y="813915"/>
                  <a:pt x="194258" y="818158"/>
                </a:cubicBezTo>
                <a:lnTo>
                  <a:pt x="189069" y="820447"/>
                </a:lnTo>
                <a:lnTo>
                  <a:pt x="189069" y="819978"/>
                </a:lnTo>
                <a:lnTo>
                  <a:pt x="188990" y="820482"/>
                </a:lnTo>
                <a:lnTo>
                  <a:pt x="152199" y="836717"/>
                </a:lnTo>
                <a:cubicBezTo>
                  <a:pt x="138795" y="844775"/>
                  <a:pt x="126058" y="854635"/>
                  <a:pt x="114138" y="866082"/>
                </a:cubicBezTo>
                <a:lnTo>
                  <a:pt x="86795" y="898150"/>
                </a:lnTo>
                <a:lnTo>
                  <a:pt x="62001" y="901356"/>
                </a:lnTo>
                <a:cubicBezTo>
                  <a:pt x="44459" y="901356"/>
                  <a:pt x="27747" y="899080"/>
                  <a:pt x="12545" y="894963"/>
                </a:cubicBezTo>
                <a:lnTo>
                  <a:pt x="0" y="889548"/>
                </a:lnTo>
                <a:close/>
              </a:path>
            </a:pathLst>
          </a:custGeom>
          <a:solidFill>
            <a:srgbClr val="21C63D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vi-VN" sz="4500" b="1"/>
              <a:t>4</a:t>
            </a:r>
            <a:endParaRPr lang="en-US" sz="4500" b="1">
              <a:latin typeface="UTM Aurora" panose="02040603050506020204" pitchFamily="18" charset="0"/>
            </a:endParaRPr>
          </a:p>
        </p:txBody>
      </p:sp>
      <p:sp>
        <p:nvSpPr>
          <p:cNvPr id="57" name="Manh 2">
            <a:hlinkClick r:id="rId16" action="ppaction://hlinksldjump" highlightClick="1">
              <a:snd r:embed="rId13" name="click.wav"/>
            </a:hlinkClick>
            <a:extLst>
              <a:ext uri="{FF2B5EF4-FFF2-40B4-BE49-F238E27FC236}">
                <a16:creationId xmlns="" xmlns:a16="http://schemas.microsoft.com/office/drawing/2014/main" id="{EE4EFCC9-A37F-4C45-858D-4EC58D5DFEBC}"/>
              </a:ext>
            </a:extLst>
          </p:cNvPr>
          <p:cNvSpPr/>
          <p:nvPr/>
        </p:nvSpPr>
        <p:spPr>
          <a:xfrm>
            <a:off x="6108724" y="1529324"/>
            <a:ext cx="2071507" cy="2038046"/>
          </a:xfrm>
          <a:custGeom>
            <a:avLst/>
            <a:gdLst>
              <a:gd name="connsiteX0" fmla="*/ 490591 w 2762009"/>
              <a:gd name="connsiteY0" fmla="*/ 0 h 2717395"/>
              <a:gd name="connsiteX1" fmla="*/ 1469402 w 2762009"/>
              <a:gd name="connsiteY1" fmla="*/ 0 h 2717395"/>
              <a:gd name="connsiteX2" fmla="*/ 1480562 w 2762009"/>
              <a:gd name="connsiteY2" fmla="*/ 25853 h 2717395"/>
              <a:gd name="connsiteX3" fmla="*/ 1486955 w 2762009"/>
              <a:gd name="connsiteY3" fmla="*/ 75310 h 2717395"/>
              <a:gd name="connsiteX4" fmla="*/ 1483750 w 2762009"/>
              <a:gd name="connsiteY4" fmla="*/ 100104 h 2717395"/>
              <a:gd name="connsiteX5" fmla="*/ 1451681 w 2762009"/>
              <a:gd name="connsiteY5" fmla="*/ 127447 h 2717395"/>
              <a:gd name="connsiteX6" fmla="*/ 1422316 w 2762009"/>
              <a:gd name="connsiteY6" fmla="*/ 165507 h 2717395"/>
              <a:gd name="connsiteX7" fmla="*/ 1406082 w 2762009"/>
              <a:gd name="connsiteY7" fmla="*/ 202298 h 2717395"/>
              <a:gd name="connsiteX8" fmla="*/ 1405577 w 2762009"/>
              <a:gd name="connsiteY8" fmla="*/ 202378 h 2717395"/>
              <a:gd name="connsiteX9" fmla="*/ 1406046 w 2762009"/>
              <a:gd name="connsiteY9" fmla="*/ 202378 h 2717395"/>
              <a:gd name="connsiteX10" fmla="*/ 1403757 w 2762009"/>
              <a:gd name="connsiteY10" fmla="*/ 207567 h 2717395"/>
              <a:gd name="connsiteX11" fmla="*/ 1397286 w 2762009"/>
              <a:gd name="connsiteY11" fmla="*/ 252724 h 2717395"/>
              <a:gd name="connsiteX12" fmla="*/ 1715790 w 2762009"/>
              <a:gd name="connsiteY12" fmla="*/ 476791 h 2717395"/>
              <a:gd name="connsiteX13" fmla="*/ 2034295 w 2762009"/>
              <a:gd name="connsiteY13" fmla="*/ 252724 h 2717395"/>
              <a:gd name="connsiteX14" fmla="*/ 1979899 w 2762009"/>
              <a:gd name="connsiteY14" fmla="*/ 127447 h 2717395"/>
              <a:gd name="connsiteX15" fmla="*/ 1941576 w 2762009"/>
              <a:gd name="connsiteY15" fmla="*/ 94771 h 2717395"/>
              <a:gd name="connsiteX16" fmla="*/ 1939153 w 2762009"/>
              <a:gd name="connsiteY16" fmla="*/ 76023 h 2717395"/>
              <a:gd name="connsiteX17" fmla="*/ 1945546 w 2762009"/>
              <a:gd name="connsiteY17" fmla="*/ 26567 h 2717395"/>
              <a:gd name="connsiteX18" fmla="*/ 1957014 w 2762009"/>
              <a:gd name="connsiteY18" fmla="*/ 0 h 2717395"/>
              <a:gd name="connsiteX19" fmla="*/ 2762009 w 2762009"/>
              <a:gd name="connsiteY19" fmla="*/ 0 h 2717395"/>
              <a:gd name="connsiteX20" fmla="*/ 2762009 w 2762009"/>
              <a:gd name="connsiteY20" fmla="*/ 763461 h 2717395"/>
              <a:gd name="connsiteX21" fmla="*/ 2731989 w 2762009"/>
              <a:gd name="connsiteY21" fmla="*/ 776421 h 2717395"/>
              <a:gd name="connsiteX22" fmla="*/ 2682533 w 2762009"/>
              <a:gd name="connsiteY22" fmla="*/ 782813 h 2717395"/>
              <a:gd name="connsiteX23" fmla="*/ 2663785 w 2762009"/>
              <a:gd name="connsiteY23" fmla="*/ 780390 h 2717395"/>
              <a:gd name="connsiteX24" fmla="*/ 2631109 w 2762009"/>
              <a:gd name="connsiteY24" fmla="*/ 742067 h 2717395"/>
              <a:gd name="connsiteX25" fmla="*/ 2505831 w 2762009"/>
              <a:gd name="connsiteY25" fmla="*/ 687672 h 2717395"/>
              <a:gd name="connsiteX26" fmla="*/ 2281764 w 2762009"/>
              <a:gd name="connsiteY26" fmla="*/ 1006176 h 2717395"/>
              <a:gd name="connsiteX27" fmla="*/ 2505831 w 2762009"/>
              <a:gd name="connsiteY27" fmla="*/ 1324681 h 2717395"/>
              <a:gd name="connsiteX28" fmla="*/ 2550989 w 2762009"/>
              <a:gd name="connsiteY28" fmla="*/ 1318210 h 2717395"/>
              <a:gd name="connsiteX29" fmla="*/ 2556178 w 2762009"/>
              <a:gd name="connsiteY29" fmla="*/ 1315920 h 2717395"/>
              <a:gd name="connsiteX30" fmla="*/ 2556178 w 2762009"/>
              <a:gd name="connsiteY30" fmla="*/ 1316389 h 2717395"/>
              <a:gd name="connsiteX31" fmla="*/ 2556257 w 2762009"/>
              <a:gd name="connsiteY31" fmla="*/ 1315885 h 2717395"/>
              <a:gd name="connsiteX32" fmla="*/ 2593048 w 2762009"/>
              <a:gd name="connsiteY32" fmla="*/ 1299651 h 2717395"/>
              <a:gd name="connsiteX33" fmla="*/ 2631109 w 2762009"/>
              <a:gd name="connsiteY33" fmla="*/ 1270285 h 2717395"/>
              <a:gd name="connsiteX34" fmla="*/ 2658452 w 2762009"/>
              <a:gd name="connsiteY34" fmla="*/ 1238217 h 2717395"/>
              <a:gd name="connsiteX35" fmla="*/ 2683246 w 2762009"/>
              <a:gd name="connsiteY35" fmla="*/ 1235012 h 2717395"/>
              <a:gd name="connsiteX36" fmla="*/ 2732702 w 2762009"/>
              <a:gd name="connsiteY36" fmla="*/ 1241404 h 2717395"/>
              <a:gd name="connsiteX37" fmla="*/ 2762009 w 2762009"/>
              <a:gd name="connsiteY37" fmla="*/ 1254056 h 2717395"/>
              <a:gd name="connsiteX38" fmla="*/ 2762009 w 2762009"/>
              <a:gd name="connsiteY38" fmla="*/ 2271418 h 2717395"/>
              <a:gd name="connsiteX39" fmla="*/ 1944997 w 2762009"/>
              <a:gd name="connsiteY39" fmla="*/ 2271418 h 2717395"/>
              <a:gd name="connsiteX40" fmla="*/ 1939153 w 2762009"/>
              <a:gd name="connsiteY40" fmla="*/ 2316627 h 2717395"/>
              <a:gd name="connsiteX41" fmla="*/ 1941576 w 2762009"/>
              <a:gd name="connsiteY41" fmla="*/ 2335375 h 2717395"/>
              <a:gd name="connsiteX42" fmla="*/ 1979899 w 2762009"/>
              <a:gd name="connsiteY42" fmla="*/ 2368051 h 2717395"/>
              <a:gd name="connsiteX43" fmla="*/ 2034295 w 2762009"/>
              <a:gd name="connsiteY43" fmla="*/ 2493328 h 2717395"/>
              <a:gd name="connsiteX44" fmla="*/ 1715790 w 2762009"/>
              <a:gd name="connsiteY44" fmla="*/ 2717395 h 2717395"/>
              <a:gd name="connsiteX45" fmla="*/ 1397286 w 2762009"/>
              <a:gd name="connsiteY45" fmla="*/ 2493328 h 2717395"/>
              <a:gd name="connsiteX46" fmla="*/ 1403757 w 2762009"/>
              <a:gd name="connsiteY46" fmla="*/ 2448171 h 2717395"/>
              <a:gd name="connsiteX47" fmla="*/ 1406046 w 2762009"/>
              <a:gd name="connsiteY47" fmla="*/ 2442982 h 2717395"/>
              <a:gd name="connsiteX48" fmla="*/ 1405577 w 2762009"/>
              <a:gd name="connsiteY48" fmla="*/ 2442982 h 2717395"/>
              <a:gd name="connsiteX49" fmla="*/ 1406082 w 2762009"/>
              <a:gd name="connsiteY49" fmla="*/ 2442902 h 2717395"/>
              <a:gd name="connsiteX50" fmla="*/ 1422316 w 2762009"/>
              <a:gd name="connsiteY50" fmla="*/ 2406111 h 2717395"/>
              <a:gd name="connsiteX51" fmla="*/ 1451681 w 2762009"/>
              <a:gd name="connsiteY51" fmla="*/ 2368051 h 2717395"/>
              <a:gd name="connsiteX52" fmla="*/ 1483750 w 2762009"/>
              <a:gd name="connsiteY52" fmla="*/ 2340708 h 2717395"/>
              <a:gd name="connsiteX53" fmla="*/ 1486955 w 2762009"/>
              <a:gd name="connsiteY53" fmla="*/ 2315914 h 2717395"/>
              <a:gd name="connsiteX54" fmla="*/ 1481203 w 2762009"/>
              <a:gd name="connsiteY54" fmla="*/ 2271418 h 2717395"/>
              <a:gd name="connsiteX55" fmla="*/ 490591 w 2762009"/>
              <a:gd name="connsiteY55" fmla="*/ 2271418 h 2717395"/>
              <a:gd name="connsiteX56" fmla="*/ 490591 w 2762009"/>
              <a:gd name="connsiteY56" fmla="*/ 1258521 h 2717395"/>
              <a:gd name="connsiteX57" fmla="*/ 450938 w 2762009"/>
              <a:gd name="connsiteY57" fmla="*/ 1241403 h 2717395"/>
              <a:gd name="connsiteX58" fmla="*/ 401482 w 2762009"/>
              <a:gd name="connsiteY58" fmla="*/ 1235011 h 2717395"/>
              <a:gd name="connsiteX59" fmla="*/ 376688 w 2762009"/>
              <a:gd name="connsiteY59" fmla="*/ 1238216 h 2717395"/>
              <a:gd name="connsiteX60" fmla="*/ 349345 w 2762009"/>
              <a:gd name="connsiteY60" fmla="*/ 1270284 h 2717395"/>
              <a:gd name="connsiteX61" fmla="*/ 311284 w 2762009"/>
              <a:gd name="connsiteY61" fmla="*/ 1299650 h 2717395"/>
              <a:gd name="connsiteX62" fmla="*/ 274493 w 2762009"/>
              <a:gd name="connsiteY62" fmla="*/ 1315884 h 2717395"/>
              <a:gd name="connsiteX63" fmla="*/ 274414 w 2762009"/>
              <a:gd name="connsiteY63" fmla="*/ 1316388 h 2717395"/>
              <a:gd name="connsiteX64" fmla="*/ 274414 w 2762009"/>
              <a:gd name="connsiteY64" fmla="*/ 1315919 h 2717395"/>
              <a:gd name="connsiteX65" fmla="*/ 269224 w 2762009"/>
              <a:gd name="connsiteY65" fmla="*/ 1318209 h 2717395"/>
              <a:gd name="connsiteX66" fmla="*/ 224067 w 2762009"/>
              <a:gd name="connsiteY66" fmla="*/ 1324680 h 2717395"/>
              <a:gd name="connsiteX67" fmla="*/ 0 w 2762009"/>
              <a:gd name="connsiteY67" fmla="*/ 1006175 h 2717395"/>
              <a:gd name="connsiteX68" fmla="*/ 224067 w 2762009"/>
              <a:gd name="connsiteY68" fmla="*/ 687671 h 2717395"/>
              <a:gd name="connsiteX69" fmla="*/ 349345 w 2762009"/>
              <a:gd name="connsiteY69" fmla="*/ 742066 h 2717395"/>
              <a:gd name="connsiteX70" fmla="*/ 382020 w 2762009"/>
              <a:gd name="connsiteY70" fmla="*/ 780389 h 2717395"/>
              <a:gd name="connsiteX71" fmla="*/ 400768 w 2762009"/>
              <a:gd name="connsiteY71" fmla="*/ 782812 h 2717395"/>
              <a:gd name="connsiteX72" fmla="*/ 450225 w 2762009"/>
              <a:gd name="connsiteY72" fmla="*/ 776420 h 2717395"/>
              <a:gd name="connsiteX73" fmla="*/ 490591 w 2762009"/>
              <a:gd name="connsiteY73" fmla="*/ 758994 h 2717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762009" h="2717395">
                <a:moveTo>
                  <a:pt x="490591" y="0"/>
                </a:moveTo>
                <a:lnTo>
                  <a:pt x="1469402" y="0"/>
                </a:lnTo>
                <a:lnTo>
                  <a:pt x="1480562" y="25853"/>
                </a:lnTo>
                <a:cubicBezTo>
                  <a:pt x="1484679" y="41055"/>
                  <a:pt x="1486955" y="57768"/>
                  <a:pt x="1486955" y="75310"/>
                </a:cubicBezTo>
                <a:lnTo>
                  <a:pt x="1483750" y="100104"/>
                </a:lnTo>
                <a:lnTo>
                  <a:pt x="1451681" y="127447"/>
                </a:lnTo>
                <a:cubicBezTo>
                  <a:pt x="1440234" y="139367"/>
                  <a:pt x="1430374" y="152104"/>
                  <a:pt x="1422316" y="165507"/>
                </a:cubicBezTo>
                <a:lnTo>
                  <a:pt x="1406082" y="202298"/>
                </a:lnTo>
                <a:lnTo>
                  <a:pt x="1405577" y="202378"/>
                </a:lnTo>
                <a:lnTo>
                  <a:pt x="1406046" y="202378"/>
                </a:lnTo>
                <a:lnTo>
                  <a:pt x="1403757" y="207567"/>
                </a:lnTo>
                <a:cubicBezTo>
                  <a:pt x="1399514" y="222153"/>
                  <a:pt x="1397286" y="237256"/>
                  <a:pt x="1397286" y="252724"/>
                </a:cubicBezTo>
                <a:cubicBezTo>
                  <a:pt x="1397286" y="376473"/>
                  <a:pt x="1539885" y="476791"/>
                  <a:pt x="1715790" y="476791"/>
                </a:cubicBezTo>
                <a:cubicBezTo>
                  <a:pt x="1891696" y="476791"/>
                  <a:pt x="2034295" y="376473"/>
                  <a:pt x="2034295" y="252724"/>
                </a:cubicBezTo>
                <a:cubicBezTo>
                  <a:pt x="2034295" y="206318"/>
                  <a:pt x="2014242" y="163208"/>
                  <a:pt x="1979899" y="127447"/>
                </a:cubicBezTo>
                <a:lnTo>
                  <a:pt x="1941576" y="94771"/>
                </a:lnTo>
                <a:lnTo>
                  <a:pt x="1939153" y="76023"/>
                </a:lnTo>
                <a:cubicBezTo>
                  <a:pt x="1939153" y="58481"/>
                  <a:pt x="1941429" y="41768"/>
                  <a:pt x="1945546" y="26567"/>
                </a:cubicBezTo>
                <a:lnTo>
                  <a:pt x="1957014" y="0"/>
                </a:lnTo>
                <a:lnTo>
                  <a:pt x="2762009" y="0"/>
                </a:lnTo>
                <a:lnTo>
                  <a:pt x="2762009" y="763461"/>
                </a:lnTo>
                <a:lnTo>
                  <a:pt x="2731989" y="776421"/>
                </a:lnTo>
                <a:cubicBezTo>
                  <a:pt x="2716787" y="780537"/>
                  <a:pt x="2700075" y="782813"/>
                  <a:pt x="2682533" y="782813"/>
                </a:cubicBezTo>
                <a:lnTo>
                  <a:pt x="2663785" y="780390"/>
                </a:lnTo>
                <a:lnTo>
                  <a:pt x="2631109" y="742067"/>
                </a:lnTo>
                <a:cubicBezTo>
                  <a:pt x="2595348" y="707725"/>
                  <a:pt x="2552237" y="687672"/>
                  <a:pt x="2505831" y="687672"/>
                </a:cubicBezTo>
                <a:cubicBezTo>
                  <a:pt x="2382082" y="687672"/>
                  <a:pt x="2281764" y="830271"/>
                  <a:pt x="2281764" y="1006176"/>
                </a:cubicBezTo>
                <a:cubicBezTo>
                  <a:pt x="2281764" y="1182081"/>
                  <a:pt x="2382082" y="1324681"/>
                  <a:pt x="2505831" y="1324681"/>
                </a:cubicBezTo>
                <a:cubicBezTo>
                  <a:pt x="2521300" y="1324681"/>
                  <a:pt x="2536402" y="1322453"/>
                  <a:pt x="2550989" y="1318210"/>
                </a:cubicBezTo>
                <a:lnTo>
                  <a:pt x="2556178" y="1315920"/>
                </a:lnTo>
                <a:lnTo>
                  <a:pt x="2556178" y="1316389"/>
                </a:lnTo>
                <a:lnTo>
                  <a:pt x="2556257" y="1315885"/>
                </a:lnTo>
                <a:lnTo>
                  <a:pt x="2593048" y="1299651"/>
                </a:lnTo>
                <a:cubicBezTo>
                  <a:pt x="2606452" y="1291593"/>
                  <a:pt x="2619189" y="1281733"/>
                  <a:pt x="2631109" y="1270285"/>
                </a:cubicBezTo>
                <a:lnTo>
                  <a:pt x="2658452" y="1238217"/>
                </a:lnTo>
                <a:lnTo>
                  <a:pt x="2683246" y="1235012"/>
                </a:lnTo>
                <a:cubicBezTo>
                  <a:pt x="2700788" y="1235012"/>
                  <a:pt x="2717500" y="1237288"/>
                  <a:pt x="2732702" y="1241404"/>
                </a:cubicBezTo>
                <a:lnTo>
                  <a:pt x="2762009" y="1254056"/>
                </a:lnTo>
                <a:lnTo>
                  <a:pt x="2762009" y="2271418"/>
                </a:lnTo>
                <a:lnTo>
                  <a:pt x="1944997" y="2271418"/>
                </a:lnTo>
                <a:lnTo>
                  <a:pt x="1939153" y="2316627"/>
                </a:lnTo>
                <a:lnTo>
                  <a:pt x="1941576" y="2335375"/>
                </a:lnTo>
                <a:lnTo>
                  <a:pt x="1979899" y="2368051"/>
                </a:lnTo>
                <a:cubicBezTo>
                  <a:pt x="2014242" y="2403812"/>
                  <a:pt x="2034295" y="2446922"/>
                  <a:pt x="2034295" y="2493328"/>
                </a:cubicBezTo>
                <a:cubicBezTo>
                  <a:pt x="2034295" y="2617077"/>
                  <a:pt x="1891696" y="2717395"/>
                  <a:pt x="1715790" y="2717395"/>
                </a:cubicBezTo>
                <a:cubicBezTo>
                  <a:pt x="1539885" y="2717395"/>
                  <a:pt x="1397286" y="2617077"/>
                  <a:pt x="1397286" y="2493328"/>
                </a:cubicBezTo>
                <a:cubicBezTo>
                  <a:pt x="1397286" y="2477860"/>
                  <a:pt x="1399514" y="2462757"/>
                  <a:pt x="1403757" y="2448171"/>
                </a:cubicBezTo>
                <a:lnTo>
                  <a:pt x="1406046" y="2442982"/>
                </a:lnTo>
                <a:lnTo>
                  <a:pt x="1405577" y="2442982"/>
                </a:lnTo>
                <a:lnTo>
                  <a:pt x="1406082" y="2442902"/>
                </a:lnTo>
                <a:lnTo>
                  <a:pt x="1422316" y="2406111"/>
                </a:lnTo>
                <a:cubicBezTo>
                  <a:pt x="1430374" y="2392708"/>
                  <a:pt x="1440234" y="2379971"/>
                  <a:pt x="1451681" y="2368051"/>
                </a:cubicBezTo>
                <a:lnTo>
                  <a:pt x="1483750" y="2340708"/>
                </a:lnTo>
                <a:lnTo>
                  <a:pt x="1486955" y="2315914"/>
                </a:lnTo>
                <a:lnTo>
                  <a:pt x="1481203" y="2271418"/>
                </a:lnTo>
                <a:lnTo>
                  <a:pt x="490591" y="2271418"/>
                </a:lnTo>
                <a:lnTo>
                  <a:pt x="490591" y="1258521"/>
                </a:lnTo>
                <a:lnTo>
                  <a:pt x="450938" y="1241403"/>
                </a:lnTo>
                <a:cubicBezTo>
                  <a:pt x="435736" y="1237287"/>
                  <a:pt x="419024" y="1235011"/>
                  <a:pt x="401482" y="1235011"/>
                </a:cubicBezTo>
                <a:lnTo>
                  <a:pt x="376688" y="1238216"/>
                </a:lnTo>
                <a:lnTo>
                  <a:pt x="349345" y="1270284"/>
                </a:lnTo>
                <a:cubicBezTo>
                  <a:pt x="337425" y="1281732"/>
                  <a:pt x="324688" y="1291592"/>
                  <a:pt x="311284" y="1299650"/>
                </a:cubicBezTo>
                <a:lnTo>
                  <a:pt x="274493" y="1315884"/>
                </a:lnTo>
                <a:lnTo>
                  <a:pt x="274414" y="1316388"/>
                </a:lnTo>
                <a:lnTo>
                  <a:pt x="274414" y="1315919"/>
                </a:lnTo>
                <a:lnTo>
                  <a:pt x="269224" y="1318209"/>
                </a:lnTo>
                <a:cubicBezTo>
                  <a:pt x="254638" y="1322452"/>
                  <a:pt x="239536" y="1324680"/>
                  <a:pt x="224067" y="1324680"/>
                </a:cubicBezTo>
                <a:cubicBezTo>
                  <a:pt x="100318" y="1324680"/>
                  <a:pt x="0" y="1182080"/>
                  <a:pt x="0" y="1006175"/>
                </a:cubicBezTo>
                <a:cubicBezTo>
                  <a:pt x="0" y="830270"/>
                  <a:pt x="100318" y="687671"/>
                  <a:pt x="224067" y="687671"/>
                </a:cubicBezTo>
                <a:cubicBezTo>
                  <a:pt x="270473" y="687671"/>
                  <a:pt x="313584" y="707724"/>
                  <a:pt x="349345" y="742066"/>
                </a:cubicBezTo>
                <a:lnTo>
                  <a:pt x="382020" y="780389"/>
                </a:lnTo>
                <a:lnTo>
                  <a:pt x="400768" y="782812"/>
                </a:lnTo>
                <a:cubicBezTo>
                  <a:pt x="418310" y="782812"/>
                  <a:pt x="435023" y="780536"/>
                  <a:pt x="450225" y="776420"/>
                </a:cubicBezTo>
                <a:lnTo>
                  <a:pt x="490591" y="758994"/>
                </a:lnTo>
                <a:close/>
              </a:path>
            </a:pathLst>
          </a:custGeom>
          <a:solidFill>
            <a:srgbClr val="FF4180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vi-VN" sz="4500" b="1" dirty="0"/>
              <a:t>2</a:t>
            </a:r>
            <a:endParaRPr lang="en-US" sz="4500" b="1" dirty="0">
              <a:latin typeface="UTM Aurora" panose="02040603050506020204" pitchFamily="18" charset="0"/>
            </a:endParaRPr>
          </a:p>
        </p:txBody>
      </p:sp>
      <p:grpSp>
        <p:nvGrpSpPr>
          <p:cNvPr id="108" name="Quay">
            <a:extLst>
              <a:ext uri="{FF2B5EF4-FFF2-40B4-BE49-F238E27FC236}">
                <a16:creationId xmlns="" xmlns:a16="http://schemas.microsoft.com/office/drawing/2014/main" id="{2B24272B-6402-425F-BA75-B2AEB10DEFF3}"/>
              </a:ext>
            </a:extLst>
          </p:cNvPr>
          <p:cNvGrpSpPr/>
          <p:nvPr/>
        </p:nvGrpSpPr>
        <p:grpSpPr>
          <a:xfrm>
            <a:off x="2306701" y="2523631"/>
            <a:ext cx="646847" cy="646847"/>
            <a:chOff x="9768914" y="-397097"/>
            <a:chExt cx="1104818" cy="1104818"/>
          </a:xfrm>
        </p:grpSpPr>
        <p:sp>
          <p:nvSpPr>
            <p:cNvPr id="121" name="oval44">
              <a:extLst>
                <a:ext uri="{FF2B5EF4-FFF2-40B4-BE49-F238E27FC236}">
                  <a16:creationId xmlns="" xmlns:a16="http://schemas.microsoft.com/office/drawing/2014/main" id="{CA6E5E53-D0E3-4AFB-A3FA-528A0E07AB68}"/>
                </a:ext>
              </a:extLst>
            </p:cNvPr>
            <p:cNvSpPr/>
            <p:nvPr/>
          </p:nvSpPr>
          <p:spPr>
            <a:xfrm rot="1673974">
              <a:off x="9768914" y="-397097"/>
              <a:ext cx="1104818" cy="1104818"/>
            </a:xfrm>
            <a:prstGeom prst="teardrop">
              <a:avLst>
                <a:gd name="adj" fmla="val 110012"/>
              </a:avLst>
            </a:prstGeom>
            <a:solidFill>
              <a:srgbClr val="FFFF00"/>
            </a:solidFill>
            <a:ln w="76200">
              <a:solidFill>
                <a:srgbClr val="FF418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sp>
          <p:nvSpPr>
            <p:cNvPr id="122" name="Oval 121">
              <a:extLst>
                <a:ext uri="{FF2B5EF4-FFF2-40B4-BE49-F238E27FC236}">
                  <a16:creationId xmlns="" xmlns:a16="http://schemas.microsoft.com/office/drawing/2014/main" id="{6A3160CC-7F8F-4804-9AA3-C617406A4987}"/>
                </a:ext>
              </a:extLst>
            </p:cNvPr>
            <p:cNvSpPr/>
            <p:nvPr/>
          </p:nvSpPr>
          <p:spPr>
            <a:xfrm>
              <a:off x="10036531" y="-148864"/>
              <a:ext cx="569580" cy="569580"/>
            </a:xfrm>
            <a:prstGeom prst="ellipse">
              <a:avLst/>
            </a:prstGeom>
            <a:solidFill>
              <a:srgbClr val="FF5178"/>
            </a:solidFill>
            <a:ln w="381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>
                  <a:solidFill>
                    <a:schemeClr val="bg1"/>
                  </a:solidFill>
                </a:rPr>
                <a:t>N</a:t>
              </a:r>
            </a:p>
          </p:txBody>
        </p:sp>
      </p:grpSp>
      <p:sp>
        <p:nvSpPr>
          <p:cNvPr id="143" name="Oval 142">
            <a:extLst>
              <a:ext uri="{FF2B5EF4-FFF2-40B4-BE49-F238E27FC236}">
                <a16:creationId xmlns="" xmlns:a16="http://schemas.microsoft.com/office/drawing/2014/main" id="{1E2E7B13-137B-4F2D-B579-E9F96D9F8F4D}"/>
              </a:ext>
            </a:extLst>
          </p:cNvPr>
          <p:cNvSpPr/>
          <p:nvPr/>
        </p:nvSpPr>
        <p:spPr>
          <a:xfrm>
            <a:off x="2588647" y="1372639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1" name="Oval 160">
            <a:extLst>
              <a:ext uri="{FF2B5EF4-FFF2-40B4-BE49-F238E27FC236}">
                <a16:creationId xmlns="" xmlns:a16="http://schemas.microsoft.com/office/drawing/2014/main" id="{34B7ECD6-B289-413A-AFDD-2264747B6E67}"/>
              </a:ext>
            </a:extLst>
          </p:cNvPr>
          <p:cNvSpPr/>
          <p:nvPr/>
        </p:nvSpPr>
        <p:spPr>
          <a:xfrm>
            <a:off x="3320356" y="1572778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2" name="Oval 161">
            <a:extLst>
              <a:ext uri="{FF2B5EF4-FFF2-40B4-BE49-F238E27FC236}">
                <a16:creationId xmlns="" xmlns:a16="http://schemas.microsoft.com/office/drawing/2014/main" id="{8274BCF4-2F16-48DA-B0E3-09ADC148D2FB}"/>
              </a:ext>
            </a:extLst>
          </p:cNvPr>
          <p:cNvSpPr/>
          <p:nvPr/>
        </p:nvSpPr>
        <p:spPr>
          <a:xfrm>
            <a:off x="3817264" y="2093385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3" name="Oval 162">
            <a:extLst>
              <a:ext uri="{FF2B5EF4-FFF2-40B4-BE49-F238E27FC236}">
                <a16:creationId xmlns="" xmlns:a16="http://schemas.microsoft.com/office/drawing/2014/main" id="{23EA682E-1498-497F-83FC-23E0C999E665}"/>
              </a:ext>
            </a:extLst>
          </p:cNvPr>
          <p:cNvSpPr/>
          <p:nvPr/>
        </p:nvSpPr>
        <p:spPr>
          <a:xfrm>
            <a:off x="3995294" y="2796650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4" name="Oval 163">
            <a:extLst>
              <a:ext uri="{FF2B5EF4-FFF2-40B4-BE49-F238E27FC236}">
                <a16:creationId xmlns="" xmlns:a16="http://schemas.microsoft.com/office/drawing/2014/main" id="{A7843CE6-C9C3-462A-8E2C-7476CFCB90FF}"/>
              </a:ext>
            </a:extLst>
          </p:cNvPr>
          <p:cNvSpPr/>
          <p:nvPr/>
        </p:nvSpPr>
        <p:spPr>
          <a:xfrm>
            <a:off x="3804645" y="3482284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5" name="Oval 164">
            <a:extLst>
              <a:ext uri="{FF2B5EF4-FFF2-40B4-BE49-F238E27FC236}">
                <a16:creationId xmlns="" xmlns:a16="http://schemas.microsoft.com/office/drawing/2014/main" id="{54818EF7-ACF1-44BF-B1C5-FDA1A822D919}"/>
              </a:ext>
            </a:extLst>
          </p:cNvPr>
          <p:cNvSpPr/>
          <p:nvPr/>
        </p:nvSpPr>
        <p:spPr>
          <a:xfrm>
            <a:off x="3283423" y="3979169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6" name="Oval 165">
            <a:extLst>
              <a:ext uri="{FF2B5EF4-FFF2-40B4-BE49-F238E27FC236}">
                <a16:creationId xmlns="" xmlns:a16="http://schemas.microsoft.com/office/drawing/2014/main" id="{58A77616-2A79-46D0-A2DD-FA57800B259F}"/>
              </a:ext>
            </a:extLst>
          </p:cNvPr>
          <p:cNvSpPr/>
          <p:nvPr/>
        </p:nvSpPr>
        <p:spPr>
          <a:xfrm>
            <a:off x="2603243" y="4183239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solidFill>
                <a:srgbClr val="006600"/>
              </a:solidFill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="" xmlns:a16="http://schemas.microsoft.com/office/drawing/2014/main" id="{641952A2-5C2F-4CCA-B48B-860867C89A41}"/>
              </a:ext>
            </a:extLst>
          </p:cNvPr>
          <p:cNvSpPr/>
          <p:nvPr/>
        </p:nvSpPr>
        <p:spPr>
          <a:xfrm>
            <a:off x="1903194" y="3981733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8" name="Oval 167">
            <a:extLst>
              <a:ext uri="{FF2B5EF4-FFF2-40B4-BE49-F238E27FC236}">
                <a16:creationId xmlns="" xmlns:a16="http://schemas.microsoft.com/office/drawing/2014/main" id="{3C990DB1-C749-4E7D-92F1-43AF0E78FA42}"/>
              </a:ext>
            </a:extLst>
          </p:cNvPr>
          <p:cNvSpPr/>
          <p:nvPr/>
        </p:nvSpPr>
        <p:spPr>
          <a:xfrm>
            <a:off x="1383368" y="3467848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69" name="Oval 168">
            <a:extLst>
              <a:ext uri="{FF2B5EF4-FFF2-40B4-BE49-F238E27FC236}">
                <a16:creationId xmlns="" xmlns:a16="http://schemas.microsoft.com/office/drawing/2014/main" id="{A2B3F414-7BCF-4496-8C99-CA08D2B8F2AB}"/>
              </a:ext>
            </a:extLst>
          </p:cNvPr>
          <p:cNvSpPr/>
          <p:nvPr/>
        </p:nvSpPr>
        <p:spPr>
          <a:xfrm>
            <a:off x="1195402" y="2814464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0" name="Oval 169">
            <a:extLst>
              <a:ext uri="{FF2B5EF4-FFF2-40B4-BE49-F238E27FC236}">
                <a16:creationId xmlns="" xmlns:a16="http://schemas.microsoft.com/office/drawing/2014/main" id="{D7FEBF4C-C03E-40CA-AB6B-762B8EF78E50}"/>
              </a:ext>
            </a:extLst>
          </p:cNvPr>
          <p:cNvSpPr/>
          <p:nvPr/>
        </p:nvSpPr>
        <p:spPr>
          <a:xfrm>
            <a:off x="1372520" y="2093384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1" name="Oval 170">
            <a:extLst>
              <a:ext uri="{FF2B5EF4-FFF2-40B4-BE49-F238E27FC236}">
                <a16:creationId xmlns="" xmlns:a16="http://schemas.microsoft.com/office/drawing/2014/main" id="{2F8E79C2-4F72-430A-BD33-0AB11BEE8EA3}"/>
              </a:ext>
            </a:extLst>
          </p:cNvPr>
          <p:cNvSpPr/>
          <p:nvPr/>
        </p:nvSpPr>
        <p:spPr>
          <a:xfrm>
            <a:off x="1896676" y="1556224"/>
            <a:ext cx="108848" cy="1088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innerShdw blurRad="114300">
              <a:prstClr val="black"/>
            </a:inn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pic>
        <p:nvPicPr>
          <p:cNvPr id="172" name="VONG QUAY">
            <a:hlinkClick r:id="" action="ppaction://media"/>
            <a:extLst>
              <a:ext uri="{FF2B5EF4-FFF2-40B4-BE49-F238E27FC236}">
                <a16:creationId xmlns="" xmlns:a16="http://schemas.microsoft.com/office/drawing/2014/main" id="{0C5F8D53-41C1-45A2-80B6-8CCD362318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7198227" y="-1330801"/>
            <a:ext cx="457200" cy="457200"/>
          </a:xfrm>
          <a:prstGeom prst="rect">
            <a:avLst/>
          </a:prstGeom>
        </p:spPr>
      </p:pic>
      <p:sp>
        <p:nvSpPr>
          <p:cNvPr id="173" name="Heart 172">
            <a:extLst>
              <a:ext uri="{FF2B5EF4-FFF2-40B4-BE49-F238E27FC236}">
                <a16:creationId xmlns="" xmlns:a16="http://schemas.microsoft.com/office/drawing/2014/main" id="{85A970FF-40BC-4F04-86CC-D1369ABF9BB6}"/>
              </a:ext>
            </a:extLst>
          </p:cNvPr>
          <p:cNvSpPr/>
          <p:nvPr/>
        </p:nvSpPr>
        <p:spPr>
          <a:xfrm>
            <a:off x="545353" y="-800566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4" name="Heart 173">
            <a:extLst>
              <a:ext uri="{FF2B5EF4-FFF2-40B4-BE49-F238E27FC236}">
                <a16:creationId xmlns="" xmlns:a16="http://schemas.microsoft.com/office/drawing/2014/main" id="{08FF75C4-1A5E-414B-BAD1-B4050881D39E}"/>
              </a:ext>
            </a:extLst>
          </p:cNvPr>
          <p:cNvSpPr/>
          <p:nvPr/>
        </p:nvSpPr>
        <p:spPr>
          <a:xfrm>
            <a:off x="1157542" y="-646069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5" name="Heart 174">
            <a:extLst>
              <a:ext uri="{FF2B5EF4-FFF2-40B4-BE49-F238E27FC236}">
                <a16:creationId xmlns="" xmlns:a16="http://schemas.microsoft.com/office/drawing/2014/main" id="{04641773-D021-45D6-97E0-399ED9E4DF8E}"/>
              </a:ext>
            </a:extLst>
          </p:cNvPr>
          <p:cNvSpPr/>
          <p:nvPr/>
        </p:nvSpPr>
        <p:spPr>
          <a:xfrm>
            <a:off x="1945773" y="-874406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6" name="Heart 175">
            <a:extLst>
              <a:ext uri="{FF2B5EF4-FFF2-40B4-BE49-F238E27FC236}">
                <a16:creationId xmlns="" xmlns:a16="http://schemas.microsoft.com/office/drawing/2014/main" id="{A2AFA283-8FE6-420B-BD99-1DA89E5DFD21}"/>
              </a:ext>
            </a:extLst>
          </p:cNvPr>
          <p:cNvSpPr/>
          <p:nvPr/>
        </p:nvSpPr>
        <p:spPr>
          <a:xfrm>
            <a:off x="1545275" y="-300038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7" name="Heart 176">
            <a:extLst>
              <a:ext uri="{FF2B5EF4-FFF2-40B4-BE49-F238E27FC236}">
                <a16:creationId xmlns="" xmlns:a16="http://schemas.microsoft.com/office/drawing/2014/main" id="{15ACC157-1F7D-493E-B3DD-75E605615029}"/>
              </a:ext>
            </a:extLst>
          </p:cNvPr>
          <p:cNvSpPr/>
          <p:nvPr/>
        </p:nvSpPr>
        <p:spPr>
          <a:xfrm>
            <a:off x="1945773" y="-556937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8" name="Heart 177">
            <a:extLst>
              <a:ext uri="{FF2B5EF4-FFF2-40B4-BE49-F238E27FC236}">
                <a16:creationId xmlns="" xmlns:a16="http://schemas.microsoft.com/office/drawing/2014/main" id="{EFD990E9-9554-4814-B98A-281094673FF4}"/>
              </a:ext>
            </a:extLst>
          </p:cNvPr>
          <p:cNvSpPr/>
          <p:nvPr/>
        </p:nvSpPr>
        <p:spPr>
          <a:xfrm>
            <a:off x="2475057" y="-1244145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79" name="Heart 178">
            <a:extLst>
              <a:ext uri="{FF2B5EF4-FFF2-40B4-BE49-F238E27FC236}">
                <a16:creationId xmlns="" xmlns:a16="http://schemas.microsoft.com/office/drawing/2014/main" id="{621A08AA-DF93-4E67-B014-5E9899EA4430}"/>
              </a:ext>
            </a:extLst>
          </p:cNvPr>
          <p:cNvSpPr/>
          <p:nvPr/>
        </p:nvSpPr>
        <p:spPr>
          <a:xfrm>
            <a:off x="2078825" y="-1172163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0" name="Heart 179">
            <a:extLst>
              <a:ext uri="{FF2B5EF4-FFF2-40B4-BE49-F238E27FC236}">
                <a16:creationId xmlns="" xmlns:a16="http://schemas.microsoft.com/office/drawing/2014/main" id="{D5D5E167-8302-474B-A9A2-58091FBF64F6}"/>
              </a:ext>
            </a:extLst>
          </p:cNvPr>
          <p:cNvSpPr/>
          <p:nvPr/>
        </p:nvSpPr>
        <p:spPr>
          <a:xfrm>
            <a:off x="1501992" y="-528349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1" name="Heart 180">
            <a:extLst>
              <a:ext uri="{FF2B5EF4-FFF2-40B4-BE49-F238E27FC236}">
                <a16:creationId xmlns="" xmlns:a16="http://schemas.microsoft.com/office/drawing/2014/main" id="{FD1B3D37-ACEC-4C67-9AED-C22C7F354884}"/>
              </a:ext>
            </a:extLst>
          </p:cNvPr>
          <p:cNvSpPr/>
          <p:nvPr/>
        </p:nvSpPr>
        <p:spPr>
          <a:xfrm>
            <a:off x="201019" y="-1029081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2" name="Heart 181">
            <a:extLst>
              <a:ext uri="{FF2B5EF4-FFF2-40B4-BE49-F238E27FC236}">
                <a16:creationId xmlns="" xmlns:a16="http://schemas.microsoft.com/office/drawing/2014/main" id="{3099629B-00CE-4127-AD71-E44AFF99F43C}"/>
              </a:ext>
            </a:extLst>
          </p:cNvPr>
          <p:cNvSpPr/>
          <p:nvPr/>
        </p:nvSpPr>
        <p:spPr>
          <a:xfrm>
            <a:off x="2346741" y="-401175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3" name="Heart 182">
            <a:extLst>
              <a:ext uri="{FF2B5EF4-FFF2-40B4-BE49-F238E27FC236}">
                <a16:creationId xmlns="" xmlns:a16="http://schemas.microsoft.com/office/drawing/2014/main" id="{6DD7D47B-F33E-4778-8665-5F4EB9B09DF4}"/>
              </a:ext>
            </a:extLst>
          </p:cNvPr>
          <p:cNvSpPr/>
          <p:nvPr/>
        </p:nvSpPr>
        <p:spPr>
          <a:xfrm>
            <a:off x="2790175" y="-575098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4" name="Heart 183">
            <a:extLst>
              <a:ext uri="{FF2B5EF4-FFF2-40B4-BE49-F238E27FC236}">
                <a16:creationId xmlns="" xmlns:a16="http://schemas.microsoft.com/office/drawing/2014/main" id="{85A6ED58-97F5-435D-9887-6204A175057C}"/>
              </a:ext>
            </a:extLst>
          </p:cNvPr>
          <p:cNvSpPr/>
          <p:nvPr/>
        </p:nvSpPr>
        <p:spPr>
          <a:xfrm>
            <a:off x="5331775" y="-583549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5" name="Heart 184">
            <a:extLst>
              <a:ext uri="{FF2B5EF4-FFF2-40B4-BE49-F238E27FC236}">
                <a16:creationId xmlns="" xmlns:a16="http://schemas.microsoft.com/office/drawing/2014/main" id="{D7E49971-1591-497F-BDC1-5159F6F47FF7}"/>
              </a:ext>
            </a:extLst>
          </p:cNvPr>
          <p:cNvSpPr/>
          <p:nvPr/>
        </p:nvSpPr>
        <p:spPr>
          <a:xfrm>
            <a:off x="1644205" y="-1043115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6" name="Heart 185">
            <a:extLst>
              <a:ext uri="{FF2B5EF4-FFF2-40B4-BE49-F238E27FC236}">
                <a16:creationId xmlns="" xmlns:a16="http://schemas.microsoft.com/office/drawing/2014/main" id="{4A93AC1E-4BB5-44B6-9076-F74F1B2AD6BE}"/>
              </a:ext>
            </a:extLst>
          </p:cNvPr>
          <p:cNvSpPr/>
          <p:nvPr/>
        </p:nvSpPr>
        <p:spPr>
          <a:xfrm>
            <a:off x="2937475" y="-328750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7" name="Heart 186">
            <a:extLst>
              <a:ext uri="{FF2B5EF4-FFF2-40B4-BE49-F238E27FC236}">
                <a16:creationId xmlns="" xmlns:a16="http://schemas.microsoft.com/office/drawing/2014/main" id="{019BD8AA-6DA3-4B3E-918C-CF9BCDF48AF3}"/>
              </a:ext>
            </a:extLst>
          </p:cNvPr>
          <p:cNvSpPr/>
          <p:nvPr/>
        </p:nvSpPr>
        <p:spPr>
          <a:xfrm>
            <a:off x="3740180" y="-1016351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8" name="Heart 187">
            <a:extLst>
              <a:ext uri="{FF2B5EF4-FFF2-40B4-BE49-F238E27FC236}">
                <a16:creationId xmlns="" xmlns:a16="http://schemas.microsoft.com/office/drawing/2014/main" id="{8CFFAEE7-1843-4B5D-B103-33C5B76A2796}"/>
              </a:ext>
            </a:extLst>
          </p:cNvPr>
          <p:cNvSpPr/>
          <p:nvPr/>
        </p:nvSpPr>
        <p:spPr>
          <a:xfrm>
            <a:off x="3233084" y="-743772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89" name="Heart 188">
            <a:extLst>
              <a:ext uri="{FF2B5EF4-FFF2-40B4-BE49-F238E27FC236}">
                <a16:creationId xmlns="" xmlns:a16="http://schemas.microsoft.com/office/drawing/2014/main" id="{458FB998-CAF7-4D30-936D-DF8B4E6C4CAC}"/>
              </a:ext>
            </a:extLst>
          </p:cNvPr>
          <p:cNvSpPr/>
          <p:nvPr/>
        </p:nvSpPr>
        <p:spPr>
          <a:xfrm>
            <a:off x="3716017" y="-357429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0" name="Heart 189">
            <a:extLst>
              <a:ext uri="{FF2B5EF4-FFF2-40B4-BE49-F238E27FC236}">
                <a16:creationId xmlns="" xmlns:a16="http://schemas.microsoft.com/office/drawing/2014/main" id="{F2268744-7069-4489-A091-E437253185BC}"/>
              </a:ext>
            </a:extLst>
          </p:cNvPr>
          <p:cNvSpPr/>
          <p:nvPr/>
        </p:nvSpPr>
        <p:spPr>
          <a:xfrm>
            <a:off x="3533463" y="-572822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1" name="Heart 190">
            <a:extLst>
              <a:ext uri="{FF2B5EF4-FFF2-40B4-BE49-F238E27FC236}">
                <a16:creationId xmlns="" xmlns:a16="http://schemas.microsoft.com/office/drawing/2014/main" id="{4693B07D-E3B2-4732-A1CB-8DA07EE50ADA}"/>
              </a:ext>
            </a:extLst>
          </p:cNvPr>
          <p:cNvSpPr/>
          <p:nvPr/>
        </p:nvSpPr>
        <p:spPr>
          <a:xfrm>
            <a:off x="1274263" y="-915161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2" name="Heart 191">
            <a:extLst>
              <a:ext uri="{FF2B5EF4-FFF2-40B4-BE49-F238E27FC236}">
                <a16:creationId xmlns="" xmlns:a16="http://schemas.microsoft.com/office/drawing/2014/main" id="{AA295E97-421D-4C55-8063-783C5380A96F}"/>
              </a:ext>
            </a:extLst>
          </p:cNvPr>
          <p:cNvSpPr/>
          <p:nvPr/>
        </p:nvSpPr>
        <p:spPr>
          <a:xfrm>
            <a:off x="4048246" y="-679120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3" name="Heart 192">
            <a:extLst>
              <a:ext uri="{FF2B5EF4-FFF2-40B4-BE49-F238E27FC236}">
                <a16:creationId xmlns="" xmlns:a16="http://schemas.microsoft.com/office/drawing/2014/main" id="{996E3721-65F8-442C-92C9-5444C883CF79}"/>
              </a:ext>
            </a:extLst>
          </p:cNvPr>
          <p:cNvSpPr/>
          <p:nvPr/>
        </p:nvSpPr>
        <p:spPr>
          <a:xfrm>
            <a:off x="713541" y="-457377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4" name="Heart 193">
            <a:extLst>
              <a:ext uri="{FF2B5EF4-FFF2-40B4-BE49-F238E27FC236}">
                <a16:creationId xmlns="" xmlns:a16="http://schemas.microsoft.com/office/drawing/2014/main" id="{E2CC1505-E44D-499E-99C4-87021FBE2139}"/>
              </a:ext>
            </a:extLst>
          </p:cNvPr>
          <p:cNvSpPr/>
          <p:nvPr/>
        </p:nvSpPr>
        <p:spPr>
          <a:xfrm>
            <a:off x="2287779" y="-1027661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5" name="Heart 194">
            <a:extLst>
              <a:ext uri="{FF2B5EF4-FFF2-40B4-BE49-F238E27FC236}">
                <a16:creationId xmlns="" xmlns:a16="http://schemas.microsoft.com/office/drawing/2014/main" id="{D6A2EDFB-60EA-452B-BD00-56AF13A1F67B}"/>
              </a:ext>
            </a:extLst>
          </p:cNvPr>
          <p:cNvSpPr/>
          <p:nvPr/>
        </p:nvSpPr>
        <p:spPr>
          <a:xfrm>
            <a:off x="3286817" y="-945379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6" name="Heart 195">
            <a:extLst>
              <a:ext uri="{FF2B5EF4-FFF2-40B4-BE49-F238E27FC236}">
                <a16:creationId xmlns="" xmlns:a16="http://schemas.microsoft.com/office/drawing/2014/main" id="{BE7181AF-FB2D-49AE-A702-9733C51C3B98}"/>
              </a:ext>
            </a:extLst>
          </p:cNvPr>
          <p:cNvSpPr/>
          <p:nvPr/>
        </p:nvSpPr>
        <p:spPr>
          <a:xfrm>
            <a:off x="4620012" y="-684034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7" name="Heart 196">
            <a:extLst>
              <a:ext uri="{FF2B5EF4-FFF2-40B4-BE49-F238E27FC236}">
                <a16:creationId xmlns="" xmlns:a16="http://schemas.microsoft.com/office/drawing/2014/main" id="{B553A0AF-FD53-435E-AA71-1F5EB6F05AB0}"/>
              </a:ext>
            </a:extLst>
          </p:cNvPr>
          <p:cNvSpPr/>
          <p:nvPr/>
        </p:nvSpPr>
        <p:spPr>
          <a:xfrm>
            <a:off x="4581739" y="-1050336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98" name="Heart 197">
            <a:extLst>
              <a:ext uri="{FF2B5EF4-FFF2-40B4-BE49-F238E27FC236}">
                <a16:creationId xmlns="" xmlns:a16="http://schemas.microsoft.com/office/drawing/2014/main" id="{56A5DC29-99FF-4197-9890-0C523D81129C}"/>
              </a:ext>
            </a:extLst>
          </p:cNvPr>
          <p:cNvSpPr/>
          <p:nvPr/>
        </p:nvSpPr>
        <p:spPr>
          <a:xfrm>
            <a:off x="2739225" y="-885716"/>
            <a:ext cx="355301" cy="141944"/>
          </a:xfrm>
          <a:prstGeom prst="hear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pic>
        <p:nvPicPr>
          <p:cNvPr id="107" name="Picture 106" descr="A picture containing vector graphics&#10;&#10;Description automatically generated">
            <a:extLst>
              <a:ext uri="{FF2B5EF4-FFF2-40B4-BE49-F238E27FC236}">
                <a16:creationId xmlns="" xmlns:a16="http://schemas.microsoft.com/office/drawing/2014/main" id="{D088EBDE-D65F-43C0-BD2B-7BCB90CAE16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277" y="719394"/>
            <a:ext cx="708468" cy="708468"/>
          </a:xfrm>
          <a:prstGeom prst="rect">
            <a:avLst/>
          </a:prstGeom>
        </p:spPr>
      </p:pic>
      <p:pic>
        <p:nvPicPr>
          <p:cNvPr id="113" name="Picture 112" descr="A picture containing text, vector graphics&#10;&#10;Description automatically generated">
            <a:extLst>
              <a:ext uri="{FF2B5EF4-FFF2-40B4-BE49-F238E27FC236}">
                <a16:creationId xmlns="" xmlns:a16="http://schemas.microsoft.com/office/drawing/2014/main" id="{26BA0C93-7E56-49D4-B155-19FD9F2CB663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85348" y="3935171"/>
            <a:ext cx="572571" cy="52540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8E11BF0F-A659-404D-9B9E-507E47A4342B}"/>
              </a:ext>
            </a:extLst>
          </p:cNvPr>
          <p:cNvGrpSpPr/>
          <p:nvPr/>
        </p:nvGrpSpPr>
        <p:grpSpPr>
          <a:xfrm>
            <a:off x="3484642" y="328135"/>
            <a:ext cx="5474835" cy="801635"/>
            <a:chOff x="4598342" y="88362"/>
            <a:chExt cx="7299780" cy="1068846"/>
          </a:xfrm>
        </p:grpSpPr>
        <p:pic>
          <p:nvPicPr>
            <p:cNvPr id="199" name="Picture 198">
              <a:extLst>
                <a:ext uri="{FF2B5EF4-FFF2-40B4-BE49-F238E27FC236}">
                  <a16:creationId xmlns="" xmlns:a16="http://schemas.microsoft.com/office/drawing/2014/main" id="{3EC1F471-3196-4955-A74E-26A489BC1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rcRect l="16533" t="9606" r="17518" b="76962"/>
            <a:stretch>
              <a:fillRect/>
            </a:stretch>
          </p:blipFill>
          <p:spPr>
            <a:xfrm>
              <a:off x="5775302" y="135939"/>
              <a:ext cx="6122820" cy="696589"/>
            </a:xfrm>
            <a:custGeom>
              <a:avLst/>
              <a:gdLst/>
              <a:ahLst/>
              <a:cxnLst/>
              <a:rect l="l" t="t" r="r" b="b"/>
              <a:pathLst>
                <a:path w="7849603" h="893044">
                  <a:moveTo>
                    <a:pt x="3773313" y="812416"/>
                  </a:moveTo>
                  <a:lnTo>
                    <a:pt x="3855578" y="812416"/>
                  </a:lnTo>
                  <a:lnTo>
                    <a:pt x="3855578" y="893044"/>
                  </a:lnTo>
                  <a:lnTo>
                    <a:pt x="3773313" y="893044"/>
                  </a:lnTo>
                  <a:close/>
                  <a:moveTo>
                    <a:pt x="5239717" y="305321"/>
                  </a:moveTo>
                  <a:cubicBezTo>
                    <a:pt x="5230167" y="335062"/>
                    <a:pt x="5222800" y="370806"/>
                    <a:pt x="5217616" y="412552"/>
                  </a:cubicBezTo>
                  <a:cubicBezTo>
                    <a:pt x="5213523" y="448295"/>
                    <a:pt x="5210521" y="496590"/>
                    <a:pt x="5208611" y="557436"/>
                  </a:cubicBezTo>
                  <a:lnTo>
                    <a:pt x="5270412" y="557436"/>
                  </a:lnTo>
                  <a:cubicBezTo>
                    <a:pt x="5269594" y="506686"/>
                    <a:pt x="5266592" y="458391"/>
                    <a:pt x="5261408" y="412552"/>
                  </a:cubicBezTo>
                  <a:cubicBezTo>
                    <a:pt x="5255678" y="366986"/>
                    <a:pt x="5248448" y="331242"/>
                    <a:pt x="5239717" y="305321"/>
                  </a:cubicBezTo>
                  <a:close/>
                  <a:moveTo>
                    <a:pt x="3810967" y="305321"/>
                  </a:moveTo>
                  <a:cubicBezTo>
                    <a:pt x="3801417" y="335062"/>
                    <a:pt x="3794050" y="370806"/>
                    <a:pt x="3788865" y="412552"/>
                  </a:cubicBezTo>
                  <a:cubicBezTo>
                    <a:pt x="3784774" y="448295"/>
                    <a:pt x="3781771" y="496590"/>
                    <a:pt x="3779861" y="557436"/>
                  </a:cubicBezTo>
                  <a:lnTo>
                    <a:pt x="3841662" y="557436"/>
                  </a:lnTo>
                  <a:cubicBezTo>
                    <a:pt x="3840844" y="506686"/>
                    <a:pt x="3837842" y="458391"/>
                    <a:pt x="3832658" y="412552"/>
                  </a:cubicBezTo>
                  <a:cubicBezTo>
                    <a:pt x="3826928" y="366986"/>
                    <a:pt x="3819698" y="331242"/>
                    <a:pt x="3810967" y="305321"/>
                  </a:cubicBezTo>
                  <a:close/>
                  <a:moveTo>
                    <a:pt x="2639392" y="305321"/>
                  </a:moveTo>
                  <a:cubicBezTo>
                    <a:pt x="2629843" y="335062"/>
                    <a:pt x="2622475" y="370806"/>
                    <a:pt x="2617291" y="412552"/>
                  </a:cubicBezTo>
                  <a:cubicBezTo>
                    <a:pt x="2613198" y="448295"/>
                    <a:pt x="2610197" y="496590"/>
                    <a:pt x="2608287" y="557436"/>
                  </a:cubicBezTo>
                  <a:lnTo>
                    <a:pt x="2670088" y="557436"/>
                  </a:lnTo>
                  <a:cubicBezTo>
                    <a:pt x="2669269" y="506686"/>
                    <a:pt x="2666268" y="458391"/>
                    <a:pt x="2661084" y="412552"/>
                  </a:cubicBezTo>
                  <a:cubicBezTo>
                    <a:pt x="2655354" y="366986"/>
                    <a:pt x="2648124" y="331242"/>
                    <a:pt x="2639392" y="305321"/>
                  </a:cubicBezTo>
                  <a:close/>
                  <a:moveTo>
                    <a:pt x="1876053" y="288541"/>
                  </a:moveTo>
                  <a:cubicBezTo>
                    <a:pt x="1863774" y="288541"/>
                    <a:pt x="1855725" y="291406"/>
                    <a:pt x="1851905" y="297136"/>
                  </a:cubicBezTo>
                  <a:cubicBezTo>
                    <a:pt x="1847267" y="303138"/>
                    <a:pt x="1844948" y="316781"/>
                    <a:pt x="1844948" y="338064"/>
                  </a:cubicBezTo>
                  <a:lnTo>
                    <a:pt x="1844948" y="354844"/>
                  </a:lnTo>
                  <a:lnTo>
                    <a:pt x="1844948" y="608596"/>
                  </a:lnTo>
                  <a:cubicBezTo>
                    <a:pt x="1844948" y="630697"/>
                    <a:pt x="1847267" y="644749"/>
                    <a:pt x="1851905" y="650751"/>
                  </a:cubicBezTo>
                  <a:cubicBezTo>
                    <a:pt x="1856544" y="656208"/>
                    <a:pt x="1864593" y="658937"/>
                    <a:pt x="1876053" y="658937"/>
                  </a:cubicBezTo>
                  <a:cubicBezTo>
                    <a:pt x="1887785" y="658937"/>
                    <a:pt x="1895834" y="655936"/>
                    <a:pt x="1900200" y="649933"/>
                  </a:cubicBezTo>
                  <a:cubicBezTo>
                    <a:pt x="1904838" y="642839"/>
                    <a:pt x="1907158" y="627695"/>
                    <a:pt x="1907158" y="604503"/>
                  </a:cubicBezTo>
                  <a:lnTo>
                    <a:pt x="1907158" y="591815"/>
                  </a:lnTo>
                  <a:lnTo>
                    <a:pt x="1907158" y="342156"/>
                  </a:lnTo>
                  <a:cubicBezTo>
                    <a:pt x="1907158" y="318418"/>
                    <a:pt x="1904838" y="303684"/>
                    <a:pt x="1900200" y="297954"/>
                  </a:cubicBezTo>
                  <a:cubicBezTo>
                    <a:pt x="1896107" y="291679"/>
                    <a:pt x="1888058" y="288541"/>
                    <a:pt x="1876053" y="288541"/>
                  </a:cubicBezTo>
                  <a:close/>
                  <a:moveTo>
                    <a:pt x="523502" y="288541"/>
                  </a:moveTo>
                  <a:cubicBezTo>
                    <a:pt x="511224" y="288541"/>
                    <a:pt x="503175" y="291406"/>
                    <a:pt x="499355" y="297136"/>
                  </a:cubicBezTo>
                  <a:cubicBezTo>
                    <a:pt x="494717" y="303138"/>
                    <a:pt x="492397" y="316781"/>
                    <a:pt x="492397" y="338064"/>
                  </a:cubicBezTo>
                  <a:lnTo>
                    <a:pt x="492397" y="354844"/>
                  </a:lnTo>
                  <a:lnTo>
                    <a:pt x="492397" y="608596"/>
                  </a:lnTo>
                  <a:cubicBezTo>
                    <a:pt x="492397" y="630697"/>
                    <a:pt x="494717" y="644749"/>
                    <a:pt x="499355" y="650751"/>
                  </a:cubicBezTo>
                  <a:cubicBezTo>
                    <a:pt x="503994" y="656208"/>
                    <a:pt x="512043" y="658937"/>
                    <a:pt x="523502" y="658937"/>
                  </a:cubicBezTo>
                  <a:cubicBezTo>
                    <a:pt x="535235" y="658937"/>
                    <a:pt x="543284" y="655936"/>
                    <a:pt x="547650" y="649933"/>
                  </a:cubicBezTo>
                  <a:cubicBezTo>
                    <a:pt x="552288" y="642839"/>
                    <a:pt x="554608" y="627695"/>
                    <a:pt x="554608" y="604503"/>
                  </a:cubicBezTo>
                  <a:lnTo>
                    <a:pt x="554608" y="591815"/>
                  </a:lnTo>
                  <a:lnTo>
                    <a:pt x="554608" y="342156"/>
                  </a:lnTo>
                  <a:cubicBezTo>
                    <a:pt x="554608" y="318418"/>
                    <a:pt x="552288" y="303684"/>
                    <a:pt x="547650" y="297954"/>
                  </a:cubicBezTo>
                  <a:cubicBezTo>
                    <a:pt x="543557" y="291679"/>
                    <a:pt x="535508" y="288541"/>
                    <a:pt x="523502" y="288541"/>
                  </a:cubicBezTo>
                  <a:close/>
                  <a:moveTo>
                    <a:pt x="7655197" y="287722"/>
                  </a:moveTo>
                  <a:lnTo>
                    <a:pt x="7655197" y="404366"/>
                  </a:lnTo>
                  <a:lnTo>
                    <a:pt x="7678117" y="404366"/>
                  </a:lnTo>
                  <a:cubicBezTo>
                    <a:pt x="7694215" y="404366"/>
                    <a:pt x="7706493" y="400410"/>
                    <a:pt x="7714951" y="392497"/>
                  </a:cubicBezTo>
                  <a:cubicBezTo>
                    <a:pt x="7720681" y="385130"/>
                    <a:pt x="7723955" y="368896"/>
                    <a:pt x="7724774" y="343793"/>
                  </a:cubicBezTo>
                  <a:cubicBezTo>
                    <a:pt x="7724774" y="323602"/>
                    <a:pt x="7721499" y="309414"/>
                    <a:pt x="7714951" y="301228"/>
                  </a:cubicBezTo>
                  <a:cubicBezTo>
                    <a:pt x="7708403" y="292224"/>
                    <a:pt x="7696943" y="287722"/>
                    <a:pt x="7680572" y="287722"/>
                  </a:cubicBezTo>
                  <a:close/>
                  <a:moveTo>
                    <a:pt x="7532823" y="187040"/>
                  </a:moveTo>
                  <a:lnTo>
                    <a:pt x="7702263" y="187040"/>
                  </a:lnTo>
                  <a:cubicBezTo>
                    <a:pt x="7756015" y="187040"/>
                    <a:pt x="7794215" y="199591"/>
                    <a:pt x="7816861" y="224694"/>
                  </a:cubicBezTo>
                  <a:cubicBezTo>
                    <a:pt x="7837871" y="249523"/>
                    <a:pt x="7848785" y="294544"/>
                    <a:pt x="7849603" y="359755"/>
                  </a:cubicBezTo>
                  <a:cubicBezTo>
                    <a:pt x="7849603" y="411597"/>
                    <a:pt x="7838417" y="448159"/>
                    <a:pt x="7816043" y="469442"/>
                  </a:cubicBezTo>
                  <a:cubicBezTo>
                    <a:pt x="7795306" y="489905"/>
                    <a:pt x="7756834" y="500547"/>
                    <a:pt x="7700627" y="501365"/>
                  </a:cubicBezTo>
                  <a:lnTo>
                    <a:pt x="7659289" y="501365"/>
                  </a:lnTo>
                  <a:lnTo>
                    <a:pt x="7659289" y="759619"/>
                  </a:lnTo>
                  <a:lnTo>
                    <a:pt x="7532823" y="759619"/>
                  </a:lnTo>
                  <a:close/>
                  <a:moveTo>
                    <a:pt x="7208973" y="187040"/>
                  </a:moveTo>
                  <a:lnTo>
                    <a:pt x="7467227" y="187040"/>
                  </a:lnTo>
                  <a:lnTo>
                    <a:pt x="7467227" y="295908"/>
                  </a:lnTo>
                  <a:lnTo>
                    <a:pt x="7335439" y="295908"/>
                  </a:lnTo>
                  <a:lnTo>
                    <a:pt x="7335439" y="393316"/>
                  </a:lnTo>
                  <a:lnTo>
                    <a:pt x="7462315" y="393316"/>
                  </a:lnTo>
                  <a:lnTo>
                    <a:pt x="7462315" y="501365"/>
                  </a:lnTo>
                  <a:lnTo>
                    <a:pt x="7335439" y="501365"/>
                  </a:lnTo>
                  <a:lnTo>
                    <a:pt x="7335439" y="650751"/>
                  </a:lnTo>
                  <a:lnTo>
                    <a:pt x="7472956" y="650751"/>
                  </a:lnTo>
                  <a:lnTo>
                    <a:pt x="7472956" y="759619"/>
                  </a:lnTo>
                  <a:lnTo>
                    <a:pt x="7208973" y="759619"/>
                  </a:lnTo>
                  <a:close/>
                  <a:moveTo>
                    <a:pt x="6818448" y="187040"/>
                  </a:moveTo>
                  <a:lnTo>
                    <a:pt x="6944915" y="187040"/>
                  </a:lnTo>
                  <a:lnTo>
                    <a:pt x="6944915" y="391679"/>
                  </a:lnTo>
                  <a:lnTo>
                    <a:pt x="7003851" y="391679"/>
                  </a:lnTo>
                  <a:lnTo>
                    <a:pt x="7003851" y="187040"/>
                  </a:lnTo>
                  <a:lnTo>
                    <a:pt x="7130317" y="187040"/>
                  </a:lnTo>
                  <a:lnTo>
                    <a:pt x="7130317" y="759619"/>
                  </a:lnTo>
                  <a:lnTo>
                    <a:pt x="7003851" y="759619"/>
                  </a:lnTo>
                  <a:lnTo>
                    <a:pt x="7003851" y="496454"/>
                  </a:lnTo>
                  <a:lnTo>
                    <a:pt x="6944915" y="496454"/>
                  </a:lnTo>
                  <a:lnTo>
                    <a:pt x="6944915" y="759619"/>
                  </a:lnTo>
                  <a:lnTo>
                    <a:pt x="6818448" y="759619"/>
                  </a:lnTo>
                  <a:close/>
                  <a:moveTo>
                    <a:pt x="5856423" y="187040"/>
                  </a:moveTo>
                  <a:lnTo>
                    <a:pt x="5982890" y="187040"/>
                  </a:lnTo>
                  <a:lnTo>
                    <a:pt x="5982890" y="391679"/>
                  </a:lnTo>
                  <a:lnTo>
                    <a:pt x="6041826" y="391679"/>
                  </a:lnTo>
                  <a:lnTo>
                    <a:pt x="6041826" y="187040"/>
                  </a:lnTo>
                  <a:lnTo>
                    <a:pt x="6168292" y="187040"/>
                  </a:lnTo>
                  <a:lnTo>
                    <a:pt x="6168292" y="759619"/>
                  </a:lnTo>
                  <a:lnTo>
                    <a:pt x="6041826" y="759619"/>
                  </a:lnTo>
                  <a:lnTo>
                    <a:pt x="6041826" y="496454"/>
                  </a:lnTo>
                  <a:lnTo>
                    <a:pt x="5982890" y="496454"/>
                  </a:lnTo>
                  <a:lnTo>
                    <a:pt x="5982890" y="759619"/>
                  </a:lnTo>
                  <a:lnTo>
                    <a:pt x="5856423" y="759619"/>
                  </a:lnTo>
                  <a:close/>
                  <a:moveTo>
                    <a:pt x="5465898" y="187040"/>
                  </a:moveTo>
                  <a:lnTo>
                    <a:pt x="5583361" y="187040"/>
                  </a:lnTo>
                  <a:cubicBezTo>
                    <a:pt x="5593183" y="202866"/>
                    <a:pt x="5605188" y="225239"/>
                    <a:pt x="5619377" y="254162"/>
                  </a:cubicBezTo>
                  <a:cubicBezTo>
                    <a:pt x="5630018" y="276808"/>
                    <a:pt x="5641751" y="304776"/>
                    <a:pt x="5654575" y="338064"/>
                  </a:cubicBezTo>
                  <a:lnTo>
                    <a:pt x="5654575" y="187040"/>
                  </a:lnTo>
                  <a:lnTo>
                    <a:pt x="5780223" y="187040"/>
                  </a:lnTo>
                  <a:lnTo>
                    <a:pt x="5780223" y="759619"/>
                  </a:lnTo>
                  <a:lnTo>
                    <a:pt x="5654575" y="759619"/>
                  </a:lnTo>
                  <a:lnTo>
                    <a:pt x="5654575" y="647477"/>
                  </a:lnTo>
                  <a:cubicBezTo>
                    <a:pt x="5654575" y="597545"/>
                    <a:pt x="5649254" y="550888"/>
                    <a:pt x="5638613" y="507504"/>
                  </a:cubicBezTo>
                  <a:cubicBezTo>
                    <a:pt x="5628517" y="461938"/>
                    <a:pt x="5613102" y="419373"/>
                    <a:pt x="5592365" y="379810"/>
                  </a:cubicBezTo>
                  <a:lnTo>
                    <a:pt x="5592365" y="759619"/>
                  </a:lnTo>
                  <a:lnTo>
                    <a:pt x="5465898" y="759619"/>
                  </a:lnTo>
                  <a:close/>
                  <a:moveTo>
                    <a:pt x="5183236" y="187040"/>
                  </a:moveTo>
                  <a:lnTo>
                    <a:pt x="5296606" y="187040"/>
                  </a:lnTo>
                  <a:cubicBezTo>
                    <a:pt x="5330439" y="238882"/>
                    <a:pt x="5355815" y="302047"/>
                    <a:pt x="5372732" y="376536"/>
                  </a:cubicBezTo>
                  <a:cubicBezTo>
                    <a:pt x="5380917" y="412825"/>
                    <a:pt x="5387056" y="453548"/>
                    <a:pt x="5391149" y="498705"/>
                  </a:cubicBezTo>
                  <a:cubicBezTo>
                    <a:pt x="5395242" y="543862"/>
                    <a:pt x="5397288" y="593453"/>
                    <a:pt x="5397288" y="647477"/>
                  </a:cubicBezTo>
                  <a:lnTo>
                    <a:pt x="5397288" y="759619"/>
                  </a:lnTo>
                  <a:lnTo>
                    <a:pt x="5270412" y="759619"/>
                  </a:lnTo>
                  <a:lnTo>
                    <a:pt x="5270412" y="665076"/>
                  </a:lnTo>
                  <a:lnTo>
                    <a:pt x="5208611" y="665076"/>
                  </a:lnTo>
                  <a:lnTo>
                    <a:pt x="5208611" y="759619"/>
                  </a:lnTo>
                  <a:lnTo>
                    <a:pt x="5082963" y="759619"/>
                  </a:lnTo>
                  <a:lnTo>
                    <a:pt x="5082963" y="647477"/>
                  </a:lnTo>
                  <a:cubicBezTo>
                    <a:pt x="5082963" y="540519"/>
                    <a:pt x="5091012" y="449933"/>
                    <a:pt x="5107111" y="375717"/>
                  </a:cubicBezTo>
                  <a:cubicBezTo>
                    <a:pt x="5115296" y="339428"/>
                    <a:pt x="5125665" y="305389"/>
                    <a:pt x="5138216" y="273602"/>
                  </a:cubicBezTo>
                  <a:cubicBezTo>
                    <a:pt x="5150767" y="241815"/>
                    <a:pt x="5165774" y="212961"/>
                    <a:pt x="5183236" y="187040"/>
                  </a:cubicBezTo>
                  <a:close/>
                  <a:moveTo>
                    <a:pt x="4513398" y="187040"/>
                  </a:moveTo>
                  <a:lnTo>
                    <a:pt x="4682021" y="187040"/>
                  </a:lnTo>
                  <a:cubicBezTo>
                    <a:pt x="4697846" y="204230"/>
                    <a:pt x="4713535" y="226876"/>
                    <a:pt x="4729088" y="254980"/>
                  </a:cubicBezTo>
                  <a:cubicBezTo>
                    <a:pt x="4743003" y="280628"/>
                    <a:pt x="4755008" y="308595"/>
                    <a:pt x="4765104" y="338882"/>
                  </a:cubicBezTo>
                  <a:cubicBezTo>
                    <a:pt x="4773835" y="310505"/>
                    <a:pt x="4785568" y="282811"/>
                    <a:pt x="4800302" y="255799"/>
                  </a:cubicBezTo>
                  <a:cubicBezTo>
                    <a:pt x="4813126" y="230423"/>
                    <a:pt x="4828951" y="207504"/>
                    <a:pt x="4847778" y="187040"/>
                  </a:cubicBezTo>
                  <a:lnTo>
                    <a:pt x="5016400" y="187040"/>
                  </a:lnTo>
                  <a:lnTo>
                    <a:pt x="5016400" y="759619"/>
                  </a:lnTo>
                  <a:lnTo>
                    <a:pt x="4889933" y="759619"/>
                  </a:lnTo>
                  <a:lnTo>
                    <a:pt x="4889933" y="324557"/>
                  </a:lnTo>
                  <a:cubicBezTo>
                    <a:pt x="4867832" y="351024"/>
                    <a:pt x="4851870" y="378991"/>
                    <a:pt x="4842048" y="408459"/>
                  </a:cubicBezTo>
                  <a:cubicBezTo>
                    <a:pt x="4832498" y="437654"/>
                    <a:pt x="4827723" y="477900"/>
                    <a:pt x="4827723" y="529196"/>
                  </a:cubicBezTo>
                  <a:lnTo>
                    <a:pt x="4827723" y="561120"/>
                  </a:lnTo>
                  <a:lnTo>
                    <a:pt x="4827723" y="759619"/>
                  </a:lnTo>
                  <a:lnTo>
                    <a:pt x="4702075" y="759619"/>
                  </a:lnTo>
                  <a:lnTo>
                    <a:pt x="4702075" y="529196"/>
                  </a:lnTo>
                  <a:cubicBezTo>
                    <a:pt x="4702075" y="477900"/>
                    <a:pt x="4697027" y="437654"/>
                    <a:pt x="4686932" y="408459"/>
                  </a:cubicBezTo>
                  <a:cubicBezTo>
                    <a:pt x="4677928" y="378718"/>
                    <a:pt x="4662239" y="350751"/>
                    <a:pt x="4639865" y="324557"/>
                  </a:cubicBezTo>
                  <a:lnTo>
                    <a:pt x="4639865" y="759619"/>
                  </a:lnTo>
                  <a:lnTo>
                    <a:pt x="4513398" y="759619"/>
                  </a:lnTo>
                  <a:close/>
                  <a:moveTo>
                    <a:pt x="4012182" y="187040"/>
                  </a:moveTo>
                  <a:lnTo>
                    <a:pt x="4285989" y="187040"/>
                  </a:lnTo>
                  <a:lnTo>
                    <a:pt x="4285989" y="291815"/>
                  </a:lnTo>
                  <a:lnTo>
                    <a:pt x="4212319" y="291815"/>
                  </a:lnTo>
                  <a:lnTo>
                    <a:pt x="4212319" y="759619"/>
                  </a:lnTo>
                  <a:lnTo>
                    <a:pt x="4085852" y="759619"/>
                  </a:lnTo>
                  <a:lnTo>
                    <a:pt x="4085852" y="291815"/>
                  </a:lnTo>
                  <a:lnTo>
                    <a:pt x="4012182" y="291815"/>
                  </a:lnTo>
                  <a:close/>
                  <a:moveTo>
                    <a:pt x="3754486" y="187040"/>
                  </a:moveTo>
                  <a:lnTo>
                    <a:pt x="3867856" y="187040"/>
                  </a:lnTo>
                  <a:cubicBezTo>
                    <a:pt x="3901690" y="238882"/>
                    <a:pt x="3927065" y="302047"/>
                    <a:pt x="3943982" y="376536"/>
                  </a:cubicBezTo>
                  <a:cubicBezTo>
                    <a:pt x="3952167" y="412825"/>
                    <a:pt x="3958306" y="453548"/>
                    <a:pt x="3962399" y="498705"/>
                  </a:cubicBezTo>
                  <a:cubicBezTo>
                    <a:pt x="3966492" y="543862"/>
                    <a:pt x="3968538" y="593453"/>
                    <a:pt x="3968538" y="647477"/>
                  </a:cubicBezTo>
                  <a:lnTo>
                    <a:pt x="3968538" y="759619"/>
                  </a:lnTo>
                  <a:lnTo>
                    <a:pt x="3841662" y="759619"/>
                  </a:lnTo>
                  <a:lnTo>
                    <a:pt x="3841662" y="665076"/>
                  </a:lnTo>
                  <a:lnTo>
                    <a:pt x="3779861" y="665076"/>
                  </a:lnTo>
                  <a:lnTo>
                    <a:pt x="3779861" y="759619"/>
                  </a:lnTo>
                  <a:lnTo>
                    <a:pt x="3654213" y="759619"/>
                  </a:lnTo>
                  <a:lnTo>
                    <a:pt x="3654213" y="647477"/>
                  </a:lnTo>
                  <a:cubicBezTo>
                    <a:pt x="3654213" y="540519"/>
                    <a:pt x="3662262" y="449933"/>
                    <a:pt x="3678361" y="375717"/>
                  </a:cubicBezTo>
                  <a:cubicBezTo>
                    <a:pt x="3686546" y="339428"/>
                    <a:pt x="3696915" y="305389"/>
                    <a:pt x="3709466" y="273602"/>
                  </a:cubicBezTo>
                  <a:cubicBezTo>
                    <a:pt x="3722017" y="241815"/>
                    <a:pt x="3737024" y="212961"/>
                    <a:pt x="3754486" y="187040"/>
                  </a:cubicBezTo>
                  <a:close/>
                  <a:moveTo>
                    <a:pt x="3370398" y="187040"/>
                  </a:moveTo>
                  <a:lnTo>
                    <a:pt x="3496865" y="187040"/>
                  </a:lnTo>
                  <a:lnTo>
                    <a:pt x="3496865" y="650751"/>
                  </a:lnTo>
                  <a:lnTo>
                    <a:pt x="3627835" y="650751"/>
                  </a:lnTo>
                  <a:lnTo>
                    <a:pt x="3627835" y="759619"/>
                  </a:lnTo>
                  <a:lnTo>
                    <a:pt x="3370398" y="759619"/>
                  </a:lnTo>
                  <a:close/>
                  <a:moveTo>
                    <a:pt x="2831194" y="187040"/>
                  </a:moveTo>
                  <a:lnTo>
                    <a:pt x="2957661" y="187040"/>
                  </a:lnTo>
                  <a:cubicBezTo>
                    <a:pt x="2959025" y="260710"/>
                    <a:pt x="2962436" y="322784"/>
                    <a:pt x="2967893" y="373261"/>
                  </a:cubicBezTo>
                  <a:cubicBezTo>
                    <a:pt x="2972531" y="422102"/>
                    <a:pt x="2979489" y="457845"/>
                    <a:pt x="2988766" y="480492"/>
                  </a:cubicBezTo>
                  <a:cubicBezTo>
                    <a:pt x="2996679" y="461665"/>
                    <a:pt x="3003636" y="425649"/>
                    <a:pt x="3009639" y="372443"/>
                  </a:cubicBezTo>
                  <a:cubicBezTo>
                    <a:pt x="3015641" y="321692"/>
                    <a:pt x="3019053" y="259892"/>
                    <a:pt x="3019871" y="187040"/>
                  </a:cubicBezTo>
                  <a:lnTo>
                    <a:pt x="3145519" y="187040"/>
                  </a:lnTo>
                  <a:lnTo>
                    <a:pt x="3145519" y="214871"/>
                  </a:lnTo>
                  <a:cubicBezTo>
                    <a:pt x="3145519" y="283357"/>
                    <a:pt x="3137471" y="350887"/>
                    <a:pt x="3121372" y="417463"/>
                  </a:cubicBezTo>
                  <a:cubicBezTo>
                    <a:pt x="3113732" y="450478"/>
                    <a:pt x="3104182" y="481652"/>
                    <a:pt x="3092722" y="510983"/>
                  </a:cubicBezTo>
                  <a:cubicBezTo>
                    <a:pt x="3081262" y="540315"/>
                    <a:pt x="3067620" y="569032"/>
                    <a:pt x="3051795" y="597136"/>
                  </a:cubicBezTo>
                  <a:lnTo>
                    <a:pt x="3051795" y="759619"/>
                  </a:lnTo>
                  <a:lnTo>
                    <a:pt x="2925328" y="759619"/>
                  </a:lnTo>
                  <a:lnTo>
                    <a:pt x="2925328" y="597136"/>
                  </a:lnTo>
                  <a:cubicBezTo>
                    <a:pt x="2895041" y="542839"/>
                    <a:pt x="2871576" y="481856"/>
                    <a:pt x="2854932" y="414189"/>
                  </a:cubicBezTo>
                  <a:cubicBezTo>
                    <a:pt x="2847019" y="378173"/>
                    <a:pt x="2841086" y="342838"/>
                    <a:pt x="2837128" y="308186"/>
                  </a:cubicBezTo>
                  <a:cubicBezTo>
                    <a:pt x="2833173" y="273534"/>
                    <a:pt x="2831194" y="237108"/>
                    <a:pt x="2831194" y="198909"/>
                  </a:cubicBezTo>
                  <a:close/>
                  <a:moveTo>
                    <a:pt x="2582912" y="187040"/>
                  </a:moveTo>
                  <a:lnTo>
                    <a:pt x="2696281" y="187040"/>
                  </a:lnTo>
                  <a:cubicBezTo>
                    <a:pt x="2730115" y="238882"/>
                    <a:pt x="2755491" y="302047"/>
                    <a:pt x="2772407" y="376536"/>
                  </a:cubicBezTo>
                  <a:cubicBezTo>
                    <a:pt x="2780593" y="412825"/>
                    <a:pt x="2786732" y="453548"/>
                    <a:pt x="2790825" y="498705"/>
                  </a:cubicBezTo>
                  <a:cubicBezTo>
                    <a:pt x="2794917" y="543862"/>
                    <a:pt x="2796963" y="593453"/>
                    <a:pt x="2796963" y="647477"/>
                  </a:cubicBezTo>
                  <a:lnTo>
                    <a:pt x="2796963" y="759619"/>
                  </a:lnTo>
                  <a:lnTo>
                    <a:pt x="2670088" y="759619"/>
                  </a:lnTo>
                  <a:lnTo>
                    <a:pt x="2670088" y="665076"/>
                  </a:lnTo>
                  <a:lnTo>
                    <a:pt x="2608287" y="665076"/>
                  </a:lnTo>
                  <a:lnTo>
                    <a:pt x="2608287" y="759619"/>
                  </a:lnTo>
                  <a:lnTo>
                    <a:pt x="2482638" y="759619"/>
                  </a:lnTo>
                  <a:lnTo>
                    <a:pt x="2482638" y="647477"/>
                  </a:lnTo>
                  <a:cubicBezTo>
                    <a:pt x="2482638" y="540519"/>
                    <a:pt x="2490688" y="449933"/>
                    <a:pt x="2506786" y="375717"/>
                  </a:cubicBezTo>
                  <a:cubicBezTo>
                    <a:pt x="2514971" y="339428"/>
                    <a:pt x="2525340" y="305389"/>
                    <a:pt x="2537891" y="273602"/>
                  </a:cubicBezTo>
                  <a:cubicBezTo>
                    <a:pt x="2550442" y="241815"/>
                    <a:pt x="2565449" y="212961"/>
                    <a:pt x="2582912" y="187040"/>
                  </a:cubicBezTo>
                  <a:close/>
                  <a:moveTo>
                    <a:pt x="2101118" y="187040"/>
                  </a:moveTo>
                  <a:lnTo>
                    <a:pt x="2227584" y="187040"/>
                  </a:lnTo>
                  <a:lnTo>
                    <a:pt x="2227584" y="591815"/>
                  </a:lnTo>
                  <a:lnTo>
                    <a:pt x="2227584" y="608596"/>
                  </a:lnTo>
                  <a:cubicBezTo>
                    <a:pt x="2227584" y="630697"/>
                    <a:pt x="2229904" y="644749"/>
                    <a:pt x="2234542" y="650751"/>
                  </a:cubicBezTo>
                  <a:cubicBezTo>
                    <a:pt x="2239181" y="656208"/>
                    <a:pt x="2247230" y="658937"/>
                    <a:pt x="2258689" y="658937"/>
                  </a:cubicBezTo>
                  <a:cubicBezTo>
                    <a:pt x="2270149" y="658937"/>
                    <a:pt x="2278608" y="655663"/>
                    <a:pt x="2284065" y="649114"/>
                  </a:cubicBezTo>
                  <a:cubicBezTo>
                    <a:pt x="2288430" y="641747"/>
                    <a:pt x="2290613" y="624967"/>
                    <a:pt x="2290613" y="598773"/>
                  </a:cubicBezTo>
                  <a:lnTo>
                    <a:pt x="2290613" y="591815"/>
                  </a:lnTo>
                  <a:lnTo>
                    <a:pt x="2290613" y="187040"/>
                  </a:lnTo>
                  <a:lnTo>
                    <a:pt x="2417080" y="187040"/>
                  </a:lnTo>
                  <a:lnTo>
                    <a:pt x="2417080" y="575035"/>
                  </a:lnTo>
                  <a:cubicBezTo>
                    <a:pt x="2417080" y="645704"/>
                    <a:pt x="2404802" y="695499"/>
                    <a:pt x="2380245" y="724421"/>
                  </a:cubicBezTo>
                  <a:cubicBezTo>
                    <a:pt x="2357052" y="752798"/>
                    <a:pt x="2316534" y="766986"/>
                    <a:pt x="2258689" y="766986"/>
                  </a:cubicBezTo>
                  <a:cubicBezTo>
                    <a:pt x="2201937" y="766986"/>
                    <a:pt x="2161418" y="752798"/>
                    <a:pt x="2137134" y="724421"/>
                  </a:cubicBezTo>
                  <a:cubicBezTo>
                    <a:pt x="2113123" y="694953"/>
                    <a:pt x="2101118" y="645158"/>
                    <a:pt x="2101118" y="575035"/>
                  </a:cubicBezTo>
                  <a:close/>
                  <a:moveTo>
                    <a:pt x="751023" y="187040"/>
                  </a:moveTo>
                  <a:lnTo>
                    <a:pt x="868486" y="187040"/>
                  </a:lnTo>
                  <a:cubicBezTo>
                    <a:pt x="878309" y="202866"/>
                    <a:pt x="890314" y="225239"/>
                    <a:pt x="904503" y="254162"/>
                  </a:cubicBezTo>
                  <a:cubicBezTo>
                    <a:pt x="915144" y="276808"/>
                    <a:pt x="926876" y="304776"/>
                    <a:pt x="939700" y="338064"/>
                  </a:cubicBezTo>
                  <a:lnTo>
                    <a:pt x="939700" y="187040"/>
                  </a:lnTo>
                  <a:lnTo>
                    <a:pt x="1065348" y="187040"/>
                  </a:lnTo>
                  <a:lnTo>
                    <a:pt x="1065348" y="759619"/>
                  </a:lnTo>
                  <a:lnTo>
                    <a:pt x="939700" y="759619"/>
                  </a:lnTo>
                  <a:lnTo>
                    <a:pt x="939700" y="647477"/>
                  </a:lnTo>
                  <a:cubicBezTo>
                    <a:pt x="939700" y="597545"/>
                    <a:pt x="934380" y="550888"/>
                    <a:pt x="923738" y="507504"/>
                  </a:cubicBezTo>
                  <a:cubicBezTo>
                    <a:pt x="913643" y="461938"/>
                    <a:pt x="898227" y="419373"/>
                    <a:pt x="877490" y="379810"/>
                  </a:cubicBezTo>
                  <a:lnTo>
                    <a:pt x="877490" y="759619"/>
                  </a:lnTo>
                  <a:lnTo>
                    <a:pt x="751023" y="759619"/>
                  </a:lnTo>
                  <a:close/>
                  <a:moveTo>
                    <a:pt x="0" y="187040"/>
                  </a:moveTo>
                  <a:lnTo>
                    <a:pt x="126466" y="187040"/>
                  </a:lnTo>
                  <a:lnTo>
                    <a:pt x="126466" y="351570"/>
                  </a:lnTo>
                  <a:cubicBezTo>
                    <a:pt x="126466" y="433425"/>
                    <a:pt x="129058" y="496454"/>
                    <a:pt x="134243" y="540656"/>
                  </a:cubicBezTo>
                  <a:cubicBezTo>
                    <a:pt x="138063" y="578855"/>
                    <a:pt x="145839" y="615281"/>
                    <a:pt x="157571" y="649933"/>
                  </a:cubicBezTo>
                  <a:cubicBezTo>
                    <a:pt x="167940" y="621829"/>
                    <a:pt x="175852" y="585403"/>
                    <a:pt x="181309" y="540656"/>
                  </a:cubicBezTo>
                  <a:cubicBezTo>
                    <a:pt x="186221" y="498909"/>
                    <a:pt x="188676" y="435881"/>
                    <a:pt x="188676" y="351570"/>
                  </a:cubicBezTo>
                  <a:lnTo>
                    <a:pt x="188676" y="187040"/>
                  </a:lnTo>
                  <a:lnTo>
                    <a:pt x="314325" y="187040"/>
                  </a:lnTo>
                  <a:lnTo>
                    <a:pt x="314325" y="359755"/>
                  </a:lnTo>
                  <a:cubicBezTo>
                    <a:pt x="314325" y="408596"/>
                    <a:pt x="312551" y="453548"/>
                    <a:pt x="309004" y="494612"/>
                  </a:cubicBezTo>
                  <a:cubicBezTo>
                    <a:pt x="305457" y="535676"/>
                    <a:pt x="300273" y="570397"/>
                    <a:pt x="293451" y="598773"/>
                  </a:cubicBezTo>
                  <a:cubicBezTo>
                    <a:pt x="286630" y="628514"/>
                    <a:pt x="277421" y="656822"/>
                    <a:pt x="265825" y="683698"/>
                  </a:cubicBezTo>
                  <a:cubicBezTo>
                    <a:pt x="254229" y="710574"/>
                    <a:pt x="240518" y="735881"/>
                    <a:pt x="224693" y="759619"/>
                  </a:cubicBezTo>
                  <a:lnTo>
                    <a:pt x="89631" y="759619"/>
                  </a:lnTo>
                  <a:cubicBezTo>
                    <a:pt x="79536" y="744885"/>
                    <a:pt x="70191" y="728992"/>
                    <a:pt x="61596" y="711938"/>
                  </a:cubicBezTo>
                  <a:cubicBezTo>
                    <a:pt x="53001" y="694885"/>
                    <a:pt x="45293" y="676809"/>
                    <a:pt x="38472" y="657709"/>
                  </a:cubicBezTo>
                  <a:cubicBezTo>
                    <a:pt x="31650" y="638609"/>
                    <a:pt x="25784" y="618964"/>
                    <a:pt x="20873" y="598773"/>
                  </a:cubicBezTo>
                  <a:cubicBezTo>
                    <a:pt x="6957" y="537382"/>
                    <a:pt x="0" y="457709"/>
                    <a:pt x="0" y="359755"/>
                  </a:cubicBezTo>
                  <a:close/>
                  <a:moveTo>
                    <a:pt x="6581402" y="179673"/>
                  </a:moveTo>
                  <a:cubicBezTo>
                    <a:pt x="6637609" y="179673"/>
                    <a:pt x="6678401" y="193589"/>
                    <a:pt x="6703776" y="221419"/>
                  </a:cubicBezTo>
                  <a:cubicBezTo>
                    <a:pt x="6727514" y="249523"/>
                    <a:pt x="6739792" y="295635"/>
                    <a:pt x="6740611" y="359755"/>
                  </a:cubicBezTo>
                  <a:lnTo>
                    <a:pt x="6740611" y="383084"/>
                  </a:lnTo>
                  <a:lnTo>
                    <a:pt x="6612507" y="383084"/>
                  </a:lnTo>
                  <a:lnTo>
                    <a:pt x="6612507" y="342156"/>
                  </a:lnTo>
                  <a:cubicBezTo>
                    <a:pt x="6612507" y="318418"/>
                    <a:pt x="6610188" y="303684"/>
                    <a:pt x="6605549" y="297954"/>
                  </a:cubicBezTo>
                  <a:cubicBezTo>
                    <a:pt x="6601457" y="291679"/>
                    <a:pt x="6593407" y="288541"/>
                    <a:pt x="6581402" y="288541"/>
                  </a:cubicBezTo>
                  <a:cubicBezTo>
                    <a:pt x="6569123" y="288541"/>
                    <a:pt x="6561075" y="291406"/>
                    <a:pt x="6557255" y="297136"/>
                  </a:cubicBezTo>
                  <a:cubicBezTo>
                    <a:pt x="6552616" y="303138"/>
                    <a:pt x="6550297" y="316781"/>
                    <a:pt x="6550297" y="338064"/>
                  </a:cubicBezTo>
                  <a:lnTo>
                    <a:pt x="6550297" y="354844"/>
                  </a:lnTo>
                  <a:lnTo>
                    <a:pt x="6550297" y="590178"/>
                  </a:lnTo>
                  <a:cubicBezTo>
                    <a:pt x="6550297" y="619373"/>
                    <a:pt x="6552889" y="638200"/>
                    <a:pt x="6558073" y="646659"/>
                  </a:cubicBezTo>
                  <a:cubicBezTo>
                    <a:pt x="6562711" y="653480"/>
                    <a:pt x="6572125" y="657300"/>
                    <a:pt x="6586313" y="658118"/>
                  </a:cubicBezTo>
                  <a:cubicBezTo>
                    <a:pt x="6600501" y="658118"/>
                    <a:pt x="6610051" y="653889"/>
                    <a:pt x="6614963" y="645431"/>
                  </a:cubicBezTo>
                  <a:cubicBezTo>
                    <a:pt x="6619601" y="637791"/>
                    <a:pt x="6622329" y="617736"/>
                    <a:pt x="6623148" y="585267"/>
                  </a:cubicBezTo>
                  <a:lnTo>
                    <a:pt x="6623148" y="571761"/>
                  </a:lnTo>
                  <a:lnTo>
                    <a:pt x="6623148" y="509141"/>
                  </a:lnTo>
                  <a:lnTo>
                    <a:pt x="6589587" y="509141"/>
                  </a:lnTo>
                  <a:lnTo>
                    <a:pt x="6589587" y="415008"/>
                  </a:lnTo>
                  <a:lnTo>
                    <a:pt x="6740611" y="415008"/>
                  </a:lnTo>
                  <a:lnTo>
                    <a:pt x="6740611" y="759619"/>
                  </a:lnTo>
                  <a:lnTo>
                    <a:pt x="6686995" y="759619"/>
                  </a:lnTo>
                  <a:lnTo>
                    <a:pt x="6671033" y="735472"/>
                  </a:lnTo>
                  <a:cubicBezTo>
                    <a:pt x="6657664" y="745840"/>
                    <a:pt x="6643203" y="753889"/>
                    <a:pt x="6627650" y="759619"/>
                  </a:cubicBezTo>
                  <a:cubicBezTo>
                    <a:pt x="6612643" y="764531"/>
                    <a:pt x="6594499" y="766986"/>
                    <a:pt x="6573217" y="766986"/>
                  </a:cubicBezTo>
                  <a:cubicBezTo>
                    <a:pt x="6520283" y="766986"/>
                    <a:pt x="6481675" y="752252"/>
                    <a:pt x="6457391" y="722784"/>
                  </a:cubicBezTo>
                  <a:cubicBezTo>
                    <a:pt x="6434744" y="694135"/>
                    <a:pt x="6423011" y="644885"/>
                    <a:pt x="6422193" y="575035"/>
                  </a:cubicBezTo>
                  <a:lnTo>
                    <a:pt x="6422193" y="371624"/>
                  </a:lnTo>
                  <a:cubicBezTo>
                    <a:pt x="6422193" y="335881"/>
                    <a:pt x="6425195" y="305799"/>
                    <a:pt x="6431197" y="281379"/>
                  </a:cubicBezTo>
                  <a:cubicBezTo>
                    <a:pt x="6437199" y="256958"/>
                    <a:pt x="6446477" y="237245"/>
                    <a:pt x="6459028" y="222238"/>
                  </a:cubicBezTo>
                  <a:cubicBezTo>
                    <a:pt x="6482493" y="193861"/>
                    <a:pt x="6523285" y="179673"/>
                    <a:pt x="6581402" y="179673"/>
                  </a:cubicBezTo>
                  <a:close/>
                  <a:moveTo>
                    <a:pt x="1876053" y="179673"/>
                  </a:moveTo>
                  <a:cubicBezTo>
                    <a:pt x="1933351" y="179673"/>
                    <a:pt x="1974143" y="193861"/>
                    <a:pt x="1998427" y="222238"/>
                  </a:cubicBezTo>
                  <a:cubicBezTo>
                    <a:pt x="2022165" y="251160"/>
                    <a:pt x="2034443" y="300956"/>
                    <a:pt x="2035262" y="371624"/>
                  </a:cubicBezTo>
                  <a:lnTo>
                    <a:pt x="2035262" y="575035"/>
                  </a:lnTo>
                  <a:cubicBezTo>
                    <a:pt x="2035262" y="617873"/>
                    <a:pt x="2033079" y="648978"/>
                    <a:pt x="2028713" y="668350"/>
                  </a:cubicBezTo>
                  <a:cubicBezTo>
                    <a:pt x="2023256" y="690451"/>
                    <a:pt x="2015616" y="706413"/>
                    <a:pt x="2005794" y="716236"/>
                  </a:cubicBezTo>
                  <a:lnTo>
                    <a:pt x="2048768" y="738746"/>
                  </a:lnTo>
                  <a:lnTo>
                    <a:pt x="2004156" y="811597"/>
                  </a:lnTo>
                  <a:lnTo>
                    <a:pt x="1918617" y="764531"/>
                  </a:lnTo>
                  <a:cubicBezTo>
                    <a:pt x="1915616" y="764803"/>
                    <a:pt x="1913024" y="765008"/>
                    <a:pt x="1910841" y="765144"/>
                  </a:cubicBezTo>
                  <a:cubicBezTo>
                    <a:pt x="1908658" y="765281"/>
                    <a:pt x="1904838" y="765622"/>
                    <a:pt x="1899381" y="766168"/>
                  </a:cubicBezTo>
                  <a:cubicBezTo>
                    <a:pt x="1890650" y="766168"/>
                    <a:pt x="1882874" y="766440"/>
                    <a:pt x="1876053" y="766986"/>
                  </a:cubicBezTo>
                  <a:cubicBezTo>
                    <a:pt x="1817935" y="766986"/>
                    <a:pt x="1776871" y="752798"/>
                    <a:pt x="1752860" y="724421"/>
                  </a:cubicBezTo>
                  <a:cubicBezTo>
                    <a:pt x="1729668" y="696045"/>
                    <a:pt x="1717662" y="646249"/>
                    <a:pt x="1716844" y="575035"/>
                  </a:cubicBezTo>
                  <a:lnTo>
                    <a:pt x="1716844" y="371624"/>
                  </a:lnTo>
                  <a:cubicBezTo>
                    <a:pt x="1716844" y="335881"/>
                    <a:pt x="1719845" y="305799"/>
                    <a:pt x="1725848" y="281379"/>
                  </a:cubicBezTo>
                  <a:cubicBezTo>
                    <a:pt x="1731850" y="256958"/>
                    <a:pt x="1741127" y="237245"/>
                    <a:pt x="1753679" y="222238"/>
                  </a:cubicBezTo>
                  <a:cubicBezTo>
                    <a:pt x="1777144" y="193861"/>
                    <a:pt x="1817935" y="179673"/>
                    <a:pt x="1876053" y="179673"/>
                  </a:cubicBezTo>
                  <a:close/>
                  <a:moveTo>
                    <a:pt x="1295027" y="179673"/>
                  </a:moveTo>
                  <a:cubicBezTo>
                    <a:pt x="1351235" y="179673"/>
                    <a:pt x="1392026" y="193589"/>
                    <a:pt x="1417402" y="221419"/>
                  </a:cubicBezTo>
                  <a:cubicBezTo>
                    <a:pt x="1441140" y="249523"/>
                    <a:pt x="1453418" y="295635"/>
                    <a:pt x="1454236" y="359755"/>
                  </a:cubicBezTo>
                  <a:lnTo>
                    <a:pt x="1454236" y="383084"/>
                  </a:lnTo>
                  <a:lnTo>
                    <a:pt x="1326133" y="383084"/>
                  </a:lnTo>
                  <a:lnTo>
                    <a:pt x="1326133" y="342156"/>
                  </a:lnTo>
                  <a:cubicBezTo>
                    <a:pt x="1326133" y="318418"/>
                    <a:pt x="1323813" y="303684"/>
                    <a:pt x="1319175" y="297954"/>
                  </a:cubicBezTo>
                  <a:cubicBezTo>
                    <a:pt x="1315082" y="291679"/>
                    <a:pt x="1307033" y="288541"/>
                    <a:pt x="1295027" y="288541"/>
                  </a:cubicBezTo>
                  <a:cubicBezTo>
                    <a:pt x="1282749" y="288541"/>
                    <a:pt x="1274700" y="291406"/>
                    <a:pt x="1270880" y="297136"/>
                  </a:cubicBezTo>
                  <a:cubicBezTo>
                    <a:pt x="1266242" y="303138"/>
                    <a:pt x="1263923" y="316781"/>
                    <a:pt x="1263923" y="338064"/>
                  </a:cubicBezTo>
                  <a:lnTo>
                    <a:pt x="1263923" y="354844"/>
                  </a:lnTo>
                  <a:lnTo>
                    <a:pt x="1263923" y="590178"/>
                  </a:lnTo>
                  <a:cubicBezTo>
                    <a:pt x="1263923" y="619373"/>
                    <a:pt x="1266515" y="638200"/>
                    <a:pt x="1271699" y="646659"/>
                  </a:cubicBezTo>
                  <a:cubicBezTo>
                    <a:pt x="1276337" y="653480"/>
                    <a:pt x="1285751" y="657300"/>
                    <a:pt x="1299939" y="658118"/>
                  </a:cubicBezTo>
                  <a:cubicBezTo>
                    <a:pt x="1314127" y="658118"/>
                    <a:pt x="1323677" y="653889"/>
                    <a:pt x="1328588" y="645431"/>
                  </a:cubicBezTo>
                  <a:cubicBezTo>
                    <a:pt x="1333227" y="637791"/>
                    <a:pt x="1335955" y="617736"/>
                    <a:pt x="1336774" y="585267"/>
                  </a:cubicBezTo>
                  <a:lnTo>
                    <a:pt x="1336774" y="571761"/>
                  </a:lnTo>
                  <a:lnTo>
                    <a:pt x="1336774" y="509141"/>
                  </a:lnTo>
                  <a:lnTo>
                    <a:pt x="1303213" y="509141"/>
                  </a:lnTo>
                  <a:lnTo>
                    <a:pt x="1303213" y="415008"/>
                  </a:lnTo>
                  <a:lnTo>
                    <a:pt x="1454236" y="415008"/>
                  </a:lnTo>
                  <a:lnTo>
                    <a:pt x="1454236" y="759619"/>
                  </a:lnTo>
                  <a:lnTo>
                    <a:pt x="1400621" y="759619"/>
                  </a:lnTo>
                  <a:lnTo>
                    <a:pt x="1384659" y="735472"/>
                  </a:lnTo>
                  <a:cubicBezTo>
                    <a:pt x="1371290" y="745840"/>
                    <a:pt x="1356828" y="753889"/>
                    <a:pt x="1341276" y="759619"/>
                  </a:cubicBezTo>
                  <a:cubicBezTo>
                    <a:pt x="1326269" y="764531"/>
                    <a:pt x="1308124" y="766986"/>
                    <a:pt x="1286842" y="766986"/>
                  </a:cubicBezTo>
                  <a:cubicBezTo>
                    <a:pt x="1233909" y="766986"/>
                    <a:pt x="1195300" y="752252"/>
                    <a:pt x="1171017" y="722784"/>
                  </a:cubicBezTo>
                  <a:cubicBezTo>
                    <a:pt x="1148370" y="694135"/>
                    <a:pt x="1136637" y="644885"/>
                    <a:pt x="1135819" y="575035"/>
                  </a:cubicBezTo>
                  <a:lnTo>
                    <a:pt x="1135819" y="371624"/>
                  </a:lnTo>
                  <a:cubicBezTo>
                    <a:pt x="1135819" y="335881"/>
                    <a:pt x="1138820" y="305799"/>
                    <a:pt x="1144823" y="281379"/>
                  </a:cubicBezTo>
                  <a:cubicBezTo>
                    <a:pt x="1150825" y="256958"/>
                    <a:pt x="1160102" y="237245"/>
                    <a:pt x="1172654" y="222238"/>
                  </a:cubicBezTo>
                  <a:cubicBezTo>
                    <a:pt x="1196119" y="193861"/>
                    <a:pt x="1236910" y="179673"/>
                    <a:pt x="1295027" y="179673"/>
                  </a:cubicBezTo>
                  <a:close/>
                  <a:moveTo>
                    <a:pt x="523502" y="179673"/>
                  </a:moveTo>
                  <a:cubicBezTo>
                    <a:pt x="580801" y="179673"/>
                    <a:pt x="621593" y="193861"/>
                    <a:pt x="645876" y="222238"/>
                  </a:cubicBezTo>
                  <a:cubicBezTo>
                    <a:pt x="669615" y="251160"/>
                    <a:pt x="681893" y="300956"/>
                    <a:pt x="682711" y="371624"/>
                  </a:cubicBezTo>
                  <a:lnTo>
                    <a:pt x="682711" y="575035"/>
                  </a:lnTo>
                  <a:cubicBezTo>
                    <a:pt x="682711" y="645704"/>
                    <a:pt x="670433" y="695499"/>
                    <a:pt x="645876" y="724421"/>
                  </a:cubicBezTo>
                  <a:cubicBezTo>
                    <a:pt x="622684" y="752798"/>
                    <a:pt x="581893" y="766986"/>
                    <a:pt x="523502" y="766986"/>
                  </a:cubicBezTo>
                  <a:cubicBezTo>
                    <a:pt x="465931" y="766986"/>
                    <a:pt x="425140" y="752798"/>
                    <a:pt x="401129" y="724421"/>
                  </a:cubicBezTo>
                  <a:cubicBezTo>
                    <a:pt x="377391" y="695499"/>
                    <a:pt x="365112" y="645704"/>
                    <a:pt x="364294" y="575035"/>
                  </a:cubicBezTo>
                  <a:lnTo>
                    <a:pt x="364294" y="371624"/>
                  </a:lnTo>
                  <a:cubicBezTo>
                    <a:pt x="364294" y="335881"/>
                    <a:pt x="367295" y="305799"/>
                    <a:pt x="373298" y="281379"/>
                  </a:cubicBezTo>
                  <a:cubicBezTo>
                    <a:pt x="379301" y="256958"/>
                    <a:pt x="388577" y="237245"/>
                    <a:pt x="401129" y="222238"/>
                  </a:cubicBezTo>
                  <a:cubicBezTo>
                    <a:pt x="424594" y="193861"/>
                    <a:pt x="465385" y="179673"/>
                    <a:pt x="523502" y="179673"/>
                  </a:cubicBezTo>
                  <a:close/>
                  <a:moveTo>
                    <a:pt x="7328072" y="61392"/>
                  </a:moveTo>
                  <a:lnTo>
                    <a:pt x="7420159" y="61392"/>
                  </a:lnTo>
                  <a:lnTo>
                    <a:pt x="7368999" y="149387"/>
                  </a:lnTo>
                  <a:lnTo>
                    <a:pt x="7294511" y="149387"/>
                  </a:lnTo>
                  <a:close/>
                  <a:moveTo>
                    <a:pt x="3760625" y="61392"/>
                  </a:moveTo>
                  <a:lnTo>
                    <a:pt x="3862536" y="61392"/>
                  </a:lnTo>
                  <a:lnTo>
                    <a:pt x="3911239" y="149387"/>
                  </a:lnTo>
                  <a:lnTo>
                    <a:pt x="3835933" y="149387"/>
                  </a:lnTo>
                  <a:lnTo>
                    <a:pt x="3811785" y="110914"/>
                  </a:lnTo>
                  <a:lnTo>
                    <a:pt x="3787228" y="149387"/>
                  </a:lnTo>
                  <a:lnTo>
                    <a:pt x="3711921" y="149387"/>
                  </a:lnTo>
                  <a:close/>
                  <a:moveTo>
                    <a:pt x="436326" y="61392"/>
                  </a:moveTo>
                  <a:lnTo>
                    <a:pt x="528414" y="61392"/>
                  </a:lnTo>
                  <a:lnTo>
                    <a:pt x="561156" y="149387"/>
                  </a:lnTo>
                  <a:lnTo>
                    <a:pt x="487486" y="149387"/>
                  </a:lnTo>
                  <a:close/>
                  <a:moveTo>
                    <a:pt x="5238079" y="0"/>
                  </a:moveTo>
                  <a:cubicBezTo>
                    <a:pt x="5258816" y="0"/>
                    <a:pt x="5274778" y="5457"/>
                    <a:pt x="5285965" y="16372"/>
                  </a:cubicBezTo>
                  <a:cubicBezTo>
                    <a:pt x="5296879" y="26740"/>
                    <a:pt x="5302336" y="42292"/>
                    <a:pt x="5302336" y="63029"/>
                  </a:cubicBezTo>
                  <a:cubicBezTo>
                    <a:pt x="5302336" y="80765"/>
                    <a:pt x="5295515" y="100137"/>
                    <a:pt x="5281872" y="121147"/>
                  </a:cubicBezTo>
                  <a:cubicBezTo>
                    <a:pt x="5279144" y="124966"/>
                    <a:pt x="5277507" y="127286"/>
                    <a:pt x="5276961" y="128104"/>
                  </a:cubicBezTo>
                  <a:cubicBezTo>
                    <a:pt x="5271231" y="137654"/>
                    <a:pt x="5266729" y="146249"/>
                    <a:pt x="5263455" y="153889"/>
                  </a:cubicBezTo>
                  <a:cubicBezTo>
                    <a:pt x="5262636" y="156071"/>
                    <a:pt x="5261954" y="158254"/>
                    <a:pt x="5261408" y="160437"/>
                  </a:cubicBezTo>
                  <a:lnTo>
                    <a:pt x="5209839" y="160437"/>
                  </a:lnTo>
                  <a:cubicBezTo>
                    <a:pt x="5210385" y="151706"/>
                    <a:pt x="5211886" y="143657"/>
                    <a:pt x="5214341" y="136290"/>
                  </a:cubicBezTo>
                  <a:cubicBezTo>
                    <a:pt x="5216797" y="127013"/>
                    <a:pt x="5221436" y="116644"/>
                    <a:pt x="5228257" y="105185"/>
                  </a:cubicBezTo>
                  <a:cubicBezTo>
                    <a:pt x="5228257" y="104912"/>
                    <a:pt x="5229485" y="102865"/>
                    <a:pt x="5231940" y="99045"/>
                  </a:cubicBezTo>
                  <a:cubicBezTo>
                    <a:pt x="5240672" y="85403"/>
                    <a:pt x="5245174" y="73807"/>
                    <a:pt x="5245446" y="64257"/>
                  </a:cubicBezTo>
                  <a:cubicBezTo>
                    <a:pt x="5245446" y="56890"/>
                    <a:pt x="5244901" y="52115"/>
                    <a:pt x="5243809" y="49932"/>
                  </a:cubicBezTo>
                  <a:cubicBezTo>
                    <a:pt x="5242718" y="48568"/>
                    <a:pt x="5240944" y="47886"/>
                    <a:pt x="5238489" y="47886"/>
                  </a:cubicBezTo>
                  <a:cubicBezTo>
                    <a:pt x="5236033" y="47886"/>
                    <a:pt x="5234396" y="48432"/>
                    <a:pt x="5233577" y="49523"/>
                  </a:cubicBezTo>
                  <a:cubicBezTo>
                    <a:pt x="5232759" y="50614"/>
                    <a:pt x="5232213" y="55662"/>
                    <a:pt x="5231940" y="64666"/>
                  </a:cubicBezTo>
                  <a:lnTo>
                    <a:pt x="5231940" y="88404"/>
                  </a:lnTo>
                  <a:lnTo>
                    <a:pt x="5177506" y="88404"/>
                  </a:lnTo>
                  <a:lnTo>
                    <a:pt x="5177506" y="67122"/>
                  </a:lnTo>
                  <a:cubicBezTo>
                    <a:pt x="5177506" y="42838"/>
                    <a:pt x="5182145" y="25648"/>
                    <a:pt x="5191422" y="15553"/>
                  </a:cubicBezTo>
                  <a:cubicBezTo>
                    <a:pt x="5200426" y="5457"/>
                    <a:pt x="5215978" y="273"/>
                    <a:pt x="5238079" y="0"/>
                  </a:cubicBezTo>
                  <a:close/>
                </a:path>
              </a:pathLst>
            </a:custGeom>
          </p:spPr>
        </p:pic>
        <p:pic>
          <p:nvPicPr>
            <p:cNvPr id="114" name="Picture 113" descr="A picture containing toy&#10;&#10;Description automatically generated">
              <a:extLst>
                <a:ext uri="{FF2B5EF4-FFF2-40B4-BE49-F238E27FC236}">
                  <a16:creationId xmlns="" xmlns:a16="http://schemas.microsoft.com/office/drawing/2014/main" id="{1FD60F09-2071-4C73-AF9D-F2D5311D7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598342" y="88362"/>
              <a:ext cx="1132584" cy="1068846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F409D8B5-D3AA-44C2-935D-7C51DCC6DD37}"/>
              </a:ext>
            </a:extLst>
          </p:cNvPr>
          <p:cNvGrpSpPr/>
          <p:nvPr/>
        </p:nvGrpSpPr>
        <p:grpSpPr>
          <a:xfrm>
            <a:off x="-177221" y="549274"/>
            <a:ext cx="2086926" cy="3242225"/>
            <a:chOff x="-236294" y="351365"/>
            <a:chExt cx="2782568" cy="4322967"/>
          </a:xfrm>
        </p:grpSpPr>
        <p:pic>
          <p:nvPicPr>
            <p:cNvPr id="109" name="7">
              <a:extLst>
                <a:ext uri="{FF2B5EF4-FFF2-40B4-BE49-F238E27FC236}">
                  <a16:creationId xmlns="" xmlns:a16="http://schemas.microsoft.com/office/drawing/2014/main" id="{2F014965-E8AB-4C84-83B3-24CD6377B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6294" y="1164864"/>
              <a:ext cx="1983213" cy="3509468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F5433CD7-1782-4F1F-A24A-EE06F042C4D6}"/>
                </a:ext>
              </a:extLst>
            </p:cNvPr>
            <p:cNvGrpSpPr/>
            <p:nvPr/>
          </p:nvGrpSpPr>
          <p:grpSpPr>
            <a:xfrm>
              <a:off x="761568" y="351365"/>
              <a:ext cx="1784706" cy="1651995"/>
              <a:chOff x="761568" y="351365"/>
              <a:chExt cx="1784706" cy="1651995"/>
            </a:xfrm>
          </p:grpSpPr>
          <p:sp>
            <p:nvSpPr>
              <p:cNvPr id="2" name="Speech Bubble: Oval 1">
                <a:extLst>
                  <a:ext uri="{FF2B5EF4-FFF2-40B4-BE49-F238E27FC236}">
                    <a16:creationId xmlns="" xmlns:a16="http://schemas.microsoft.com/office/drawing/2014/main" id="{FC45DC07-9A48-42AC-B704-A931B2C755FC}"/>
                  </a:ext>
                </a:extLst>
              </p:cNvPr>
              <p:cNvSpPr/>
              <p:nvPr/>
            </p:nvSpPr>
            <p:spPr>
              <a:xfrm rot="621204">
                <a:off x="761568" y="351365"/>
                <a:ext cx="1784706" cy="1651995"/>
              </a:xfrm>
              <a:prstGeom prst="wedgeEllipseCallout">
                <a:avLst>
                  <a:gd name="adj1" fmla="val -33431"/>
                  <a:gd name="adj2" fmla="val 77803"/>
                </a:avLst>
              </a:prstGeom>
              <a:solidFill>
                <a:srgbClr val="89C247"/>
              </a:solidFill>
              <a:ln w="57150">
                <a:solidFill>
                  <a:srgbClr val="FFFF05"/>
                </a:solidFill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00"/>
              </a:p>
            </p:txBody>
          </p:sp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0583BF93-B902-42BC-BA60-B53513C54F04}"/>
                  </a:ext>
                </a:extLst>
              </p:cNvPr>
              <p:cNvSpPr txBox="1"/>
              <p:nvPr/>
            </p:nvSpPr>
            <p:spPr>
              <a:xfrm>
                <a:off x="799996" y="730125"/>
                <a:ext cx="1661371" cy="984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err="1">
                    <a:solidFill>
                      <a:schemeClr val="bg1"/>
                    </a:solidFill>
                    <a:latin typeface="+mj-lt"/>
                  </a:rPr>
                  <a:t>Bạn</a:t>
                </a:r>
                <a:r>
                  <a:rPr lang="en-US" sz="1400" dirty="0">
                    <a:solidFill>
                      <a:schemeClr val="bg1"/>
                    </a:solidFill>
                    <a:latin typeface="+mj-lt"/>
                  </a:rPr>
                  <a:t> Ong </a:t>
                </a:r>
                <a:r>
                  <a:rPr lang="en-US" sz="1400" dirty="0" err="1">
                    <a:solidFill>
                      <a:schemeClr val="bg1"/>
                    </a:solidFill>
                    <a:latin typeface="+mj-lt"/>
                  </a:rPr>
                  <a:t>ơi</a:t>
                </a:r>
                <a:r>
                  <a:rPr lang="en-US" sz="1400" dirty="0">
                    <a:solidFill>
                      <a:schemeClr val="bg1"/>
                    </a:solidFill>
                    <a:latin typeface="+mj-lt"/>
                  </a:rPr>
                  <a:t>! Quay </a:t>
                </a:r>
                <a:r>
                  <a:rPr lang="en-US" sz="1400" dirty="0" err="1">
                    <a:solidFill>
                      <a:schemeClr val="bg1"/>
                    </a:solidFill>
                    <a:latin typeface="+mj-lt"/>
                  </a:rPr>
                  <a:t>số</a:t>
                </a:r>
                <a:r>
                  <a:rPr lang="en-US" sz="1400" dirty="0">
                    <a:solidFill>
                      <a:schemeClr val="bg1"/>
                    </a:solidFill>
                    <a:latin typeface="+mj-lt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+mj-lt"/>
                  </a:rPr>
                  <a:t>đi</a:t>
                </a:r>
                <a:r>
                  <a:rPr lang="en-US" sz="1400" dirty="0">
                    <a:solidFill>
                      <a:schemeClr val="bg1"/>
                    </a:solidFill>
                    <a:latin typeface="+mj-lt"/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  <a:latin typeface="+mj-lt"/>
                  </a:rPr>
                  <a:t>nào</a:t>
                </a:r>
                <a:r>
                  <a:rPr lang="en-US" sz="1400" dirty="0">
                    <a:solidFill>
                      <a:schemeClr val="bg1"/>
                    </a:solidFill>
                    <a:latin typeface="+mj-lt"/>
                  </a:rPr>
                  <a:t>!</a:t>
                </a:r>
              </a:p>
            </p:txBody>
          </p:sp>
        </p:grpSp>
      </p:grpSp>
      <p:sp>
        <p:nvSpPr>
          <p:cNvPr id="10" name="Rectangle: Rounded Corners 9">
            <a:hlinkClick r:id="rId23" action="ppaction://hlinksldjump"/>
            <a:extLst>
              <a:ext uri="{FF2B5EF4-FFF2-40B4-BE49-F238E27FC236}">
                <a16:creationId xmlns="" xmlns:a16="http://schemas.microsoft.com/office/drawing/2014/main" id="{8B36522B-6806-4254-99BC-DCBB32D49730}"/>
              </a:ext>
            </a:extLst>
          </p:cNvPr>
          <p:cNvSpPr/>
          <p:nvPr/>
        </p:nvSpPr>
        <p:spPr bwMode="auto">
          <a:xfrm>
            <a:off x="7655428" y="5351182"/>
            <a:ext cx="1482180" cy="363818"/>
          </a:xfrm>
          <a:prstGeom prst="round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Tiếp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rPr>
              <a:t>tục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41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7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5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7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75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7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75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7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7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75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75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37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9" dur="30406" fill="hold"/>
                                        <p:tgtEl>
                                          <p:spTgt spid="1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audio>
              <p:cMediaNode vol="1000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72"/>
                </p:tgtEl>
              </p:cMediaNode>
            </p:audio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7" grpId="0" animBg="1"/>
      <p:bldP spid="143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57"/>
          <p:cNvSpPr/>
          <p:nvPr/>
        </p:nvSpPr>
        <p:spPr>
          <a:xfrm>
            <a:off x="457333" y="1043419"/>
            <a:ext cx="8475674" cy="4109441"/>
          </a:xfrm>
          <a:prstGeom prst="roundRect">
            <a:avLst>
              <a:gd name="adj" fmla="val 4166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2" name="223"/>
          <p:cNvSpPr txBox="1"/>
          <p:nvPr/>
        </p:nvSpPr>
        <p:spPr>
          <a:xfrm>
            <a:off x="2862154" y="1969494"/>
            <a:ext cx="7136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500" dirty="0">
                <a:solidFill>
                  <a:prstClr val="white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01</a:t>
            </a:r>
            <a:endParaRPr lang="zh-CN" altLang="en-US" sz="4500" dirty="0">
              <a:solidFill>
                <a:prstClr val="white"/>
              </a:solidFill>
              <a:latin typeface="Impact" panose="020B0806030902050204" pitchFamily="34" charset="0"/>
              <a:ea typeface="宋体" panose="02010600030101010101" pitchFamily="2" charset="-122"/>
            </a:endParaRPr>
          </a:p>
        </p:txBody>
      </p:sp>
      <p:pic>
        <p:nvPicPr>
          <p:cNvPr id="69" name="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167" y="1132812"/>
            <a:ext cx="1445099" cy="1906729"/>
          </a:xfrm>
          <a:prstGeom prst="rect">
            <a:avLst/>
          </a:prstGeom>
        </p:spPr>
      </p:pic>
      <p:pic>
        <p:nvPicPr>
          <p:cNvPr id="57" name="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8614" cy="151543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C6CD671E-133A-40D4-B96F-30F5B2D784EA}"/>
              </a:ext>
            </a:extLst>
          </p:cNvPr>
          <p:cNvGrpSpPr/>
          <p:nvPr/>
        </p:nvGrpSpPr>
        <p:grpSpPr>
          <a:xfrm>
            <a:off x="1969627" y="230017"/>
            <a:ext cx="6924716" cy="2349079"/>
            <a:chOff x="2580805" y="68098"/>
            <a:chExt cx="9232955" cy="3132105"/>
          </a:xfrm>
        </p:grpSpPr>
        <p:sp>
          <p:nvSpPr>
            <p:cNvPr id="83" name="Rectangle: Rounded Corners 82">
              <a:extLst>
                <a:ext uri="{FF2B5EF4-FFF2-40B4-BE49-F238E27FC236}">
                  <a16:creationId xmlns="" xmlns:a16="http://schemas.microsoft.com/office/drawing/2014/main" id="{94B9ABA8-151F-4C1A-ACB9-9DF3FBF04D90}"/>
                </a:ext>
              </a:extLst>
            </p:cNvPr>
            <p:cNvSpPr/>
            <p:nvPr/>
          </p:nvSpPr>
          <p:spPr>
            <a:xfrm>
              <a:off x="3080185" y="928083"/>
              <a:ext cx="8733575" cy="2272120"/>
            </a:xfrm>
            <a:prstGeom prst="roundRect">
              <a:avLst>
                <a:gd name="adj" fmla="val 17546"/>
              </a:avLst>
            </a:prstGeom>
            <a:solidFill>
              <a:srgbClr val="FFEE8E"/>
            </a:solidFill>
            <a:ln w="76200" cap="flat" cmpd="sng" algn="ctr">
              <a:solidFill>
                <a:srgbClr val="CB2E81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8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endParaRPr lang="vi-VN" sz="1800" kern="0" dirty="0">
                <a:solidFill>
                  <a:srgbClr val="FFEE8E"/>
                </a:solidFill>
                <a:latin typeface="#9Slide03 Kaleko 105 Round Bold" pitchFamily="2" charset="0"/>
                <a:sym typeface="Arial"/>
              </a:endParaRPr>
            </a:p>
          </p:txBody>
        </p:sp>
        <p:pic>
          <p:nvPicPr>
            <p:cNvPr id="5" name="Picture 4" descr="A picture containing toy&#10;&#10;Description automatically generated">
              <a:extLst>
                <a:ext uri="{FF2B5EF4-FFF2-40B4-BE49-F238E27FC236}">
                  <a16:creationId xmlns="" xmlns:a16="http://schemas.microsoft.com/office/drawing/2014/main" id="{613384FF-C1DC-440E-B7B2-45DEFC50A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0805" y="68098"/>
              <a:ext cx="1926799" cy="2081923"/>
            </a:xfrm>
            <a:prstGeom prst="rect">
              <a:avLst/>
            </a:prstGeom>
          </p:spPr>
        </p:pic>
      </p:grpSp>
      <p:grpSp>
        <p:nvGrpSpPr>
          <p:cNvPr id="85" name="ĐÁP ÁN B">
            <a:extLst>
              <a:ext uri="{FF2B5EF4-FFF2-40B4-BE49-F238E27FC236}">
                <a16:creationId xmlns="" xmlns:a16="http://schemas.microsoft.com/office/drawing/2014/main" id="{6B6D639F-4654-469D-A738-BB6ADB4AC817}"/>
              </a:ext>
            </a:extLst>
          </p:cNvPr>
          <p:cNvGrpSpPr/>
          <p:nvPr/>
        </p:nvGrpSpPr>
        <p:grpSpPr>
          <a:xfrm>
            <a:off x="565800" y="4139240"/>
            <a:ext cx="3263970" cy="700755"/>
            <a:chOff x="3765278" y="4073237"/>
            <a:chExt cx="3263970" cy="700755"/>
          </a:xfrm>
          <a:solidFill>
            <a:srgbClr val="83A7FF"/>
          </a:solidFill>
        </p:grpSpPr>
        <p:sp>
          <p:nvSpPr>
            <p:cNvPr id="86" name="đáp án B">
              <a:extLst>
                <a:ext uri="{FF2B5EF4-FFF2-40B4-BE49-F238E27FC236}">
                  <a16:creationId xmlns="" xmlns:a16="http://schemas.microsoft.com/office/drawing/2014/main" id="{B9F7B40C-85F7-4027-A3A7-0FD61BE76793}"/>
                </a:ext>
              </a:extLst>
            </p:cNvPr>
            <p:cNvSpPr/>
            <p:nvPr/>
          </p:nvSpPr>
          <p:spPr>
            <a:xfrm>
              <a:off x="3774889" y="4108974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        ĐINH NAM KHƯƠNG</a:t>
              </a:r>
              <a:endParaRPr lang="vi-VN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="" xmlns:a16="http://schemas.microsoft.com/office/drawing/2014/main" id="{ABDE569D-598D-477D-8222-40E3FF9EC5C5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B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pic>
        <p:nvPicPr>
          <p:cNvPr id="88" name="ĐÚNG" descr="Icon&#10;&#10;Description automatically generated">
            <a:extLst>
              <a:ext uri="{FF2B5EF4-FFF2-40B4-BE49-F238E27FC236}">
                <a16:creationId xmlns="" xmlns:a16="http://schemas.microsoft.com/office/drawing/2014/main" id="{64E729A3-125A-42EA-B989-82FDF928A1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842" y="4155047"/>
            <a:ext cx="686650" cy="686650"/>
          </a:xfrm>
          <a:prstGeom prst="rect">
            <a:avLst/>
          </a:prstGeom>
        </p:spPr>
      </p:pic>
      <p:sp>
        <p:nvSpPr>
          <p:cNvPr id="89" name="THỜI GIAN">
            <a:extLst>
              <a:ext uri="{FF2B5EF4-FFF2-40B4-BE49-F238E27FC236}">
                <a16:creationId xmlns="" xmlns:a16="http://schemas.microsoft.com/office/drawing/2014/main" id="{986F7A93-0489-4CFF-9EAA-C1DF5B70545D}"/>
              </a:ext>
            </a:extLst>
          </p:cNvPr>
          <p:cNvSpPr/>
          <p:nvPr/>
        </p:nvSpPr>
        <p:spPr>
          <a:xfrm>
            <a:off x="1080104" y="1179539"/>
            <a:ext cx="1172966" cy="390107"/>
          </a:xfrm>
          <a:prstGeom prst="roundRect">
            <a:avLst/>
          </a:prstGeom>
          <a:solidFill>
            <a:srgbClr val="CC0098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1500" b="1" kern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THỜI GIAN</a:t>
            </a:r>
          </a:p>
        </p:txBody>
      </p:sp>
      <p:sp>
        <p:nvSpPr>
          <p:cNvPr id="90" name="Oval 89">
            <a:extLst>
              <a:ext uri="{FF2B5EF4-FFF2-40B4-BE49-F238E27FC236}">
                <a16:creationId xmlns="" xmlns:a16="http://schemas.microsoft.com/office/drawing/2014/main" id="{D49797BA-AD7C-4CE7-8041-E75598F0F95E}"/>
              </a:ext>
            </a:extLst>
          </p:cNvPr>
          <p:cNvSpPr/>
          <p:nvPr/>
        </p:nvSpPr>
        <p:spPr>
          <a:xfrm>
            <a:off x="647389" y="4262266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grpSp>
        <p:nvGrpSpPr>
          <p:cNvPr id="91" name="ĐÁP ÁN A">
            <a:extLst>
              <a:ext uri="{FF2B5EF4-FFF2-40B4-BE49-F238E27FC236}">
                <a16:creationId xmlns="" xmlns:a16="http://schemas.microsoft.com/office/drawing/2014/main" id="{9B3FC1B6-633D-457E-9615-7D18B557A703}"/>
              </a:ext>
            </a:extLst>
          </p:cNvPr>
          <p:cNvGrpSpPr/>
          <p:nvPr/>
        </p:nvGrpSpPr>
        <p:grpSpPr>
          <a:xfrm>
            <a:off x="547569" y="3149835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92" name="đáp án A">
              <a:extLst>
                <a:ext uri="{FF2B5EF4-FFF2-40B4-BE49-F238E27FC236}">
                  <a16:creationId xmlns="" xmlns:a16="http://schemas.microsoft.com/office/drawing/2014/main" id="{2FF828EA-B5C7-4893-924C-645DA8988EA8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BÌNH NGUYÊN</a:t>
              </a:r>
              <a:endParaRPr lang="vi-VN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="" xmlns:a16="http://schemas.microsoft.com/office/drawing/2014/main" id="{E06D0D9E-6E20-4742-BAF6-881013FC3FEB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A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pic>
        <p:nvPicPr>
          <p:cNvPr id="94" name="SAI A" descr="Icon&#10;&#10;Description automatically generated">
            <a:extLst>
              <a:ext uri="{FF2B5EF4-FFF2-40B4-BE49-F238E27FC236}">
                <a16:creationId xmlns="" xmlns:a16="http://schemas.microsoft.com/office/drawing/2014/main" id="{3310E5F8-3EF7-4AB2-8846-AE0DC23CBCD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603" y="3149835"/>
            <a:ext cx="692099" cy="686650"/>
          </a:xfrm>
          <a:prstGeom prst="rect">
            <a:avLst/>
          </a:prstGeom>
        </p:spPr>
      </p:pic>
      <p:pic>
        <p:nvPicPr>
          <p:cNvPr id="14" name="NGÔI NHÀ">
            <a:hlinkClick r:id="rId12" action="ppaction://hlinksldjump" highlightClick="1">
              <a:snd r:embed="rId13" name="chimes.wav"/>
            </a:hlinkClick>
            <a:extLst>
              <a:ext uri="{FF2B5EF4-FFF2-40B4-BE49-F238E27FC236}">
                <a16:creationId xmlns="" xmlns:a16="http://schemas.microsoft.com/office/drawing/2014/main" id="{D3363538-C39A-4A8B-B0C5-79A05293DAF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66881" y="621761"/>
            <a:ext cx="866829" cy="872609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2334D556-CF5E-4A17-A5B8-36A99462D4EC}"/>
              </a:ext>
            </a:extLst>
          </p:cNvPr>
          <p:cNvSpPr txBox="1"/>
          <p:nvPr/>
        </p:nvSpPr>
        <p:spPr>
          <a:xfrm>
            <a:off x="2455847" y="1455848"/>
            <a:ext cx="64771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Văn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bản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 “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Về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thăm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mẹ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” 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của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tác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giả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nào</a:t>
            </a:r>
            <a:r>
              <a:rPr lang="en-US" sz="2600" b="1" dirty="0">
                <a:solidFill>
                  <a:srgbClr val="FF0000"/>
                </a:solidFill>
                <a:latin typeface="UTM Aurora" panose="02040603050506020204" pitchFamily="18" charset="0"/>
              </a:rPr>
              <a:t>?</a:t>
            </a:r>
            <a:endParaRPr lang="en-GB" sz="2600" b="1" dirty="0">
              <a:solidFill>
                <a:srgbClr val="FF0000"/>
              </a:solidFill>
              <a:latin typeface="UTM Aurora" panose="02040603050506020204" pitchFamily="18" charset="0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="" xmlns:a16="http://schemas.microsoft.com/office/drawing/2014/main" id="{1A96F1E8-9C77-4641-AC1E-A2A02A425B9F}"/>
              </a:ext>
            </a:extLst>
          </p:cNvPr>
          <p:cNvSpPr/>
          <p:nvPr/>
        </p:nvSpPr>
        <p:spPr>
          <a:xfrm>
            <a:off x="642607" y="3254651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sp>
        <p:nvSpPr>
          <p:cNvPr id="98" name="Rectangle: Rounded Corners 97">
            <a:extLst>
              <a:ext uri="{FF2B5EF4-FFF2-40B4-BE49-F238E27FC236}">
                <a16:creationId xmlns="" xmlns:a16="http://schemas.microsoft.com/office/drawing/2014/main" id="{A3659896-4AED-4EE0-BCE7-E5F403E32FE2}"/>
              </a:ext>
            </a:extLst>
          </p:cNvPr>
          <p:cNvSpPr/>
          <p:nvPr/>
        </p:nvSpPr>
        <p:spPr>
          <a:xfrm>
            <a:off x="3391822" y="2637845"/>
            <a:ext cx="1835118" cy="475096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905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2400" b="1" kern="0" dirty="0">
                <a:solidFill>
                  <a:srgbClr val="482400">
                    <a:lumMod val="10000"/>
                    <a:lumOff val="9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ĐÁP ÁN: </a:t>
            </a:r>
          </a:p>
        </p:txBody>
      </p:sp>
      <p:pic>
        <p:nvPicPr>
          <p:cNvPr id="102" name="SAI C" descr="Icon&#10;&#10;Description automatically generated">
            <a:extLst>
              <a:ext uri="{FF2B5EF4-FFF2-40B4-BE49-F238E27FC236}">
                <a16:creationId xmlns="" xmlns:a16="http://schemas.microsoft.com/office/drawing/2014/main" id="{12B911BF-6975-442E-8D03-AEEE56A8CF8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23" y="3135906"/>
            <a:ext cx="692099" cy="686650"/>
          </a:xfrm>
          <a:prstGeom prst="rect">
            <a:avLst/>
          </a:prstGeom>
        </p:spPr>
      </p:pic>
      <p:grpSp>
        <p:nvGrpSpPr>
          <p:cNvPr id="103" name="ĐÁP ÁN C">
            <a:extLst>
              <a:ext uri="{FF2B5EF4-FFF2-40B4-BE49-F238E27FC236}">
                <a16:creationId xmlns="" xmlns:a16="http://schemas.microsoft.com/office/drawing/2014/main" id="{AE0C0F12-1454-422B-82A9-233005372AB9}"/>
              </a:ext>
            </a:extLst>
          </p:cNvPr>
          <p:cNvGrpSpPr/>
          <p:nvPr/>
        </p:nvGrpSpPr>
        <p:grpSpPr>
          <a:xfrm>
            <a:off x="4772719" y="3171486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04" name="đáp án A">
              <a:extLst>
                <a:ext uri="{FF2B5EF4-FFF2-40B4-BE49-F238E27FC236}">
                  <a16:creationId xmlns="" xmlns:a16="http://schemas.microsoft.com/office/drawing/2014/main" id="{8A170EB1-2E60-41BD-A84B-EA998B33349B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MINH HUỆ</a:t>
              </a:r>
              <a:endParaRPr lang="vi-VN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05" name="Oval 104">
              <a:extLst>
                <a:ext uri="{FF2B5EF4-FFF2-40B4-BE49-F238E27FC236}">
                  <a16:creationId xmlns="" xmlns:a16="http://schemas.microsoft.com/office/drawing/2014/main" id="{A687D0E3-D4C7-4656-A0DB-A9A6FCDADA3F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C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sp>
        <p:nvSpPr>
          <p:cNvPr id="106" name="Oval 105">
            <a:extLst>
              <a:ext uri="{FF2B5EF4-FFF2-40B4-BE49-F238E27FC236}">
                <a16:creationId xmlns="" xmlns:a16="http://schemas.microsoft.com/office/drawing/2014/main" id="{2E737183-F57B-42B0-8B19-FB8817D93530}"/>
              </a:ext>
            </a:extLst>
          </p:cNvPr>
          <p:cNvSpPr/>
          <p:nvPr/>
        </p:nvSpPr>
        <p:spPr>
          <a:xfrm>
            <a:off x="4869585" y="3259687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111" name="SAI D" descr="Icon&#10;&#10;Description automatically generated">
            <a:extLst>
              <a:ext uri="{FF2B5EF4-FFF2-40B4-BE49-F238E27FC236}">
                <a16:creationId xmlns="" xmlns:a16="http://schemas.microsoft.com/office/drawing/2014/main" id="{34D860F3-4F22-4176-9BB1-F9B687FEE87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881" y="4199564"/>
            <a:ext cx="692099" cy="686650"/>
          </a:xfrm>
          <a:prstGeom prst="rect">
            <a:avLst/>
          </a:prstGeom>
        </p:spPr>
      </p:pic>
      <p:grpSp>
        <p:nvGrpSpPr>
          <p:cNvPr id="112" name="ĐÁP ÁN D">
            <a:extLst>
              <a:ext uri="{FF2B5EF4-FFF2-40B4-BE49-F238E27FC236}">
                <a16:creationId xmlns="" xmlns:a16="http://schemas.microsoft.com/office/drawing/2014/main" id="{60CD2A72-005E-405A-9C17-1CE9D3339A57}"/>
              </a:ext>
            </a:extLst>
          </p:cNvPr>
          <p:cNvGrpSpPr/>
          <p:nvPr/>
        </p:nvGrpSpPr>
        <p:grpSpPr>
          <a:xfrm>
            <a:off x="4755378" y="4235144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13" name="đáp án A">
              <a:extLst>
                <a:ext uri="{FF2B5EF4-FFF2-40B4-BE49-F238E27FC236}">
                  <a16:creationId xmlns="" xmlns:a16="http://schemas.microsoft.com/office/drawing/2014/main" id="{09B48E93-AA20-4AE2-8FDE-5C76E1D1CECF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TÔ HOÀI</a:t>
              </a:r>
              <a:endParaRPr lang="vi-VN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="" xmlns:a16="http://schemas.microsoft.com/office/drawing/2014/main" id="{9743C61A-E8B5-4132-9E3B-9FB908D1D554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D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="" xmlns:a16="http://schemas.microsoft.com/office/drawing/2014/main" id="{981586DB-98E2-43FF-9FC2-88F3482A8ECA}"/>
              </a:ext>
            </a:extLst>
          </p:cNvPr>
          <p:cNvSpPr/>
          <p:nvPr/>
        </p:nvSpPr>
        <p:spPr>
          <a:xfrm>
            <a:off x="4835848" y="4335141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2" name="dem giay 10">
            <a:hlinkClick r:id="" action="ppaction://media"/>
            <a:extLst>
              <a:ext uri="{FF2B5EF4-FFF2-40B4-BE49-F238E27FC236}">
                <a16:creationId xmlns="" xmlns:a16="http://schemas.microsoft.com/office/drawing/2014/main" id="{185C6156-5EA3-4425-8144-05E7E9C9CE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1205980" y="1655230"/>
            <a:ext cx="1024104" cy="576059"/>
          </a:xfrm>
          <a:prstGeom prst="rect">
            <a:avLst/>
          </a:prstGeom>
        </p:spPr>
      </p:pic>
      <p:pic>
        <p:nvPicPr>
          <p:cNvPr id="4" name="Picture 3" descr="A picture containing text, lamp, vector graphics&#10;&#10;Description automatically generated">
            <a:extLst>
              <a:ext uri="{FF2B5EF4-FFF2-40B4-BE49-F238E27FC236}">
                <a16:creationId xmlns="" xmlns:a16="http://schemas.microsoft.com/office/drawing/2014/main" id="{4839B1D7-D3EA-45BD-A6CF-F9CB7CF7D87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740" y="4859298"/>
            <a:ext cx="739874" cy="59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3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video>
              <p:cMediaNode vol="80000">
                <p:cTn id="6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57"/>
          <p:cNvSpPr/>
          <p:nvPr/>
        </p:nvSpPr>
        <p:spPr>
          <a:xfrm>
            <a:off x="400648" y="1217860"/>
            <a:ext cx="8475674" cy="4109441"/>
          </a:xfrm>
          <a:prstGeom prst="roundRect">
            <a:avLst>
              <a:gd name="adj" fmla="val 4166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2" name="223"/>
          <p:cNvSpPr txBox="1"/>
          <p:nvPr/>
        </p:nvSpPr>
        <p:spPr>
          <a:xfrm>
            <a:off x="2862154" y="1969494"/>
            <a:ext cx="7136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500" dirty="0">
                <a:solidFill>
                  <a:prstClr val="white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01</a:t>
            </a:r>
            <a:endParaRPr lang="zh-CN" altLang="en-US" sz="4500" dirty="0">
              <a:solidFill>
                <a:prstClr val="white"/>
              </a:solidFill>
              <a:latin typeface="Impact" panose="020B0806030902050204" pitchFamily="34" charset="0"/>
              <a:ea typeface="宋体" panose="02010600030101010101" pitchFamily="2" charset="-122"/>
            </a:endParaRPr>
          </a:p>
        </p:txBody>
      </p:sp>
      <p:pic>
        <p:nvPicPr>
          <p:cNvPr id="69" name="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007" y="1179537"/>
            <a:ext cx="1244640" cy="1642234"/>
          </a:xfrm>
          <a:prstGeom prst="rect">
            <a:avLst/>
          </a:prstGeom>
        </p:spPr>
      </p:pic>
      <p:pic>
        <p:nvPicPr>
          <p:cNvPr id="57" name="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4" y="24478"/>
            <a:ext cx="9156078" cy="1232822"/>
          </a:xfrm>
          <a:prstGeom prst="rect">
            <a:avLst/>
          </a:prstGeom>
        </p:spPr>
      </p:pic>
      <p:sp>
        <p:nvSpPr>
          <p:cNvPr id="83" name="Rectangle: Rounded Corners 82">
            <a:extLst>
              <a:ext uri="{FF2B5EF4-FFF2-40B4-BE49-F238E27FC236}">
                <a16:creationId xmlns="" xmlns:a16="http://schemas.microsoft.com/office/drawing/2014/main" id="{94B9ABA8-151F-4C1A-ACB9-9DF3FBF04D90}"/>
              </a:ext>
            </a:extLst>
          </p:cNvPr>
          <p:cNvSpPr/>
          <p:nvPr/>
        </p:nvSpPr>
        <p:spPr>
          <a:xfrm>
            <a:off x="2310434" y="875006"/>
            <a:ext cx="6550181" cy="1704090"/>
          </a:xfrm>
          <a:prstGeom prst="roundRect">
            <a:avLst>
              <a:gd name="adj" fmla="val 17546"/>
            </a:avLst>
          </a:prstGeom>
          <a:solidFill>
            <a:srgbClr val="FFEE8E"/>
          </a:solidFill>
          <a:ln w="76200" cap="flat" cmpd="sng" algn="ctr">
            <a:solidFill>
              <a:srgbClr val="CB2E81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800" kern="0" dirty="0">
              <a:solidFill>
                <a:srgbClr val="FFEE8E"/>
              </a:solidFill>
              <a:latin typeface="#9Slide03 Kaleko 105 Round Bold" pitchFamily="2" charset="0"/>
              <a:sym typeface="Arial"/>
            </a:endParaRPr>
          </a:p>
        </p:txBody>
      </p:sp>
      <p:grpSp>
        <p:nvGrpSpPr>
          <p:cNvPr id="85" name="ĐÁP ÁN B">
            <a:extLst>
              <a:ext uri="{FF2B5EF4-FFF2-40B4-BE49-F238E27FC236}">
                <a16:creationId xmlns="" xmlns:a16="http://schemas.microsoft.com/office/drawing/2014/main" id="{6B6D639F-4654-469D-A738-BB6ADB4AC817}"/>
              </a:ext>
            </a:extLst>
          </p:cNvPr>
          <p:cNvGrpSpPr/>
          <p:nvPr/>
        </p:nvGrpSpPr>
        <p:grpSpPr>
          <a:xfrm>
            <a:off x="462616" y="3116173"/>
            <a:ext cx="3263970" cy="700755"/>
            <a:chOff x="3765278" y="4073237"/>
            <a:chExt cx="3263970" cy="700755"/>
          </a:xfrm>
          <a:solidFill>
            <a:srgbClr val="83A7FF"/>
          </a:solidFill>
        </p:grpSpPr>
        <p:sp>
          <p:nvSpPr>
            <p:cNvPr id="86" name="đáp án B">
              <a:extLst>
                <a:ext uri="{FF2B5EF4-FFF2-40B4-BE49-F238E27FC236}">
                  <a16:creationId xmlns="" xmlns:a16="http://schemas.microsoft.com/office/drawing/2014/main" id="{B9F7B40C-85F7-4027-A3A7-0FD61BE76793}"/>
                </a:ext>
              </a:extLst>
            </p:cNvPr>
            <p:cNvSpPr/>
            <p:nvPr/>
          </p:nvSpPr>
          <p:spPr>
            <a:xfrm>
              <a:off x="3774889" y="4108974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THƠ LỤC BÁT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="" xmlns:a16="http://schemas.microsoft.com/office/drawing/2014/main" id="{ABDE569D-598D-477D-8222-40E3FF9EC5C5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A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pic>
        <p:nvPicPr>
          <p:cNvPr id="88" name="ĐÚNG" descr="Icon&#10;&#10;Description automatically generated">
            <a:extLst>
              <a:ext uri="{FF2B5EF4-FFF2-40B4-BE49-F238E27FC236}">
                <a16:creationId xmlns="" xmlns:a16="http://schemas.microsoft.com/office/drawing/2014/main" id="{64E729A3-125A-42EA-B989-82FDF928A1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657" y="3131980"/>
            <a:ext cx="686650" cy="686650"/>
          </a:xfrm>
          <a:prstGeom prst="rect">
            <a:avLst/>
          </a:prstGeom>
        </p:spPr>
      </p:pic>
      <p:sp>
        <p:nvSpPr>
          <p:cNvPr id="89" name="THỜI GIAN">
            <a:extLst>
              <a:ext uri="{FF2B5EF4-FFF2-40B4-BE49-F238E27FC236}">
                <a16:creationId xmlns="" xmlns:a16="http://schemas.microsoft.com/office/drawing/2014/main" id="{986F7A93-0489-4CFF-9EAA-C1DF5B70545D}"/>
              </a:ext>
            </a:extLst>
          </p:cNvPr>
          <p:cNvSpPr/>
          <p:nvPr/>
        </p:nvSpPr>
        <p:spPr>
          <a:xfrm>
            <a:off x="1080104" y="1179539"/>
            <a:ext cx="1172966" cy="390107"/>
          </a:xfrm>
          <a:prstGeom prst="roundRect">
            <a:avLst/>
          </a:prstGeom>
          <a:solidFill>
            <a:srgbClr val="CC0098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1500" b="1" kern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THỜI GIAN</a:t>
            </a:r>
          </a:p>
        </p:txBody>
      </p:sp>
      <p:sp>
        <p:nvSpPr>
          <p:cNvPr id="90" name="Oval 89">
            <a:extLst>
              <a:ext uri="{FF2B5EF4-FFF2-40B4-BE49-F238E27FC236}">
                <a16:creationId xmlns="" xmlns:a16="http://schemas.microsoft.com/office/drawing/2014/main" id="{D49797BA-AD7C-4CE7-8041-E75598F0F95E}"/>
              </a:ext>
            </a:extLst>
          </p:cNvPr>
          <p:cNvSpPr/>
          <p:nvPr/>
        </p:nvSpPr>
        <p:spPr>
          <a:xfrm>
            <a:off x="555091" y="3231878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grpSp>
        <p:nvGrpSpPr>
          <p:cNvPr id="91" name="ĐÁP ÁN A">
            <a:extLst>
              <a:ext uri="{FF2B5EF4-FFF2-40B4-BE49-F238E27FC236}">
                <a16:creationId xmlns="" xmlns:a16="http://schemas.microsoft.com/office/drawing/2014/main" id="{9B3FC1B6-633D-457E-9615-7D18B557A703}"/>
              </a:ext>
            </a:extLst>
          </p:cNvPr>
          <p:cNvGrpSpPr/>
          <p:nvPr/>
        </p:nvGrpSpPr>
        <p:grpSpPr>
          <a:xfrm>
            <a:off x="472227" y="4220506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92" name="đáp án A">
              <a:extLst>
                <a:ext uri="{FF2B5EF4-FFF2-40B4-BE49-F238E27FC236}">
                  <a16:creationId xmlns="" xmlns:a16="http://schemas.microsoft.com/office/drawing/2014/main" id="{2FF828EA-B5C7-4893-924C-645DA8988EA8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TRUYỆN THƠ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="" xmlns:a16="http://schemas.microsoft.com/office/drawing/2014/main" id="{E06D0D9E-6E20-4742-BAF6-881013FC3FEB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B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pic>
        <p:nvPicPr>
          <p:cNvPr id="94" name="SAI A" descr="Icon&#10;&#10;Description automatically generated">
            <a:extLst>
              <a:ext uri="{FF2B5EF4-FFF2-40B4-BE49-F238E27FC236}">
                <a16:creationId xmlns="" xmlns:a16="http://schemas.microsoft.com/office/drawing/2014/main" id="{3310E5F8-3EF7-4AB2-8846-AE0DC23CBC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261" y="4220506"/>
            <a:ext cx="692099" cy="686650"/>
          </a:xfrm>
          <a:prstGeom prst="rect">
            <a:avLst/>
          </a:prstGeom>
        </p:spPr>
      </p:pic>
      <p:pic>
        <p:nvPicPr>
          <p:cNvPr id="14" name="NGÔI NHÀ">
            <a:hlinkClick r:id="rId11" action="ppaction://hlinksldjump" highlightClick="1">
              <a:snd r:embed="rId12" name="chimes.wav"/>
            </a:hlinkClick>
            <a:extLst>
              <a:ext uri="{FF2B5EF4-FFF2-40B4-BE49-F238E27FC236}">
                <a16:creationId xmlns="" xmlns:a16="http://schemas.microsoft.com/office/drawing/2014/main" id="{D3363538-C39A-4A8B-B0C5-79A05293DA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66881" y="621761"/>
            <a:ext cx="866829" cy="872609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2334D556-CF5E-4A17-A5B8-36A99462D4EC}"/>
              </a:ext>
            </a:extLst>
          </p:cNvPr>
          <p:cNvSpPr txBox="1"/>
          <p:nvPr/>
        </p:nvSpPr>
        <p:spPr>
          <a:xfrm>
            <a:off x="2596695" y="1339777"/>
            <a:ext cx="6057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FF0000"/>
                </a:solidFill>
                <a:latin typeface="UTM Aurora" panose="020406030505060202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urora" panose="020406030505060202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UTM Aurora" panose="02040603050506020204" pitchFamily="18" charset="0"/>
              </a:rPr>
              <a:t> “</a:t>
            </a:r>
            <a:r>
              <a:rPr lang="en-US" sz="32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thăm</a:t>
            </a:r>
            <a:r>
              <a:rPr lang="en-US" sz="32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mẹ</a:t>
            </a:r>
            <a:r>
              <a:rPr lang="en-US" sz="3200" dirty="0">
                <a:solidFill>
                  <a:srgbClr val="FF0000"/>
                </a:solidFill>
                <a:latin typeface="UTM Aurora" panose="02040603050506020204" pitchFamily="18" charset="0"/>
              </a:rPr>
              <a:t>” </a:t>
            </a:r>
            <a:r>
              <a:rPr lang="en-US" sz="3200" dirty="0" err="1">
                <a:solidFill>
                  <a:srgbClr val="FF0000"/>
                </a:solidFill>
                <a:latin typeface="UTM Aurora" panose="02040603050506020204" pitchFamily="18" charset="0"/>
              </a:rPr>
              <a:t>thuộc</a:t>
            </a:r>
            <a:r>
              <a:rPr lang="en-US" sz="3200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urora" panose="02040603050506020204" pitchFamily="18" charset="0"/>
              </a:rPr>
              <a:t>thể</a:t>
            </a:r>
            <a:r>
              <a:rPr lang="en-US" sz="3200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urora" panose="02040603050506020204" pitchFamily="18" charset="0"/>
              </a:rPr>
              <a:t>loại</a:t>
            </a:r>
            <a:r>
              <a:rPr lang="en-US" sz="3200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urora" panose="02040603050506020204" pitchFamily="18" charset="0"/>
              </a:rPr>
              <a:t>nào</a:t>
            </a:r>
            <a:r>
              <a:rPr lang="en-US" sz="3200" dirty="0">
                <a:solidFill>
                  <a:srgbClr val="FF0000"/>
                </a:solidFill>
                <a:latin typeface="UTM Aurora" panose="02040603050506020204" pitchFamily="18" charset="0"/>
              </a:rPr>
              <a:t>?</a:t>
            </a:r>
            <a:endParaRPr lang="en-GB" sz="3200" dirty="0">
              <a:solidFill>
                <a:srgbClr val="FF0000"/>
              </a:solidFill>
              <a:latin typeface="UTM Aurora" panose="02040603050506020204" pitchFamily="18" charset="0"/>
            </a:endParaRPr>
          </a:p>
        </p:txBody>
      </p:sp>
      <p:sp>
        <p:nvSpPr>
          <p:cNvPr id="98" name="Rectangle: Rounded Corners 97">
            <a:extLst>
              <a:ext uri="{FF2B5EF4-FFF2-40B4-BE49-F238E27FC236}">
                <a16:creationId xmlns="" xmlns:a16="http://schemas.microsoft.com/office/drawing/2014/main" id="{A3659896-4AED-4EE0-BCE7-E5F403E32FE2}"/>
              </a:ext>
            </a:extLst>
          </p:cNvPr>
          <p:cNvSpPr/>
          <p:nvPr/>
        </p:nvSpPr>
        <p:spPr>
          <a:xfrm>
            <a:off x="3391822" y="2637845"/>
            <a:ext cx="1835118" cy="475096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905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2400" b="1" kern="0" dirty="0">
                <a:solidFill>
                  <a:srgbClr val="482400">
                    <a:lumMod val="10000"/>
                    <a:lumOff val="9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ĐÁP ÁN: </a:t>
            </a:r>
          </a:p>
        </p:txBody>
      </p:sp>
      <p:pic>
        <p:nvPicPr>
          <p:cNvPr id="102" name="SAI C" descr="Icon&#10;&#10;Description automatically generated">
            <a:extLst>
              <a:ext uri="{FF2B5EF4-FFF2-40B4-BE49-F238E27FC236}">
                <a16:creationId xmlns="" xmlns:a16="http://schemas.microsoft.com/office/drawing/2014/main" id="{12B911BF-6975-442E-8D03-AEEE56A8CF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23" y="3135906"/>
            <a:ext cx="692099" cy="686650"/>
          </a:xfrm>
          <a:prstGeom prst="rect">
            <a:avLst/>
          </a:prstGeom>
        </p:spPr>
      </p:pic>
      <p:grpSp>
        <p:nvGrpSpPr>
          <p:cNvPr id="103" name="ĐÁP ÁN C">
            <a:extLst>
              <a:ext uri="{FF2B5EF4-FFF2-40B4-BE49-F238E27FC236}">
                <a16:creationId xmlns="" xmlns:a16="http://schemas.microsoft.com/office/drawing/2014/main" id="{AE0C0F12-1454-422B-82A9-233005372AB9}"/>
              </a:ext>
            </a:extLst>
          </p:cNvPr>
          <p:cNvGrpSpPr/>
          <p:nvPr/>
        </p:nvGrpSpPr>
        <p:grpSpPr>
          <a:xfrm>
            <a:off x="4772719" y="3171486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04" name="đáp án A">
              <a:extLst>
                <a:ext uri="{FF2B5EF4-FFF2-40B4-BE49-F238E27FC236}">
                  <a16:creationId xmlns="" xmlns:a16="http://schemas.microsoft.com/office/drawing/2014/main" id="{8A170EB1-2E60-41BD-A84B-EA998B33349B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THƠ TỰ DO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05" name="Oval 104">
              <a:extLst>
                <a:ext uri="{FF2B5EF4-FFF2-40B4-BE49-F238E27FC236}">
                  <a16:creationId xmlns="" xmlns:a16="http://schemas.microsoft.com/office/drawing/2014/main" id="{A687D0E3-D4C7-4656-A0DB-A9A6FCDADA3F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C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sp>
        <p:nvSpPr>
          <p:cNvPr id="106" name="Oval 105">
            <a:extLst>
              <a:ext uri="{FF2B5EF4-FFF2-40B4-BE49-F238E27FC236}">
                <a16:creationId xmlns="" xmlns:a16="http://schemas.microsoft.com/office/drawing/2014/main" id="{2E737183-F57B-42B0-8B19-FB8817D93530}"/>
              </a:ext>
            </a:extLst>
          </p:cNvPr>
          <p:cNvSpPr/>
          <p:nvPr/>
        </p:nvSpPr>
        <p:spPr>
          <a:xfrm>
            <a:off x="4869585" y="3259687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111" name="SAI D" descr="Icon&#10;&#10;Description automatically generated">
            <a:extLst>
              <a:ext uri="{FF2B5EF4-FFF2-40B4-BE49-F238E27FC236}">
                <a16:creationId xmlns="" xmlns:a16="http://schemas.microsoft.com/office/drawing/2014/main" id="{34D860F3-4F22-4176-9BB1-F9B687FEE8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881" y="4199564"/>
            <a:ext cx="692099" cy="686650"/>
          </a:xfrm>
          <a:prstGeom prst="rect">
            <a:avLst/>
          </a:prstGeom>
        </p:spPr>
      </p:pic>
      <p:grpSp>
        <p:nvGrpSpPr>
          <p:cNvPr id="112" name="ĐÁP ÁN D">
            <a:extLst>
              <a:ext uri="{FF2B5EF4-FFF2-40B4-BE49-F238E27FC236}">
                <a16:creationId xmlns="" xmlns:a16="http://schemas.microsoft.com/office/drawing/2014/main" id="{60CD2A72-005E-405A-9C17-1CE9D3339A57}"/>
              </a:ext>
            </a:extLst>
          </p:cNvPr>
          <p:cNvGrpSpPr/>
          <p:nvPr/>
        </p:nvGrpSpPr>
        <p:grpSpPr>
          <a:xfrm>
            <a:off x="4755378" y="4235144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13" name="đáp án A">
              <a:extLst>
                <a:ext uri="{FF2B5EF4-FFF2-40B4-BE49-F238E27FC236}">
                  <a16:creationId xmlns="" xmlns:a16="http://schemas.microsoft.com/office/drawing/2014/main" id="{09B48E93-AA20-4AE2-8FDE-5C76E1D1CECF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TRUYỆN CỔ TÍCH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="" xmlns:a16="http://schemas.microsoft.com/office/drawing/2014/main" id="{9743C61A-E8B5-4132-9E3B-9FB908D1D554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D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="" xmlns:a16="http://schemas.microsoft.com/office/drawing/2014/main" id="{981586DB-98E2-43FF-9FC2-88F3482A8ECA}"/>
              </a:ext>
            </a:extLst>
          </p:cNvPr>
          <p:cNvSpPr/>
          <p:nvPr/>
        </p:nvSpPr>
        <p:spPr>
          <a:xfrm>
            <a:off x="4835848" y="4335141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2" name="dem giay 10">
            <a:hlinkClick r:id="" action="ppaction://media"/>
            <a:extLst>
              <a:ext uri="{FF2B5EF4-FFF2-40B4-BE49-F238E27FC236}">
                <a16:creationId xmlns="" xmlns:a16="http://schemas.microsoft.com/office/drawing/2014/main" id="{185C6156-5EA3-4425-8144-05E7E9C9CE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1205980" y="1655230"/>
            <a:ext cx="1024104" cy="5760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16B949F-3A51-473B-9156-A8B31FB4DA4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732" y="426151"/>
            <a:ext cx="1202960" cy="972605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="" xmlns:a16="http://schemas.microsoft.com/office/drawing/2014/main" id="{BFA917CE-7B96-469D-BC6D-2BCFD6F91FD2}"/>
              </a:ext>
            </a:extLst>
          </p:cNvPr>
          <p:cNvSpPr/>
          <p:nvPr/>
        </p:nvSpPr>
        <p:spPr>
          <a:xfrm>
            <a:off x="573553" y="4349385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34" name="Picture 33" descr="A picture containing text, lamp, vector graphics&#10;&#10;Description automatically generated">
            <a:extLst>
              <a:ext uri="{FF2B5EF4-FFF2-40B4-BE49-F238E27FC236}">
                <a16:creationId xmlns="" xmlns:a16="http://schemas.microsoft.com/office/drawing/2014/main" id="{7A1D7AB8-F2FA-4903-9328-866276D3CE9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740" y="4859298"/>
            <a:ext cx="739874" cy="59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99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video>
              <p:cMediaNode vol="80000">
                <p:cTn id="6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57"/>
          <p:cNvSpPr/>
          <p:nvPr/>
        </p:nvSpPr>
        <p:spPr>
          <a:xfrm>
            <a:off x="400648" y="1217860"/>
            <a:ext cx="8475674" cy="4109441"/>
          </a:xfrm>
          <a:prstGeom prst="roundRect">
            <a:avLst>
              <a:gd name="adj" fmla="val 4166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2" name="223"/>
          <p:cNvSpPr txBox="1"/>
          <p:nvPr/>
        </p:nvSpPr>
        <p:spPr>
          <a:xfrm>
            <a:off x="2862154" y="1969494"/>
            <a:ext cx="7136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500" dirty="0">
                <a:solidFill>
                  <a:prstClr val="white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01</a:t>
            </a:r>
            <a:endParaRPr lang="zh-CN" altLang="en-US" sz="4500" dirty="0">
              <a:solidFill>
                <a:prstClr val="white"/>
              </a:solidFill>
              <a:latin typeface="Impact" panose="020B0806030902050204" pitchFamily="34" charset="0"/>
              <a:ea typeface="宋体" panose="02010600030101010101" pitchFamily="2" charset="-122"/>
            </a:endParaRPr>
          </a:p>
        </p:txBody>
      </p:sp>
      <p:pic>
        <p:nvPicPr>
          <p:cNvPr id="69" name="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28" y="1247593"/>
            <a:ext cx="1393157" cy="1838194"/>
          </a:xfrm>
          <a:prstGeom prst="rect">
            <a:avLst/>
          </a:prstGeom>
        </p:spPr>
      </p:pic>
      <p:pic>
        <p:nvPicPr>
          <p:cNvPr id="57" name="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" y="38100"/>
            <a:ext cx="9156078" cy="1232822"/>
          </a:xfrm>
          <a:prstGeom prst="rect">
            <a:avLst/>
          </a:prstGeom>
        </p:spPr>
      </p:pic>
      <p:sp>
        <p:nvSpPr>
          <p:cNvPr id="83" name="Rectangle: Rounded Corners 82">
            <a:extLst>
              <a:ext uri="{FF2B5EF4-FFF2-40B4-BE49-F238E27FC236}">
                <a16:creationId xmlns="" xmlns:a16="http://schemas.microsoft.com/office/drawing/2014/main" id="{94B9ABA8-151F-4C1A-ACB9-9DF3FBF04D90}"/>
              </a:ext>
            </a:extLst>
          </p:cNvPr>
          <p:cNvSpPr/>
          <p:nvPr/>
        </p:nvSpPr>
        <p:spPr>
          <a:xfrm>
            <a:off x="2310434" y="875006"/>
            <a:ext cx="6550181" cy="1404222"/>
          </a:xfrm>
          <a:prstGeom prst="roundRect">
            <a:avLst>
              <a:gd name="adj" fmla="val 17546"/>
            </a:avLst>
          </a:prstGeom>
          <a:solidFill>
            <a:srgbClr val="FFEE8E"/>
          </a:solidFill>
          <a:ln w="76200" cap="flat" cmpd="sng" algn="ctr">
            <a:solidFill>
              <a:srgbClr val="CB2E81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800" kern="0" dirty="0">
              <a:solidFill>
                <a:srgbClr val="FFEE8E"/>
              </a:solidFill>
              <a:latin typeface="#9Slide03 Kaleko 105 Round Bold" pitchFamily="2" charset="0"/>
              <a:sym typeface="Arial"/>
            </a:endParaRPr>
          </a:p>
        </p:txBody>
      </p:sp>
      <p:grpSp>
        <p:nvGrpSpPr>
          <p:cNvPr id="85" name="ĐÁP ÁN B">
            <a:extLst>
              <a:ext uri="{FF2B5EF4-FFF2-40B4-BE49-F238E27FC236}">
                <a16:creationId xmlns="" xmlns:a16="http://schemas.microsoft.com/office/drawing/2014/main" id="{6B6D639F-4654-469D-A738-BB6ADB4AC817}"/>
              </a:ext>
            </a:extLst>
          </p:cNvPr>
          <p:cNvGrpSpPr/>
          <p:nvPr/>
        </p:nvGrpSpPr>
        <p:grpSpPr>
          <a:xfrm>
            <a:off x="4685259" y="3214865"/>
            <a:ext cx="3263970" cy="700755"/>
            <a:chOff x="3765278" y="4073237"/>
            <a:chExt cx="3263970" cy="700755"/>
          </a:xfrm>
          <a:solidFill>
            <a:srgbClr val="83A7FF"/>
          </a:solidFill>
        </p:grpSpPr>
        <p:sp>
          <p:nvSpPr>
            <p:cNvPr id="86" name="đáp án B">
              <a:extLst>
                <a:ext uri="{FF2B5EF4-FFF2-40B4-BE49-F238E27FC236}">
                  <a16:creationId xmlns="" xmlns:a16="http://schemas.microsoft.com/office/drawing/2014/main" id="{B9F7B40C-85F7-4027-A3A7-0FD61BE76793}"/>
                </a:ext>
              </a:extLst>
            </p:cNvPr>
            <p:cNvSpPr/>
            <p:nvPr/>
          </p:nvSpPr>
          <p:spPr>
            <a:xfrm>
              <a:off x="3774889" y="4108974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CON DÀNH CHO MẸ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="" xmlns:a16="http://schemas.microsoft.com/office/drawing/2014/main" id="{ABDE569D-598D-477D-8222-40E3FF9EC5C5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vi-VN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C</a:t>
              </a:r>
            </a:p>
          </p:txBody>
        </p:sp>
      </p:grpSp>
      <p:pic>
        <p:nvPicPr>
          <p:cNvPr id="88" name="ĐÚNG" descr="Icon&#10;&#10;Description automatically generated">
            <a:extLst>
              <a:ext uri="{FF2B5EF4-FFF2-40B4-BE49-F238E27FC236}">
                <a16:creationId xmlns="" xmlns:a16="http://schemas.microsoft.com/office/drawing/2014/main" id="{64E729A3-125A-42EA-B989-82FDF928A1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301" y="3230673"/>
            <a:ext cx="686650" cy="686650"/>
          </a:xfrm>
          <a:prstGeom prst="rect">
            <a:avLst/>
          </a:prstGeom>
        </p:spPr>
      </p:pic>
      <p:sp>
        <p:nvSpPr>
          <p:cNvPr id="89" name="THỜI GIAN">
            <a:extLst>
              <a:ext uri="{FF2B5EF4-FFF2-40B4-BE49-F238E27FC236}">
                <a16:creationId xmlns="" xmlns:a16="http://schemas.microsoft.com/office/drawing/2014/main" id="{986F7A93-0489-4CFF-9EAA-C1DF5B70545D}"/>
              </a:ext>
            </a:extLst>
          </p:cNvPr>
          <p:cNvSpPr/>
          <p:nvPr/>
        </p:nvSpPr>
        <p:spPr>
          <a:xfrm>
            <a:off x="1080104" y="1179539"/>
            <a:ext cx="1172966" cy="390107"/>
          </a:xfrm>
          <a:prstGeom prst="roundRect">
            <a:avLst/>
          </a:prstGeom>
          <a:solidFill>
            <a:srgbClr val="CC0098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1500" b="1" kern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THỜI GIAN</a:t>
            </a:r>
          </a:p>
        </p:txBody>
      </p:sp>
      <p:sp>
        <p:nvSpPr>
          <p:cNvPr id="90" name="Oval 89">
            <a:extLst>
              <a:ext uri="{FF2B5EF4-FFF2-40B4-BE49-F238E27FC236}">
                <a16:creationId xmlns="" xmlns:a16="http://schemas.microsoft.com/office/drawing/2014/main" id="{D49797BA-AD7C-4CE7-8041-E75598F0F95E}"/>
              </a:ext>
            </a:extLst>
          </p:cNvPr>
          <p:cNvSpPr/>
          <p:nvPr/>
        </p:nvSpPr>
        <p:spPr>
          <a:xfrm>
            <a:off x="4777734" y="3330571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grpSp>
        <p:nvGrpSpPr>
          <p:cNvPr id="91" name="ĐÁP ÁN A">
            <a:extLst>
              <a:ext uri="{FF2B5EF4-FFF2-40B4-BE49-F238E27FC236}">
                <a16:creationId xmlns="" xmlns:a16="http://schemas.microsoft.com/office/drawing/2014/main" id="{9B3FC1B6-633D-457E-9615-7D18B557A703}"/>
              </a:ext>
            </a:extLst>
          </p:cNvPr>
          <p:cNvGrpSpPr/>
          <p:nvPr/>
        </p:nvGrpSpPr>
        <p:grpSpPr>
          <a:xfrm>
            <a:off x="472227" y="4220506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92" name="đáp án A">
              <a:extLst>
                <a:ext uri="{FF2B5EF4-FFF2-40B4-BE49-F238E27FC236}">
                  <a16:creationId xmlns="" xmlns:a16="http://schemas.microsoft.com/office/drawing/2014/main" id="{2FF828EA-B5C7-4893-924C-645DA8988EA8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BÀ DÀNH CHO CON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="" xmlns:a16="http://schemas.microsoft.com/office/drawing/2014/main" id="{E06D0D9E-6E20-4742-BAF6-881013FC3FEB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B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pic>
        <p:nvPicPr>
          <p:cNvPr id="94" name="SAI A" descr="Icon&#10;&#10;Description automatically generated">
            <a:extLst>
              <a:ext uri="{FF2B5EF4-FFF2-40B4-BE49-F238E27FC236}">
                <a16:creationId xmlns="" xmlns:a16="http://schemas.microsoft.com/office/drawing/2014/main" id="{3310E5F8-3EF7-4AB2-8846-AE0DC23CBC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261" y="4220506"/>
            <a:ext cx="692099" cy="686650"/>
          </a:xfrm>
          <a:prstGeom prst="rect">
            <a:avLst/>
          </a:prstGeom>
        </p:spPr>
      </p:pic>
      <p:pic>
        <p:nvPicPr>
          <p:cNvPr id="14" name="NGÔI NHÀ">
            <a:hlinkClick r:id="rId11" action="ppaction://hlinksldjump" highlightClick="1">
              <a:snd r:embed="rId12" name="chimes.wav"/>
            </a:hlinkClick>
            <a:extLst>
              <a:ext uri="{FF2B5EF4-FFF2-40B4-BE49-F238E27FC236}">
                <a16:creationId xmlns="" xmlns:a16="http://schemas.microsoft.com/office/drawing/2014/main" id="{D3363538-C39A-4A8B-B0C5-79A05293DA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66881" y="621761"/>
            <a:ext cx="866829" cy="872609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2334D556-CF5E-4A17-A5B8-36A99462D4EC}"/>
              </a:ext>
            </a:extLst>
          </p:cNvPr>
          <p:cNvSpPr txBox="1"/>
          <p:nvPr/>
        </p:nvSpPr>
        <p:spPr>
          <a:xfrm>
            <a:off x="2517655" y="1181100"/>
            <a:ext cx="6057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bản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Về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thăm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mẹ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”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nói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về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tình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cảm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ai </a:t>
            </a:r>
            <a:r>
              <a:rPr lang="en-US" sz="2800" b="1" dirty="0" err="1">
                <a:solidFill>
                  <a:srgbClr val="FF0000"/>
                </a:solidFill>
                <a:latin typeface="UTM Aurora" panose="02040603050506020204" pitchFamily="18" charset="0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UTM Aurora" panose="02040603050506020204" pitchFamily="18" charset="0"/>
              </a:rPr>
              <a:t> ai?</a:t>
            </a:r>
            <a:endParaRPr lang="en-GB" sz="2800" b="1" dirty="0">
              <a:solidFill>
                <a:srgbClr val="FF0000"/>
              </a:solidFill>
              <a:latin typeface="UTM Aurora" panose="02040603050506020204" pitchFamily="18" charset="0"/>
            </a:endParaRPr>
          </a:p>
        </p:txBody>
      </p:sp>
      <p:sp>
        <p:nvSpPr>
          <p:cNvPr id="98" name="Rectangle: Rounded Corners 97">
            <a:extLst>
              <a:ext uri="{FF2B5EF4-FFF2-40B4-BE49-F238E27FC236}">
                <a16:creationId xmlns="" xmlns:a16="http://schemas.microsoft.com/office/drawing/2014/main" id="{A3659896-4AED-4EE0-BCE7-E5F403E32FE2}"/>
              </a:ext>
            </a:extLst>
          </p:cNvPr>
          <p:cNvSpPr/>
          <p:nvPr/>
        </p:nvSpPr>
        <p:spPr>
          <a:xfrm>
            <a:off x="3163805" y="2638754"/>
            <a:ext cx="1835118" cy="475096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905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2400" b="1" kern="0" dirty="0">
                <a:solidFill>
                  <a:srgbClr val="482400">
                    <a:lumMod val="10000"/>
                    <a:lumOff val="9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ĐÁP ÁN: </a:t>
            </a:r>
          </a:p>
        </p:txBody>
      </p:sp>
      <p:pic>
        <p:nvPicPr>
          <p:cNvPr id="102" name="SAI C" descr="Icon&#10;&#10;Description automatically generated">
            <a:extLst>
              <a:ext uri="{FF2B5EF4-FFF2-40B4-BE49-F238E27FC236}">
                <a16:creationId xmlns="" xmlns:a16="http://schemas.microsoft.com/office/drawing/2014/main" id="{12B911BF-6975-442E-8D03-AEEE56A8CF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901" y="3183172"/>
            <a:ext cx="692099" cy="686650"/>
          </a:xfrm>
          <a:prstGeom prst="rect">
            <a:avLst/>
          </a:prstGeom>
        </p:spPr>
      </p:pic>
      <p:grpSp>
        <p:nvGrpSpPr>
          <p:cNvPr id="103" name="ĐÁP ÁN C">
            <a:extLst>
              <a:ext uri="{FF2B5EF4-FFF2-40B4-BE49-F238E27FC236}">
                <a16:creationId xmlns="" xmlns:a16="http://schemas.microsoft.com/office/drawing/2014/main" id="{AE0C0F12-1454-422B-82A9-233005372AB9}"/>
              </a:ext>
            </a:extLst>
          </p:cNvPr>
          <p:cNvGrpSpPr/>
          <p:nvPr/>
        </p:nvGrpSpPr>
        <p:grpSpPr>
          <a:xfrm>
            <a:off x="468398" y="3218752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04" name="đáp án A">
              <a:extLst>
                <a:ext uri="{FF2B5EF4-FFF2-40B4-BE49-F238E27FC236}">
                  <a16:creationId xmlns="" xmlns:a16="http://schemas.microsoft.com/office/drawing/2014/main" id="{8A170EB1-2E60-41BD-A84B-EA998B33349B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CHA DÀNH CHO CON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05" name="Oval 104">
              <a:extLst>
                <a:ext uri="{FF2B5EF4-FFF2-40B4-BE49-F238E27FC236}">
                  <a16:creationId xmlns="" xmlns:a16="http://schemas.microsoft.com/office/drawing/2014/main" id="{A687D0E3-D4C7-4656-A0DB-A9A6FCDADA3F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vi-VN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A</a:t>
              </a:r>
            </a:p>
          </p:txBody>
        </p:sp>
      </p:grpSp>
      <p:sp>
        <p:nvSpPr>
          <p:cNvPr id="106" name="Oval 105">
            <a:extLst>
              <a:ext uri="{FF2B5EF4-FFF2-40B4-BE49-F238E27FC236}">
                <a16:creationId xmlns="" xmlns:a16="http://schemas.microsoft.com/office/drawing/2014/main" id="{2E737183-F57B-42B0-8B19-FB8817D93530}"/>
              </a:ext>
            </a:extLst>
          </p:cNvPr>
          <p:cNvSpPr/>
          <p:nvPr/>
        </p:nvSpPr>
        <p:spPr>
          <a:xfrm>
            <a:off x="565264" y="3306953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111" name="SAI D" descr="Icon&#10;&#10;Description automatically generated">
            <a:extLst>
              <a:ext uri="{FF2B5EF4-FFF2-40B4-BE49-F238E27FC236}">
                <a16:creationId xmlns="" xmlns:a16="http://schemas.microsoft.com/office/drawing/2014/main" id="{34D860F3-4F22-4176-9BB1-F9B687FEE8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881" y="4199564"/>
            <a:ext cx="692099" cy="686650"/>
          </a:xfrm>
          <a:prstGeom prst="rect">
            <a:avLst/>
          </a:prstGeom>
        </p:spPr>
      </p:pic>
      <p:grpSp>
        <p:nvGrpSpPr>
          <p:cNvPr id="112" name="ĐÁP ÁN D">
            <a:extLst>
              <a:ext uri="{FF2B5EF4-FFF2-40B4-BE49-F238E27FC236}">
                <a16:creationId xmlns="" xmlns:a16="http://schemas.microsoft.com/office/drawing/2014/main" id="{60CD2A72-005E-405A-9C17-1CE9D3339A57}"/>
              </a:ext>
            </a:extLst>
          </p:cNvPr>
          <p:cNvGrpSpPr/>
          <p:nvPr/>
        </p:nvGrpSpPr>
        <p:grpSpPr>
          <a:xfrm>
            <a:off x="4755378" y="4235144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13" name="đáp án A">
              <a:extLst>
                <a:ext uri="{FF2B5EF4-FFF2-40B4-BE49-F238E27FC236}">
                  <a16:creationId xmlns="" xmlns:a16="http://schemas.microsoft.com/office/drawing/2014/main" id="{09B48E93-AA20-4AE2-8FDE-5C76E1D1CECF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MẸ DÀNH CHO CON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="" xmlns:a16="http://schemas.microsoft.com/office/drawing/2014/main" id="{9743C61A-E8B5-4132-9E3B-9FB908D1D554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D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="" xmlns:a16="http://schemas.microsoft.com/office/drawing/2014/main" id="{981586DB-98E2-43FF-9FC2-88F3482A8ECA}"/>
              </a:ext>
            </a:extLst>
          </p:cNvPr>
          <p:cNvSpPr/>
          <p:nvPr/>
        </p:nvSpPr>
        <p:spPr>
          <a:xfrm>
            <a:off x="4835848" y="4335141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2" name="dem giay 10">
            <a:hlinkClick r:id="" action="ppaction://media"/>
            <a:extLst>
              <a:ext uri="{FF2B5EF4-FFF2-40B4-BE49-F238E27FC236}">
                <a16:creationId xmlns="" xmlns:a16="http://schemas.microsoft.com/office/drawing/2014/main" id="{185C6156-5EA3-4425-8144-05E7E9C9CE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1205980" y="1655230"/>
            <a:ext cx="1024104" cy="576059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="" xmlns:a16="http://schemas.microsoft.com/office/drawing/2014/main" id="{BFA917CE-7B96-469D-BC6D-2BCFD6F91FD2}"/>
              </a:ext>
            </a:extLst>
          </p:cNvPr>
          <p:cNvSpPr/>
          <p:nvPr/>
        </p:nvSpPr>
        <p:spPr>
          <a:xfrm>
            <a:off x="573553" y="4349385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BF9C0F0-E603-47FE-9599-FDB259C163A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387" y="571716"/>
            <a:ext cx="935670" cy="776407"/>
          </a:xfrm>
          <a:prstGeom prst="rect">
            <a:avLst/>
          </a:prstGeom>
        </p:spPr>
      </p:pic>
      <p:pic>
        <p:nvPicPr>
          <p:cNvPr id="34" name="Picture 33" descr="A picture containing text, lamp, vector graphics&#10;&#10;Description automatically generated">
            <a:extLst>
              <a:ext uri="{FF2B5EF4-FFF2-40B4-BE49-F238E27FC236}">
                <a16:creationId xmlns="" xmlns:a16="http://schemas.microsoft.com/office/drawing/2014/main" id="{1BF9AD4F-AF08-42A9-B53C-584F39F1B38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740" y="4859298"/>
            <a:ext cx="739874" cy="59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7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video>
              <p:cMediaNode vol="80000">
                <p:cTn id="6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花卉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1" y="0"/>
            <a:ext cx="8534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组合 16"/>
          <p:cNvGrpSpPr>
            <a:grpSpLocks/>
          </p:cNvGrpSpPr>
          <p:nvPr/>
        </p:nvGrpSpPr>
        <p:grpSpPr bwMode="auto">
          <a:xfrm>
            <a:off x="1166813" y="1686720"/>
            <a:ext cx="1651397" cy="2324364"/>
            <a:chOff x="5681" y="3188"/>
            <a:chExt cx="3466" cy="439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5703" y="3195"/>
              <a:ext cx="0" cy="4339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直接连接符 1"/>
            <p:cNvCxnSpPr/>
            <p:nvPr/>
          </p:nvCxnSpPr>
          <p:spPr>
            <a:xfrm flipV="1">
              <a:off x="5681" y="3210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2"/>
            <p:cNvCxnSpPr/>
            <p:nvPr/>
          </p:nvCxnSpPr>
          <p:spPr>
            <a:xfrm flipV="1">
              <a:off x="5681" y="7527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/>
          </p:nvCxnSpPr>
          <p:spPr>
            <a:xfrm flipH="1" flipV="1">
              <a:off x="9117" y="3188"/>
              <a:ext cx="7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 flipH="1" flipV="1">
              <a:off x="9107" y="6704"/>
              <a:ext cx="10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直接连接符 10"/>
          <p:cNvCxnSpPr/>
          <p:nvPr/>
        </p:nvCxnSpPr>
        <p:spPr>
          <a:xfrm flipV="1">
            <a:off x="1791891" y="3369469"/>
            <a:ext cx="6610350" cy="79375"/>
          </a:xfrm>
          <a:prstGeom prst="line">
            <a:avLst/>
          </a:prstGeom>
          <a:ln w="12700">
            <a:solidFill>
              <a:srgbClr val="E94B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Freeform 107"/>
          <p:cNvSpPr>
            <a:spLocks noEditPoints="1"/>
          </p:cNvSpPr>
          <p:nvPr/>
        </p:nvSpPr>
        <p:spPr bwMode="auto">
          <a:xfrm>
            <a:off x="1810941" y="2157677"/>
            <a:ext cx="1485900" cy="1211792"/>
          </a:xfrm>
          <a:custGeom>
            <a:avLst/>
            <a:gdLst>
              <a:gd name="T0" fmla="*/ 2147483646 w 343"/>
              <a:gd name="T1" fmla="*/ 2147483646 h 294"/>
              <a:gd name="T2" fmla="*/ 2147483646 w 343"/>
              <a:gd name="T3" fmla="*/ 0 h 294"/>
              <a:gd name="T4" fmla="*/ 2147483646 w 343"/>
              <a:gd name="T5" fmla="*/ 2147483646 h 294"/>
              <a:gd name="T6" fmla="*/ 2147483646 w 343"/>
              <a:gd name="T7" fmla="*/ 2147483646 h 294"/>
              <a:gd name="T8" fmla="*/ 0 w 343"/>
              <a:gd name="T9" fmla="*/ 2147483646 h 294"/>
              <a:gd name="T10" fmla="*/ 0 w 343"/>
              <a:gd name="T11" fmla="*/ 2147483646 h 294"/>
              <a:gd name="T12" fmla="*/ 0 w 343"/>
              <a:gd name="T13" fmla="*/ 2147483646 h 294"/>
              <a:gd name="T14" fmla="*/ 2147483646 w 343"/>
              <a:gd name="T15" fmla="*/ 2147483646 h 294"/>
              <a:gd name="T16" fmla="*/ 2147483646 w 343"/>
              <a:gd name="T17" fmla="*/ 2147483646 h 294"/>
              <a:gd name="T18" fmla="*/ 2147483646 w 343"/>
              <a:gd name="T19" fmla="*/ 2147483646 h 294"/>
              <a:gd name="T20" fmla="*/ 2147483646 w 343"/>
              <a:gd name="T21" fmla="*/ 2147483646 h 294"/>
              <a:gd name="T22" fmla="*/ 2147483646 w 343"/>
              <a:gd name="T23" fmla="*/ 2147483646 h 294"/>
              <a:gd name="T24" fmla="*/ 2147483646 w 343"/>
              <a:gd name="T25" fmla="*/ 2147483646 h 294"/>
              <a:gd name="T26" fmla="*/ 2147483646 w 343"/>
              <a:gd name="T27" fmla="*/ 2147483646 h 294"/>
              <a:gd name="T28" fmla="*/ 2147483646 w 343"/>
              <a:gd name="T29" fmla="*/ 2147483646 h 294"/>
              <a:gd name="T30" fmla="*/ 2147483646 w 343"/>
              <a:gd name="T31" fmla="*/ 2147483646 h 294"/>
              <a:gd name="T32" fmla="*/ 2147483646 w 343"/>
              <a:gd name="T33" fmla="*/ 2147483646 h 294"/>
              <a:gd name="T34" fmla="*/ 2147483646 w 343"/>
              <a:gd name="T35" fmla="*/ 2147483646 h 294"/>
              <a:gd name="T36" fmla="*/ 2147483646 w 343"/>
              <a:gd name="T37" fmla="*/ 2147483646 h 294"/>
              <a:gd name="T38" fmla="*/ 2147483646 w 343"/>
              <a:gd name="T39" fmla="*/ 2147483646 h 294"/>
              <a:gd name="T40" fmla="*/ 2147483646 w 343"/>
              <a:gd name="T41" fmla="*/ 2147483646 h 294"/>
              <a:gd name="T42" fmla="*/ 2147483646 w 343"/>
              <a:gd name="T43" fmla="*/ 2147483646 h 294"/>
              <a:gd name="T44" fmla="*/ 2147483646 w 343"/>
              <a:gd name="T45" fmla="*/ 2147483646 h 294"/>
              <a:gd name="T46" fmla="*/ 2147483646 w 343"/>
              <a:gd name="T47" fmla="*/ 2147483646 h 294"/>
              <a:gd name="T48" fmla="*/ 2147483646 w 343"/>
              <a:gd name="T49" fmla="*/ 2147483646 h 294"/>
              <a:gd name="T50" fmla="*/ 2147483646 w 343"/>
              <a:gd name="T51" fmla="*/ 2147483646 h 294"/>
              <a:gd name="T52" fmla="*/ 2147483646 w 343"/>
              <a:gd name="T53" fmla="*/ 2147483646 h 294"/>
              <a:gd name="T54" fmla="*/ 2147483646 w 343"/>
              <a:gd name="T55" fmla="*/ 2147483646 h 294"/>
              <a:gd name="T56" fmla="*/ 2147483646 w 343"/>
              <a:gd name="T57" fmla="*/ 2147483646 h 294"/>
              <a:gd name="T58" fmla="*/ 2147483646 w 343"/>
              <a:gd name="T59" fmla="*/ 2147483646 h 294"/>
              <a:gd name="T60" fmla="*/ 2147483646 w 343"/>
              <a:gd name="T61" fmla="*/ 2147483646 h 294"/>
              <a:gd name="T62" fmla="*/ 2147483646 w 343"/>
              <a:gd name="T63" fmla="*/ 2147483646 h 294"/>
              <a:gd name="T64" fmla="*/ 2147483646 w 343"/>
              <a:gd name="T65" fmla="*/ 2147483646 h 294"/>
              <a:gd name="T66" fmla="*/ 2147483646 w 343"/>
              <a:gd name="T67" fmla="*/ 2147483646 h 294"/>
              <a:gd name="T68" fmla="*/ 2147483646 w 343"/>
              <a:gd name="T69" fmla="*/ 2147483646 h 294"/>
              <a:gd name="T70" fmla="*/ 2147483646 w 343"/>
              <a:gd name="T71" fmla="*/ 2147483646 h 294"/>
              <a:gd name="T72" fmla="*/ 2147483646 w 343"/>
              <a:gd name="T73" fmla="*/ 2147483646 h 294"/>
              <a:gd name="T74" fmla="*/ 2147483646 w 343"/>
              <a:gd name="T75" fmla="*/ 2147483646 h 294"/>
              <a:gd name="T76" fmla="*/ 2147483646 w 343"/>
              <a:gd name="T77" fmla="*/ 2147483646 h 294"/>
              <a:gd name="T78" fmla="*/ 2147483646 w 343"/>
              <a:gd name="T79" fmla="*/ 2147483646 h 29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43" h="294">
                <a:moveTo>
                  <a:pt x="337" y="165"/>
                </a:moveTo>
                <a:lnTo>
                  <a:pt x="170" y="0"/>
                </a:lnTo>
                <a:lnTo>
                  <a:pt x="5" y="165"/>
                </a:lnTo>
                <a:lnTo>
                  <a:pt x="0" y="172"/>
                </a:lnTo>
                <a:lnTo>
                  <a:pt x="0" y="181"/>
                </a:lnTo>
                <a:lnTo>
                  <a:pt x="0" y="189"/>
                </a:lnTo>
                <a:lnTo>
                  <a:pt x="5" y="196"/>
                </a:lnTo>
                <a:lnTo>
                  <a:pt x="13" y="201"/>
                </a:lnTo>
                <a:lnTo>
                  <a:pt x="20" y="201"/>
                </a:lnTo>
                <a:lnTo>
                  <a:pt x="29" y="201"/>
                </a:lnTo>
                <a:lnTo>
                  <a:pt x="36" y="196"/>
                </a:lnTo>
                <a:lnTo>
                  <a:pt x="42" y="189"/>
                </a:lnTo>
                <a:lnTo>
                  <a:pt x="42" y="294"/>
                </a:lnTo>
                <a:lnTo>
                  <a:pt x="301" y="294"/>
                </a:lnTo>
                <a:lnTo>
                  <a:pt x="301" y="189"/>
                </a:lnTo>
                <a:lnTo>
                  <a:pt x="306" y="196"/>
                </a:lnTo>
                <a:lnTo>
                  <a:pt x="314" y="201"/>
                </a:lnTo>
                <a:lnTo>
                  <a:pt x="321" y="201"/>
                </a:lnTo>
                <a:lnTo>
                  <a:pt x="330" y="201"/>
                </a:lnTo>
                <a:lnTo>
                  <a:pt x="337" y="196"/>
                </a:lnTo>
                <a:lnTo>
                  <a:pt x="341" y="189"/>
                </a:lnTo>
                <a:lnTo>
                  <a:pt x="343" y="181"/>
                </a:lnTo>
                <a:lnTo>
                  <a:pt x="341" y="172"/>
                </a:lnTo>
                <a:lnTo>
                  <a:pt x="337" y="165"/>
                </a:lnTo>
                <a:close/>
                <a:moveTo>
                  <a:pt x="279" y="272"/>
                </a:moveTo>
                <a:lnTo>
                  <a:pt x="214" y="272"/>
                </a:lnTo>
                <a:lnTo>
                  <a:pt x="214" y="187"/>
                </a:lnTo>
                <a:lnTo>
                  <a:pt x="129" y="187"/>
                </a:lnTo>
                <a:lnTo>
                  <a:pt x="129" y="272"/>
                </a:lnTo>
                <a:lnTo>
                  <a:pt x="63" y="272"/>
                </a:lnTo>
                <a:lnTo>
                  <a:pt x="63" y="169"/>
                </a:lnTo>
                <a:lnTo>
                  <a:pt x="170" y="60"/>
                </a:lnTo>
                <a:lnTo>
                  <a:pt x="279" y="169"/>
                </a:lnTo>
                <a:lnTo>
                  <a:pt x="279" y="272"/>
                </a:lnTo>
                <a:close/>
              </a:path>
            </a:pathLst>
          </a:custGeom>
          <a:solidFill>
            <a:srgbClr val="E94B52"/>
          </a:solidFill>
          <a:ln w="9525">
            <a:noFill/>
            <a:round/>
            <a:headEnd/>
            <a:tailEnd/>
          </a:ln>
        </p:spPr>
        <p:txBody>
          <a:bodyPr lIns="95098" tIns="47549" rIns="95098" bIns="47549"/>
          <a:lstStyle/>
          <a:p>
            <a:endParaRPr lang="en-US"/>
          </a:p>
        </p:txBody>
      </p:sp>
      <p:sp>
        <p:nvSpPr>
          <p:cNvPr id="14" name="文本框 13"/>
          <p:cNvSpPr txBox="1">
            <a:spLocks noChangeArrowheads="1"/>
          </p:cNvSpPr>
          <p:nvPr/>
        </p:nvSpPr>
        <p:spPr bwMode="auto">
          <a:xfrm>
            <a:off x="2743200" y="2171700"/>
            <a:ext cx="5867400" cy="1549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 eaLnBrk="1" hangingPunct="1"/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phúc</a:t>
            </a:r>
            <a:r>
              <a:rPr lang="en-US" altLang="zh-CN" sz="2400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2400" dirty="0">
              <a:solidFill>
                <a:srgbClr val="E94B5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图片 15" descr="玫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1978" y="1005417"/>
            <a:ext cx="1079897" cy="107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3044429" y="800100"/>
            <a:ext cx="5774531" cy="11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 eaLnBrk="1" hangingPunct="1"/>
            <a:r>
              <a:rPr lang="en-US" altLang="zh-CN" sz="2800" b="1" dirty="0" err="1" smtClean="0">
                <a:solidFill>
                  <a:srgbClr val="E94B52"/>
                </a:solidFill>
                <a:latin typeface="Roboto" pitchFamily="2" charset="0"/>
              </a:rPr>
              <a:t>TiẾT</a:t>
            </a:r>
            <a:r>
              <a:rPr lang="en-US" altLang="zh-CN" sz="2800" b="1" dirty="0" smtClean="0">
                <a:solidFill>
                  <a:srgbClr val="E94B52"/>
                </a:solidFill>
                <a:latin typeface="Roboto" pitchFamily="2" charset="0"/>
              </a:rPr>
              <a:t> 19,20:</a:t>
            </a:r>
          </a:p>
          <a:p>
            <a:pPr eaLnBrk="1" hangingPunct="1"/>
            <a:r>
              <a:rPr lang="en-US" altLang="zh-CN" sz="2800" b="1" dirty="0" smtClean="0">
                <a:solidFill>
                  <a:srgbClr val="E94B52"/>
                </a:solidFill>
                <a:latin typeface="Roboto" pitchFamily="2" charset="0"/>
              </a:rPr>
              <a:t>ĐỌC </a:t>
            </a:r>
            <a:r>
              <a:rPr lang="en-US" altLang="zh-CN" sz="2800" b="1" dirty="0">
                <a:solidFill>
                  <a:srgbClr val="E94B52"/>
                </a:solidFill>
                <a:latin typeface="Roboto" pitchFamily="2" charset="0"/>
              </a:rPr>
              <a:t>HIỂU VĂN </a:t>
            </a:r>
            <a:r>
              <a:rPr lang="en-US" altLang="zh-CN" sz="2800" b="1" dirty="0" smtClean="0">
                <a:solidFill>
                  <a:srgbClr val="E94B52"/>
                </a:solidFill>
                <a:latin typeface="Roboto" pitchFamily="2" charset="0"/>
              </a:rPr>
              <a:t>BẢN: </a:t>
            </a:r>
            <a:r>
              <a:rPr lang="en-US" altLang="zh-CN" sz="2800" b="1" i="1" dirty="0">
                <a:solidFill>
                  <a:srgbClr val="E94B52"/>
                </a:solidFill>
                <a:latin typeface="Roboto" pitchFamily="2" charset="0"/>
              </a:rPr>
              <a:t>VỀ THĂM MẸ</a:t>
            </a:r>
            <a:endParaRPr lang="zh-CN" altLang="en-US" sz="2800" b="1" i="1" dirty="0">
              <a:solidFill>
                <a:srgbClr val="E94B52"/>
              </a:solidFill>
              <a:latin typeface="Roboto" pitchFamily="2" charset="0"/>
            </a:endParaRPr>
          </a:p>
        </p:txBody>
      </p:sp>
      <p:sp>
        <p:nvSpPr>
          <p:cNvPr id="13" name="Heart 12"/>
          <p:cNvSpPr/>
          <p:nvPr/>
        </p:nvSpPr>
        <p:spPr>
          <a:xfrm rot="1519788">
            <a:off x="4821380" y="4079230"/>
            <a:ext cx="291906" cy="295321"/>
          </a:xfrm>
          <a:prstGeom prst="heart">
            <a:avLst/>
          </a:prstGeom>
          <a:solidFill>
            <a:srgbClr val="E94B5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14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57"/>
          <p:cNvSpPr/>
          <p:nvPr/>
        </p:nvSpPr>
        <p:spPr>
          <a:xfrm>
            <a:off x="458496" y="1173769"/>
            <a:ext cx="8475674" cy="4109441"/>
          </a:xfrm>
          <a:prstGeom prst="roundRect">
            <a:avLst>
              <a:gd name="adj" fmla="val 4166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2" name="223"/>
          <p:cNvSpPr txBox="1"/>
          <p:nvPr/>
        </p:nvSpPr>
        <p:spPr>
          <a:xfrm>
            <a:off x="2862154" y="1969494"/>
            <a:ext cx="7136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500" dirty="0">
                <a:solidFill>
                  <a:prstClr val="white"/>
                </a:solidFill>
                <a:latin typeface="Impact" panose="020B0806030902050204" pitchFamily="34" charset="0"/>
                <a:ea typeface="宋体" panose="02010600030101010101" pitchFamily="2" charset="-122"/>
              </a:rPr>
              <a:t>01</a:t>
            </a:r>
            <a:endParaRPr lang="zh-CN" altLang="en-US" sz="4500" dirty="0">
              <a:solidFill>
                <a:prstClr val="white"/>
              </a:solidFill>
              <a:latin typeface="Impact" panose="020B0806030902050204" pitchFamily="34" charset="0"/>
              <a:ea typeface="宋体" panose="02010600030101010101" pitchFamily="2" charset="-122"/>
            </a:endParaRPr>
          </a:p>
        </p:txBody>
      </p:sp>
      <p:pic>
        <p:nvPicPr>
          <p:cNvPr id="69" name="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" y="1198092"/>
            <a:ext cx="1276238" cy="1683925"/>
          </a:xfrm>
          <a:prstGeom prst="rect">
            <a:avLst/>
          </a:prstGeom>
        </p:spPr>
      </p:pic>
      <p:pic>
        <p:nvPicPr>
          <p:cNvPr id="57" name="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9201099" cy="1232822"/>
          </a:xfrm>
          <a:prstGeom prst="rect">
            <a:avLst/>
          </a:prstGeom>
        </p:spPr>
      </p:pic>
      <p:sp>
        <p:nvSpPr>
          <p:cNvPr id="83" name="Rectangle: Rounded Corners 82">
            <a:extLst>
              <a:ext uri="{FF2B5EF4-FFF2-40B4-BE49-F238E27FC236}">
                <a16:creationId xmlns="" xmlns:a16="http://schemas.microsoft.com/office/drawing/2014/main" id="{94B9ABA8-151F-4C1A-ACB9-9DF3FBF04D90}"/>
              </a:ext>
            </a:extLst>
          </p:cNvPr>
          <p:cNvSpPr/>
          <p:nvPr/>
        </p:nvSpPr>
        <p:spPr>
          <a:xfrm>
            <a:off x="2310434" y="875006"/>
            <a:ext cx="6550181" cy="1704090"/>
          </a:xfrm>
          <a:prstGeom prst="roundRect">
            <a:avLst>
              <a:gd name="adj" fmla="val 17546"/>
            </a:avLst>
          </a:prstGeom>
          <a:solidFill>
            <a:srgbClr val="FFEE8E"/>
          </a:solidFill>
          <a:ln w="76200" cap="flat" cmpd="sng" algn="ctr">
            <a:solidFill>
              <a:srgbClr val="CB2E81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800" kern="0" dirty="0">
              <a:solidFill>
                <a:srgbClr val="FFEE8E"/>
              </a:solidFill>
              <a:latin typeface="#9Slide03 Kaleko 105 Round Bold" pitchFamily="2" charset="0"/>
              <a:sym typeface="Arial"/>
            </a:endParaRPr>
          </a:p>
        </p:txBody>
      </p:sp>
      <p:grpSp>
        <p:nvGrpSpPr>
          <p:cNvPr id="85" name="ĐÁP ÁN B">
            <a:extLst>
              <a:ext uri="{FF2B5EF4-FFF2-40B4-BE49-F238E27FC236}">
                <a16:creationId xmlns="" xmlns:a16="http://schemas.microsoft.com/office/drawing/2014/main" id="{6B6D639F-4654-469D-A738-BB6ADB4AC817}"/>
              </a:ext>
            </a:extLst>
          </p:cNvPr>
          <p:cNvGrpSpPr/>
          <p:nvPr/>
        </p:nvGrpSpPr>
        <p:grpSpPr>
          <a:xfrm>
            <a:off x="4700663" y="4184769"/>
            <a:ext cx="3263970" cy="700755"/>
            <a:chOff x="3765278" y="4073237"/>
            <a:chExt cx="3263970" cy="700755"/>
          </a:xfrm>
          <a:solidFill>
            <a:srgbClr val="83A7FF"/>
          </a:solidFill>
        </p:grpSpPr>
        <p:sp>
          <p:nvSpPr>
            <p:cNvPr id="86" name="đáp án B">
              <a:extLst>
                <a:ext uri="{FF2B5EF4-FFF2-40B4-BE49-F238E27FC236}">
                  <a16:creationId xmlns="" xmlns:a16="http://schemas.microsoft.com/office/drawing/2014/main" id="{B9F7B40C-85F7-4027-A3A7-0FD61BE76793}"/>
                </a:ext>
              </a:extLst>
            </p:cNvPr>
            <p:cNvSpPr/>
            <p:nvPr/>
          </p:nvSpPr>
          <p:spPr>
            <a:xfrm>
              <a:off x="3774889" y="4108974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ẨN DỤ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="" xmlns:a16="http://schemas.microsoft.com/office/drawing/2014/main" id="{ABDE569D-598D-477D-8222-40E3FF9EC5C5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vi-VN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D</a:t>
              </a:r>
            </a:p>
          </p:txBody>
        </p:sp>
      </p:grpSp>
      <p:pic>
        <p:nvPicPr>
          <p:cNvPr id="88" name="ĐÚNG" descr="Icon&#10;&#10;Description automatically generated">
            <a:extLst>
              <a:ext uri="{FF2B5EF4-FFF2-40B4-BE49-F238E27FC236}">
                <a16:creationId xmlns="" xmlns:a16="http://schemas.microsoft.com/office/drawing/2014/main" id="{64E729A3-125A-42EA-B989-82FDF928A1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705" y="4200576"/>
            <a:ext cx="686650" cy="686650"/>
          </a:xfrm>
          <a:prstGeom prst="rect">
            <a:avLst/>
          </a:prstGeom>
        </p:spPr>
      </p:pic>
      <p:sp>
        <p:nvSpPr>
          <p:cNvPr id="89" name="THỜI GIAN">
            <a:extLst>
              <a:ext uri="{FF2B5EF4-FFF2-40B4-BE49-F238E27FC236}">
                <a16:creationId xmlns="" xmlns:a16="http://schemas.microsoft.com/office/drawing/2014/main" id="{986F7A93-0489-4CFF-9EAA-C1DF5B70545D}"/>
              </a:ext>
            </a:extLst>
          </p:cNvPr>
          <p:cNvSpPr/>
          <p:nvPr/>
        </p:nvSpPr>
        <p:spPr>
          <a:xfrm>
            <a:off x="1080104" y="1179539"/>
            <a:ext cx="1172966" cy="390107"/>
          </a:xfrm>
          <a:prstGeom prst="roundRect">
            <a:avLst/>
          </a:prstGeom>
          <a:solidFill>
            <a:srgbClr val="CC0098"/>
          </a:solidFill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1500" b="1" kern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THỜI GIAN</a:t>
            </a:r>
          </a:p>
        </p:txBody>
      </p:sp>
      <p:sp>
        <p:nvSpPr>
          <p:cNvPr id="90" name="Oval 89">
            <a:extLst>
              <a:ext uri="{FF2B5EF4-FFF2-40B4-BE49-F238E27FC236}">
                <a16:creationId xmlns="" xmlns:a16="http://schemas.microsoft.com/office/drawing/2014/main" id="{D49797BA-AD7C-4CE7-8041-E75598F0F95E}"/>
              </a:ext>
            </a:extLst>
          </p:cNvPr>
          <p:cNvSpPr/>
          <p:nvPr/>
        </p:nvSpPr>
        <p:spPr>
          <a:xfrm>
            <a:off x="4793138" y="4300475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grpSp>
        <p:nvGrpSpPr>
          <p:cNvPr id="91" name="ĐÁP ÁN A">
            <a:extLst>
              <a:ext uri="{FF2B5EF4-FFF2-40B4-BE49-F238E27FC236}">
                <a16:creationId xmlns="" xmlns:a16="http://schemas.microsoft.com/office/drawing/2014/main" id="{9B3FC1B6-633D-457E-9615-7D18B557A703}"/>
              </a:ext>
            </a:extLst>
          </p:cNvPr>
          <p:cNvGrpSpPr/>
          <p:nvPr/>
        </p:nvGrpSpPr>
        <p:grpSpPr>
          <a:xfrm>
            <a:off x="472227" y="4220506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92" name="đáp án A">
              <a:extLst>
                <a:ext uri="{FF2B5EF4-FFF2-40B4-BE49-F238E27FC236}">
                  <a16:creationId xmlns="" xmlns:a16="http://schemas.microsoft.com/office/drawing/2014/main" id="{2FF828EA-B5C7-4893-924C-645DA8988EA8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HOÁN DỤ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="" xmlns:a16="http://schemas.microsoft.com/office/drawing/2014/main" id="{E06D0D9E-6E20-4742-BAF6-881013FC3FEB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B</a:t>
              </a:r>
              <a:endParaRPr lang="vi-VN" sz="2400" b="1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</p:grpSp>
      <p:pic>
        <p:nvPicPr>
          <p:cNvPr id="94" name="SAI A" descr="Icon&#10;&#10;Description automatically generated">
            <a:extLst>
              <a:ext uri="{FF2B5EF4-FFF2-40B4-BE49-F238E27FC236}">
                <a16:creationId xmlns="" xmlns:a16="http://schemas.microsoft.com/office/drawing/2014/main" id="{3310E5F8-3EF7-4AB2-8846-AE0DC23CBC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261" y="4220506"/>
            <a:ext cx="692099" cy="686650"/>
          </a:xfrm>
          <a:prstGeom prst="rect">
            <a:avLst/>
          </a:prstGeom>
        </p:spPr>
      </p:pic>
      <p:pic>
        <p:nvPicPr>
          <p:cNvPr id="14" name="NGÔI NHÀ">
            <a:hlinkClick r:id="rId11" action="ppaction://hlinksldjump" highlightClick="1">
              <a:snd r:embed="rId12" name="chimes.wav"/>
            </a:hlinkClick>
            <a:extLst>
              <a:ext uri="{FF2B5EF4-FFF2-40B4-BE49-F238E27FC236}">
                <a16:creationId xmlns="" xmlns:a16="http://schemas.microsoft.com/office/drawing/2014/main" id="{D3363538-C39A-4A8B-B0C5-79A05293DA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66881" y="621761"/>
            <a:ext cx="866829" cy="872609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2334D556-CF5E-4A17-A5B8-36A99462D4EC}"/>
              </a:ext>
            </a:extLst>
          </p:cNvPr>
          <p:cNvSpPr txBox="1"/>
          <p:nvPr/>
        </p:nvSpPr>
        <p:spPr>
          <a:xfrm>
            <a:off x="2627605" y="952500"/>
            <a:ext cx="6057900" cy="14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nl-NL" sz="2400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âu thơ sau sử dụng biện pháp tu từ nào?</a:t>
            </a:r>
          </a:p>
          <a:p>
            <a:pPr algn="ctr"/>
            <a:r>
              <a:rPr lang="vi-VN" sz="2000" b="0" i="1" dirty="0">
                <a:solidFill>
                  <a:srgbClr val="FF0000"/>
                </a:solidFill>
                <a:effectLst/>
                <a:latin typeface="+mj-lt"/>
              </a:rPr>
              <a:t>Chum tương mẹ đã đậy rồi</a:t>
            </a:r>
            <a:endParaRPr lang="vi-VN" sz="2000" b="0" i="0" dirty="0">
              <a:solidFill>
                <a:srgbClr val="FF0000"/>
              </a:solidFill>
              <a:effectLst/>
              <a:latin typeface="+mj-lt"/>
            </a:endParaRPr>
          </a:p>
          <a:p>
            <a:pPr algn="ctr"/>
            <a:r>
              <a:rPr lang="vi-VN" sz="2000" b="0" i="1" dirty="0">
                <a:solidFill>
                  <a:srgbClr val="FF0000"/>
                </a:solidFill>
                <a:effectLst/>
                <a:latin typeface="+mj-lt"/>
              </a:rPr>
              <a:t>Nón mê xưa đứng nay ngồi dầm mưa</a:t>
            </a:r>
            <a:endParaRPr lang="vi-VN" sz="2000" b="0" i="0" dirty="0">
              <a:solidFill>
                <a:srgbClr val="FF0000"/>
              </a:solidFill>
              <a:effectLst/>
              <a:latin typeface="+mj-lt"/>
            </a:endParaRPr>
          </a:p>
        </p:txBody>
      </p:sp>
      <p:sp>
        <p:nvSpPr>
          <p:cNvPr id="98" name="Rectangle: Rounded Corners 97">
            <a:extLst>
              <a:ext uri="{FF2B5EF4-FFF2-40B4-BE49-F238E27FC236}">
                <a16:creationId xmlns="" xmlns:a16="http://schemas.microsoft.com/office/drawing/2014/main" id="{A3659896-4AED-4EE0-BCE7-E5F403E32FE2}"/>
              </a:ext>
            </a:extLst>
          </p:cNvPr>
          <p:cNvSpPr/>
          <p:nvPr/>
        </p:nvSpPr>
        <p:spPr>
          <a:xfrm>
            <a:off x="3391822" y="2637845"/>
            <a:ext cx="1835118" cy="475096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905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vi-VN" sz="2400" b="1" kern="0" dirty="0">
                <a:solidFill>
                  <a:srgbClr val="482400">
                    <a:lumMod val="10000"/>
                    <a:lumOff val="90000"/>
                  </a:srgbClr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ĐÁP ÁN: </a:t>
            </a:r>
          </a:p>
        </p:txBody>
      </p:sp>
      <p:pic>
        <p:nvPicPr>
          <p:cNvPr id="102" name="SAI C" descr="Icon&#10;&#10;Description automatically generated">
            <a:extLst>
              <a:ext uri="{FF2B5EF4-FFF2-40B4-BE49-F238E27FC236}">
                <a16:creationId xmlns="" xmlns:a16="http://schemas.microsoft.com/office/drawing/2014/main" id="{12B911BF-6975-442E-8D03-AEEE56A8CF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901" y="3183172"/>
            <a:ext cx="692099" cy="686650"/>
          </a:xfrm>
          <a:prstGeom prst="rect">
            <a:avLst/>
          </a:prstGeom>
        </p:spPr>
      </p:pic>
      <p:grpSp>
        <p:nvGrpSpPr>
          <p:cNvPr id="103" name="ĐÁP ÁN C">
            <a:extLst>
              <a:ext uri="{FF2B5EF4-FFF2-40B4-BE49-F238E27FC236}">
                <a16:creationId xmlns="" xmlns:a16="http://schemas.microsoft.com/office/drawing/2014/main" id="{AE0C0F12-1454-422B-82A9-233005372AB9}"/>
              </a:ext>
            </a:extLst>
          </p:cNvPr>
          <p:cNvGrpSpPr/>
          <p:nvPr/>
        </p:nvGrpSpPr>
        <p:grpSpPr>
          <a:xfrm>
            <a:off x="513790" y="3183976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04" name="đáp án A">
              <a:extLst>
                <a:ext uri="{FF2B5EF4-FFF2-40B4-BE49-F238E27FC236}">
                  <a16:creationId xmlns="" xmlns:a16="http://schemas.microsoft.com/office/drawing/2014/main" id="{8A170EB1-2E60-41BD-A84B-EA998B33349B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NHÂN HÓA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05" name="Oval 104">
              <a:extLst>
                <a:ext uri="{FF2B5EF4-FFF2-40B4-BE49-F238E27FC236}">
                  <a16:creationId xmlns="" xmlns:a16="http://schemas.microsoft.com/office/drawing/2014/main" id="{A687D0E3-D4C7-4656-A0DB-A9A6FCDADA3F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vi-VN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A</a:t>
              </a:r>
            </a:p>
          </p:txBody>
        </p:sp>
      </p:grpSp>
      <p:sp>
        <p:nvSpPr>
          <p:cNvPr id="106" name="Oval 105">
            <a:extLst>
              <a:ext uri="{FF2B5EF4-FFF2-40B4-BE49-F238E27FC236}">
                <a16:creationId xmlns="" xmlns:a16="http://schemas.microsoft.com/office/drawing/2014/main" id="{2E737183-F57B-42B0-8B19-FB8817D93530}"/>
              </a:ext>
            </a:extLst>
          </p:cNvPr>
          <p:cNvSpPr/>
          <p:nvPr/>
        </p:nvSpPr>
        <p:spPr>
          <a:xfrm>
            <a:off x="565264" y="3306953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111" name="SAI D" descr="Icon&#10;&#10;Description automatically generated">
            <a:extLst>
              <a:ext uri="{FF2B5EF4-FFF2-40B4-BE49-F238E27FC236}">
                <a16:creationId xmlns="" xmlns:a16="http://schemas.microsoft.com/office/drawing/2014/main" id="{34D860F3-4F22-4176-9BB1-F9B687FEE8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771" y="3192909"/>
            <a:ext cx="692099" cy="686650"/>
          </a:xfrm>
          <a:prstGeom prst="rect">
            <a:avLst/>
          </a:prstGeom>
        </p:spPr>
      </p:pic>
      <p:grpSp>
        <p:nvGrpSpPr>
          <p:cNvPr id="112" name="ĐÁP ÁN D">
            <a:extLst>
              <a:ext uri="{FF2B5EF4-FFF2-40B4-BE49-F238E27FC236}">
                <a16:creationId xmlns="" xmlns:a16="http://schemas.microsoft.com/office/drawing/2014/main" id="{60CD2A72-005E-405A-9C17-1CE9D3339A57}"/>
              </a:ext>
            </a:extLst>
          </p:cNvPr>
          <p:cNvGrpSpPr/>
          <p:nvPr/>
        </p:nvGrpSpPr>
        <p:grpSpPr>
          <a:xfrm>
            <a:off x="4619268" y="3228490"/>
            <a:ext cx="3337486" cy="665018"/>
            <a:chOff x="3765278" y="4073237"/>
            <a:chExt cx="3337486" cy="665018"/>
          </a:xfrm>
          <a:solidFill>
            <a:srgbClr val="799CF2"/>
          </a:solidFill>
        </p:grpSpPr>
        <p:sp>
          <p:nvSpPr>
            <p:cNvPr id="113" name="đáp án A">
              <a:extLst>
                <a:ext uri="{FF2B5EF4-FFF2-40B4-BE49-F238E27FC236}">
                  <a16:creationId xmlns="" xmlns:a16="http://schemas.microsoft.com/office/drawing/2014/main" id="{09B48E93-AA20-4AE2-8FDE-5C76E1D1CECF}"/>
                </a:ext>
              </a:extLst>
            </p:cNvPr>
            <p:cNvSpPr/>
            <p:nvPr/>
          </p:nvSpPr>
          <p:spPr>
            <a:xfrm>
              <a:off x="3848405" y="4073237"/>
              <a:ext cx="3254359" cy="665018"/>
            </a:xfrm>
            <a:prstGeom prst="roundRect">
              <a:avLst>
                <a:gd name="adj" fmla="val 50000"/>
              </a:avLst>
            </a:prstGeom>
            <a:grpFill/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en-US" sz="1400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SO SÁNH</a:t>
              </a:r>
              <a:endParaRPr lang="vi-VN" sz="1400" kern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Arial"/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="" xmlns:a16="http://schemas.microsoft.com/office/drawing/2014/main" id="{9743C61A-E8B5-4132-9E3B-9FB908D1D554}"/>
                </a:ext>
              </a:extLst>
            </p:cNvPr>
            <p:cNvSpPr/>
            <p:nvPr/>
          </p:nvSpPr>
          <p:spPr>
            <a:xfrm>
              <a:off x="3765278" y="4073237"/>
              <a:ext cx="686650" cy="665018"/>
            </a:xfrm>
            <a:prstGeom prst="ellipse">
              <a:avLst/>
            </a:prstGeom>
            <a:solidFill>
              <a:srgbClr val="BE97D7"/>
            </a:solidFill>
            <a:ln w="57150" cap="flat" cmpd="sng" algn="ctr">
              <a:solidFill>
                <a:srgbClr val="FFA4AE"/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rtlCol="0" anchor="ctr"/>
            <a:lstStyle/>
            <a:p>
              <a:pPr algn="ctr" defTabSz="914378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defRPr/>
              </a:pPr>
              <a:r>
                <a:rPr lang="vi-VN" sz="2400" b="1" kern="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sym typeface="Arial"/>
                </a:rPr>
                <a:t>C</a:t>
              </a:r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="" xmlns:a16="http://schemas.microsoft.com/office/drawing/2014/main" id="{981586DB-98E2-43FF-9FC2-88F3482A8ECA}"/>
              </a:ext>
            </a:extLst>
          </p:cNvPr>
          <p:cNvSpPr/>
          <p:nvPr/>
        </p:nvSpPr>
        <p:spPr>
          <a:xfrm>
            <a:off x="4699738" y="3328487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2" name="dem giay 10">
            <a:hlinkClick r:id="" action="ppaction://media"/>
            <a:extLst>
              <a:ext uri="{FF2B5EF4-FFF2-40B4-BE49-F238E27FC236}">
                <a16:creationId xmlns="" xmlns:a16="http://schemas.microsoft.com/office/drawing/2014/main" id="{185C6156-5EA3-4425-8144-05E7E9C9CE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1205980" y="1655230"/>
            <a:ext cx="1024104" cy="576059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="" xmlns:a16="http://schemas.microsoft.com/office/drawing/2014/main" id="{BFA917CE-7B96-469D-BC6D-2BCFD6F91FD2}"/>
              </a:ext>
            </a:extLst>
          </p:cNvPr>
          <p:cNvSpPr/>
          <p:nvPr/>
        </p:nvSpPr>
        <p:spPr>
          <a:xfrm>
            <a:off x="573553" y="4349385"/>
            <a:ext cx="496574" cy="469968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378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lang="vi-VN" sz="1400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pic>
        <p:nvPicPr>
          <p:cNvPr id="4" name="Picture 3" descr="A picture containing toy, doll, clipart&#10;&#10;Description automatically generated">
            <a:extLst>
              <a:ext uri="{FF2B5EF4-FFF2-40B4-BE49-F238E27FC236}">
                <a16:creationId xmlns="" xmlns:a16="http://schemas.microsoft.com/office/drawing/2014/main" id="{8B788B51-A03C-4BC6-861E-80315D938C9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323" y="412406"/>
            <a:ext cx="1160660" cy="900003"/>
          </a:xfrm>
          <a:prstGeom prst="rect">
            <a:avLst/>
          </a:prstGeom>
        </p:spPr>
      </p:pic>
      <p:pic>
        <p:nvPicPr>
          <p:cNvPr id="34" name="Picture 33" descr="A picture containing text, lamp, vector graphics&#10;&#10;Description automatically generated">
            <a:extLst>
              <a:ext uri="{FF2B5EF4-FFF2-40B4-BE49-F238E27FC236}">
                <a16:creationId xmlns="" xmlns:a16="http://schemas.microsoft.com/office/drawing/2014/main" id="{A7CF2841-144E-4055-BD9E-B8B5E5B5BEF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740" y="4859298"/>
            <a:ext cx="739874" cy="59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4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UNG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 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video>
              <p:cMediaNode vol="80000">
                <p:cTn id="6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33283"/>
            <a:ext cx="4419600" cy="50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Liên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hệ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3" name="Con xin loi me">
            <a:hlinkClick r:id="" action="ppaction://media"/>
            <a:extLst>
              <a:ext uri="{FF2B5EF4-FFF2-40B4-BE49-F238E27FC236}">
                <a16:creationId xmlns="" xmlns:a16="http://schemas.microsoft.com/office/drawing/2014/main" id="{31AE6EC7-A3F7-453D-A19E-BCBDE711F1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29694" end="9831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2400" y="800099"/>
            <a:ext cx="8839200" cy="48434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0399170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1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E491813-6957-453C-A615-5C2C6214A0E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203" y="495300"/>
            <a:ext cx="6458197" cy="42672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120C81E1-5D3E-43C4-8627-6FB210593EC7}"/>
              </a:ext>
            </a:extLst>
          </p:cNvPr>
          <p:cNvSpPr/>
          <p:nvPr/>
        </p:nvSpPr>
        <p:spPr bwMode="auto">
          <a:xfrm>
            <a:off x="1905000" y="3848100"/>
            <a:ext cx="5334000" cy="1600438"/>
          </a:xfrm>
          <a:prstGeom prst="roundRect">
            <a:avLst/>
          </a:prstGeom>
          <a:solidFill>
            <a:srgbClr val="FFFFCC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Hình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dung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và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tái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hiện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lại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cảnh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người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con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về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thăm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ngôi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nhà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của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mẹ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trong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thơ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bằng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cách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vẽ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tranh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minh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hoạ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hoặc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miêu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tả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bằng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lời</a:t>
            </a:r>
            <a:r>
              <a:rPr lang="en-US" sz="2200" b="1" dirty="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</a:rPr>
              <a:t>văn</a:t>
            </a:r>
            <a:endParaRPr kumimoji="0" lang="en-US" sz="22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FB83BD03-1E49-40D4-B164-CB3B195EAABB}"/>
              </a:ext>
            </a:extLst>
          </p:cNvPr>
          <p:cNvSpPr/>
          <p:nvPr/>
        </p:nvSpPr>
        <p:spPr bwMode="auto">
          <a:xfrm>
            <a:off x="2743200" y="266700"/>
            <a:ext cx="3733800" cy="578882"/>
          </a:xfrm>
          <a:prstGeom prst="roundRect">
            <a:avLst/>
          </a:prstGeom>
          <a:solidFill>
            <a:srgbClr val="FFFFCC"/>
          </a:solidFill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>
                <a:solidFill>
                  <a:srgbClr val="FF0000"/>
                </a:solidFill>
              </a:rPr>
              <a:t>VẬN DỤNG</a:t>
            </a:r>
            <a:endParaRPr kumimoji="0" 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055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152400" y="1143000"/>
            <a:ext cx="8839200" cy="3619500"/>
          </a:xfrm>
          <a:prstGeom prst="rect">
            <a:avLst/>
          </a:prstGeom>
          <a:noFill/>
          <a:ln w="76200" cmpd="tri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1445" name="Picture 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2222501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3" name="Group 7"/>
          <p:cNvGrpSpPr>
            <a:grpSpLocks/>
          </p:cNvGrpSpPr>
          <p:nvPr/>
        </p:nvGrpSpPr>
        <p:grpSpPr bwMode="auto">
          <a:xfrm>
            <a:off x="1447800" y="4484688"/>
            <a:ext cx="6324600" cy="1230313"/>
            <a:chOff x="1680" y="2880"/>
            <a:chExt cx="2976" cy="1266"/>
          </a:xfrm>
        </p:grpSpPr>
        <p:pic>
          <p:nvPicPr>
            <p:cNvPr id="37901" name="Picture 8" descr="tn_an1000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2880"/>
              <a:ext cx="2976" cy="1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2" name="Freeform 9"/>
            <p:cNvSpPr>
              <a:spLocks/>
            </p:cNvSpPr>
            <p:nvPr/>
          </p:nvSpPr>
          <p:spPr bwMode="auto">
            <a:xfrm>
              <a:off x="1928" y="3352"/>
              <a:ext cx="108" cy="192"/>
            </a:xfrm>
            <a:custGeom>
              <a:avLst/>
              <a:gdLst>
                <a:gd name="T0" fmla="*/ 37 w 100"/>
                <a:gd name="T1" fmla="*/ 0 h 155"/>
                <a:gd name="T2" fmla="*/ 21 w 100"/>
                <a:gd name="T3" fmla="*/ 152 h 155"/>
                <a:gd name="T4" fmla="*/ 37 w 100"/>
                <a:gd name="T5" fmla="*/ 0 h 155"/>
                <a:gd name="T6" fmla="*/ 0 60000 65536"/>
                <a:gd name="T7" fmla="*/ 0 60000 65536"/>
                <a:gd name="T8" fmla="*/ 0 60000 65536"/>
                <a:gd name="T9" fmla="*/ 0 w 100"/>
                <a:gd name="T10" fmla="*/ 0 h 155"/>
                <a:gd name="T11" fmla="*/ 100 w 100"/>
                <a:gd name="T12" fmla="*/ 155 h 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" h="155">
                  <a:moveTo>
                    <a:pt x="37" y="0"/>
                  </a:moveTo>
                  <a:cubicBezTo>
                    <a:pt x="0" y="56"/>
                    <a:pt x="15" y="69"/>
                    <a:pt x="21" y="152"/>
                  </a:cubicBezTo>
                  <a:cubicBezTo>
                    <a:pt x="100" y="132"/>
                    <a:pt x="54" y="155"/>
                    <a:pt x="37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3" name="Freeform 10"/>
            <p:cNvSpPr>
              <a:spLocks/>
            </p:cNvSpPr>
            <p:nvPr/>
          </p:nvSpPr>
          <p:spPr bwMode="auto">
            <a:xfrm>
              <a:off x="3856" y="3320"/>
              <a:ext cx="188" cy="196"/>
            </a:xfrm>
            <a:custGeom>
              <a:avLst/>
              <a:gdLst>
                <a:gd name="T0" fmla="*/ 40 w 188"/>
                <a:gd name="T1" fmla="*/ 0 h 196"/>
                <a:gd name="T2" fmla="*/ 86 w 188"/>
                <a:gd name="T3" fmla="*/ 196 h 196"/>
                <a:gd name="T4" fmla="*/ 40 w 188"/>
                <a:gd name="T5" fmla="*/ 0 h 196"/>
                <a:gd name="T6" fmla="*/ 0 60000 65536"/>
                <a:gd name="T7" fmla="*/ 0 60000 65536"/>
                <a:gd name="T8" fmla="*/ 0 60000 65536"/>
                <a:gd name="T9" fmla="*/ 0 w 188"/>
                <a:gd name="T10" fmla="*/ 0 h 196"/>
                <a:gd name="T11" fmla="*/ 188 w 188"/>
                <a:gd name="T12" fmla="*/ 196 h 1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8" h="196">
                  <a:moveTo>
                    <a:pt x="40" y="0"/>
                  </a:moveTo>
                  <a:cubicBezTo>
                    <a:pt x="0" y="69"/>
                    <a:pt x="79" y="93"/>
                    <a:pt x="86" y="196"/>
                  </a:cubicBezTo>
                  <a:cubicBezTo>
                    <a:pt x="188" y="124"/>
                    <a:pt x="128" y="192"/>
                    <a:pt x="40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4" name="Freeform 11"/>
            <p:cNvSpPr>
              <a:spLocks/>
            </p:cNvSpPr>
            <p:nvPr/>
          </p:nvSpPr>
          <p:spPr bwMode="auto">
            <a:xfrm>
              <a:off x="2130" y="3414"/>
              <a:ext cx="101" cy="188"/>
            </a:xfrm>
            <a:custGeom>
              <a:avLst/>
              <a:gdLst>
                <a:gd name="T0" fmla="*/ 36 w 101"/>
                <a:gd name="T1" fmla="*/ 0 h 188"/>
                <a:gd name="T2" fmla="*/ 0 w 101"/>
                <a:gd name="T3" fmla="*/ 150 h 188"/>
                <a:gd name="T4" fmla="*/ 36 w 101"/>
                <a:gd name="T5" fmla="*/ 0 h 188"/>
                <a:gd name="T6" fmla="*/ 0 60000 65536"/>
                <a:gd name="T7" fmla="*/ 0 60000 65536"/>
                <a:gd name="T8" fmla="*/ 0 60000 65536"/>
                <a:gd name="T9" fmla="*/ 0 w 101"/>
                <a:gd name="T10" fmla="*/ 0 h 188"/>
                <a:gd name="T11" fmla="*/ 101 w 101"/>
                <a:gd name="T12" fmla="*/ 188 h 1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" h="188">
                  <a:moveTo>
                    <a:pt x="36" y="0"/>
                  </a:moveTo>
                  <a:cubicBezTo>
                    <a:pt x="6" y="68"/>
                    <a:pt x="12" y="18"/>
                    <a:pt x="0" y="150"/>
                  </a:cubicBezTo>
                  <a:cubicBezTo>
                    <a:pt x="36" y="48"/>
                    <a:pt x="101" y="188"/>
                    <a:pt x="3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5" name="Freeform 12"/>
            <p:cNvSpPr>
              <a:spLocks/>
            </p:cNvSpPr>
            <p:nvPr/>
          </p:nvSpPr>
          <p:spPr bwMode="auto">
            <a:xfrm>
              <a:off x="2202" y="3570"/>
              <a:ext cx="126" cy="204"/>
            </a:xfrm>
            <a:custGeom>
              <a:avLst/>
              <a:gdLst>
                <a:gd name="T0" fmla="*/ 126 w 126"/>
                <a:gd name="T1" fmla="*/ 0 h 204"/>
                <a:gd name="T2" fmla="*/ 0 w 126"/>
                <a:gd name="T3" fmla="*/ 150 h 204"/>
                <a:gd name="T4" fmla="*/ 126 w 126"/>
                <a:gd name="T5" fmla="*/ 0 h 204"/>
                <a:gd name="T6" fmla="*/ 0 60000 65536"/>
                <a:gd name="T7" fmla="*/ 0 60000 65536"/>
                <a:gd name="T8" fmla="*/ 0 60000 65536"/>
                <a:gd name="T9" fmla="*/ 0 w 126"/>
                <a:gd name="T10" fmla="*/ 0 h 204"/>
                <a:gd name="T11" fmla="*/ 126 w 126"/>
                <a:gd name="T12" fmla="*/ 204 h 2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6" h="204">
                  <a:moveTo>
                    <a:pt x="126" y="0"/>
                  </a:moveTo>
                  <a:cubicBezTo>
                    <a:pt x="96" y="68"/>
                    <a:pt x="12" y="18"/>
                    <a:pt x="0" y="150"/>
                  </a:cubicBezTo>
                  <a:cubicBezTo>
                    <a:pt x="36" y="48"/>
                    <a:pt x="54" y="204"/>
                    <a:pt x="126" y="0"/>
                  </a:cubicBez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1454" name="Picture 14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13970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5" name="Picture 15" descr="bloem23"/>
          <p:cNvPicPr>
            <a:picLocks noChangeAspect="1" noChangeArrowheads="1" noCrop="1"/>
          </p:cNvPicPr>
          <p:nvPr/>
        </p:nvPicPr>
        <p:blipFill>
          <a:blip r:embed="rId4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3073400"/>
            <a:ext cx="549275" cy="48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8" name="Rectangle 18"/>
          <p:cNvSpPr>
            <a:spLocks noChangeArrowheads="1"/>
          </p:cNvSpPr>
          <p:nvPr/>
        </p:nvSpPr>
        <p:spPr bwMode="auto">
          <a:xfrm>
            <a:off x="1447800" y="133350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>
              <a:spcBef>
                <a:spcPct val="0"/>
              </a:spcBef>
            </a:pP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Vẽ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sơ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đồ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tư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duy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khái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quát</a:t>
            </a:r>
            <a:r>
              <a:rPr lang="en-US" sz="2400" b="1" dirty="0" smtClean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kiến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thức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­</a:t>
            </a:r>
            <a:endParaRPr lang="ru-RU" sz="2400" b="1" dirty="0">
              <a:solidFill>
                <a:srgbClr val="0000CC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459" name="Rectangle 19"/>
          <p:cNvSpPr>
            <a:spLocks noChangeArrowheads="1"/>
          </p:cNvSpPr>
          <p:nvPr/>
        </p:nvSpPr>
        <p:spPr bwMode="auto">
          <a:xfrm>
            <a:off x="1371600" y="2222501"/>
            <a:ext cx="7315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Chuẩn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bị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nội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dung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</a:rPr>
              <a:t>sau</a:t>
            </a:r>
            <a:endParaRPr lang="en-US" sz="2400" b="1" dirty="0">
              <a:solidFill>
                <a:srgbClr val="0000CC"/>
              </a:solidFill>
              <a:latin typeface="+mj-lt"/>
            </a:endParaRPr>
          </a:p>
        </p:txBody>
      </p:sp>
      <p:sp>
        <p:nvSpPr>
          <p:cNvPr id="61461" name="Rectangle 21"/>
          <p:cNvSpPr>
            <a:spLocks noChangeArrowheads="1"/>
          </p:cNvSpPr>
          <p:nvPr/>
        </p:nvSpPr>
        <p:spPr bwMode="auto">
          <a:xfrm>
            <a:off x="1447801" y="3009900"/>
            <a:ext cx="73913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Đọc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diễn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thơ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hoàn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thành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sz="2400" b="1" dirty="0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đoạn</a:t>
            </a:r>
            <a:endParaRPr lang="en-US" sz="2400" i="1" dirty="0">
              <a:solidFill>
                <a:srgbClr val="0000CC"/>
              </a:solidFill>
              <a:latin typeface="+mj-lt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63" y="190500"/>
            <a:ext cx="444976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9425591"/>
      </p:ext>
    </p:extLst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8" grpId="0"/>
      <p:bldP spid="61459" grpId="0"/>
      <p:bldP spid="6146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Mobile_SCRS (7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6" y="4778375"/>
            <a:ext cx="898525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64" y="4681804"/>
            <a:ext cx="992187" cy="103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Mobile_SCRS (6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326" y="4745304"/>
            <a:ext cx="930275" cy="96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9" name="Picture 7" descr="Mobile_SCRS (14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41011"/>
            <a:ext cx="10668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00" name="WordArt 8"/>
          <p:cNvSpPr>
            <a:spLocks noChangeArrowheads="1" noChangeShapeType="1" noTextEdit="1"/>
          </p:cNvSpPr>
          <p:nvPr/>
        </p:nvSpPr>
        <p:spPr bwMode="auto">
          <a:xfrm>
            <a:off x="914400" y="2313782"/>
            <a:ext cx="7619999" cy="7937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lIns="71323" tIns="35662" rIns="71323" bIns="35662" fromWordArt="1">
            <a:prstTxWarp prst="textCascadeUp">
              <a:avLst>
                <a:gd name="adj" fmla="val 96731"/>
              </a:avLst>
            </a:prstTxWarp>
            <a:scene3d>
              <a:camera prst="legacyObliqueTopRight">
                <a:rot lat="21299999" lon="21299999" rev="0"/>
              </a:camera>
              <a:lightRig rig="legacyFlat3" dir="b"/>
            </a:scene3d>
            <a:sp3d extrusionH="430200" prstMaterial="legacyMatte">
              <a:extrusionClr>
                <a:srgbClr val="FDE9E3"/>
              </a:extrusionClr>
            </a:sp3d>
          </a:bodyPr>
          <a:lstStyle/>
          <a:p>
            <a:pPr algn="ctr"/>
            <a:r>
              <a:rPr lang="en-US" sz="2800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+mj-lt"/>
              </a:rPr>
              <a:t>CHÂN THÀNH CÁM ƠN CÁC THẦY CÔ GIÁO VÀ CÁC CON!</a:t>
            </a:r>
          </a:p>
        </p:txBody>
      </p:sp>
    </p:spTree>
    <p:extLst>
      <p:ext uri="{BB962C8B-B14F-4D97-AF65-F5344CB8AC3E}">
        <p14:creationId xmlns:p14="http://schemas.microsoft.com/office/powerpoint/2010/main" val="373737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12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8" presetID="22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nimBg="1"/>
      <p:bldP spid="33800" grpId="1" animBg="1"/>
      <p:bldP spid="33800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 descr="duong phan cac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5765"/>
            <a:ext cx="9144000" cy="8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WordArt 6"/>
          <p:cNvSpPr>
            <a:spLocks noChangeArrowheads="1" noChangeShapeType="1" noTextEdit="1"/>
          </p:cNvSpPr>
          <p:nvPr/>
        </p:nvSpPr>
        <p:spPr bwMode="auto">
          <a:xfrm>
            <a:off x="0" y="33283"/>
            <a:ext cx="4419600" cy="508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Bài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hát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: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Về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thăm</a:t>
            </a:r>
            <a:r>
              <a:rPr lang="en-US" sz="5400" kern="10" dirty="0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 </a:t>
            </a:r>
            <a:r>
              <a:rPr lang="en-US" sz="5400" kern="10" dirty="0" err="1">
                <a:ln w="19050">
                  <a:solidFill>
                    <a:srgbClr val="FF3300"/>
                  </a:solidFill>
                  <a:miter lim="800000"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j-lt"/>
              </a:rPr>
              <a:t>mẹ</a:t>
            </a:r>
            <a:endParaRPr lang="en-US" sz="5400" kern="10" dirty="0">
              <a:ln w="19050">
                <a:solidFill>
                  <a:srgbClr val="FF3300"/>
                </a:solidFill>
                <a:miter lim="800000"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j-lt"/>
            </a:endParaRPr>
          </a:p>
        </p:txBody>
      </p:sp>
      <p:pic>
        <p:nvPicPr>
          <p:cNvPr id="2" name="Ve tham me">
            <a:hlinkClick r:id="" action="ppaction://media"/>
            <a:extLst>
              <a:ext uri="{FF2B5EF4-FFF2-40B4-BE49-F238E27FC236}">
                <a16:creationId xmlns="" xmlns:a16="http://schemas.microsoft.com/office/drawing/2014/main" id="{9C11902F-538F-4502-8D3B-D4B5737A24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20410" end="1654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4400" y="800100"/>
            <a:ext cx="7467600" cy="4648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3594142"/>
      </p:ext>
    </p:extLst>
  </p:cSld>
  <p:clrMapOvr>
    <a:masterClrMapping/>
  </p:clrMapOvr>
  <p:transition>
    <p:plus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3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0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04800" y="900906"/>
            <a:ext cx="8382000" cy="381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lumMod val="50000"/>
                </a:schemeClr>
              </a:gs>
              <a:gs pos="100000">
                <a:srgbClr val="FF0000"/>
              </a:gs>
            </a:gsLst>
            <a:lin ang="0" scaled="1"/>
          </a:gradFill>
          <a:ln w="12700" algn="ctr">
            <a:solidFill>
              <a:schemeClr val="accent1">
                <a:lumMod val="20000"/>
                <a:lumOff val="80000"/>
              </a:schemeClr>
            </a:solidFill>
            <a:round/>
            <a:headEnd/>
            <a:tailEnd/>
          </a:ln>
          <a:effectLst>
            <a:glow rad="139700">
              <a:schemeClr val="accent1">
                <a:lumMod val="20000"/>
                <a:lumOff val="80000"/>
                <a:alpha val="40000"/>
              </a:schemeClr>
            </a:glow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ounded Rectangle 9"/>
          <p:cNvSpPr/>
          <p:nvPr>
            <p:custDataLst>
              <p:tags r:id="rId2"/>
            </p:custDataLst>
          </p:nvPr>
        </p:nvSpPr>
        <p:spPr>
          <a:xfrm>
            <a:off x="304800" y="1436358"/>
            <a:ext cx="5029200" cy="2287387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30000"/>
              </a:lnSpc>
              <a:spcBef>
                <a:spcPts val="0"/>
              </a:spcBef>
              <a:defRPr/>
            </a:pP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bày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hiểu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 smtClean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spc="42" dirty="0" smtClean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con 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tác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giả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Đinh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Nam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Khương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nét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chung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thăm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42" dirty="0" err="1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mẹ</a:t>
            </a:r>
            <a:r>
              <a:rPr lang="en-US" sz="2400" b="1" spc="42" dirty="0">
                <a:ln w="11430"/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”.</a:t>
            </a:r>
            <a:endParaRPr 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76200" y="4076700"/>
            <a:ext cx="8991600" cy="461665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endParaRPr lang="en-US" altLang="en-US" sz="24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Line 12"/>
          <p:cNvSpPr>
            <a:spLocks noChangeShapeType="1"/>
          </p:cNvSpPr>
          <p:nvPr/>
        </p:nvSpPr>
        <p:spPr bwMode="auto">
          <a:xfrm>
            <a:off x="0" y="825500"/>
            <a:ext cx="9144000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0" y="0"/>
            <a:ext cx="9144000" cy="825500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6159" name="Oval 62"/>
          <p:cNvSpPr>
            <a:spLocks noChangeArrowheads="1"/>
          </p:cNvSpPr>
          <p:nvPr/>
        </p:nvSpPr>
        <p:spPr bwMode="auto">
          <a:xfrm>
            <a:off x="152400" y="71438"/>
            <a:ext cx="1905000" cy="5715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Văn bản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BDB4AD6-F036-4218-998E-71231BF1E7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3771" y="0"/>
            <a:ext cx="4063475" cy="10453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0F9F2624-2AD5-4984-8E12-B96C27EEDAE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67530"/>
            <a:ext cx="3276600" cy="230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64395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ckground xanh">
            <a:extLst>
              <a:ext uri="{FF2B5EF4-FFF2-40B4-BE49-F238E27FC236}">
                <a16:creationId xmlns="" xmlns:a16="http://schemas.microsoft.com/office/drawing/2014/main" id="{36C12BB2-1792-4CA0-8F14-CF9D3C332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362"/>
            <a:ext cx="9144000" cy="516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1457325" y="52025"/>
            <a:ext cx="6229350" cy="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ts val="3500"/>
              </a:lnSpc>
              <a:buClr>
                <a:schemeClr val="tx1"/>
              </a:buClr>
              <a:buSzPct val="60000"/>
              <a:buFont typeface="Times New Roman" pitchFamily="18" charset="0"/>
              <a:buNone/>
            </a:pPr>
            <a:r>
              <a:rPr lang="en-US" alt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I. TÌM HIỂU </a:t>
            </a:r>
            <a:r>
              <a:rPr lang="en-US" alt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CHUNG</a:t>
            </a:r>
            <a:endParaRPr lang="en-US" altLang="en-US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060CEE8B-3EBC-418A-B75E-C911F454DFC3}"/>
              </a:ext>
            </a:extLst>
          </p:cNvPr>
          <p:cNvSpPr/>
          <p:nvPr/>
        </p:nvSpPr>
        <p:spPr bwMode="auto">
          <a:xfrm>
            <a:off x="360218" y="1387078"/>
            <a:ext cx="7716982" cy="3669315"/>
          </a:xfrm>
          <a:prstGeom prst="round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270C742-6AF9-4D79-991D-BB08F9B7390C}"/>
              </a:ext>
            </a:extLst>
          </p:cNvPr>
          <p:cNvSpPr/>
          <p:nvPr/>
        </p:nvSpPr>
        <p:spPr bwMode="auto">
          <a:xfrm>
            <a:off x="2895600" y="1104900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1.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Tác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giả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5071486-83B4-4D81-9197-FA7ED12BAF15}"/>
              </a:ext>
            </a:extLst>
          </p:cNvPr>
          <p:cNvSpPr txBox="1"/>
          <p:nvPr/>
        </p:nvSpPr>
        <p:spPr>
          <a:xfrm>
            <a:off x="512618" y="1638300"/>
            <a:ext cx="66501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- </a:t>
            </a:r>
            <a:r>
              <a:rPr lang="en-US" dirty="0" err="1">
                <a:solidFill>
                  <a:schemeClr val="bg1"/>
                </a:solidFill>
              </a:rPr>
              <a:t>Đinh</a:t>
            </a:r>
            <a:r>
              <a:rPr lang="en-US" dirty="0">
                <a:solidFill>
                  <a:schemeClr val="bg1"/>
                </a:solidFill>
              </a:rPr>
              <a:t> Nam </a:t>
            </a:r>
            <a:r>
              <a:rPr lang="en-US" dirty="0" err="1">
                <a:solidFill>
                  <a:schemeClr val="bg1"/>
                </a:solidFill>
              </a:rPr>
              <a:t>Khương</a:t>
            </a:r>
            <a:r>
              <a:rPr lang="en-US" dirty="0">
                <a:solidFill>
                  <a:schemeClr val="bg1"/>
                </a:solidFill>
              </a:rPr>
              <a:t> (1948 - 2018), </a:t>
            </a:r>
            <a:r>
              <a:rPr lang="en-US" dirty="0" err="1">
                <a:solidFill>
                  <a:schemeClr val="bg1"/>
                </a:solidFill>
              </a:rPr>
              <a:t>quê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Hà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Nội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- </a:t>
            </a:r>
            <a:r>
              <a:rPr lang="en-US" dirty="0" err="1">
                <a:solidFill>
                  <a:schemeClr val="bg1"/>
                </a:solidFill>
              </a:rPr>
              <a:t>Ông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nguyên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là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hội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viên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Hội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Nhà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văn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Việt</a:t>
            </a:r>
            <a:r>
              <a:rPr lang="en-US" dirty="0">
                <a:solidFill>
                  <a:schemeClr val="bg1"/>
                </a:solidFill>
              </a:rPr>
              <a:t> Nam.</a:t>
            </a: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- </a:t>
            </a:r>
            <a:r>
              <a:rPr lang="en-US" dirty="0" err="1">
                <a:solidFill>
                  <a:schemeClr val="bg1"/>
                </a:solidFill>
              </a:rPr>
              <a:t>Năm</a:t>
            </a:r>
            <a:r>
              <a:rPr lang="en-US" dirty="0">
                <a:solidFill>
                  <a:schemeClr val="bg1"/>
                </a:solidFill>
              </a:rPr>
              <a:t> 1982, </a:t>
            </a:r>
            <a:r>
              <a:rPr lang="en-US" dirty="0" err="1">
                <a:solidFill>
                  <a:schemeClr val="bg1"/>
                </a:solidFill>
              </a:rPr>
              <a:t>ông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được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trao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Giải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Nhất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cuộc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của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Tuần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báo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Văn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nghệ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Hội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Nhà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văn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Việt</a:t>
            </a:r>
            <a:r>
              <a:rPr lang="en-US" dirty="0">
                <a:solidFill>
                  <a:schemeClr val="bg1"/>
                </a:solidFill>
              </a:rPr>
              <a:t> Nam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0421B8A-D057-4F21-B86D-6E9AE4BB713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426" y="1889522"/>
            <a:ext cx="1793174" cy="243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072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Background xanh">
            <a:extLst>
              <a:ext uri="{FF2B5EF4-FFF2-40B4-BE49-F238E27FC236}">
                <a16:creationId xmlns="" xmlns:a16="http://schemas.microsoft.com/office/drawing/2014/main" id="{5111FD4C-B47A-4ED1-A3E4-2DD07C17D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28600" y="1027907"/>
            <a:ext cx="457200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300" b="1" u="sng">
              <a:solidFill>
                <a:srgbClr val="FFFF00"/>
              </a:solidFill>
              <a:latin typeface=".VnSouthernH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270C742-6AF9-4D79-991D-BB08F9B7390C}"/>
              </a:ext>
            </a:extLst>
          </p:cNvPr>
          <p:cNvSpPr/>
          <p:nvPr/>
        </p:nvSpPr>
        <p:spPr bwMode="auto">
          <a:xfrm>
            <a:off x="3704113" y="242402"/>
            <a:ext cx="2133600" cy="510778"/>
          </a:xfrm>
          <a:prstGeom prst="roundRect">
            <a:avLst/>
          </a:prstGeom>
          <a:solidFill>
            <a:srgbClr val="006600"/>
          </a:solidFill>
          <a:ln w="38100" cap="flat" cmpd="sng" algn="ctr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2.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Tác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phẩm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2C4A97C0-847C-4051-AF34-196E590C73C0}"/>
              </a:ext>
            </a:extLst>
          </p:cNvPr>
          <p:cNvGrpSpPr/>
          <p:nvPr/>
        </p:nvGrpSpPr>
        <p:grpSpPr>
          <a:xfrm>
            <a:off x="236507" y="930188"/>
            <a:ext cx="2999508" cy="2019139"/>
            <a:chOff x="360217" y="1485899"/>
            <a:chExt cx="2791691" cy="3806477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33454897-3CBB-459C-9741-08E84B975418}"/>
                </a:ext>
              </a:extLst>
            </p:cNvPr>
            <p:cNvGrpSpPr/>
            <p:nvPr/>
          </p:nvGrpSpPr>
          <p:grpSpPr>
            <a:xfrm>
              <a:off x="360217" y="1485899"/>
              <a:ext cx="2791691" cy="3633365"/>
              <a:chOff x="360218" y="1475802"/>
              <a:chExt cx="7716982" cy="5254637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="" xmlns:a16="http://schemas.microsoft.com/office/drawing/2014/main" id="{64DDDED3-48A0-4F82-8AD2-EF148340D3D4}"/>
                  </a:ext>
                </a:extLst>
              </p:cNvPr>
              <p:cNvSpPr/>
              <p:nvPr/>
            </p:nvSpPr>
            <p:spPr bwMode="auto">
              <a:xfrm>
                <a:off x="360218" y="1790701"/>
                <a:ext cx="7716982" cy="4939738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="" xmlns:a16="http://schemas.microsoft.com/office/drawing/2014/main" id="{7B4C0417-4C56-4FFE-A70A-077882791D47}"/>
                  </a:ext>
                </a:extLst>
              </p:cNvPr>
              <p:cNvSpPr/>
              <p:nvPr/>
            </p:nvSpPr>
            <p:spPr bwMode="auto">
              <a:xfrm>
                <a:off x="2104269" y="1475802"/>
                <a:ext cx="3724832" cy="1278977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Xuất</a:t>
                </a:r>
                <a:r>
                  <a:rPr kumimoji="0" lang="en-US" sz="24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xứ</a:t>
                </a:r>
                <a:endParaRPr kumimoji="0" lang="en-US" sz="24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199CE0A-9336-47F7-9758-C9B24423759E}"/>
                </a:ext>
              </a:extLst>
            </p:cNvPr>
            <p:cNvSpPr txBox="1"/>
            <p:nvPr/>
          </p:nvSpPr>
          <p:spPr>
            <a:xfrm>
              <a:off x="430977" y="2246222"/>
              <a:ext cx="2687784" cy="30461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ts val="0"/>
                </a:spcBef>
              </a:pPr>
              <a:r>
                <a:rPr lang="en-US" sz="2200" dirty="0" err="1">
                  <a:solidFill>
                    <a:srgbClr val="006600"/>
                  </a:solidFill>
                  <a:latin typeface="+mj-lt"/>
                  <a:ea typeface="Times New Roman" panose="02020603050405020304" pitchFamily="18" charset="0"/>
                </a:rPr>
                <a:t>T</a:t>
              </a:r>
              <a:r>
                <a:rPr lang="en-US" sz="22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rích</a:t>
              </a:r>
              <a:r>
                <a:rPr lang="en-US" sz="22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trong</a:t>
              </a:r>
              <a:r>
                <a:rPr lang="en-US" sz="22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tuyển</a:t>
              </a:r>
              <a:r>
                <a:rPr lang="en-US" sz="22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tập</a:t>
              </a:r>
              <a:r>
                <a:rPr lang="en-US" sz="22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thơ</a:t>
              </a:r>
              <a:r>
                <a:rPr lang="en-US" sz="22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 “</a:t>
              </a:r>
              <a:r>
                <a:rPr lang="en-US" sz="2200" dirty="0" err="1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Mẹ</a:t>
              </a:r>
              <a:r>
                <a:rPr lang="en-US" sz="22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” </a:t>
              </a:r>
              <a:r>
                <a:rPr lang="en-US" sz="2200" dirty="0" smtClean="0">
                  <a:solidFill>
                    <a:srgbClr val="006600"/>
                  </a:solidFill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 smtClean="0">
                  <a:solidFill>
                    <a:srgbClr val="006600"/>
                  </a:solidFill>
                  <a:latin typeface="+mj-lt"/>
                  <a:ea typeface="Times New Roman" panose="02020603050405020304" pitchFamily="18" charset="0"/>
                </a:rPr>
                <a:t>xuất</a:t>
              </a:r>
              <a:r>
                <a:rPr lang="en-US" sz="2200" dirty="0" smtClean="0">
                  <a:solidFill>
                    <a:srgbClr val="006600"/>
                  </a:solidFill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 smtClean="0">
                  <a:solidFill>
                    <a:srgbClr val="006600"/>
                  </a:solidFill>
                  <a:latin typeface="+mj-lt"/>
                  <a:ea typeface="Times New Roman" panose="02020603050405020304" pitchFamily="18" charset="0"/>
                </a:rPr>
                <a:t>bản</a:t>
              </a:r>
              <a:r>
                <a:rPr lang="en-US" sz="2200" dirty="0" smtClean="0">
                  <a:solidFill>
                    <a:srgbClr val="006600"/>
                  </a:solidFill>
                  <a:latin typeface="+mj-lt"/>
                  <a:ea typeface="Times New Roman" panose="02020603050405020304" pitchFamily="18" charset="0"/>
                </a:rPr>
                <a:t> </a:t>
              </a:r>
              <a:r>
                <a:rPr lang="en-US" sz="2200" dirty="0" err="1" smtClean="0">
                  <a:solidFill>
                    <a:srgbClr val="006600"/>
                  </a:solidFill>
                  <a:latin typeface="+mj-lt"/>
                  <a:ea typeface="Times New Roman" panose="02020603050405020304" pitchFamily="18" charset="0"/>
                </a:rPr>
                <a:t>năm</a:t>
              </a:r>
              <a:r>
                <a:rPr lang="en-US" sz="2200" dirty="0" smtClean="0">
                  <a:solidFill>
                    <a:srgbClr val="006600"/>
                  </a:solidFill>
                  <a:latin typeface="+mj-lt"/>
                  <a:ea typeface="Times New Roman" panose="02020603050405020304" pitchFamily="18" charset="0"/>
                </a:rPr>
                <a:t> 2002</a:t>
              </a:r>
              <a:endParaRPr lang="en-US" sz="2200" dirty="0">
                <a:solidFill>
                  <a:srgbClr val="006600"/>
                </a:solidFill>
                <a:latin typeface="+mj-lt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0493EB97-D686-4032-B736-403AB747836B}"/>
              </a:ext>
            </a:extLst>
          </p:cNvPr>
          <p:cNvGrpSpPr/>
          <p:nvPr/>
        </p:nvGrpSpPr>
        <p:grpSpPr>
          <a:xfrm>
            <a:off x="1258398" y="3685478"/>
            <a:ext cx="2351172" cy="1293094"/>
            <a:chOff x="502542" y="1485900"/>
            <a:chExt cx="2351172" cy="1293094"/>
          </a:xfrm>
        </p:grpSpPr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14594B53-9C39-4C31-B17D-7F1B42C6C20A}"/>
                </a:ext>
              </a:extLst>
            </p:cNvPr>
            <p:cNvGrpSpPr/>
            <p:nvPr/>
          </p:nvGrpSpPr>
          <p:grpSpPr>
            <a:xfrm>
              <a:off x="502542" y="1485900"/>
              <a:ext cx="2351172" cy="1293094"/>
              <a:chOff x="753643" y="1475804"/>
              <a:chExt cx="6499269" cy="1870095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="" xmlns:a16="http://schemas.microsoft.com/office/drawing/2014/main" id="{D7CA76A5-8979-41A2-ABB0-103A5065B6DC}"/>
                  </a:ext>
                </a:extLst>
              </p:cNvPr>
              <p:cNvSpPr/>
              <p:nvPr/>
            </p:nvSpPr>
            <p:spPr bwMode="auto">
              <a:xfrm>
                <a:off x="753643" y="1790699"/>
                <a:ext cx="6499269" cy="1555200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="" xmlns:a16="http://schemas.microsoft.com/office/drawing/2014/main" id="{90D2B3BC-EA2A-48F0-AD11-52026020949D}"/>
                  </a:ext>
                </a:extLst>
              </p:cNvPr>
              <p:cNvSpPr/>
              <p:nvPr/>
            </p:nvSpPr>
            <p:spPr bwMode="auto">
              <a:xfrm>
                <a:off x="2091010" y="1475804"/>
                <a:ext cx="4030847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PTBĐ</a:t>
                </a: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D338C77D-A3E5-49A6-A0FB-17DAD777B56F}"/>
                </a:ext>
              </a:extLst>
            </p:cNvPr>
            <p:cNvSpPr txBox="1"/>
            <p:nvPr/>
          </p:nvSpPr>
          <p:spPr>
            <a:xfrm>
              <a:off x="807019" y="2082254"/>
              <a:ext cx="204669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6600"/>
                  </a:solidFill>
                </a:rPr>
                <a:t>Biểu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cảm</a:t>
              </a:r>
              <a:endParaRPr lang="en-US" sz="2200" dirty="0">
                <a:solidFill>
                  <a:srgbClr val="006600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28180A4C-478A-41B9-9D27-E2D0185CF7BE}"/>
              </a:ext>
            </a:extLst>
          </p:cNvPr>
          <p:cNvGrpSpPr/>
          <p:nvPr/>
        </p:nvGrpSpPr>
        <p:grpSpPr>
          <a:xfrm>
            <a:off x="6411827" y="1032431"/>
            <a:ext cx="2192135" cy="1293094"/>
            <a:chOff x="360217" y="1485900"/>
            <a:chExt cx="2791691" cy="1293094"/>
          </a:xfrm>
        </p:grpSpPr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35A11375-A022-4F7E-B45E-0542761F2A30}"/>
                </a:ext>
              </a:extLst>
            </p:cNvPr>
            <p:cNvGrpSpPr/>
            <p:nvPr/>
          </p:nvGrpSpPr>
          <p:grpSpPr>
            <a:xfrm>
              <a:off x="360217" y="1485900"/>
              <a:ext cx="2791691" cy="1293094"/>
              <a:chOff x="360218" y="1475804"/>
              <a:chExt cx="7716982" cy="1870096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="" xmlns:a16="http://schemas.microsoft.com/office/drawing/2014/main" id="{663C1BA3-E1D6-4586-B18F-08603A51856C}"/>
                  </a:ext>
                </a:extLst>
              </p:cNvPr>
              <p:cNvSpPr/>
              <p:nvPr/>
            </p:nvSpPr>
            <p:spPr bwMode="auto">
              <a:xfrm>
                <a:off x="360218" y="1790701"/>
                <a:ext cx="7716982" cy="1555199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="" xmlns:a16="http://schemas.microsoft.com/office/drawing/2014/main" id="{2FDDFA90-4F1B-448B-B763-7E765CBC3764}"/>
                  </a:ext>
                </a:extLst>
              </p:cNvPr>
              <p:cNvSpPr/>
              <p:nvPr/>
            </p:nvSpPr>
            <p:spPr bwMode="auto">
              <a:xfrm>
                <a:off x="1662632" y="1475804"/>
                <a:ext cx="5073332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Thể</a:t>
                </a:r>
                <a:r>
                  <a:rPr kumimoji="0" lang="en-US" sz="24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 </a:t>
                </a:r>
                <a:r>
                  <a:rPr kumimoji="0" 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charset="0"/>
                  </a:rPr>
                  <a:t>loại</a:t>
                </a:r>
                <a:endParaRPr kumimoji="0" lang="en-US" sz="24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8131B59D-0DCA-4A55-851D-CF21117BF13A}"/>
                </a:ext>
              </a:extLst>
            </p:cNvPr>
            <p:cNvSpPr txBox="1"/>
            <p:nvPr/>
          </p:nvSpPr>
          <p:spPr>
            <a:xfrm>
              <a:off x="375536" y="2118082"/>
              <a:ext cx="268778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solidFill>
                    <a:srgbClr val="006600"/>
                  </a:solidFill>
                </a:rPr>
                <a:t>Thơ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lục</a:t>
              </a:r>
              <a:r>
                <a:rPr lang="en-US" sz="2200" dirty="0">
                  <a:solidFill>
                    <a:srgbClr val="006600"/>
                  </a:solidFill>
                </a:rPr>
                <a:t> </a:t>
              </a:r>
              <a:r>
                <a:rPr lang="en-US" sz="2200" dirty="0" err="1">
                  <a:solidFill>
                    <a:srgbClr val="006600"/>
                  </a:solidFill>
                </a:rPr>
                <a:t>bát</a:t>
              </a:r>
              <a:endParaRPr lang="en-US" sz="2200" dirty="0">
                <a:solidFill>
                  <a:srgbClr val="006600"/>
                </a:solidFill>
              </a:endParaRPr>
            </a:p>
          </p:txBody>
        </p:sp>
      </p:grpSp>
      <p:pic>
        <p:nvPicPr>
          <p:cNvPr id="2050" name="Picture 2" descr="Đọc hiểu văn bản: Về thăm mẹ - Hoc24">
            <a:extLst>
              <a:ext uri="{FF2B5EF4-FFF2-40B4-BE49-F238E27FC236}">
                <a16:creationId xmlns="" xmlns:a16="http://schemas.microsoft.com/office/drawing/2014/main" id="{0277CCDD-3F8C-46F1-A8E0-6CDF9892C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178" y="1509071"/>
            <a:ext cx="2542127" cy="1986037"/>
          </a:xfrm>
          <a:prstGeom prst="rect">
            <a:avLst/>
          </a:prstGeom>
          <a:noFill/>
          <a:effectLst>
            <a:glow rad="101600">
              <a:srgbClr val="00FFFF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2F0D2441-6D30-4150-B54D-11BF51BB34C9}"/>
              </a:ext>
            </a:extLst>
          </p:cNvPr>
          <p:cNvGrpSpPr/>
          <p:nvPr/>
        </p:nvGrpSpPr>
        <p:grpSpPr>
          <a:xfrm>
            <a:off x="5837713" y="3357314"/>
            <a:ext cx="3087719" cy="2029549"/>
            <a:chOff x="-234005" y="1485900"/>
            <a:chExt cx="3087719" cy="2029549"/>
          </a:xfrm>
        </p:grpSpPr>
        <p:grpSp>
          <p:nvGrpSpPr>
            <p:cNvPr id="29" name="Group 28">
              <a:extLst>
                <a:ext uri="{FF2B5EF4-FFF2-40B4-BE49-F238E27FC236}">
                  <a16:creationId xmlns="" xmlns:a16="http://schemas.microsoft.com/office/drawing/2014/main" id="{3B7E8193-949F-4ABF-9B9C-04D0F8D2594E}"/>
                </a:ext>
              </a:extLst>
            </p:cNvPr>
            <p:cNvGrpSpPr/>
            <p:nvPr/>
          </p:nvGrpSpPr>
          <p:grpSpPr>
            <a:xfrm>
              <a:off x="-234005" y="1485900"/>
              <a:ext cx="3087719" cy="2029549"/>
              <a:chOff x="-1282370" y="1475804"/>
              <a:chExt cx="8535282" cy="2935169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="" xmlns:a16="http://schemas.microsoft.com/office/drawing/2014/main" id="{33970FF8-0A51-4AEC-86BC-B8A881DC4E88}"/>
                  </a:ext>
                </a:extLst>
              </p:cNvPr>
              <p:cNvSpPr/>
              <p:nvPr/>
            </p:nvSpPr>
            <p:spPr bwMode="auto">
              <a:xfrm>
                <a:off x="-1282370" y="1790699"/>
                <a:ext cx="8535282" cy="2620274"/>
              </a:xfrm>
              <a:prstGeom prst="roundRect">
                <a:avLst/>
              </a:prstGeom>
              <a:solidFill>
                <a:srgbClr val="FFFFCC"/>
              </a:solidFill>
              <a:ln w="5715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259F0805-22DF-4176-8FD4-891C8B728EC6}"/>
                  </a:ext>
                </a:extLst>
              </p:cNvPr>
              <p:cNvSpPr/>
              <p:nvPr/>
            </p:nvSpPr>
            <p:spPr bwMode="auto">
              <a:xfrm>
                <a:off x="877325" y="1475804"/>
                <a:ext cx="4030847" cy="678431"/>
              </a:xfrm>
              <a:prstGeom prst="roundRect">
                <a:avLst/>
              </a:prstGeom>
              <a:solidFill>
                <a:srgbClr val="FFFFCC"/>
              </a:solidFill>
              <a:ln w="38100" cap="flat" cmpd="sng" algn="ctr">
                <a:solidFill>
                  <a:srgbClr val="6600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400" b="1" dirty="0" err="1">
                    <a:solidFill>
                      <a:srgbClr val="C00000"/>
                    </a:solidFill>
                  </a:rPr>
                  <a:t>Đại</a:t>
                </a:r>
                <a:r>
                  <a:rPr lang="en-US" sz="2400" b="1" dirty="0">
                    <a:solidFill>
                      <a:srgbClr val="C00000"/>
                    </a:solidFill>
                  </a:rPr>
                  <a:t> ý</a:t>
                </a:r>
                <a:endParaRPr kumimoji="0" lang="en-US" sz="24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4754D4DA-F02F-413A-8E5C-9A7B54132904}"/>
                </a:ext>
              </a:extLst>
            </p:cNvPr>
            <p:cNvSpPr txBox="1"/>
            <p:nvPr/>
          </p:nvSpPr>
          <p:spPr>
            <a:xfrm>
              <a:off x="-171384" y="2082254"/>
              <a:ext cx="30250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200" dirty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Người mẹ tần tảo, hi sinh để lo cho </a:t>
              </a:r>
              <a:r>
                <a:rPr lang="vi-VN" sz="2200" dirty="0" smtClean="0">
                  <a:solidFill>
                    <a:srgbClr val="006600"/>
                  </a:solidFill>
                  <a:effectLst/>
                  <a:latin typeface="+mj-lt"/>
                  <a:ea typeface="Times New Roman" panose="02020603050405020304" pitchFamily="18" charset="0"/>
                </a:rPr>
                <a:t>con</a:t>
              </a:r>
              <a:endParaRPr lang="en-US" sz="2200" dirty="0">
                <a:solidFill>
                  <a:srgbClr val="006600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235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Background xanh">
            <a:extLst>
              <a:ext uri="{FF2B5EF4-FFF2-40B4-BE49-F238E27FC236}">
                <a16:creationId xmlns="" xmlns:a16="http://schemas.microsoft.com/office/drawing/2014/main" id="{E5429C64-3ECB-47B5-84B3-A832F2CFD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6B4F0787-1946-46D2-9E5D-3B7DEB727BE9}"/>
              </a:ext>
            </a:extLst>
          </p:cNvPr>
          <p:cNvGrpSpPr/>
          <p:nvPr/>
        </p:nvGrpSpPr>
        <p:grpSpPr>
          <a:xfrm>
            <a:off x="1697184" y="793914"/>
            <a:ext cx="5999016" cy="3282786"/>
            <a:chOff x="401784" y="1257300"/>
            <a:chExt cx="5999016" cy="3282786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="" xmlns:a16="http://schemas.microsoft.com/office/drawing/2014/main" id="{64DDDED3-48A0-4F82-8AD2-EF148340D3D4}"/>
                </a:ext>
              </a:extLst>
            </p:cNvPr>
            <p:cNvSpPr/>
            <p:nvPr/>
          </p:nvSpPr>
          <p:spPr bwMode="auto">
            <a:xfrm>
              <a:off x="401784" y="1533699"/>
              <a:ext cx="5999016" cy="3006387"/>
            </a:xfrm>
            <a:prstGeom prst="roundRect">
              <a:avLst/>
            </a:prstGeom>
            <a:solidFill>
              <a:srgbClr val="FFFFCC"/>
            </a:solidFill>
            <a:ln w="57150" cap="flat" cmpd="sng" algn="ctr">
              <a:solidFill>
                <a:srgbClr val="66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199CE0A-9336-47F7-9758-C9B24423759E}"/>
                </a:ext>
              </a:extLst>
            </p:cNvPr>
            <p:cNvSpPr txBox="1"/>
            <p:nvPr/>
          </p:nvSpPr>
          <p:spPr>
            <a:xfrm>
              <a:off x="533401" y="1790700"/>
              <a:ext cx="577573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dirty="0">
                  <a:solidFill>
                    <a:srgbClr val="006600"/>
                  </a:solidFill>
                </a:rPr>
                <a:t>- </a:t>
              </a:r>
              <a:r>
                <a:rPr lang="en-US" sz="2400" dirty="0" err="1">
                  <a:solidFill>
                    <a:srgbClr val="006600"/>
                  </a:solidFill>
                </a:rPr>
                <a:t>Đọc</a:t>
              </a:r>
              <a:r>
                <a:rPr lang="en-US" sz="2400" dirty="0">
                  <a:solidFill>
                    <a:srgbClr val="006600"/>
                  </a:solidFill>
                </a:rPr>
                <a:t> to, </a:t>
              </a:r>
              <a:r>
                <a:rPr lang="en-US" sz="2400" dirty="0" err="1">
                  <a:solidFill>
                    <a:srgbClr val="006600"/>
                  </a:solidFill>
                </a:rPr>
                <a:t>rõ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ràng</a:t>
              </a:r>
              <a:r>
                <a:rPr lang="en-US" sz="2400" dirty="0">
                  <a:solidFill>
                    <a:srgbClr val="006600"/>
                  </a:solidFill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</a:rPr>
                <a:t>lưu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loát</a:t>
              </a:r>
              <a:r>
                <a:rPr lang="en-US" sz="2400" dirty="0">
                  <a:solidFill>
                    <a:srgbClr val="006600"/>
                  </a:solidFill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</a:rPr>
                <a:t>tránh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phát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âm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sai</a:t>
              </a:r>
              <a:r>
                <a:rPr lang="en-US" sz="2400" dirty="0">
                  <a:solidFill>
                    <a:srgbClr val="006600"/>
                  </a:solidFill>
                </a:rPr>
                <a:t>.</a:t>
              </a:r>
            </a:p>
            <a:p>
              <a:pPr algn="just"/>
              <a:r>
                <a:rPr lang="en-US" sz="2400" dirty="0">
                  <a:solidFill>
                    <a:srgbClr val="006600"/>
                  </a:solidFill>
                </a:rPr>
                <a:t>- </a:t>
              </a:r>
              <a:r>
                <a:rPr lang="en-US" sz="2400" dirty="0" err="1">
                  <a:solidFill>
                    <a:srgbClr val="006600"/>
                  </a:solidFill>
                </a:rPr>
                <a:t>Bộc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lộ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cảm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xúc</a:t>
              </a:r>
              <a:r>
                <a:rPr lang="en-US" sz="2400" dirty="0">
                  <a:solidFill>
                    <a:srgbClr val="006600"/>
                  </a:solidFill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</a:rPr>
                <a:t>tình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cảm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của</a:t>
              </a:r>
              <a:r>
                <a:rPr lang="en-US" sz="2400" dirty="0">
                  <a:solidFill>
                    <a:srgbClr val="006600"/>
                  </a:solidFill>
                </a:rPr>
                <a:t> con </a:t>
              </a:r>
              <a:r>
                <a:rPr lang="en-US" sz="2400" dirty="0" err="1">
                  <a:solidFill>
                    <a:srgbClr val="006600"/>
                  </a:solidFill>
                </a:rPr>
                <a:t>với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mẹ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trong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quá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trình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đọc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văn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bản</a:t>
              </a:r>
              <a:r>
                <a:rPr lang="en-US" sz="2400" dirty="0">
                  <a:solidFill>
                    <a:srgbClr val="006600"/>
                  </a:solidFill>
                </a:rPr>
                <a:t>.</a:t>
              </a:r>
            </a:p>
            <a:p>
              <a:pPr algn="just"/>
              <a:r>
                <a:rPr lang="en-US" sz="2400" dirty="0">
                  <a:solidFill>
                    <a:srgbClr val="006600"/>
                  </a:solidFill>
                </a:rPr>
                <a:t>- </a:t>
              </a:r>
              <a:r>
                <a:rPr lang="en-US" sz="2400" dirty="0" err="1">
                  <a:solidFill>
                    <a:srgbClr val="006600"/>
                  </a:solidFill>
                </a:rPr>
                <a:t>Đọc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diễn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cảm</a:t>
              </a:r>
              <a:r>
                <a:rPr lang="en-US" sz="2400" dirty="0">
                  <a:solidFill>
                    <a:srgbClr val="006600"/>
                  </a:solidFill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</a:rPr>
                <a:t>ngắt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nhịp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đúng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thể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thơ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lục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bát</a:t>
              </a:r>
              <a:r>
                <a:rPr lang="en-US" sz="2400" dirty="0">
                  <a:solidFill>
                    <a:srgbClr val="006600"/>
                  </a:solidFill>
                </a:rPr>
                <a:t>, </a:t>
              </a:r>
              <a:r>
                <a:rPr lang="en-US" sz="2400" dirty="0" err="1">
                  <a:solidFill>
                    <a:srgbClr val="006600"/>
                  </a:solidFill>
                </a:rPr>
                <a:t>chú</a:t>
              </a:r>
              <a:r>
                <a:rPr lang="en-US" sz="2400" dirty="0">
                  <a:solidFill>
                    <a:srgbClr val="006600"/>
                  </a:solidFill>
                </a:rPr>
                <a:t> ý </a:t>
              </a:r>
              <a:r>
                <a:rPr lang="en-US" sz="2400" dirty="0" err="1">
                  <a:solidFill>
                    <a:srgbClr val="006600"/>
                  </a:solidFill>
                </a:rPr>
                <a:t>gieo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vần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chân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và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vần</a:t>
              </a:r>
              <a:r>
                <a:rPr lang="en-US" sz="2400" dirty="0">
                  <a:solidFill>
                    <a:srgbClr val="006600"/>
                  </a:solidFill>
                </a:rPr>
                <a:t> </a:t>
              </a:r>
              <a:r>
                <a:rPr lang="en-US" sz="2400" dirty="0" err="1">
                  <a:solidFill>
                    <a:srgbClr val="006600"/>
                  </a:solidFill>
                </a:rPr>
                <a:t>lưng</a:t>
              </a:r>
              <a:r>
                <a:rPr lang="en-US" sz="2400" dirty="0">
                  <a:solidFill>
                    <a:srgbClr val="006600"/>
                  </a:solidFill>
                </a:rPr>
                <a:t>.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="" xmlns:a16="http://schemas.microsoft.com/office/drawing/2014/main" id="{2270C742-6AF9-4D79-991D-BB08F9B7390C}"/>
                </a:ext>
              </a:extLst>
            </p:cNvPr>
            <p:cNvSpPr/>
            <p:nvPr/>
          </p:nvSpPr>
          <p:spPr bwMode="auto">
            <a:xfrm>
              <a:off x="2286000" y="1257300"/>
              <a:ext cx="2133600" cy="510778"/>
            </a:xfrm>
            <a:prstGeom prst="roundRect">
              <a:avLst/>
            </a:prstGeom>
            <a:solidFill>
              <a:srgbClr val="006600"/>
            </a:solidFill>
            <a:ln w="38100" cap="flat" cmpd="sng" algn="ctr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b="1" dirty="0">
                  <a:solidFill>
                    <a:schemeClr val="bg1"/>
                  </a:solidFill>
                </a:rPr>
                <a:t>3</a:t>
              </a: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. </a:t>
              </a:r>
              <a:r>
                <a:rPr kumimoji="0" lang="en-US" sz="24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Đọc</a:t>
              </a:r>
              <a:endPara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59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0" y="0"/>
            <a:ext cx="9144000" cy="825500"/>
          </a:xfrm>
          <a:prstGeom prst="rect">
            <a:avLst/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6159" name="Oval 62"/>
          <p:cNvSpPr>
            <a:spLocks noChangeArrowheads="1"/>
          </p:cNvSpPr>
          <p:nvPr/>
        </p:nvSpPr>
        <p:spPr bwMode="auto">
          <a:xfrm>
            <a:off x="152400" y="71438"/>
            <a:ext cx="2590800" cy="571500"/>
          </a:xfrm>
          <a:prstGeom prst="ellipse">
            <a:avLst/>
          </a:prstGeom>
          <a:solidFill>
            <a:schemeClr val="accent2"/>
          </a:solidFill>
          <a:ln w="9525">
            <a:solidFill>
              <a:srgbClr val="CCFF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alt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Đọc</a:t>
            </a:r>
            <a:r>
              <a:rPr lang="en-US" alt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văn</a:t>
            </a:r>
            <a:r>
              <a:rPr lang="en-US" alt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bản</a:t>
            </a:r>
            <a:endParaRPr lang="en-US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E25B573-03AE-460D-A724-7A4C1B6EC2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1035"/>
          <a:stretch/>
        </p:blipFill>
        <p:spPr>
          <a:xfrm>
            <a:off x="2863771" y="1"/>
            <a:ext cx="4063475" cy="825500"/>
          </a:xfrm>
          <a:prstGeom prst="rect">
            <a:avLst/>
          </a:prstGeom>
        </p:spPr>
      </p:pic>
      <p:pic>
        <p:nvPicPr>
          <p:cNvPr id="3" name="Bai tho ve tham me">
            <a:hlinkClick r:id="" action="ppaction://media"/>
            <a:extLst>
              <a:ext uri="{FF2B5EF4-FFF2-40B4-BE49-F238E27FC236}">
                <a16:creationId xmlns="" xmlns:a16="http://schemas.microsoft.com/office/drawing/2014/main" id="{A4802F07-417D-4B6D-845B-BC731E5BD9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86152" y="860466"/>
            <a:ext cx="6218712" cy="466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749710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20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6&quot;&gt;&lt;property id=&quot;20148&quot; value=&quot;5&quot;/&gt;&lt;property id=&quot;20300&quot; value=&quot;Slide 3&quot;/&gt;&lt;property id=&quot;20307&quot; value=&quot;259&quot;/&gt;&lt;/object&gt;&lt;object type=&quot;3&quot; unique_id=&quot;10007&quot;&gt;&lt;property id=&quot;20148&quot; value=&quot;5&quot;/&gt;&lt;property id=&quot;20300&quot; value=&quot;Slide 4&quot;/&gt;&lt;property id=&quot;20307&quot; value=&quot;260&quot;/&gt;&lt;/object&gt;&lt;object type=&quot;3&quot; unique_id=&quot;10008&quot;&gt;&lt;property id=&quot;20148&quot; value=&quot;5&quot;/&gt;&lt;property id=&quot;20300&quot; value=&quot;Slide 5&quot;/&gt;&lt;property id=&quot;20307&quot; value=&quot;261&quot;/&gt;&lt;/object&gt;&lt;object type=&quot;3&quot; unique_id=&quot;10009&quot;&gt;&lt;property id=&quot;20148&quot; value=&quot;5&quot;/&gt;&lt;property id=&quot;20300&quot; value=&quot;Slide 6&quot;/&gt;&lt;property id=&quot;20307&quot; value=&quot;262&quot;/&gt;&lt;/object&gt;&lt;object type=&quot;3&quot; unique_id=&quot;10010&quot;&gt;&lt;property id=&quot;20148&quot; value=&quot;5&quot;/&gt;&lt;property id=&quot;20300&quot; value=&quot;Slide 7&quot;/&gt;&lt;property id=&quot;20307&quot; value=&quot;263&quot;/&gt;&lt;/object&gt;&lt;object type=&quot;3&quot; unique_id=&quot;10011&quot;&gt;&lt;property id=&quot;20148&quot; value=&quot;5&quot;/&gt;&lt;property id=&quot;20300&quot; value=&quot;Slide 8&quot;/&gt;&lt;property id=&quot;20307&quot; value=&quot;281&quot;/&gt;&lt;/object&gt;&lt;object type=&quot;3&quot; unique_id=&quot;10012&quot;&gt;&lt;property id=&quot;20148&quot; value=&quot;5&quot;/&gt;&lt;property id=&quot;20300&quot; value=&quot;Slide 9&quot;/&gt;&lt;property id=&quot;20307&quot; value=&quot;276&quot;/&gt;&lt;/object&gt;&lt;object type=&quot;3&quot; unique_id=&quot;10013&quot;&gt;&lt;property id=&quot;20148&quot; value=&quot;5&quot;/&gt;&lt;property id=&quot;20300&quot; value=&quot;Slide 10&quot;/&gt;&lt;property id=&quot;20307&quot; value=&quot;280&quot;/&gt;&lt;/object&gt;&lt;object type=&quot;3&quot; unique_id=&quot;10014&quot;&gt;&lt;property id=&quot;20148&quot; value=&quot;5&quot;/&gt;&lt;property id=&quot;20300&quot; value=&quot;Slide 11&quot;/&gt;&lt;property id=&quot;20307&quot; value=&quot;278&quot;/&gt;&lt;/object&gt;&lt;object type=&quot;3&quot; unique_id=&quot;10015&quot;&gt;&lt;property id=&quot;20148&quot; value=&quot;5&quot;/&gt;&lt;property id=&quot;20300&quot; value=&quot;Slide 12&quot;/&gt;&lt;property id=&quot;20307&quot; value=&quot;279&quot;/&gt;&lt;/object&gt;&lt;/object&gt;&lt;/object&gt;&lt;/database&gt;"/>
  <p:tag name="SECTOMILLISECCONVERTED" val="1"/>
  <p:tag name="ISPRING_UUID" val="{6646DAA1-02F1-4300-8F35-AA2771E3A5E0}"/>
  <p:tag name="ISPRING_RESOURCE_FOLDER" val="F:\Bai giang 2018\Bai 30 Buc thu cua thu linh da do\"/>
  <p:tag name="ISPRING_PRESENTATION_PATH" val="F:\Bai giang 2018\Bai 30 Buc thu cua thu linh da do.pptx"/>
  <p:tag name="ISPRING_PROJECT_VERSION" val="9.3"/>
  <p:tag name="ISPRING_PROJECT_FOLDER_UPDATED" val="1"/>
  <p:tag name="ISPRING_SCREEN_RECS_UPDATED" val="F:\Bai giang 2018\Bai 30 Buc thu cua thu linh da do\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352737B-28A6-40B5-81BC-86F945700313}&quot;/&gt;&lt;isInvalidForFieldText val=&quot;0&quot;/&gt;&lt;Image&gt;&lt;filename val=&quot;C:\Users\BachKim101\Documents\My Adobe Presentations\BINH NGO DAI CAO\data\asimages\{4352737B-28A6-40B5-81BC-86F945700313}_3.png&quot;/&gt;&lt;left val=&quot;39&quot;/&gt;&lt;top val=&quot;45&quot;/&gt;&lt;width val=&quot;690&quot;/&gt;&lt;height val=&quot;65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1&quot;/&gt;&lt;/TableIndex&gt;&lt;/ShapeTextInfo&gt;"/>
  <p:tag name="HTML_SHAPEINFO" val="&lt;ThreeDShapeInfo&gt;&lt;uuid val=&quot;&quot;/&gt;&lt;isInvalidForFieldText val=&quot;0&quot;/&gt;&lt;Image&gt;&lt;filename val=&quot;C:\Users\BachKim101\Documents\My Adobe Presentations\BINH NGO DAI CAO\data\asimages\{6AB696AA-FAE5-4AA9-B8AF-FF5CEFCFBEF3}_3.png&quot;/&gt;&lt;left val=&quot;69&quot;/&gt;&lt;top val=&quot;58&quot;/&gt;&lt;width val=&quot;576&quot;/&gt;&lt;height val=&quot;39&quot;/&gt;&lt;hasText val=&quot;1&quot;/&gt;&lt;/Image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8&quot;/&gt;&lt;/TableIndex&gt;&lt;/ShapeTextInfo&gt;"/>
  <p:tag name="PRESENTER_SHAPEINFO" val="&lt;ThreeDShapeInfo&gt;&lt;uuid val=&quot;{DD717422-DD77-45E8-B608-306E7B72B0A7}&quot;/&gt;&lt;isInvalidForFieldText val=&quot;0&quot;/&gt;&lt;Image&gt;&lt;filename val=&quot;C:\Users\BachKim101\Documents\My Adobe Presentations\BINH NGO DAI CAO\data\asimages\{DD717422-DD77-45E8-B608-306E7B72B0A7}_5.png&quot;/&gt;&lt;left val=&quot;114&quot;/&gt;&lt;top val=&quot;124&quot;/&gt;&lt;width val=&quot;151&quot;/&gt;&lt;height val=&quot;82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1394261993,C:\Documents and Settings\Admin\Desktop\Ếch ngồi đáy giếng\Media.ppcx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5,1394261993,C:\Documents and Settings\Admin\Desktop\Ếch ngồi đáy giếng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3974</TotalTime>
  <Words>1265</Words>
  <Application>Microsoft Office PowerPoint</Application>
  <PresentationFormat>On-screen Show (16:10)</PresentationFormat>
  <Paragraphs>227</Paragraphs>
  <Slides>34</Slides>
  <Notes>16</Notes>
  <HiddenSlides>0</HiddenSlides>
  <MMClips>9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52" baseType="lpstr">
      <vt:lpstr>Arial</vt:lpstr>
      <vt:lpstr>UTM Aurora</vt:lpstr>
      <vt:lpstr>.VnTifani Heavy</vt:lpstr>
      <vt:lpstr>Roboto</vt:lpstr>
      <vt:lpstr>Aparo</vt:lpstr>
      <vt:lpstr>VNI-Souvir</vt:lpstr>
      <vt:lpstr>黑体</vt:lpstr>
      <vt:lpstr>Tinta Script</vt:lpstr>
      <vt:lpstr>SimSun</vt:lpstr>
      <vt:lpstr>.VnSouthernH</vt:lpstr>
      <vt:lpstr>Impact</vt:lpstr>
      <vt:lpstr>#9Slide03 Kaleko 105 Round Bold</vt:lpstr>
      <vt:lpstr>Times New Roman</vt:lpstr>
      <vt:lpstr>Playfair Display</vt:lpstr>
      <vt:lpstr>Calibri</vt:lpstr>
      <vt:lpstr>微软雅黑</vt:lpstr>
      <vt:lpstr>Tahoma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KIEN GIANG-LE THUY-QB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Luong Hung</dc:creator>
  <cp:lastModifiedBy>andongnhi</cp:lastModifiedBy>
  <cp:revision>233</cp:revision>
  <dcterms:created xsi:type="dcterms:W3CDTF">2006-01-02T10:45:26Z</dcterms:created>
  <dcterms:modified xsi:type="dcterms:W3CDTF">2024-02-19T15:47:24Z</dcterms:modified>
</cp:coreProperties>
</file>