
<file path=[Content_Types].xml><?xml version="1.0" encoding="utf-8"?>
<Types xmlns="http://schemas.openxmlformats.org/package/2006/content-types">
  <Default Extension="mp3" ContentType="audio/unknown"/>
  <Default Extension="png" ContentType="image/png"/>
  <Default Extension="bin" ContentType="application/vnd.openxmlformats-officedocument.oleObject"/>
  <Default Extension="svg" ContentType="image/svg+xml"/>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Default Extension="gif" ContentType="image/gif"/>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3.xml" ContentType="application/vnd.openxmlformats-officedocument.theme+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theme/theme4.xml" ContentType="application/vnd.openxmlformats-officedocument.theme+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theme/theme5.xml" ContentType="application/vnd.openxmlformats-officedocument.theme+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theme/theme6.xml" ContentType="application/vnd.openxmlformats-officedocument.theme+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2.xml" ContentType="application/vnd.openxmlformats-officedocument.presentationml.tags+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 id="2147483828" r:id="rId2"/>
    <p:sldMasterId id="2147483841" r:id="rId3"/>
    <p:sldMasterId id="2147483914" r:id="rId4"/>
    <p:sldMasterId id="2147483926" r:id="rId5"/>
    <p:sldMasterId id="2147483939" r:id="rId6"/>
    <p:sldMasterId id="2147484128" r:id="rId7"/>
  </p:sldMasterIdLst>
  <p:notesMasterIdLst>
    <p:notesMasterId r:id="rId35"/>
  </p:notesMasterIdLst>
  <p:sldIdLst>
    <p:sldId id="349" r:id="rId8"/>
    <p:sldId id="395" r:id="rId9"/>
    <p:sldId id="524" r:id="rId10"/>
    <p:sldId id="525" r:id="rId11"/>
    <p:sldId id="447" r:id="rId12"/>
    <p:sldId id="373" r:id="rId13"/>
    <p:sldId id="259" r:id="rId14"/>
    <p:sldId id="545" r:id="rId15"/>
    <p:sldId id="546" r:id="rId16"/>
    <p:sldId id="547" r:id="rId17"/>
    <p:sldId id="394" r:id="rId18"/>
    <p:sldId id="540" r:id="rId19"/>
    <p:sldId id="256" r:id="rId20"/>
    <p:sldId id="412" r:id="rId21"/>
    <p:sldId id="548" r:id="rId22"/>
    <p:sldId id="448" r:id="rId23"/>
    <p:sldId id="354" r:id="rId24"/>
    <p:sldId id="549" r:id="rId25"/>
    <p:sldId id="550" r:id="rId26"/>
    <p:sldId id="551" r:id="rId27"/>
    <p:sldId id="552" r:id="rId28"/>
    <p:sldId id="553" r:id="rId29"/>
    <p:sldId id="554" r:id="rId30"/>
    <p:sldId id="555" r:id="rId31"/>
    <p:sldId id="307" r:id="rId32"/>
    <p:sldId id="556" r:id="rId33"/>
    <p:sldId id="557"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69AA26F-8BBE-497F-9C5B-EDD3D91F5812}">
          <p14:sldIdLst>
            <p14:sldId id="349"/>
            <p14:sldId id="395"/>
            <p14:sldId id="524"/>
            <p14:sldId id="525"/>
          </p14:sldIdLst>
        </p14:section>
        <p14:section name="Untitled Section" id="{1A340E13-19D5-4AFF-9844-0E5677FC67B2}">
          <p14:sldIdLst>
            <p14:sldId id="447"/>
            <p14:sldId id="373"/>
            <p14:sldId id="259"/>
            <p14:sldId id="545"/>
            <p14:sldId id="546"/>
            <p14:sldId id="547"/>
            <p14:sldId id="394"/>
            <p14:sldId id="540"/>
            <p14:sldId id="256"/>
            <p14:sldId id="412"/>
            <p14:sldId id="548"/>
            <p14:sldId id="448"/>
            <p14:sldId id="354"/>
            <p14:sldId id="549"/>
            <p14:sldId id="550"/>
            <p14:sldId id="551"/>
            <p14:sldId id="552"/>
            <p14:sldId id="553"/>
            <p14:sldId id="554"/>
            <p14:sldId id="555"/>
            <p14:sldId id="307"/>
            <p14:sldId id="556"/>
            <p14:sldId id="557"/>
          </p14:sldIdLst>
        </p14:section>
      </p14:sectionLst>
    </p:ex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574" autoAdjust="0"/>
    <p:restoredTop sz="94660"/>
  </p:normalViewPr>
  <p:slideViewPr>
    <p:cSldViewPr>
      <p:cViewPr>
        <p:scale>
          <a:sx n="48" d="100"/>
          <a:sy n="48" d="100"/>
        </p:scale>
        <p:origin x="-1698" y="-46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slide" Target="slides/slide27.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presProps" Target="pres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FE85DC6-3BBF-4254-9659-D9A797E709E8}" type="doc">
      <dgm:prSet loTypeId="urn:microsoft.com/office/officeart/2008/layout/VerticalCurvedList" loCatId="list" qsTypeId="urn:microsoft.com/office/officeart/2005/8/quickstyle/simple4" qsCatId="simple" csTypeId="urn:microsoft.com/office/officeart/2005/8/colors/colorful5" csCatId="colorful" phldr="1"/>
      <dgm:spPr/>
      <dgm:t>
        <a:bodyPr/>
        <a:lstStyle/>
        <a:p>
          <a:endParaRPr lang="en-US"/>
        </a:p>
      </dgm:t>
    </dgm:pt>
    <dgm:pt modelId="{B80B69F6-6BDC-476E-8F1C-5D40F13EB30D}">
      <dgm:prSet phldrT="[Text]" custT="1">
        <dgm:style>
          <a:lnRef idx="1">
            <a:schemeClr val="accent1"/>
          </a:lnRef>
          <a:fillRef idx="2">
            <a:schemeClr val="accent1"/>
          </a:fillRef>
          <a:effectRef idx="1">
            <a:schemeClr val="accent1"/>
          </a:effectRef>
          <a:fontRef idx="minor">
            <a:schemeClr val="dk1"/>
          </a:fontRef>
        </dgm:style>
      </dgm:prSet>
      <dgm:spPr>
        <a:solidFill>
          <a:schemeClr val="accent5">
            <a:lumMod val="60000"/>
            <a:lumOff val="40000"/>
          </a:schemeClr>
        </a:solidFill>
        <a:ln w="57150">
          <a:solidFill>
            <a:schemeClr val="bg2">
              <a:lumMod val="10000"/>
            </a:schemeClr>
          </a:solidFill>
        </a:ln>
      </dgm:spPr>
      <dgm:t>
        <a:bodyPr/>
        <a:lstStyle/>
        <a:p>
          <a:pPr algn="l"/>
          <a:r>
            <a:rPr lang="en-US" sz="4000" b="1" dirty="0">
              <a:solidFill>
                <a:srgbClr val="A20000"/>
              </a:solidFill>
            </a:rPr>
            <a:t>- </a:t>
          </a:r>
          <a:r>
            <a:rPr lang="en-US" sz="4000" b="1" dirty="0" err="1">
              <a:solidFill>
                <a:srgbClr val="A20000"/>
              </a:solidFill>
            </a:rPr>
            <a:t>Văn</a:t>
          </a:r>
          <a:r>
            <a:rPr lang="en-US" sz="4000" b="1" dirty="0">
              <a:solidFill>
                <a:srgbClr val="A20000"/>
              </a:solidFill>
            </a:rPr>
            <a:t> </a:t>
          </a:r>
          <a:r>
            <a:rPr lang="en-US" sz="4000" b="1" dirty="0" err="1">
              <a:solidFill>
                <a:srgbClr val="A20000"/>
              </a:solidFill>
            </a:rPr>
            <a:t>bản</a:t>
          </a:r>
          <a:r>
            <a:rPr lang="en-US" sz="4000" b="1" dirty="0">
              <a:solidFill>
                <a:srgbClr val="A20000"/>
              </a:solidFill>
            </a:rPr>
            <a:t> </a:t>
          </a:r>
          <a:r>
            <a:rPr lang="en-US" sz="4000" b="1" dirty="0" err="1">
              <a:solidFill>
                <a:srgbClr val="A20000"/>
              </a:solidFill>
            </a:rPr>
            <a:t>chưa</a:t>
          </a:r>
          <a:r>
            <a:rPr lang="en-US" sz="4000" b="1" dirty="0">
              <a:solidFill>
                <a:srgbClr val="A20000"/>
              </a:solidFill>
            </a:rPr>
            <a:t> </a:t>
          </a:r>
          <a:r>
            <a:rPr lang="en-US" sz="4000" b="1" dirty="0" err="1">
              <a:solidFill>
                <a:srgbClr val="A20000"/>
              </a:solidFill>
            </a:rPr>
            <a:t>được</a:t>
          </a:r>
          <a:r>
            <a:rPr lang="en-US" sz="4000" b="1" dirty="0">
              <a:solidFill>
                <a:srgbClr val="A20000"/>
              </a:solidFill>
            </a:rPr>
            <a:t> </a:t>
          </a:r>
          <a:r>
            <a:rPr lang="en-US" sz="4000" b="1" dirty="0" err="1">
              <a:solidFill>
                <a:srgbClr val="A20000"/>
              </a:solidFill>
            </a:rPr>
            <a:t>tóm</a:t>
          </a:r>
          <a:r>
            <a:rPr lang="en-US" sz="4000" b="1" dirty="0">
              <a:solidFill>
                <a:srgbClr val="A20000"/>
              </a:solidFill>
            </a:rPr>
            <a:t> </a:t>
          </a:r>
          <a:r>
            <a:rPr lang="en-US" sz="4000" b="1" dirty="0" err="1">
              <a:solidFill>
                <a:srgbClr val="A20000"/>
              </a:solidFill>
            </a:rPr>
            <a:t>tắt</a:t>
          </a:r>
          <a:r>
            <a:rPr lang="en-US" sz="4000" b="1" dirty="0">
              <a:solidFill>
                <a:srgbClr val="A20000"/>
              </a:solidFill>
            </a:rPr>
            <a:t> </a:t>
          </a:r>
          <a:r>
            <a:rPr lang="en-US" sz="4000" b="1" dirty="0" err="1">
              <a:solidFill>
                <a:srgbClr val="A20000"/>
              </a:solidFill>
            </a:rPr>
            <a:t>có</a:t>
          </a:r>
          <a:r>
            <a:rPr lang="en-US" sz="4000" b="1" dirty="0">
              <a:solidFill>
                <a:srgbClr val="A20000"/>
              </a:solidFill>
            </a:rPr>
            <a:t> dung </a:t>
          </a:r>
          <a:r>
            <a:rPr lang="en-US" sz="4000" b="1" dirty="0" err="1">
              <a:solidFill>
                <a:srgbClr val="A20000"/>
              </a:solidFill>
            </a:rPr>
            <a:t>lượng</a:t>
          </a:r>
          <a:r>
            <a:rPr lang="en-US" sz="4000" b="1" dirty="0">
              <a:solidFill>
                <a:srgbClr val="A20000"/>
              </a:solidFill>
            </a:rPr>
            <a:t> </a:t>
          </a:r>
          <a:r>
            <a:rPr lang="en-US" sz="4000" b="1" dirty="0" err="1">
              <a:solidFill>
                <a:srgbClr val="A20000"/>
              </a:solidFill>
            </a:rPr>
            <a:t>dài</a:t>
          </a:r>
          <a:r>
            <a:rPr lang="en-US" sz="4000" b="1" dirty="0">
              <a:solidFill>
                <a:srgbClr val="A20000"/>
              </a:solidFill>
            </a:rPr>
            <a:t> </a:t>
          </a:r>
          <a:r>
            <a:rPr lang="en-US" sz="4000" b="1" dirty="0" err="1">
              <a:solidFill>
                <a:srgbClr val="A20000"/>
              </a:solidFill>
            </a:rPr>
            <a:t>hơn</a:t>
          </a:r>
          <a:r>
            <a:rPr lang="en-US" sz="4000" b="1" dirty="0">
              <a:solidFill>
                <a:srgbClr val="A20000"/>
              </a:solidFill>
            </a:rPr>
            <a:t> </a:t>
          </a:r>
          <a:r>
            <a:rPr lang="en-US" sz="4000" b="1" dirty="0" err="1">
              <a:solidFill>
                <a:srgbClr val="A20000"/>
              </a:solidFill>
            </a:rPr>
            <a:t>văn</a:t>
          </a:r>
          <a:r>
            <a:rPr lang="en-US" sz="4000" b="1" dirty="0">
              <a:solidFill>
                <a:srgbClr val="A20000"/>
              </a:solidFill>
            </a:rPr>
            <a:t> </a:t>
          </a:r>
          <a:r>
            <a:rPr lang="en-US" sz="4000" b="1" dirty="0" err="1">
              <a:solidFill>
                <a:srgbClr val="A20000"/>
              </a:solidFill>
            </a:rPr>
            <a:t>bản</a:t>
          </a:r>
          <a:r>
            <a:rPr lang="en-US" sz="4000" b="1" dirty="0">
              <a:solidFill>
                <a:srgbClr val="A20000"/>
              </a:solidFill>
            </a:rPr>
            <a:t> </a:t>
          </a:r>
          <a:r>
            <a:rPr lang="en-US" sz="4000" b="1" dirty="0" err="1">
              <a:solidFill>
                <a:srgbClr val="A20000"/>
              </a:solidFill>
            </a:rPr>
            <a:t>đã</a:t>
          </a:r>
          <a:r>
            <a:rPr lang="en-US" sz="4000" b="1" dirty="0">
              <a:solidFill>
                <a:srgbClr val="A20000"/>
              </a:solidFill>
            </a:rPr>
            <a:t> </a:t>
          </a:r>
          <a:r>
            <a:rPr lang="en-US" sz="4000" b="1" dirty="0" err="1">
              <a:solidFill>
                <a:srgbClr val="A20000"/>
              </a:solidFill>
            </a:rPr>
            <a:t>được</a:t>
          </a:r>
          <a:r>
            <a:rPr lang="en-US" sz="4000" b="1" dirty="0">
              <a:solidFill>
                <a:srgbClr val="A20000"/>
              </a:solidFill>
            </a:rPr>
            <a:t> </a:t>
          </a:r>
          <a:r>
            <a:rPr lang="en-US" sz="4000" b="1" dirty="0" err="1">
              <a:solidFill>
                <a:srgbClr val="A20000"/>
              </a:solidFill>
            </a:rPr>
            <a:t>tóm</a:t>
          </a:r>
          <a:r>
            <a:rPr lang="en-US" sz="4000" b="1" dirty="0">
              <a:solidFill>
                <a:srgbClr val="A20000"/>
              </a:solidFill>
            </a:rPr>
            <a:t> </a:t>
          </a:r>
          <a:r>
            <a:rPr lang="en-US" sz="4000" b="1" dirty="0" err="1">
              <a:solidFill>
                <a:srgbClr val="A20000"/>
              </a:solidFill>
            </a:rPr>
            <a:t>tắt</a:t>
          </a:r>
          <a:r>
            <a:rPr lang="en-US" sz="4000" b="1" dirty="0">
              <a:solidFill>
                <a:srgbClr val="A20000"/>
              </a:solidFill>
            </a:rPr>
            <a:t> </a:t>
          </a:r>
          <a:r>
            <a:rPr lang="en-US" sz="4000" b="1" dirty="0" err="1">
              <a:solidFill>
                <a:srgbClr val="A20000"/>
              </a:solidFill>
            </a:rPr>
            <a:t>và</a:t>
          </a:r>
          <a:r>
            <a:rPr lang="en-US" sz="4000" b="1" dirty="0">
              <a:solidFill>
                <a:srgbClr val="A20000"/>
              </a:solidFill>
            </a:rPr>
            <a:t> </a:t>
          </a:r>
          <a:r>
            <a:rPr lang="en-US" sz="4000" b="1" dirty="0" err="1">
              <a:solidFill>
                <a:srgbClr val="A20000"/>
              </a:solidFill>
            </a:rPr>
            <a:t>ngược</a:t>
          </a:r>
          <a:r>
            <a:rPr lang="en-US" sz="4000" b="1" dirty="0">
              <a:solidFill>
                <a:srgbClr val="A20000"/>
              </a:solidFill>
            </a:rPr>
            <a:t> </a:t>
          </a:r>
          <a:r>
            <a:rPr lang="en-US" sz="4000" b="1" dirty="0" err="1">
              <a:solidFill>
                <a:srgbClr val="A20000"/>
              </a:solidFill>
            </a:rPr>
            <a:t>lại</a:t>
          </a:r>
          <a:r>
            <a:rPr lang="en-US" sz="4000" b="1" dirty="0">
              <a:solidFill>
                <a:srgbClr val="A20000"/>
              </a:solidFill>
            </a:rPr>
            <a:t>.</a:t>
          </a:r>
        </a:p>
      </dgm:t>
    </dgm:pt>
    <dgm:pt modelId="{AFBB1114-0183-4411-8376-857B0ED00E56}" type="parTrans" cxnId="{C63AEB84-70D4-4D63-96AD-EA16F50FDF18}">
      <dgm:prSet/>
      <dgm:spPr/>
      <dgm:t>
        <a:bodyPr/>
        <a:lstStyle/>
        <a:p>
          <a:endParaRPr lang="en-US"/>
        </a:p>
      </dgm:t>
    </dgm:pt>
    <dgm:pt modelId="{E288F0DA-9D52-4A4E-994A-CF0B72B2AF01}" type="sibTrans" cxnId="{C63AEB84-70D4-4D63-96AD-EA16F50FDF18}">
      <dgm:prSet/>
      <dgm:spPr/>
      <dgm:t>
        <a:bodyPr/>
        <a:lstStyle/>
        <a:p>
          <a:endParaRPr lang="en-US"/>
        </a:p>
      </dgm:t>
    </dgm:pt>
    <dgm:pt modelId="{4535DA2C-B287-49AE-80CA-B5FE466EF8D9}">
      <dgm:prSet phldrT="[Text]" custT="1">
        <dgm:style>
          <a:lnRef idx="1">
            <a:schemeClr val="accent2"/>
          </a:lnRef>
          <a:fillRef idx="2">
            <a:schemeClr val="accent2"/>
          </a:fillRef>
          <a:effectRef idx="1">
            <a:schemeClr val="accent2"/>
          </a:effectRef>
          <a:fontRef idx="minor">
            <a:schemeClr val="dk1"/>
          </a:fontRef>
        </dgm:style>
      </dgm:prSet>
      <dgm:spPr>
        <a:ln w="38100">
          <a:solidFill>
            <a:schemeClr val="accent1">
              <a:lumMod val="75000"/>
            </a:schemeClr>
          </a:solidFill>
        </a:ln>
      </dgm:spPr>
      <dgm:t>
        <a:bodyPr/>
        <a:lstStyle/>
        <a:p>
          <a:r>
            <a:rPr lang="en-US" sz="4000" b="1" dirty="0" err="1">
              <a:solidFill>
                <a:srgbClr val="C00000"/>
              </a:solidFill>
            </a:rPr>
            <a:t>Nội</a:t>
          </a:r>
          <a:r>
            <a:rPr lang="en-US" sz="4000" b="1" dirty="0">
              <a:solidFill>
                <a:srgbClr val="C00000"/>
              </a:solidFill>
            </a:rPr>
            <a:t> dung, </a:t>
          </a:r>
          <a:r>
            <a:rPr lang="en-US" sz="4000" b="1" dirty="0" err="1">
              <a:solidFill>
                <a:srgbClr val="C00000"/>
              </a:solidFill>
            </a:rPr>
            <a:t>sự</a:t>
          </a:r>
          <a:r>
            <a:rPr lang="en-US" sz="4000" b="1" dirty="0">
              <a:solidFill>
                <a:srgbClr val="C00000"/>
              </a:solidFill>
            </a:rPr>
            <a:t> </a:t>
          </a:r>
          <a:r>
            <a:rPr lang="en-US" sz="4000" b="1" dirty="0" err="1">
              <a:solidFill>
                <a:srgbClr val="C00000"/>
              </a:solidFill>
            </a:rPr>
            <a:t>việc</a:t>
          </a:r>
          <a:endParaRPr lang="en-US" sz="4000" b="1" dirty="0">
            <a:solidFill>
              <a:srgbClr val="C00000"/>
            </a:solidFill>
          </a:endParaRPr>
        </a:p>
      </dgm:t>
    </dgm:pt>
    <dgm:pt modelId="{818F2B69-4192-4781-B07B-46687F5A2A9A}" type="sibTrans" cxnId="{6287A852-9E17-4EE6-945C-792FAF685733}">
      <dgm:prSet/>
      <dgm:spPr/>
      <dgm:t>
        <a:bodyPr/>
        <a:lstStyle/>
        <a:p>
          <a:endParaRPr lang="en-US"/>
        </a:p>
      </dgm:t>
    </dgm:pt>
    <dgm:pt modelId="{B1B5866B-8EF7-4780-9683-44CFA7390FB6}" type="parTrans" cxnId="{6287A852-9E17-4EE6-945C-792FAF685733}">
      <dgm:prSet/>
      <dgm:spPr/>
      <dgm:t>
        <a:bodyPr/>
        <a:lstStyle/>
        <a:p>
          <a:endParaRPr lang="en-US"/>
        </a:p>
      </dgm:t>
    </dgm:pt>
    <dgm:pt modelId="{32F007D4-3467-4AAC-94AE-6A708EA36FE8}" type="pres">
      <dgm:prSet presAssocID="{0FE85DC6-3BBF-4254-9659-D9A797E709E8}" presName="Name0" presStyleCnt="0">
        <dgm:presLayoutVars>
          <dgm:chMax val="7"/>
          <dgm:chPref val="7"/>
          <dgm:dir/>
        </dgm:presLayoutVars>
      </dgm:prSet>
      <dgm:spPr/>
      <dgm:t>
        <a:bodyPr/>
        <a:lstStyle/>
        <a:p>
          <a:endParaRPr lang="en-US"/>
        </a:p>
      </dgm:t>
    </dgm:pt>
    <dgm:pt modelId="{FBCA952E-2BCC-4D31-BD49-577D289D59BC}" type="pres">
      <dgm:prSet presAssocID="{0FE85DC6-3BBF-4254-9659-D9A797E709E8}" presName="Name1" presStyleCnt="0"/>
      <dgm:spPr/>
    </dgm:pt>
    <dgm:pt modelId="{49A48C56-F273-4502-8A76-FDACD8805C1B}" type="pres">
      <dgm:prSet presAssocID="{0FE85DC6-3BBF-4254-9659-D9A797E709E8}" presName="cycle" presStyleCnt="0"/>
      <dgm:spPr/>
    </dgm:pt>
    <dgm:pt modelId="{3BE07F37-7688-4695-8A24-894BA4FBC41D}" type="pres">
      <dgm:prSet presAssocID="{0FE85DC6-3BBF-4254-9659-D9A797E709E8}" presName="srcNode" presStyleLbl="node1" presStyleIdx="0" presStyleCnt="2"/>
      <dgm:spPr/>
    </dgm:pt>
    <dgm:pt modelId="{132BC5CF-A6F0-4C78-877F-8A6708011720}" type="pres">
      <dgm:prSet presAssocID="{0FE85DC6-3BBF-4254-9659-D9A797E709E8}" presName="conn" presStyleLbl="parChTrans1D2" presStyleIdx="0" presStyleCnt="1"/>
      <dgm:spPr/>
      <dgm:t>
        <a:bodyPr/>
        <a:lstStyle/>
        <a:p>
          <a:endParaRPr lang="en-US"/>
        </a:p>
      </dgm:t>
    </dgm:pt>
    <dgm:pt modelId="{DA8F02FD-745E-4276-8307-A415C3C437B9}" type="pres">
      <dgm:prSet presAssocID="{0FE85DC6-3BBF-4254-9659-D9A797E709E8}" presName="extraNode" presStyleLbl="node1" presStyleIdx="0" presStyleCnt="2"/>
      <dgm:spPr/>
    </dgm:pt>
    <dgm:pt modelId="{84CD82A3-87C8-4BBB-AF86-6D6F72D03B1F}" type="pres">
      <dgm:prSet presAssocID="{0FE85DC6-3BBF-4254-9659-D9A797E709E8}" presName="dstNode" presStyleLbl="node1" presStyleIdx="0" presStyleCnt="2"/>
      <dgm:spPr/>
    </dgm:pt>
    <dgm:pt modelId="{5C556B45-8617-4C9A-A4C5-DB020CBD7918}" type="pres">
      <dgm:prSet presAssocID="{4535DA2C-B287-49AE-80CA-B5FE466EF8D9}" presName="text_1" presStyleLbl="node1" presStyleIdx="0" presStyleCnt="2">
        <dgm:presLayoutVars>
          <dgm:bulletEnabled val="1"/>
        </dgm:presLayoutVars>
      </dgm:prSet>
      <dgm:spPr/>
      <dgm:t>
        <a:bodyPr/>
        <a:lstStyle/>
        <a:p>
          <a:endParaRPr lang="en-US"/>
        </a:p>
      </dgm:t>
    </dgm:pt>
    <dgm:pt modelId="{6FC4D897-4708-4AE2-B72A-C3F8173ABEF7}" type="pres">
      <dgm:prSet presAssocID="{4535DA2C-B287-49AE-80CA-B5FE466EF8D9}" presName="accent_1" presStyleCnt="0"/>
      <dgm:spPr/>
    </dgm:pt>
    <dgm:pt modelId="{B1C30171-14F0-4F08-976B-556E4F589F50}" type="pres">
      <dgm:prSet presAssocID="{4535DA2C-B287-49AE-80CA-B5FE466EF8D9}" presName="accentRepeatNode" presStyleLbl="solidFgAcc1" presStyleIdx="0" presStyleCnt="2"/>
      <dgm:spPr/>
    </dgm:pt>
    <dgm:pt modelId="{AE2E664F-A4FC-4264-8347-B30647E4D300}" type="pres">
      <dgm:prSet presAssocID="{B80B69F6-6BDC-476E-8F1C-5D40F13EB30D}" presName="text_2" presStyleLbl="node1" presStyleIdx="1" presStyleCnt="2" custScaleY="179428">
        <dgm:presLayoutVars>
          <dgm:bulletEnabled val="1"/>
        </dgm:presLayoutVars>
      </dgm:prSet>
      <dgm:spPr/>
      <dgm:t>
        <a:bodyPr/>
        <a:lstStyle/>
        <a:p>
          <a:endParaRPr lang="en-US"/>
        </a:p>
      </dgm:t>
    </dgm:pt>
    <dgm:pt modelId="{51557A18-595A-41D7-AB17-567428C3A758}" type="pres">
      <dgm:prSet presAssocID="{B80B69F6-6BDC-476E-8F1C-5D40F13EB30D}" presName="accent_2" presStyleCnt="0"/>
      <dgm:spPr/>
    </dgm:pt>
    <dgm:pt modelId="{FDA14E42-22C4-4EDE-A955-446F97952DEF}" type="pres">
      <dgm:prSet presAssocID="{B80B69F6-6BDC-476E-8F1C-5D40F13EB30D}" presName="accentRepeatNode" presStyleLbl="solidFgAcc1" presStyleIdx="1" presStyleCnt="2"/>
      <dgm:spPr/>
    </dgm:pt>
  </dgm:ptLst>
  <dgm:cxnLst>
    <dgm:cxn modelId="{306BCC96-3C59-4EB0-9C22-B56798465383}" type="presOf" srcId="{818F2B69-4192-4781-B07B-46687F5A2A9A}" destId="{132BC5CF-A6F0-4C78-877F-8A6708011720}" srcOrd="0" destOrd="0" presId="urn:microsoft.com/office/officeart/2008/layout/VerticalCurvedList"/>
    <dgm:cxn modelId="{209B228D-42AE-429E-B6F3-EF6B3E5F48DA}" type="presOf" srcId="{4535DA2C-B287-49AE-80CA-B5FE466EF8D9}" destId="{5C556B45-8617-4C9A-A4C5-DB020CBD7918}" srcOrd="0" destOrd="0" presId="urn:microsoft.com/office/officeart/2008/layout/VerticalCurvedList"/>
    <dgm:cxn modelId="{6287A852-9E17-4EE6-945C-792FAF685733}" srcId="{0FE85DC6-3BBF-4254-9659-D9A797E709E8}" destId="{4535DA2C-B287-49AE-80CA-B5FE466EF8D9}" srcOrd="0" destOrd="0" parTransId="{B1B5866B-8EF7-4780-9683-44CFA7390FB6}" sibTransId="{818F2B69-4192-4781-B07B-46687F5A2A9A}"/>
    <dgm:cxn modelId="{C63AEB84-70D4-4D63-96AD-EA16F50FDF18}" srcId="{0FE85DC6-3BBF-4254-9659-D9A797E709E8}" destId="{B80B69F6-6BDC-476E-8F1C-5D40F13EB30D}" srcOrd="1" destOrd="0" parTransId="{AFBB1114-0183-4411-8376-857B0ED00E56}" sibTransId="{E288F0DA-9D52-4A4E-994A-CF0B72B2AF01}"/>
    <dgm:cxn modelId="{3269CE2B-12DB-44BA-8543-6147F1EEC150}" type="presOf" srcId="{B80B69F6-6BDC-476E-8F1C-5D40F13EB30D}" destId="{AE2E664F-A4FC-4264-8347-B30647E4D300}" srcOrd="0" destOrd="0" presId="urn:microsoft.com/office/officeart/2008/layout/VerticalCurvedList"/>
    <dgm:cxn modelId="{9C1A2F75-BE65-4DDF-ACE4-9054BC63C4FF}" type="presOf" srcId="{0FE85DC6-3BBF-4254-9659-D9A797E709E8}" destId="{32F007D4-3467-4AAC-94AE-6A708EA36FE8}" srcOrd="0" destOrd="0" presId="urn:microsoft.com/office/officeart/2008/layout/VerticalCurvedList"/>
    <dgm:cxn modelId="{ED6E256B-3358-4733-8A04-4FADFB6D5F19}" type="presParOf" srcId="{32F007D4-3467-4AAC-94AE-6A708EA36FE8}" destId="{FBCA952E-2BCC-4D31-BD49-577D289D59BC}" srcOrd="0" destOrd="0" presId="urn:microsoft.com/office/officeart/2008/layout/VerticalCurvedList"/>
    <dgm:cxn modelId="{9B944158-FD80-440E-9A90-40644DA82694}" type="presParOf" srcId="{FBCA952E-2BCC-4D31-BD49-577D289D59BC}" destId="{49A48C56-F273-4502-8A76-FDACD8805C1B}" srcOrd="0" destOrd="0" presId="urn:microsoft.com/office/officeart/2008/layout/VerticalCurvedList"/>
    <dgm:cxn modelId="{AD0F608F-653C-4E9B-8E9B-940DE7534160}" type="presParOf" srcId="{49A48C56-F273-4502-8A76-FDACD8805C1B}" destId="{3BE07F37-7688-4695-8A24-894BA4FBC41D}" srcOrd="0" destOrd="0" presId="urn:microsoft.com/office/officeart/2008/layout/VerticalCurvedList"/>
    <dgm:cxn modelId="{587C0B9F-EC2C-46E7-853B-F00DFEE879D4}" type="presParOf" srcId="{49A48C56-F273-4502-8A76-FDACD8805C1B}" destId="{132BC5CF-A6F0-4C78-877F-8A6708011720}" srcOrd="1" destOrd="0" presId="urn:microsoft.com/office/officeart/2008/layout/VerticalCurvedList"/>
    <dgm:cxn modelId="{F2894C1D-7616-4CD5-82E0-B10AD1FD0773}" type="presParOf" srcId="{49A48C56-F273-4502-8A76-FDACD8805C1B}" destId="{DA8F02FD-745E-4276-8307-A415C3C437B9}" srcOrd="2" destOrd="0" presId="urn:microsoft.com/office/officeart/2008/layout/VerticalCurvedList"/>
    <dgm:cxn modelId="{15BA3A93-272D-4560-9118-B44B8655C332}" type="presParOf" srcId="{49A48C56-F273-4502-8A76-FDACD8805C1B}" destId="{84CD82A3-87C8-4BBB-AF86-6D6F72D03B1F}" srcOrd="3" destOrd="0" presId="urn:microsoft.com/office/officeart/2008/layout/VerticalCurvedList"/>
    <dgm:cxn modelId="{04A095CB-F700-4A07-87F2-E4C6E83EF9C5}" type="presParOf" srcId="{FBCA952E-2BCC-4D31-BD49-577D289D59BC}" destId="{5C556B45-8617-4C9A-A4C5-DB020CBD7918}" srcOrd="1" destOrd="0" presId="urn:microsoft.com/office/officeart/2008/layout/VerticalCurvedList"/>
    <dgm:cxn modelId="{E4BD089C-DEB5-444C-8D52-503C432BE53D}" type="presParOf" srcId="{FBCA952E-2BCC-4D31-BD49-577D289D59BC}" destId="{6FC4D897-4708-4AE2-B72A-C3F8173ABEF7}" srcOrd="2" destOrd="0" presId="urn:microsoft.com/office/officeart/2008/layout/VerticalCurvedList"/>
    <dgm:cxn modelId="{FB0EFE7C-E6C1-4C94-8BE0-E3028AC7B00B}" type="presParOf" srcId="{6FC4D897-4708-4AE2-B72A-C3F8173ABEF7}" destId="{B1C30171-14F0-4F08-976B-556E4F589F50}" srcOrd="0" destOrd="0" presId="urn:microsoft.com/office/officeart/2008/layout/VerticalCurvedList"/>
    <dgm:cxn modelId="{90BC46BD-4111-40D8-91C1-2F94CEC0D02F}" type="presParOf" srcId="{FBCA952E-2BCC-4D31-BD49-577D289D59BC}" destId="{AE2E664F-A4FC-4264-8347-B30647E4D300}" srcOrd="3" destOrd="0" presId="urn:microsoft.com/office/officeart/2008/layout/VerticalCurvedList"/>
    <dgm:cxn modelId="{6DF34FD4-330D-436C-A6BD-833429974EE5}" type="presParOf" srcId="{FBCA952E-2BCC-4D31-BD49-577D289D59BC}" destId="{51557A18-595A-41D7-AB17-567428C3A758}" srcOrd="4" destOrd="0" presId="urn:microsoft.com/office/officeart/2008/layout/VerticalCurvedList"/>
    <dgm:cxn modelId="{EBB0821B-B7B8-48EB-A107-F324C17E333C}" type="presParOf" srcId="{51557A18-595A-41D7-AB17-567428C3A758}" destId="{FDA14E42-22C4-4EDE-A955-446F97952DEF}"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2BC5CF-A6F0-4C78-877F-8A6708011720}">
      <dsp:nvSpPr>
        <dsp:cNvPr id="0" name=""/>
        <dsp:cNvSpPr/>
      </dsp:nvSpPr>
      <dsp:spPr>
        <a:xfrm>
          <a:off x="-6187876" y="-954120"/>
          <a:ext cx="7424060" cy="7424060"/>
        </a:xfrm>
        <a:prstGeom prst="blockArc">
          <a:avLst>
            <a:gd name="adj1" fmla="val 18900000"/>
            <a:gd name="adj2" fmla="val 2700000"/>
            <a:gd name="adj3" fmla="val 291"/>
          </a:avLst>
        </a:prstGeom>
        <a:noFill/>
        <a:ln w="10000" cap="flat" cmpd="sng" algn="ctr">
          <a:solidFill>
            <a:schemeClr val="accent6">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C556B45-8617-4C9A-A4C5-DB020CBD7918}">
      <dsp:nvSpPr>
        <dsp:cNvPr id="0" name=""/>
        <dsp:cNvSpPr/>
      </dsp:nvSpPr>
      <dsp:spPr>
        <a:xfrm>
          <a:off x="1013945" y="787989"/>
          <a:ext cx="7110358" cy="1575759"/>
        </a:xfrm>
        <a:prstGeom prst="rect">
          <a:avLst/>
        </a:prstGeom>
        <a:gradFill rotWithShape="1">
          <a:gsLst>
            <a:gs pos="0">
              <a:schemeClr val="accent2">
                <a:tint val="30000"/>
                <a:satMod val="250000"/>
              </a:schemeClr>
            </a:gs>
            <a:gs pos="72000">
              <a:schemeClr val="accent2">
                <a:tint val="75000"/>
                <a:satMod val="210000"/>
              </a:schemeClr>
            </a:gs>
            <a:gs pos="100000">
              <a:schemeClr val="accent2">
                <a:tint val="85000"/>
                <a:satMod val="210000"/>
              </a:schemeClr>
            </a:gs>
          </a:gsLst>
          <a:lin ang="5400000" scaled="1"/>
        </a:gradFill>
        <a:ln w="38100" cap="flat" cmpd="sng" algn="ctr">
          <a:solidFill>
            <a:schemeClr val="accent1">
              <a:lumMod val="75000"/>
            </a:schemeClr>
          </a:solidFill>
          <a:prstDash val="solid"/>
        </a:ln>
        <a:effectLst>
          <a:outerShdw blurRad="76200" dist="50800" dir="5400000" rotWithShape="0">
            <a:srgbClr val="4E3B30">
              <a:alpha val="60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1250759" tIns="101600" rIns="101600" bIns="101600" numCol="1" spcCol="1270" anchor="ctr" anchorCtr="0">
          <a:noAutofit/>
        </a:bodyPr>
        <a:lstStyle/>
        <a:p>
          <a:pPr lvl="0" algn="l" defTabSz="1778000">
            <a:lnSpc>
              <a:spcPct val="90000"/>
            </a:lnSpc>
            <a:spcBef>
              <a:spcPct val="0"/>
            </a:spcBef>
            <a:spcAft>
              <a:spcPct val="35000"/>
            </a:spcAft>
          </a:pPr>
          <a:r>
            <a:rPr lang="en-US" sz="4000" b="1" kern="1200" dirty="0" err="1">
              <a:solidFill>
                <a:srgbClr val="C00000"/>
              </a:solidFill>
            </a:rPr>
            <a:t>Nội</a:t>
          </a:r>
          <a:r>
            <a:rPr lang="en-US" sz="4000" b="1" kern="1200" dirty="0">
              <a:solidFill>
                <a:srgbClr val="C00000"/>
              </a:solidFill>
            </a:rPr>
            <a:t> dung, </a:t>
          </a:r>
          <a:r>
            <a:rPr lang="en-US" sz="4000" b="1" kern="1200" dirty="0" err="1">
              <a:solidFill>
                <a:srgbClr val="C00000"/>
              </a:solidFill>
            </a:rPr>
            <a:t>sự</a:t>
          </a:r>
          <a:r>
            <a:rPr lang="en-US" sz="4000" b="1" kern="1200" dirty="0">
              <a:solidFill>
                <a:srgbClr val="C00000"/>
              </a:solidFill>
            </a:rPr>
            <a:t> </a:t>
          </a:r>
          <a:r>
            <a:rPr lang="en-US" sz="4000" b="1" kern="1200" dirty="0" err="1">
              <a:solidFill>
                <a:srgbClr val="C00000"/>
              </a:solidFill>
            </a:rPr>
            <a:t>việc</a:t>
          </a:r>
          <a:endParaRPr lang="en-US" sz="4000" b="1" kern="1200" dirty="0">
            <a:solidFill>
              <a:srgbClr val="C00000"/>
            </a:solidFill>
          </a:endParaRPr>
        </a:p>
      </dsp:txBody>
      <dsp:txXfrm>
        <a:off x="1013945" y="787989"/>
        <a:ext cx="7110358" cy="1575759"/>
      </dsp:txXfrm>
    </dsp:sp>
    <dsp:sp modelId="{B1C30171-14F0-4F08-976B-556E4F589F50}">
      <dsp:nvSpPr>
        <dsp:cNvPr id="0" name=""/>
        <dsp:cNvSpPr/>
      </dsp:nvSpPr>
      <dsp:spPr>
        <a:xfrm>
          <a:off x="29095" y="591020"/>
          <a:ext cx="1969698" cy="1969698"/>
        </a:xfrm>
        <a:prstGeom prst="ellipse">
          <a:avLst/>
        </a:prstGeom>
        <a:solidFill>
          <a:schemeClr val="lt1">
            <a:hueOff val="0"/>
            <a:satOff val="0"/>
            <a:lumOff val="0"/>
            <a:alphaOff val="0"/>
          </a:schemeClr>
        </a:solidFill>
        <a:ln w="10000"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AE2E664F-A4FC-4264-8347-B30647E4D300}">
      <dsp:nvSpPr>
        <dsp:cNvPr id="0" name=""/>
        <dsp:cNvSpPr/>
      </dsp:nvSpPr>
      <dsp:spPr>
        <a:xfrm>
          <a:off x="1013945" y="2526272"/>
          <a:ext cx="7110358" cy="2827353"/>
        </a:xfrm>
        <a:prstGeom prst="rect">
          <a:avLst/>
        </a:prstGeom>
        <a:solidFill>
          <a:schemeClr val="accent5">
            <a:lumMod val="60000"/>
            <a:lumOff val="40000"/>
          </a:schemeClr>
        </a:solidFill>
        <a:ln w="57150" cap="flat" cmpd="sng" algn="ctr">
          <a:solidFill>
            <a:schemeClr val="bg2">
              <a:lumMod val="10000"/>
            </a:schemeClr>
          </a:solidFill>
          <a:prstDash val="solid"/>
        </a:ln>
        <a:effectLst>
          <a:outerShdw blurRad="76200" dist="50800" dir="5400000" rotWithShape="0">
            <a:srgbClr val="4E3B30">
              <a:alpha val="60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1250759" tIns="101600" rIns="101600" bIns="101600" numCol="1" spcCol="1270" anchor="ctr" anchorCtr="0">
          <a:noAutofit/>
        </a:bodyPr>
        <a:lstStyle/>
        <a:p>
          <a:pPr lvl="0" algn="l" defTabSz="1778000">
            <a:lnSpc>
              <a:spcPct val="90000"/>
            </a:lnSpc>
            <a:spcBef>
              <a:spcPct val="0"/>
            </a:spcBef>
            <a:spcAft>
              <a:spcPct val="35000"/>
            </a:spcAft>
          </a:pPr>
          <a:r>
            <a:rPr lang="en-US" sz="4000" b="1" kern="1200" dirty="0">
              <a:solidFill>
                <a:srgbClr val="A20000"/>
              </a:solidFill>
            </a:rPr>
            <a:t>- </a:t>
          </a:r>
          <a:r>
            <a:rPr lang="en-US" sz="4000" b="1" kern="1200" dirty="0" err="1">
              <a:solidFill>
                <a:srgbClr val="A20000"/>
              </a:solidFill>
            </a:rPr>
            <a:t>Văn</a:t>
          </a:r>
          <a:r>
            <a:rPr lang="en-US" sz="4000" b="1" kern="1200" dirty="0">
              <a:solidFill>
                <a:srgbClr val="A20000"/>
              </a:solidFill>
            </a:rPr>
            <a:t> </a:t>
          </a:r>
          <a:r>
            <a:rPr lang="en-US" sz="4000" b="1" kern="1200" dirty="0" err="1">
              <a:solidFill>
                <a:srgbClr val="A20000"/>
              </a:solidFill>
            </a:rPr>
            <a:t>bản</a:t>
          </a:r>
          <a:r>
            <a:rPr lang="en-US" sz="4000" b="1" kern="1200" dirty="0">
              <a:solidFill>
                <a:srgbClr val="A20000"/>
              </a:solidFill>
            </a:rPr>
            <a:t> </a:t>
          </a:r>
          <a:r>
            <a:rPr lang="en-US" sz="4000" b="1" kern="1200" dirty="0" err="1">
              <a:solidFill>
                <a:srgbClr val="A20000"/>
              </a:solidFill>
            </a:rPr>
            <a:t>chưa</a:t>
          </a:r>
          <a:r>
            <a:rPr lang="en-US" sz="4000" b="1" kern="1200" dirty="0">
              <a:solidFill>
                <a:srgbClr val="A20000"/>
              </a:solidFill>
            </a:rPr>
            <a:t> </a:t>
          </a:r>
          <a:r>
            <a:rPr lang="en-US" sz="4000" b="1" kern="1200" dirty="0" err="1">
              <a:solidFill>
                <a:srgbClr val="A20000"/>
              </a:solidFill>
            </a:rPr>
            <a:t>được</a:t>
          </a:r>
          <a:r>
            <a:rPr lang="en-US" sz="4000" b="1" kern="1200" dirty="0">
              <a:solidFill>
                <a:srgbClr val="A20000"/>
              </a:solidFill>
            </a:rPr>
            <a:t> </a:t>
          </a:r>
          <a:r>
            <a:rPr lang="en-US" sz="4000" b="1" kern="1200" dirty="0" err="1">
              <a:solidFill>
                <a:srgbClr val="A20000"/>
              </a:solidFill>
            </a:rPr>
            <a:t>tóm</a:t>
          </a:r>
          <a:r>
            <a:rPr lang="en-US" sz="4000" b="1" kern="1200" dirty="0">
              <a:solidFill>
                <a:srgbClr val="A20000"/>
              </a:solidFill>
            </a:rPr>
            <a:t> </a:t>
          </a:r>
          <a:r>
            <a:rPr lang="en-US" sz="4000" b="1" kern="1200" dirty="0" err="1">
              <a:solidFill>
                <a:srgbClr val="A20000"/>
              </a:solidFill>
            </a:rPr>
            <a:t>tắt</a:t>
          </a:r>
          <a:r>
            <a:rPr lang="en-US" sz="4000" b="1" kern="1200" dirty="0">
              <a:solidFill>
                <a:srgbClr val="A20000"/>
              </a:solidFill>
            </a:rPr>
            <a:t> </a:t>
          </a:r>
          <a:r>
            <a:rPr lang="en-US" sz="4000" b="1" kern="1200" dirty="0" err="1">
              <a:solidFill>
                <a:srgbClr val="A20000"/>
              </a:solidFill>
            </a:rPr>
            <a:t>có</a:t>
          </a:r>
          <a:r>
            <a:rPr lang="en-US" sz="4000" b="1" kern="1200" dirty="0">
              <a:solidFill>
                <a:srgbClr val="A20000"/>
              </a:solidFill>
            </a:rPr>
            <a:t> dung </a:t>
          </a:r>
          <a:r>
            <a:rPr lang="en-US" sz="4000" b="1" kern="1200" dirty="0" err="1">
              <a:solidFill>
                <a:srgbClr val="A20000"/>
              </a:solidFill>
            </a:rPr>
            <a:t>lượng</a:t>
          </a:r>
          <a:r>
            <a:rPr lang="en-US" sz="4000" b="1" kern="1200" dirty="0">
              <a:solidFill>
                <a:srgbClr val="A20000"/>
              </a:solidFill>
            </a:rPr>
            <a:t> </a:t>
          </a:r>
          <a:r>
            <a:rPr lang="en-US" sz="4000" b="1" kern="1200" dirty="0" err="1">
              <a:solidFill>
                <a:srgbClr val="A20000"/>
              </a:solidFill>
            </a:rPr>
            <a:t>dài</a:t>
          </a:r>
          <a:r>
            <a:rPr lang="en-US" sz="4000" b="1" kern="1200" dirty="0">
              <a:solidFill>
                <a:srgbClr val="A20000"/>
              </a:solidFill>
            </a:rPr>
            <a:t> </a:t>
          </a:r>
          <a:r>
            <a:rPr lang="en-US" sz="4000" b="1" kern="1200" dirty="0" err="1">
              <a:solidFill>
                <a:srgbClr val="A20000"/>
              </a:solidFill>
            </a:rPr>
            <a:t>hơn</a:t>
          </a:r>
          <a:r>
            <a:rPr lang="en-US" sz="4000" b="1" kern="1200" dirty="0">
              <a:solidFill>
                <a:srgbClr val="A20000"/>
              </a:solidFill>
            </a:rPr>
            <a:t> </a:t>
          </a:r>
          <a:r>
            <a:rPr lang="en-US" sz="4000" b="1" kern="1200" dirty="0" err="1">
              <a:solidFill>
                <a:srgbClr val="A20000"/>
              </a:solidFill>
            </a:rPr>
            <a:t>văn</a:t>
          </a:r>
          <a:r>
            <a:rPr lang="en-US" sz="4000" b="1" kern="1200" dirty="0">
              <a:solidFill>
                <a:srgbClr val="A20000"/>
              </a:solidFill>
            </a:rPr>
            <a:t> </a:t>
          </a:r>
          <a:r>
            <a:rPr lang="en-US" sz="4000" b="1" kern="1200" dirty="0" err="1">
              <a:solidFill>
                <a:srgbClr val="A20000"/>
              </a:solidFill>
            </a:rPr>
            <a:t>bản</a:t>
          </a:r>
          <a:r>
            <a:rPr lang="en-US" sz="4000" b="1" kern="1200" dirty="0">
              <a:solidFill>
                <a:srgbClr val="A20000"/>
              </a:solidFill>
            </a:rPr>
            <a:t> </a:t>
          </a:r>
          <a:r>
            <a:rPr lang="en-US" sz="4000" b="1" kern="1200" dirty="0" err="1">
              <a:solidFill>
                <a:srgbClr val="A20000"/>
              </a:solidFill>
            </a:rPr>
            <a:t>đã</a:t>
          </a:r>
          <a:r>
            <a:rPr lang="en-US" sz="4000" b="1" kern="1200" dirty="0">
              <a:solidFill>
                <a:srgbClr val="A20000"/>
              </a:solidFill>
            </a:rPr>
            <a:t> </a:t>
          </a:r>
          <a:r>
            <a:rPr lang="en-US" sz="4000" b="1" kern="1200" dirty="0" err="1">
              <a:solidFill>
                <a:srgbClr val="A20000"/>
              </a:solidFill>
            </a:rPr>
            <a:t>được</a:t>
          </a:r>
          <a:r>
            <a:rPr lang="en-US" sz="4000" b="1" kern="1200" dirty="0">
              <a:solidFill>
                <a:srgbClr val="A20000"/>
              </a:solidFill>
            </a:rPr>
            <a:t> </a:t>
          </a:r>
          <a:r>
            <a:rPr lang="en-US" sz="4000" b="1" kern="1200" dirty="0" err="1">
              <a:solidFill>
                <a:srgbClr val="A20000"/>
              </a:solidFill>
            </a:rPr>
            <a:t>tóm</a:t>
          </a:r>
          <a:r>
            <a:rPr lang="en-US" sz="4000" b="1" kern="1200" dirty="0">
              <a:solidFill>
                <a:srgbClr val="A20000"/>
              </a:solidFill>
            </a:rPr>
            <a:t> </a:t>
          </a:r>
          <a:r>
            <a:rPr lang="en-US" sz="4000" b="1" kern="1200" dirty="0" err="1">
              <a:solidFill>
                <a:srgbClr val="A20000"/>
              </a:solidFill>
            </a:rPr>
            <a:t>tắt</a:t>
          </a:r>
          <a:r>
            <a:rPr lang="en-US" sz="4000" b="1" kern="1200" dirty="0">
              <a:solidFill>
                <a:srgbClr val="A20000"/>
              </a:solidFill>
            </a:rPr>
            <a:t> </a:t>
          </a:r>
          <a:r>
            <a:rPr lang="en-US" sz="4000" b="1" kern="1200" dirty="0" err="1">
              <a:solidFill>
                <a:srgbClr val="A20000"/>
              </a:solidFill>
            </a:rPr>
            <a:t>và</a:t>
          </a:r>
          <a:r>
            <a:rPr lang="en-US" sz="4000" b="1" kern="1200" dirty="0">
              <a:solidFill>
                <a:srgbClr val="A20000"/>
              </a:solidFill>
            </a:rPr>
            <a:t> </a:t>
          </a:r>
          <a:r>
            <a:rPr lang="en-US" sz="4000" b="1" kern="1200" dirty="0" err="1">
              <a:solidFill>
                <a:srgbClr val="A20000"/>
              </a:solidFill>
            </a:rPr>
            <a:t>ngược</a:t>
          </a:r>
          <a:r>
            <a:rPr lang="en-US" sz="4000" b="1" kern="1200" dirty="0">
              <a:solidFill>
                <a:srgbClr val="A20000"/>
              </a:solidFill>
            </a:rPr>
            <a:t> </a:t>
          </a:r>
          <a:r>
            <a:rPr lang="en-US" sz="4000" b="1" kern="1200" dirty="0" err="1">
              <a:solidFill>
                <a:srgbClr val="A20000"/>
              </a:solidFill>
            </a:rPr>
            <a:t>lại</a:t>
          </a:r>
          <a:r>
            <a:rPr lang="en-US" sz="4000" b="1" kern="1200" dirty="0">
              <a:solidFill>
                <a:srgbClr val="A20000"/>
              </a:solidFill>
            </a:rPr>
            <a:t>.</a:t>
          </a:r>
        </a:p>
      </dsp:txBody>
      <dsp:txXfrm>
        <a:off x="1013945" y="2526272"/>
        <a:ext cx="7110358" cy="2827353"/>
      </dsp:txXfrm>
    </dsp:sp>
    <dsp:sp modelId="{FDA14E42-22C4-4EDE-A955-446F97952DEF}">
      <dsp:nvSpPr>
        <dsp:cNvPr id="0" name=""/>
        <dsp:cNvSpPr/>
      </dsp:nvSpPr>
      <dsp:spPr>
        <a:xfrm>
          <a:off x="29095" y="2955100"/>
          <a:ext cx="1969698" cy="1969698"/>
        </a:xfrm>
        <a:prstGeom prst="ellipse">
          <a:avLst/>
        </a:prstGeom>
        <a:solidFill>
          <a:schemeClr val="lt1">
            <a:hueOff val="0"/>
            <a:satOff val="0"/>
            <a:lumOff val="0"/>
            <a:alphaOff val="0"/>
          </a:schemeClr>
        </a:solidFill>
        <a:ln w="10000" cap="flat" cmpd="sng" algn="ctr">
          <a:solidFill>
            <a:schemeClr val="accent5">
              <a:hueOff val="-839864"/>
              <a:satOff val="45647"/>
              <a:lumOff val="-8432"/>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5C8A825-46BF-4226-B8E3-5871C886C009}" type="datetimeFigureOut">
              <a:rPr lang="en-US" smtClean="0"/>
              <a:pPr/>
              <a:t>2/19/2024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CAE0450-FE5B-482E-BCE0-FD00E219BEAD}" type="slidenum">
              <a:rPr lang="en-US" smtClean="0"/>
              <a:pPr/>
              <a:t>‹#›</a:t>
            </a:fld>
            <a:endParaRPr lang="en-US"/>
          </a:p>
        </p:txBody>
      </p:sp>
    </p:spTree>
    <p:extLst>
      <p:ext uri="{BB962C8B-B14F-4D97-AF65-F5344CB8AC3E}">
        <p14:creationId xmlns:p14="http://schemas.microsoft.com/office/powerpoint/2010/main" val="2004629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CAE0450-FE5B-482E-BCE0-FD00E219BEAD}" type="slidenum">
              <a:rPr lang="en-US" smtClean="0"/>
              <a:pPr/>
              <a:t>1</a:t>
            </a:fld>
            <a:endParaRPr lang="en-US"/>
          </a:p>
        </p:txBody>
      </p:sp>
    </p:spTree>
    <p:extLst>
      <p:ext uri="{BB962C8B-B14F-4D97-AF65-F5344CB8AC3E}">
        <p14:creationId xmlns:p14="http://schemas.microsoft.com/office/powerpoint/2010/main" val="29509496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970" name="Slide Image Placeholder 1"/>
          <p:cNvSpPr>
            <a:spLocks noGrp="1" noRot="1" noChangeAspect="1" noChangeArrowheads="1" noTextEdit="1"/>
          </p:cNvSpPr>
          <p:nvPr>
            <p:ph type="sldImg"/>
          </p:nvPr>
        </p:nvSpPr>
        <p:spPr>
          <a:ln/>
        </p:spPr>
      </p:sp>
      <p:sp>
        <p:nvSpPr>
          <p:cNvPr id="339971" name="Notes Placeholder 2"/>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vi-VN" altLang="vi-VN">
              <a:latin typeface="Arial" panose="020B0604020202020204" pitchFamily="34" charset="0"/>
              <a:cs typeface="Arial" panose="020B0604020202020204" pitchFamily="34" charset="0"/>
            </a:endParaRPr>
          </a:p>
        </p:txBody>
      </p:sp>
      <p:sp>
        <p:nvSpPr>
          <p:cNvPr id="339972" name="Slide Number Placeholder 3"/>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0000FF"/>
                </a:solidFill>
                <a:latin typeface=".VnCentury Schoolbook" panose="020B7200000000000000" pitchFamily="34" charset="0"/>
                <a:cs typeface="Arial" panose="020B0604020202020204" pitchFamily="34" charset="0"/>
              </a:defRPr>
            </a:lvl1pPr>
            <a:lvl2pPr marL="742950" indent="-285750" eaLnBrk="0" hangingPunct="0">
              <a:defRPr sz="2200" b="1">
                <a:solidFill>
                  <a:srgbClr val="0000FF"/>
                </a:solidFill>
                <a:latin typeface=".VnCentury Schoolbook" panose="020B7200000000000000" pitchFamily="34" charset="0"/>
                <a:cs typeface="Arial" panose="020B0604020202020204" pitchFamily="34" charset="0"/>
              </a:defRPr>
            </a:lvl2pPr>
            <a:lvl3pPr marL="1143000" indent="-228600" eaLnBrk="0" hangingPunct="0">
              <a:defRPr sz="2200" b="1">
                <a:solidFill>
                  <a:srgbClr val="0000FF"/>
                </a:solidFill>
                <a:latin typeface=".VnCentury Schoolbook" panose="020B7200000000000000" pitchFamily="34" charset="0"/>
                <a:cs typeface="Arial" panose="020B0604020202020204" pitchFamily="34" charset="0"/>
              </a:defRPr>
            </a:lvl3pPr>
            <a:lvl4pPr marL="1600200" indent="-228600" eaLnBrk="0" hangingPunct="0">
              <a:defRPr sz="2200" b="1">
                <a:solidFill>
                  <a:srgbClr val="0000FF"/>
                </a:solidFill>
                <a:latin typeface=".VnCentury Schoolbook" panose="020B7200000000000000" pitchFamily="34" charset="0"/>
                <a:cs typeface="Arial" panose="020B0604020202020204" pitchFamily="34" charset="0"/>
              </a:defRPr>
            </a:lvl4pPr>
            <a:lvl5pPr marL="2057400" indent="-228600" eaLnBrk="0" hangingPunct="0">
              <a:defRPr sz="2200" b="1">
                <a:solidFill>
                  <a:srgbClr val="0000FF"/>
                </a:solidFill>
                <a:latin typeface=".VnCentury Schoolbook" panose="020B7200000000000000" pitchFamily="34" charset="0"/>
                <a:cs typeface="Arial" panose="020B0604020202020204" pitchFamily="34" charset="0"/>
              </a:defRPr>
            </a:lvl5pPr>
            <a:lvl6pPr marL="25146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6pPr>
            <a:lvl7pPr marL="29718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7pPr>
            <a:lvl8pPr marL="34290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8pPr>
            <a:lvl9pPr marL="38862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9pPr>
          </a:lstStyle>
          <a:p>
            <a:pPr eaLnBrk="1" hangingPunct="1"/>
            <a:fld id="{5E42BC4A-1EBF-45EA-AF8C-2ABDDC30BA19}" type="slidenum">
              <a:rPr lang="en-US" altLang="vi-VN" sz="1200" b="0">
                <a:solidFill>
                  <a:srgbClr val="000000"/>
                </a:solidFill>
                <a:latin typeface="Calibri" panose="020F0502020204030204" pitchFamily="34" charset="0"/>
              </a:rPr>
              <a:pPr eaLnBrk="1" hangingPunct="1"/>
              <a:t>2</a:t>
            </a:fld>
            <a:endParaRPr lang="en-US" altLang="vi-VN" sz="1200" b="0">
              <a:solidFill>
                <a:srgbClr val="000000"/>
              </a:solidFill>
              <a:latin typeface="Calibri" panose="020F0502020204030204" pitchFamily="34" charset="0"/>
            </a:endParaRPr>
          </a:p>
        </p:txBody>
      </p:sp>
    </p:spTree>
    <p:extLst>
      <p:ext uri="{BB962C8B-B14F-4D97-AF65-F5344CB8AC3E}">
        <p14:creationId xmlns:p14="http://schemas.microsoft.com/office/powerpoint/2010/main" val="32213073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71600" y="1143000"/>
            <a:ext cx="41148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B109157-4B2C-456F-9FDA-FD573F72CD41}"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4688530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6.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6.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6.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6.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6.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6.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6.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a:t>Click to edit Master title style</a:t>
            </a:r>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16" name="Date Placeholder 15"/>
          <p:cNvSpPr>
            <a:spLocks noGrp="1"/>
          </p:cNvSpPr>
          <p:nvPr>
            <p:ph type="dt" sz="half" idx="10"/>
          </p:nvPr>
        </p:nvSpPr>
        <p:spPr/>
        <p:txBody>
          <a:bodyPr/>
          <a:lstStyle/>
          <a:p>
            <a:fld id="{6BCBAB24-24C5-4B01-A432-FF9170FF225F}" type="datetimeFigureOut">
              <a:rPr lang="en-US" smtClean="0"/>
              <a:pPr/>
              <a:t>2/19/2024</a:t>
            </a:fld>
            <a:endParaRPr lang="en-US"/>
          </a:p>
        </p:txBody>
      </p:sp>
      <p:sp>
        <p:nvSpPr>
          <p:cNvPr id="2" name="Footer Placeholder 1"/>
          <p:cNvSpPr>
            <a:spLocks noGrp="1"/>
          </p:cNvSpPr>
          <p:nvPr>
            <p:ph type="ftr" sz="quarter" idx="11"/>
          </p:nvPr>
        </p:nvSpPr>
        <p:spPr/>
        <p:txBody>
          <a:bodyPr/>
          <a:lstStyle/>
          <a:p>
            <a:endParaRPr lang="en-US"/>
          </a:p>
        </p:txBody>
      </p:sp>
      <p:sp>
        <p:nvSpPr>
          <p:cNvPr id="15" name="Slide Number Placeholder 14"/>
          <p:cNvSpPr>
            <a:spLocks noGrp="1"/>
          </p:cNvSpPr>
          <p:nvPr>
            <p:ph type="sldNum" sz="quarter" idx="12"/>
          </p:nvPr>
        </p:nvSpPr>
        <p:spPr>
          <a:xfrm>
            <a:off x="8229600" y="6473952"/>
            <a:ext cx="758952" cy="246888"/>
          </a:xfrm>
        </p:spPr>
        <p:txBody>
          <a:bodyPr/>
          <a:lstStyle/>
          <a:p>
            <a:fld id="{1B40E843-2FE3-4870-933C-71374782B971}"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BCBAB24-24C5-4B01-A432-FF9170FF225F}" type="datetimeFigureOut">
              <a:rPr lang="en-US" smtClean="0"/>
              <a:pPr/>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40E843-2FE3-4870-933C-71374782B971}" type="slidenum">
              <a:rPr lang="en-US" smtClean="0"/>
              <a:pPr/>
              <a:t>‹#›</a:t>
            </a:fld>
            <a:endParaRPr lang="en-US"/>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2EE18EF-31CF-F04D-A7FC-7B31EEBC4956}" type="datetimeFigureOut">
              <a:rPr lang="x-none" smtClean="0"/>
              <a:t>2/19/2024</a:t>
            </a:fld>
            <a:endParaRPr lang="x-none"/>
          </a:p>
        </p:txBody>
      </p:sp>
      <p:sp>
        <p:nvSpPr>
          <p:cNvPr id="8" name="Footer Placeholder 7"/>
          <p:cNvSpPr>
            <a:spLocks noGrp="1"/>
          </p:cNvSpPr>
          <p:nvPr>
            <p:ph type="ftr" sz="quarter" idx="11"/>
          </p:nvPr>
        </p:nvSpPr>
        <p:spPr/>
        <p:txBody>
          <a:bodyPr/>
          <a:lstStyle/>
          <a:p>
            <a:endParaRPr lang="x-none"/>
          </a:p>
        </p:txBody>
      </p:sp>
      <p:sp>
        <p:nvSpPr>
          <p:cNvPr id="9" name="Slide Number Placeholder 8"/>
          <p:cNvSpPr>
            <a:spLocks noGrp="1"/>
          </p:cNvSpPr>
          <p:nvPr>
            <p:ph type="sldNum" sz="quarter" idx="12"/>
          </p:nvPr>
        </p:nvSpPr>
        <p:spPr/>
        <p:txBody>
          <a:bodyPr/>
          <a:lstStyle/>
          <a:p>
            <a:fld id="{2D0E697F-85DC-8444-BF56-43AC11AE3054}" type="slidenum">
              <a:rPr lang="x-none" smtClean="0"/>
              <a:t>‹#›</a:t>
            </a:fld>
            <a:endParaRPr lang="x-none"/>
          </a:p>
        </p:txBody>
      </p:sp>
    </p:spTree>
    <p:extLst>
      <p:ext uri="{BB962C8B-B14F-4D97-AF65-F5344CB8AC3E}">
        <p14:creationId xmlns:p14="http://schemas.microsoft.com/office/powerpoint/2010/main" val="395322333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2EE18EF-31CF-F04D-A7FC-7B31EEBC4956}" type="datetimeFigureOut">
              <a:rPr lang="x-none" smtClean="0"/>
              <a:t>2/19/2024</a:t>
            </a:fld>
            <a:endParaRPr lang="x-none"/>
          </a:p>
        </p:txBody>
      </p:sp>
      <p:sp>
        <p:nvSpPr>
          <p:cNvPr id="4" name="Footer Placeholder 3"/>
          <p:cNvSpPr>
            <a:spLocks noGrp="1"/>
          </p:cNvSpPr>
          <p:nvPr>
            <p:ph type="ftr" sz="quarter" idx="11"/>
          </p:nvPr>
        </p:nvSpPr>
        <p:spPr/>
        <p:txBody>
          <a:bodyPr/>
          <a:lstStyle/>
          <a:p>
            <a:endParaRPr lang="x-none"/>
          </a:p>
        </p:txBody>
      </p:sp>
      <p:sp>
        <p:nvSpPr>
          <p:cNvPr id="5" name="Slide Number Placeholder 4"/>
          <p:cNvSpPr>
            <a:spLocks noGrp="1"/>
          </p:cNvSpPr>
          <p:nvPr>
            <p:ph type="sldNum" sz="quarter" idx="12"/>
          </p:nvPr>
        </p:nvSpPr>
        <p:spPr/>
        <p:txBody>
          <a:bodyPr/>
          <a:lstStyle/>
          <a:p>
            <a:fld id="{2D0E697F-85DC-8444-BF56-43AC11AE3054}" type="slidenum">
              <a:rPr lang="x-none" smtClean="0"/>
              <a:t>‹#›</a:t>
            </a:fld>
            <a:endParaRPr lang="x-none"/>
          </a:p>
        </p:txBody>
      </p:sp>
    </p:spTree>
    <p:extLst>
      <p:ext uri="{BB962C8B-B14F-4D97-AF65-F5344CB8AC3E}">
        <p14:creationId xmlns:p14="http://schemas.microsoft.com/office/powerpoint/2010/main" val="3251358775"/>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EE18EF-31CF-F04D-A7FC-7B31EEBC4956}" type="datetimeFigureOut">
              <a:rPr lang="x-none" smtClean="0"/>
              <a:t>2/19/2024</a:t>
            </a:fld>
            <a:endParaRPr lang="x-none"/>
          </a:p>
        </p:txBody>
      </p:sp>
      <p:sp>
        <p:nvSpPr>
          <p:cNvPr id="3" name="Footer Placeholder 2"/>
          <p:cNvSpPr>
            <a:spLocks noGrp="1"/>
          </p:cNvSpPr>
          <p:nvPr>
            <p:ph type="ftr" sz="quarter" idx="11"/>
          </p:nvPr>
        </p:nvSpPr>
        <p:spPr/>
        <p:txBody>
          <a:bodyPr/>
          <a:lstStyle/>
          <a:p>
            <a:endParaRPr lang="x-none"/>
          </a:p>
        </p:txBody>
      </p:sp>
      <p:sp>
        <p:nvSpPr>
          <p:cNvPr id="4" name="Slide Number Placeholder 3"/>
          <p:cNvSpPr>
            <a:spLocks noGrp="1"/>
          </p:cNvSpPr>
          <p:nvPr>
            <p:ph type="sldNum" sz="quarter" idx="12"/>
          </p:nvPr>
        </p:nvSpPr>
        <p:spPr/>
        <p:txBody>
          <a:bodyPr/>
          <a:lstStyle/>
          <a:p>
            <a:fld id="{2D0E697F-85DC-8444-BF56-43AC11AE3054}" type="slidenum">
              <a:rPr lang="x-none" smtClean="0"/>
              <a:t>‹#›</a:t>
            </a:fld>
            <a:endParaRPr lang="x-none"/>
          </a:p>
        </p:txBody>
      </p:sp>
    </p:spTree>
    <p:extLst>
      <p:ext uri="{BB962C8B-B14F-4D97-AF65-F5344CB8AC3E}">
        <p14:creationId xmlns:p14="http://schemas.microsoft.com/office/powerpoint/2010/main" val="264522703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2EE18EF-31CF-F04D-A7FC-7B31EEBC4956}" type="datetimeFigureOut">
              <a:rPr lang="x-none" smtClean="0"/>
              <a:t>2/19/2024</a:t>
            </a:fld>
            <a:endParaRPr lang="x-none"/>
          </a:p>
        </p:txBody>
      </p:sp>
      <p:sp>
        <p:nvSpPr>
          <p:cNvPr id="6" name="Footer Placeholder 5"/>
          <p:cNvSpPr>
            <a:spLocks noGrp="1"/>
          </p:cNvSpPr>
          <p:nvPr>
            <p:ph type="ftr" sz="quarter" idx="11"/>
          </p:nvPr>
        </p:nvSpPr>
        <p:spPr/>
        <p:txBody>
          <a:bodyPr/>
          <a:lstStyle/>
          <a:p>
            <a:endParaRPr lang="x-none"/>
          </a:p>
        </p:txBody>
      </p:sp>
      <p:sp>
        <p:nvSpPr>
          <p:cNvPr id="7" name="Slide Number Placeholder 6"/>
          <p:cNvSpPr>
            <a:spLocks noGrp="1"/>
          </p:cNvSpPr>
          <p:nvPr>
            <p:ph type="sldNum" sz="quarter" idx="12"/>
          </p:nvPr>
        </p:nvSpPr>
        <p:spPr/>
        <p:txBody>
          <a:bodyPr/>
          <a:lstStyle/>
          <a:p>
            <a:fld id="{2D0E697F-85DC-8444-BF56-43AC11AE3054}" type="slidenum">
              <a:rPr lang="x-none" smtClean="0"/>
              <a:t>‹#›</a:t>
            </a:fld>
            <a:endParaRPr lang="x-none"/>
          </a:p>
        </p:txBody>
      </p:sp>
    </p:spTree>
    <p:extLst>
      <p:ext uri="{BB962C8B-B14F-4D97-AF65-F5344CB8AC3E}">
        <p14:creationId xmlns:p14="http://schemas.microsoft.com/office/powerpoint/2010/main" val="19428054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2EE18EF-31CF-F04D-A7FC-7B31EEBC4956}" type="datetimeFigureOut">
              <a:rPr lang="x-none" smtClean="0"/>
              <a:t>2/19/2024</a:t>
            </a:fld>
            <a:endParaRPr lang="x-none"/>
          </a:p>
        </p:txBody>
      </p:sp>
      <p:sp>
        <p:nvSpPr>
          <p:cNvPr id="6" name="Footer Placeholder 5"/>
          <p:cNvSpPr>
            <a:spLocks noGrp="1"/>
          </p:cNvSpPr>
          <p:nvPr>
            <p:ph type="ftr" sz="quarter" idx="11"/>
          </p:nvPr>
        </p:nvSpPr>
        <p:spPr/>
        <p:txBody>
          <a:bodyPr/>
          <a:lstStyle/>
          <a:p>
            <a:endParaRPr lang="x-none"/>
          </a:p>
        </p:txBody>
      </p:sp>
      <p:sp>
        <p:nvSpPr>
          <p:cNvPr id="7" name="Slide Number Placeholder 6"/>
          <p:cNvSpPr>
            <a:spLocks noGrp="1"/>
          </p:cNvSpPr>
          <p:nvPr>
            <p:ph type="sldNum" sz="quarter" idx="12"/>
          </p:nvPr>
        </p:nvSpPr>
        <p:spPr/>
        <p:txBody>
          <a:bodyPr/>
          <a:lstStyle/>
          <a:p>
            <a:fld id="{2D0E697F-85DC-8444-BF56-43AC11AE3054}" type="slidenum">
              <a:rPr lang="x-none" smtClean="0"/>
              <a:t>‹#›</a:t>
            </a:fld>
            <a:endParaRPr lang="x-none"/>
          </a:p>
        </p:txBody>
      </p:sp>
    </p:spTree>
    <p:extLst>
      <p:ext uri="{BB962C8B-B14F-4D97-AF65-F5344CB8AC3E}">
        <p14:creationId xmlns:p14="http://schemas.microsoft.com/office/powerpoint/2010/main" val="415153980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2EE18EF-31CF-F04D-A7FC-7B31EEBC4956}" type="datetimeFigureOut">
              <a:rPr lang="x-none" smtClean="0"/>
              <a:t>2/19/2024</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2D0E697F-85DC-8444-BF56-43AC11AE3054}" type="slidenum">
              <a:rPr lang="x-none" smtClean="0"/>
              <a:t>‹#›</a:t>
            </a:fld>
            <a:endParaRPr lang="x-none"/>
          </a:p>
        </p:txBody>
      </p:sp>
    </p:spTree>
    <p:extLst>
      <p:ext uri="{BB962C8B-B14F-4D97-AF65-F5344CB8AC3E}">
        <p14:creationId xmlns:p14="http://schemas.microsoft.com/office/powerpoint/2010/main" val="16787594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2EE18EF-31CF-F04D-A7FC-7B31EEBC4956}" type="datetimeFigureOut">
              <a:rPr lang="x-none" smtClean="0"/>
              <a:t>2/19/2024</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2D0E697F-85DC-8444-BF56-43AC11AE3054}" type="slidenum">
              <a:rPr lang="x-none" smtClean="0"/>
              <a:t>‹#›</a:t>
            </a:fld>
            <a:endParaRPr lang="x-none"/>
          </a:p>
        </p:txBody>
      </p:sp>
    </p:spTree>
    <p:extLst>
      <p:ext uri="{BB962C8B-B14F-4D97-AF65-F5344CB8AC3E}">
        <p14:creationId xmlns:p14="http://schemas.microsoft.com/office/powerpoint/2010/main" val="268515408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Rectangle 4">
            <a:extLst>
              <a:ext uri="{FF2B5EF4-FFF2-40B4-BE49-F238E27FC236}">
                <a16:creationId xmlns:a16="http://schemas.microsoft.com/office/drawing/2014/main" xmlns="" id="{E516DAF5-64B1-4ED8-ACB9-B8E44325FC6B}"/>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xmlns="" id="{496837DE-BB90-426D-851D-70565B055E78}"/>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xmlns="" id="{97D9EA06-8565-4B46-A1C8-03C82EC56F22}"/>
              </a:ext>
            </a:extLst>
          </p:cNvPr>
          <p:cNvSpPr>
            <a:spLocks noGrp="1" noChangeArrowheads="1"/>
          </p:cNvSpPr>
          <p:nvPr>
            <p:ph type="sldNum" sz="quarter" idx="12"/>
          </p:nvPr>
        </p:nvSpPr>
        <p:spPr>
          <a:ln/>
        </p:spPr>
        <p:txBody>
          <a:bodyPr/>
          <a:lstStyle>
            <a:lvl1pPr>
              <a:defRPr/>
            </a:lvl1pPr>
          </a:lstStyle>
          <a:p>
            <a:fld id="{9E6749B4-B163-409C-BE14-36D8C67EB61E}" type="slidenum">
              <a:rPr lang="en-US" altLang="en-US"/>
              <a:pPr/>
              <a:t>‹#›</a:t>
            </a:fld>
            <a:endParaRPr lang="en-US" altLang="en-US"/>
          </a:p>
        </p:txBody>
      </p:sp>
    </p:spTree>
    <p:extLst>
      <p:ext uri="{BB962C8B-B14F-4D97-AF65-F5344CB8AC3E}">
        <p14:creationId xmlns:p14="http://schemas.microsoft.com/office/powerpoint/2010/main" val="3142641496"/>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xmlns="" id="{08BC4105-DFB7-4FA1-BE68-897AE39B0CA2}"/>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xmlns="" id="{4993AB13-6714-4F3C-9A68-88F5B0140E6E}"/>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xmlns="" id="{66E94CB1-22FA-487D-8802-2D88E6E0F77D}"/>
              </a:ext>
            </a:extLst>
          </p:cNvPr>
          <p:cNvSpPr>
            <a:spLocks noGrp="1" noChangeArrowheads="1"/>
          </p:cNvSpPr>
          <p:nvPr>
            <p:ph type="sldNum" sz="quarter" idx="12"/>
          </p:nvPr>
        </p:nvSpPr>
        <p:spPr>
          <a:ln/>
        </p:spPr>
        <p:txBody>
          <a:bodyPr/>
          <a:lstStyle>
            <a:lvl1pPr>
              <a:defRPr/>
            </a:lvl1pPr>
          </a:lstStyle>
          <a:p>
            <a:fld id="{84B3FCEC-BC20-47F4-9CE4-17E6ABF2045E}" type="slidenum">
              <a:rPr lang="en-US" altLang="en-US"/>
              <a:pPr/>
              <a:t>‹#›</a:t>
            </a:fld>
            <a:endParaRPr lang="en-US" altLang="en-US"/>
          </a:p>
        </p:txBody>
      </p:sp>
    </p:spTree>
    <p:extLst>
      <p:ext uri="{BB962C8B-B14F-4D97-AF65-F5344CB8AC3E}">
        <p14:creationId xmlns:p14="http://schemas.microsoft.com/office/powerpoint/2010/main" val="1557070821"/>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4" name="Rectangle 4">
            <a:extLst>
              <a:ext uri="{FF2B5EF4-FFF2-40B4-BE49-F238E27FC236}">
                <a16:creationId xmlns:a16="http://schemas.microsoft.com/office/drawing/2014/main" xmlns="" id="{4E303E35-9C93-4A37-913A-63E1573D847A}"/>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xmlns="" id="{2019B4D3-DFF7-442D-8CFF-D720AAE31A96}"/>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xmlns="" id="{C733B597-3D84-413E-B2B7-A30B9D9FBF94}"/>
              </a:ext>
            </a:extLst>
          </p:cNvPr>
          <p:cNvSpPr>
            <a:spLocks noGrp="1" noChangeArrowheads="1"/>
          </p:cNvSpPr>
          <p:nvPr>
            <p:ph type="sldNum" sz="quarter" idx="12"/>
          </p:nvPr>
        </p:nvSpPr>
        <p:spPr>
          <a:ln/>
        </p:spPr>
        <p:txBody>
          <a:bodyPr/>
          <a:lstStyle>
            <a:lvl1pPr>
              <a:defRPr/>
            </a:lvl1pPr>
          </a:lstStyle>
          <a:p>
            <a:fld id="{137DC1EC-31D8-4B86-95F6-261C2ED7EA59}" type="slidenum">
              <a:rPr lang="en-US" altLang="en-US"/>
              <a:pPr/>
              <a:t>‹#›</a:t>
            </a:fld>
            <a:endParaRPr lang="en-US" altLang="en-US"/>
          </a:p>
        </p:txBody>
      </p:sp>
    </p:spTree>
    <p:extLst>
      <p:ext uri="{BB962C8B-B14F-4D97-AF65-F5344CB8AC3E}">
        <p14:creationId xmlns:p14="http://schemas.microsoft.com/office/powerpoint/2010/main" val="1818997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BCBAB24-24C5-4B01-A432-FF9170FF225F}" type="datetimeFigureOut">
              <a:rPr lang="en-US" smtClean="0"/>
              <a:pPr/>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40E843-2FE3-4870-933C-71374782B971}" type="slidenum">
              <a:rPr lang="en-US" smtClean="0"/>
              <a:pPr/>
              <a:t>‹#›</a:t>
            </a:fld>
            <a:endParaRPr lang="en-US"/>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xmlns="" id="{5F04340C-65F0-40DE-A4FC-CFD654DC7EFF}"/>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xmlns="" id="{8DDE4FD0-C199-4E48-A5D8-E4872226E3C0}"/>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xmlns="" id="{F5BB9F31-5EBA-44AE-8245-80DD5CE57742}"/>
              </a:ext>
            </a:extLst>
          </p:cNvPr>
          <p:cNvSpPr>
            <a:spLocks noGrp="1" noChangeArrowheads="1"/>
          </p:cNvSpPr>
          <p:nvPr>
            <p:ph type="sldNum" sz="quarter" idx="12"/>
          </p:nvPr>
        </p:nvSpPr>
        <p:spPr>
          <a:ln/>
        </p:spPr>
        <p:txBody>
          <a:bodyPr/>
          <a:lstStyle>
            <a:lvl1pPr>
              <a:defRPr/>
            </a:lvl1pPr>
          </a:lstStyle>
          <a:p>
            <a:fld id="{70B97CF4-D81E-4CB5-A343-87BA7A997595}" type="slidenum">
              <a:rPr lang="en-US" altLang="en-US"/>
              <a:pPr/>
              <a:t>‹#›</a:t>
            </a:fld>
            <a:endParaRPr lang="en-US" altLang="en-US"/>
          </a:p>
        </p:txBody>
      </p:sp>
    </p:spTree>
    <p:extLst>
      <p:ext uri="{BB962C8B-B14F-4D97-AF65-F5344CB8AC3E}">
        <p14:creationId xmlns:p14="http://schemas.microsoft.com/office/powerpoint/2010/main" val="1153687615"/>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xmlns="" id="{7591064B-EEF4-49D8-9F01-4D3E90E9E055}"/>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a:extLst>
              <a:ext uri="{FF2B5EF4-FFF2-40B4-BE49-F238E27FC236}">
                <a16:creationId xmlns:a16="http://schemas.microsoft.com/office/drawing/2014/main" xmlns="" id="{6C8BBD44-0AA8-4798-8471-8B6133A5C59A}"/>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a:extLst>
              <a:ext uri="{FF2B5EF4-FFF2-40B4-BE49-F238E27FC236}">
                <a16:creationId xmlns:a16="http://schemas.microsoft.com/office/drawing/2014/main" xmlns="" id="{E961881F-A597-46E7-8CCC-C2960D828ABE}"/>
              </a:ext>
            </a:extLst>
          </p:cNvPr>
          <p:cNvSpPr>
            <a:spLocks noGrp="1" noChangeArrowheads="1"/>
          </p:cNvSpPr>
          <p:nvPr>
            <p:ph type="sldNum" sz="quarter" idx="12"/>
          </p:nvPr>
        </p:nvSpPr>
        <p:spPr>
          <a:ln/>
        </p:spPr>
        <p:txBody>
          <a:bodyPr/>
          <a:lstStyle>
            <a:lvl1pPr>
              <a:defRPr/>
            </a:lvl1pPr>
          </a:lstStyle>
          <a:p>
            <a:fld id="{5EE876D7-5C96-42B4-9466-80783CDF5F14}" type="slidenum">
              <a:rPr lang="en-US" altLang="en-US"/>
              <a:pPr/>
              <a:t>‹#›</a:t>
            </a:fld>
            <a:endParaRPr lang="en-US" altLang="en-US"/>
          </a:p>
        </p:txBody>
      </p:sp>
    </p:spTree>
    <p:extLst>
      <p:ext uri="{BB962C8B-B14F-4D97-AF65-F5344CB8AC3E}">
        <p14:creationId xmlns:p14="http://schemas.microsoft.com/office/powerpoint/2010/main" val="173181859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xmlns="" id="{DC89B42D-7F69-4897-833D-B17D0FF87155}"/>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a:extLst>
              <a:ext uri="{FF2B5EF4-FFF2-40B4-BE49-F238E27FC236}">
                <a16:creationId xmlns:a16="http://schemas.microsoft.com/office/drawing/2014/main" xmlns="" id="{DDF03FC2-F4B7-495F-A595-E92BB705D791}"/>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a:extLst>
              <a:ext uri="{FF2B5EF4-FFF2-40B4-BE49-F238E27FC236}">
                <a16:creationId xmlns:a16="http://schemas.microsoft.com/office/drawing/2014/main" xmlns="" id="{B3011F4D-032C-443E-8A38-C050625FBA71}"/>
              </a:ext>
            </a:extLst>
          </p:cNvPr>
          <p:cNvSpPr>
            <a:spLocks noGrp="1" noChangeArrowheads="1"/>
          </p:cNvSpPr>
          <p:nvPr>
            <p:ph type="sldNum" sz="quarter" idx="12"/>
          </p:nvPr>
        </p:nvSpPr>
        <p:spPr>
          <a:ln/>
        </p:spPr>
        <p:txBody>
          <a:bodyPr/>
          <a:lstStyle>
            <a:lvl1pPr>
              <a:defRPr/>
            </a:lvl1pPr>
          </a:lstStyle>
          <a:p>
            <a:fld id="{7141E595-6A8C-4172-872E-95082569C90D}" type="slidenum">
              <a:rPr lang="en-US" altLang="en-US"/>
              <a:pPr/>
              <a:t>‹#›</a:t>
            </a:fld>
            <a:endParaRPr lang="en-US" altLang="en-US"/>
          </a:p>
        </p:txBody>
      </p:sp>
    </p:spTree>
    <p:extLst>
      <p:ext uri="{BB962C8B-B14F-4D97-AF65-F5344CB8AC3E}">
        <p14:creationId xmlns:p14="http://schemas.microsoft.com/office/powerpoint/2010/main" val="544387591"/>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xmlns="" id="{63293320-E941-4F89-86C1-D09A9122776A}"/>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a:extLst>
              <a:ext uri="{FF2B5EF4-FFF2-40B4-BE49-F238E27FC236}">
                <a16:creationId xmlns:a16="http://schemas.microsoft.com/office/drawing/2014/main" xmlns="" id="{84D1ABA4-F7A6-4B79-85C7-A4B139371367}"/>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a:extLst>
              <a:ext uri="{FF2B5EF4-FFF2-40B4-BE49-F238E27FC236}">
                <a16:creationId xmlns:a16="http://schemas.microsoft.com/office/drawing/2014/main" xmlns="" id="{4C84EB59-9B94-478C-B1D9-C8B8BE747068}"/>
              </a:ext>
            </a:extLst>
          </p:cNvPr>
          <p:cNvSpPr>
            <a:spLocks noGrp="1" noChangeArrowheads="1"/>
          </p:cNvSpPr>
          <p:nvPr>
            <p:ph type="sldNum" sz="quarter" idx="12"/>
          </p:nvPr>
        </p:nvSpPr>
        <p:spPr>
          <a:ln/>
        </p:spPr>
        <p:txBody>
          <a:bodyPr/>
          <a:lstStyle>
            <a:lvl1pPr>
              <a:defRPr/>
            </a:lvl1pPr>
          </a:lstStyle>
          <a:p>
            <a:fld id="{74EB2D7A-A893-4F64-AA4A-D0927674F207}" type="slidenum">
              <a:rPr lang="en-US" altLang="en-US"/>
              <a:pPr/>
              <a:t>‹#›</a:t>
            </a:fld>
            <a:endParaRPr lang="en-US" altLang="en-US"/>
          </a:p>
        </p:txBody>
      </p:sp>
    </p:spTree>
    <p:extLst>
      <p:ext uri="{BB962C8B-B14F-4D97-AF65-F5344CB8AC3E}">
        <p14:creationId xmlns:p14="http://schemas.microsoft.com/office/powerpoint/2010/main" val="1310942795"/>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4">
            <a:extLst>
              <a:ext uri="{FF2B5EF4-FFF2-40B4-BE49-F238E27FC236}">
                <a16:creationId xmlns:a16="http://schemas.microsoft.com/office/drawing/2014/main" xmlns="" id="{62489D95-F6DC-4A34-8EA9-754096C2B292}"/>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xmlns="" id="{41E2AE1B-75A2-4D39-BF9A-B611E1065BAF}"/>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xmlns="" id="{F4518A4B-54E6-41FA-8DA5-A6F449D8BDAD}"/>
              </a:ext>
            </a:extLst>
          </p:cNvPr>
          <p:cNvSpPr>
            <a:spLocks noGrp="1" noChangeArrowheads="1"/>
          </p:cNvSpPr>
          <p:nvPr>
            <p:ph type="sldNum" sz="quarter" idx="12"/>
          </p:nvPr>
        </p:nvSpPr>
        <p:spPr>
          <a:ln/>
        </p:spPr>
        <p:txBody>
          <a:bodyPr/>
          <a:lstStyle>
            <a:lvl1pPr>
              <a:defRPr/>
            </a:lvl1pPr>
          </a:lstStyle>
          <a:p>
            <a:fld id="{51A20B03-418E-42DC-9430-D041EB3CE508}" type="slidenum">
              <a:rPr lang="en-US" altLang="en-US"/>
              <a:pPr/>
              <a:t>‹#›</a:t>
            </a:fld>
            <a:endParaRPr lang="en-US" altLang="en-US"/>
          </a:p>
        </p:txBody>
      </p:sp>
    </p:spTree>
    <p:extLst>
      <p:ext uri="{BB962C8B-B14F-4D97-AF65-F5344CB8AC3E}">
        <p14:creationId xmlns:p14="http://schemas.microsoft.com/office/powerpoint/2010/main" val="230977830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4">
            <a:extLst>
              <a:ext uri="{FF2B5EF4-FFF2-40B4-BE49-F238E27FC236}">
                <a16:creationId xmlns:a16="http://schemas.microsoft.com/office/drawing/2014/main" xmlns="" id="{7F072E28-6BDC-4E21-A6F5-402C0053C98B}"/>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xmlns="" id="{7CBC1FCB-2593-40CD-876F-3F461239A1C0}"/>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xmlns="" id="{AD9D4F36-558A-4A77-8A84-3ED488781221}"/>
              </a:ext>
            </a:extLst>
          </p:cNvPr>
          <p:cNvSpPr>
            <a:spLocks noGrp="1" noChangeArrowheads="1"/>
          </p:cNvSpPr>
          <p:nvPr>
            <p:ph type="sldNum" sz="quarter" idx="12"/>
          </p:nvPr>
        </p:nvSpPr>
        <p:spPr>
          <a:ln/>
        </p:spPr>
        <p:txBody>
          <a:bodyPr/>
          <a:lstStyle>
            <a:lvl1pPr>
              <a:defRPr/>
            </a:lvl1pPr>
          </a:lstStyle>
          <a:p>
            <a:fld id="{BCCD7988-ACF3-4C94-ABB7-707D8DD68A21}" type="slidenum">
              <a:rPr lang="en-US" altLang="en-US"/>
              <a:pPr/>
              <a:t>‹#›</a:t>
            </a:fld>
            <a:endParaRPr lang="en-US" altLang="en-US"/>
          </a:p>
        </p:txBody>
      </p:sp>
    </p:spTree>
    <p:extLst>
      <p:ext uri="{BB962C8B-B14F-4D97-AF65-F5344CB8AC3E}">
        <p14:creationId xmlns:p14="http://schemas.microsoft.com/office/powerpoint/2010/main" val="3769017819"/>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xmlns="" id="{A24BDB86-2563-43A1-8B48-60B671227C32}"/>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xmlns="" id="{06690164-8C68-4848-A21B-6EC848C63532}"/>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xmlns="" id="{B9D48B79-F9B0-4559-B05E-40A757A1EDAD}"/>
              </a:ext>
            </a:extLst>
          </p:cNvPr>
          <p:cNvSpPr>
            <a:spLocks noGrp="1" noChangeArrowheads="1"/>
          </p:cNvSpPr>
          <p:nvPr>
            <p:ph type="sldNum" sz="quarter" idx="12"/>
          </p:nvPr>
        </p:nvSpPr>
        <p:spPr>
          <a:ln/>
        </p:spPr>
        <p:txBody>
          <a:bodyPr/>
          <a:lstStyle>
            <a:lvl1pPr>
              <a:defRPr/>
            </a:lvl1pPr>
          </a:lstStyle>
          <a:p>
            <a:fld id="{B1F82CF9-30E7-49A0-8973-E27357AA628C}" type="slidenum">
              <a:rPr lang="en-US" altLang="en-US"/>
              <a:pPr/>
              <a:t>‹#›</a:t>
            </a:fld>
            <a:endParaRPr lang="en-US" altLang="en-US"/>
          </a:p>
        </p:txBody>
      </p:sp>
    </p:spTree>
    <p:extLst>
      <p:ext uri="{BB962C8B-B14F-4D97-AF65-F5344CB8AC3E}">
        <p14:creationId xmlns:p14="http://schemas.microsoft.com/office/powerpoint/2010/main" val="1264766580"/>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xmlns="" id="{EE3072B9-923B-4D62-9820-E2B11F8FDE54}"/>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xmlns="" id="{0E744130-69D1-4EF3-941C-057D8730CF3C}"/>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xmlns="" id="{0739D8AD-0AD4-40C0-82B8-B2676DEB0384}"/>
              </a:ext>
            </a:extLst>
          </p:cNvPr>
          <p:cNvSpPr>
            <a:spLocks noGrp="1" noChangeArrowheads="1"/>
          </p:cNvSpPr>
          <p:nvPr>
            <p:ph type="sldNum" sz="quarter" idx="12"/>
          </p:nvPr>
        </p:nvSpPr>
        <p:spPr>
          <a:ln/>
        </p:spPr>
        <p:txBody>
          <a:bodyPr/>
          <a:lstStyle>
            <a:lvl1pPr>
              <a:defRPr/>
            </a:lvl1pPr>
          </a:lstStyle>
          <a:p>
            <a:fld id="{669BEEA8-DA89-4171-8DD7-8ED6C82922BA}" type="slidenum">
              <a:rPr lang="en-US" altLang="en-US"/>
              <a:pPr/>
              <a:t>‹#›</a:t>
            </a:fld>
            <a:endParaRPr lang="en-US" altLang="en-US"/>
          </a:p>
        </p:txBody>
      </p:sp>
    </p:spTree>
    <p:extLst>
      <p:ext uri="{BB962C8B-B14F-4D97-AF65-F5344CB8AC3E}">
        <p14:creationId xmlns:p14="http://schemas.microsoft.com/office/powerpoint/2010/main" val="1880599934"/>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3">
            <a:extLst>
              <a:ext uri="{FF2B5EF4-FFF2-40B4-BE49-F238E27FC236}">
                <a16:creationId xmlns:a16="http://schemas.microsoft.com/office/drawing/2014/main" xmlns="" id="{267CA2AD-D58B-4943-849A-CBF75F9163F9}"/>
              </a:ext>
            </a:extLst>
          </p:cNvPr>
          <p:cNvSpPr>
            <a:spLocks noGrp="1"/>
          </p:cNvSpPr>
          <p:nvPr>
            <p:ph type="dt" sz="half" idx="10"/>
          </p:nvPr>
        </p:nvSpPr>
        <p:spPr/>
        <p:txBody>
          <a:bodyPr/>
          <a:lstStyle>
            <a:lvl1pPr>
              <a:defRPr/>
            </a:lvl1pPr>
          </a:lstStyle>
          <a:p>
            <a:pPr>
              <a:defRPr/>
            </a:pPr>
            <a:endParaRPr lang="en-US"/>
          </a:p>
        </p:txBody>
      </p:sp>
      <p:sp>
        <p:nvSpPr>
          <p:cNvPr id="7" name="Footer Placeholder 4">
            <a:extLst>
              <a:ext uri="{FF2B5EF4-FFF2-40B4-BE49-F238E27FC236}">
                <a16:creationId xmlns:a16="http://schemas.microsoft.com/office/drawing/2014/main" xmlns="" id="{504103CE-0655-4B73-ADC9-BC4DDE9C6D63}"/>
              </a:ext>
            </a:extLst>
          </p:cNvPr>
          <p:cNvSpPr>
            <a:spLocks noGrp="1"/>
          </p:cNvSpPr>
          <p:nvPr>
            <p:ph type="ftr" sz="quarter" idx="11"/>
          </p:nvPr>
        </p:nvSpPr>
        <p:spPr/>
        <p:txBody>
          <a:bodyPr/>
          <a:lstStyle>
            <a:lvl1pPr>
              <a:defRPr/>
            </a:lvl1pPr>
          </a:lstStyle>
          <a:p>
            <a:pPr>
              <a:defRPr/>
            </a:pPr>
            <a:endParaRPr lang="en-US"/>
          </a:p>
        </p:txBody>
      </p:sp>
      <p:sp>
        <p:nvSpPr>
          <p:cNvPr id="8" name="Slide Number Placeholder 5">
            <a:extLst>
              <a:ext uri="{FF2B5EF4-FFF2-40B4-BE49-F238E27FC236}">
                <a16:creationId xmlns:a16="http://schemas.microsoft.com/office/drawing/2014/main" xmlns="" id="{FE68AF45-9389-42D2-B703-DEEC9E68C5A9}"/>
              </a:ext>
            </a:extLst>
          </p:cNvPr>
          <p:cNvSpPr>
            <a:spLocks noGrp="1"/>
          </p:cNvSpPr>
          <p:nvPr>
            <p:ph type="sldNum" sz="quarter" idx="12"/>
          </p:nvPr>
        </p:nvSpPr>
        <p:spPr/>
        <p:txBody>
          <a:bodyPr/>
          <a:lstStyle>
            <a:lvl1pPr>
              <a:defRPr/>
            </a:lvl1pPr>
          </a:lstStyle>
          <a:p>
            <a:fld id="{67997CFD-0D5A-48DC-8719-25A5A3D3CBC3}" type="slidenum">
              <a:rPr lang="en-US" altLang="en-US"/>
              <a:pPr/>
              <a:t>‹#›</a:t>
            </a:fld>
            <a:endParaRPr lang="en-US" altLang="en-US"/>
          </a:p>
        </p:txBody>
      </p:sp>
    </p:spTree>
    <p:extLst>
      <p:ext uri="{BB962C8B-B14F-4D97-AF65-F5344CB8AC3E}">
        <p14:creationId xmlns:p14="http://schemas.microsoft.com/office/powerpoint/2010/main" val="2314107342"/>
      </p:ext>
    </p:extLst>
  </p:cSld>
  <p:clrMapOvr>
    <a:masterClrMapping/>
  </p:clrMapOvr>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528270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Rectangle 4">
            <a:extLst>
              <a:ext uri="{FF2B5EF4-FFF2-40B4-BE49-F238E27FC236}">
                <a16:creationId xmlns:a16="http://schemas.microsoft.com/office/drawing/2014/main" xmlns="" id="{A4BFD7FC-814B-40BE-9416-74FDD25199DD}"/>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xmlns="" id="{5A7137CF-1F67-4D88-B818-DB8F8F416EE5}"/>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xmlns="" id="{E7B702FE-8A6C-4D53-A65B-DD4338DF966B}"/>
              </a:ext>
            </a:extLst>
          </p:cNvPr>
          <p:cNvSpPr>
            <a:spLocks noGrp="1" noChangeArrowheads="1"/>
          </p:cNvSpPr>
          <p:nvPr>
            <p:ph type="sldNum" sz="quarter" idx="12"/>
          </p:nvPr>
        </p:nvSpPr>
        <p:spPr>
          <a:ln/>
        </p:spPr>
        <p:txBody>
          <a:bodyPr/>
          <a:lstStyle>
            <a:lvl1pPr>
              <a:defRPr/>
            </a:lvl1pPr>
          </a:lstStyle>
          <a:p>
            <a:fld id="{A65DBAF4-2DC3-424F-BCCB-E7A21BBF1D9B}" type="slidenum">
              <a:rPr lang="en-US" altLang="en-US"/>
              <a:pPr/>
              <a:t>‹#›</a:t>
            </a:fld>
            <a:endParaRPr lang="en-US" altLang="en-US"/>
          </a:p>
        </p:txBody>
      </p:sp>
    </p:spTree>
    <p:extLst>
      <p:ext uri="{BB962C8B-B14F-4D97-AF65-F5344CB8AC3E}">
        <p14:creationId xmlns:p14="http://schemas.microsoft.com/office/powerpoint/2010/main" val="241496474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6049543"/>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8302541"/>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038301"/>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321451872"/>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04068997"/>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7828430"/>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938246173"/>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2428442"/>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0433945"/>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36156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xmlns="" id="{88047333-0A79-4FB6-965F-FA74EEAC4925}"/>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xmlns="" id="{B4895744-D41D-4EC0-9C0B-F9CB98059220}"/>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xmlns="" id="{50F251AB-E130-4159-8DE0-E607AC405EE3}"/>
              </a:ext>
            </a:extLst>
          </p:cNvPr>
          <p:cNvSpPr>
            <a:spLocks noGrp="1" noChangeArrowheads="1"/>
          </p:cNvSpPr>
          <p:nvPr>
            <p:ph type="sldNum" sz="quarter" idx="12"/>
          </p:nvPr>
        </p:nvSpPr>
        <p:spPr>
          <a:ln/>
        </p:spPr>
        <p:txBody>
          <a:bodyPr/>
          <a:lstStyle>
            <a:lvl1pPr>
              <a:defRPr/>
            </a:lvl1pPr>
          </a:lstStyle>
          <a:p>
            <a:fld id="{A9FCE570-D84A-43B0-90EE-CB991D55A6E1}" type="slidenum">
              <a:rPr lang="en-US" altLang="en-US"/>
              <a:pPr/>
              <a:t>‹#›</a:t>
            </a:fld>
            <a:endParaRPr lang="en-US" altLang="en-US"/>
          </a:p>
        </p:txBody>
      </p:sp>
    </p:spTree>
    <p:extLst>
      <p:ext uri="{BB962C8B-B14F-4D97-AF65-F5344CB8AC3E}">
        <p14:creationId xmlns:p14="http://schemas.microsoft.com/office/powerpoint/2010/main" val="1888427616"/>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a:prstGeom prst="rect">
            <a:avLst/>
          </a:prstGeo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3"/>
          </a:xfrm>
          <a:prstGeom prst="rect">
            <a:avLst/>
          </a:prstGeom>
        </p:spPr>
        <p:txBody>
          <a:bodyPr/>
          <a:lstStyle>
            <a:lvl1pPr marL="0" indent="0" algn="ctr">
              <a:buNone/>
              <a:defRPr sz="1800"/>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US"/>
              <a:t>Click to edit Master subtitle style</a:t>
            </a:r>
          </a:p>
        </p:txBody>
      </p:sp>
      <p:sp>
        <p:nvSpPr>
          <p:cNvPr id="4" name="Date Placeholder 3"/>
          <p:cNvSpPr>
            <a:spLocks noGrp="1"/>
          </p:cNvSpPr>
          <p:nvPr>
            <p:ph type="dt" sz="half" idx="10"/>
          </p:nvPr>
        </p:nvSpPr>
        <p:spPr>
          <a:xfrm>
            <a:off x="628650" y="6356352"/>
            <a:ext cx="2057400" cy="365125"/>
          </a:xfrm>
          <a:prstGeom prst="rect">
            <a:avLst/>
          </a:prstGeom>
        </p:spPr>
        <p:txBody>
          <a:bodyPr/>
          <a:lstStyle/>
          <a:p>
            <a:pPr defTabSz="685783"/>
            <a:fld id="{F81DD83F-F77F-46B4-9CB9-C8117E634F65}" type="datetimeFigureOut">
              <a:rPr lang="en-US" sz="1400" smtClean="0">
                <a:solidFill>
                  <a:prstClr val="black">
                    <a:tint val="75000"/>
                  </a:prstClr>
                </a:solidFill>
              </a:rPr>
              <a:pPr defTabSz="685783"/>
              <a:t>2/19/2024</a:t>
            </a:fld>
            <a:endParaRPr lang="en-US" sz="1400">
              <a:solidFill>
                <a:prstClr val="black">
                  <a:tint val="75000"/>
                </a:prstClr>
              </a:solidFill>
            </a:endParaRPr>
          </a:p>
        </p:txBody>
      </p:sp>
      <p:sp>
        <p:nvSpPr>
          <p:cNvPr id="5" name="Footer Placeholder 4"/>
          <p:cNvSpPr>
            <a:spLocks noGrp="1"/>
          </p:cNvSpPr>
          <p:nvPr>
            <p:ph type="ftr" sz="quarter" idx="11"/>
          </p:nvPr>
        </p:nvSpPr>
        <p:spPr>
          <a:xfrm>
            <a:off x="3028950" y="6356352"/>
            <a:ext cx="3086100" cy="365125"/>
          </a:xfrm>
          <a:prstGeom prst="rect">
            <a:avLst/>
          </a:prstGeom>
        </p:spPr>
        <p:txBody>
          <a:bodyPr/>
          <a:lstStyle/>
          <a:p>
            <a:pPr defTabSz="685783"/>
            <a:endParaRPr lang="en-US" sz="1400">
              <a:solidFill>
                <a:prstClr val="black">
                  <a:tint val="75000"/>
                </a:prstClr>
              </a:solidFill>
            </a:endParaRPr>
          </a:p>
        </p:txBody>
      </p:sp>
      <p:sp>
        <p:nvSpPr>
          <p:cNvPr id="6" name="Slide Number Placeholder 5"/>
          <p:cNvSpPr>
            <a:spLocks noGrp="1"/>
          </p:cNvSpPr>
          <p:nvPr>
            <p:ph type="sldNum" sz="quarter" idx="12"/>
          </p:nvPr>
        </p:nvSpPr>
        <p:spPr>
          <a:xfrm>
            <a:off x="6457950" y="6356352"/>
            <a:ext cx="2057400" cy="365125"/>
          </a:xfrm>
          <a:prstGeom prst="rect">
            <a:avLst/>
          </a:prstGeom>
        </p:spPr>
        <p:txBody>
          <a:bodyPr/>
          <a:lstStyle/>
          <a:p>
            <a:pPr defTabSz="685783"/>
            <a:fld id="{AA92924A-2F5C-4ED1-9634-C24838A41D73}" type="slidenum">
              <a:rPr lang="en-US" sz="1400" smtClean="0">
                <a:solidFill>
                  <a:prstClr val="black">
                    <a:tint val="75000"/>
                  </a:prstClr>
                </a:solidFill>
              </a:rPr>
              <a:pPr defTabSz="685783"/>
              <a:t>‹#›</a:t>
            </a:fld>
            <a:endParaRPr lang="en-US" sz="1400">
              <a:solidFill>
                <a:prstClr val="black">
                  <a:tint val="75000"/>
                </a:prstClr>
              </a:solidFill>
            </a:endParaRPr>
          </a:p>
        </p:txBody>
      </p:sp>
    </p:spTree>
    <p:extLst>
      <p:ext uri="{BB962C8B-B14F-4D97-AF65-F5344CB8AC3E}">
        <p14:creationId xmlns:p14="http://schemas.microsoft.com/office/powerpoint/2010/main" val="3239887928"/>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7887926"/>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15"/>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152526" y="4005267"/>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429210246"/>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761029041"/>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274056572"/>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679" y="1882722"/>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111228779"/>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22"/>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4957866" y="1840522"/>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566296189"/>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1"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272858889"/>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userDrawn="1">
  <p:cSld name="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52"/>
            <a:ext cx="2057400" cy="365125"/>
          </a:xfrm>
          <a:prstGeom prst="rect">
            <a:avLst/>
          </a:prstGeom>
        </p:spPr>
        <p:txBody>
          <a:bodyPr/>
          <a:lstStyle>
            <a:lvl1pPr>
              <a:defRPr smtClean="0">
                <a:solidFill>
                  <a:prstClr val="black">
                    <a:tint val="75000"/>
                  </a:prstClr>
                </a:solidFill>
              </a:defRPr>
            </a:lvl1pPr>
          </a:lstStyle>
          <a:p>
            <a:pPr defTabSz="685783">
              <a:defRPr/>
            </a:pPr>
            <a:fld id="{39ADED8E-4E0B-498D-B715-B157A890E4DE}" type="datetimeFigureOut">
              <a:rPr lang="zh-CN" altLang="en-US" sz="1400" smtClean="0"/>
              <a:pPr defTabSz="685783">
                <a:defRPr/>
              </a:pPr>
              <a:t>2024/2/19</a:t>
            </a:fld>
            <a:endParaRPr lang="zh-CN" altLang="en-US" sz="1400"/>
          </a:p>
        </p:txBody>
      </p:sp>
      <p:sp>
        <p:nvSpPr>
          <p:cNvPr id="3" name="页脚占位符 3"/>
          <p:cNvSpPr>
            <a:spLocks noGrp="1"/>
          </p:cNvSpPr>
          <p:nvPr>
            <p:ph type="ftr" sz="quarter" idx="11"/>
          </p:nvPr>
        </p:nvSpPr>
        <p:spPr>
          <a:xfrm>
            <a:off x="3028950" y="6356352"/>
            <a:ext cx="3086100" cy="365125"/>
          </a:xfrm>
          <a:prstGeom prst="rect">
            <a:avLst/>
          </a:prstGeom>
        </p:spPr>
        <p:txBody>
          <a:bodyPr/>
          <a:lstStyle>
            <a:lvl1pPr>
              <a:defRPr>
                <a:solidFill>
                  <a:prstClr val="black">
                    <a:tint val="75000"/>
                  </a:prstClr>
                </a:solidFill>
              </a:defRPr>
            </a:lvl1pPr>
          </a:lstStyle>
          <a:p>
            <a:pPr defTabSz="685783">
              <a:defRPr/>
            </a:pPr>
            <a:endParaRPr lang="zh-CN" altLang="en-US" sz="1400"/>
          </a:p>
        </p:txBody>
      </p:sp>
      <p:sp>
        <p:nvSpPr>
          <p:cNvPr id="4" name="灯片编号占位符 4"/>
          <p:cNvSpPr>
            <a:spLocks noGrp="1"/>
          </p:cNvSpPr>
          <p:nvPr>
            <p:ph type="sldNum" sz="quarter" idx="12"/>
          </p:nvPr>
        </p:nvSpPr>
        <p:spPr>
          <a:xfrm>
            <a:off x="6457950" y="6356352"/>
            <a:ext cx="2057400" cy="365125"/>
          </a:xfrm>
          <a:prstGeom prst="rect">
            <a:avLst/>
          </a:prstGeom>
        </p:spPr>
        <p:txBody>
          <a:bodyPr/>
          <a:lstStyle>
            <a:lvl1pPr>
              <a:defRPr>
                <a:solidFill>
                  <a:prstClr val="black">
                    <a:tint val="75000"/>
                  </a:prstClr>
                </a:solidFill>
              </a:defRPr>
            </a:lvl1pPr>
          </a:lstStyle>
          <a:p>
            <a:pPr defTabSz="685783">
              <a:defRPr/>
            </a:pPr>
            <a:fld id="{18634F15-13D2-4C0D-99FD-67E8D2F909DD}" type="slidenum">
              <a:rPr lang="zh-CN" altLang="en-US" sz="1400" smtClean="0"/>
              <a:pPr defTabSz="685783">
                <a:defRPr/>
              </a:pPr>
              <a:t>‹#›</a:t>
            </a:fld>
            <a:endParaRPr lang="zh-CN" altLang="en-US" sz="1400"/>
          </a:p>
        </p:txBody>
      </p:sp>
    </p:spTree>
    <p:extLst>
      <p:ext uri="{BB962C8B-B14F-4D97-AF65-F5344CB8AC3E}">
        <p14:creationId xmlns:p14="http://schemas.microsoft.com/office/powerpoint/2010/main" val="2913616608"/>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749888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4" name="Rectangle 4">
            <a:extLst>
              <a:ext uri="{FF2B5EF4-FFF2-40B4-BE49-F238E27FC236}">
                <a16:creationId xmlns:a16="http://schemas.microsoft.com/office/drawing/2014/main" xmlns="" id="{AB7ADB8F-6A63-4721-BCD5-1A0C2562C24C}"/>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xmlns="" id="{586FED7F-4F64-45F8-8400-8E65D2923AE0}"/>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xmlns="" id="{8DBB378B-58B3-4994-9015-0EC04F3F325F}"/>
              </a:ext>
            </a:extLst>
          </p:cNvPr>
          <p:cNvSpPr>
            <a:spLocks noGrp="1" noChangeArrowheads="1"/>
          </p:cNvSpPr>
          <p:nvPr>
            <p:ph type="sldNum" sz="quarter" idx="12"/>
          </p:nvPr>
        </p:nvSpPr>
        <p:spPr>
          <a:ln/>
        </p:spPr>
        <p:txBody>
          <a:bodyPr/>
          <a:lstStyle>
            <a:lvl1pPr>
              <a:defRPr/>
            </a:lvl1pPr>
          </a:lstStyle>
          <a:p>
            <a:fld id="{63B9837E-24F3-49DF-AC64-57B0098418EE}" type="slidenum">
              <a:rPr lang="en-US" altLang="en-US"/>
              <a:pPr/>
              <a:t>‹#›</a:t>
            </a:fld>
            <a:endParaRPr lang="en-US" altLang="en-US"/>
          </a:p>
        </p:txBody>
      </p:sp>
    </p:spTree>
    <p:extLst>
      <p:ext uri="{BB962C8B-B14F-4D97-AF65-F5344CB8AC3E}">
        <p14:creationId xmlns:p14="http://schemas.microsoft.com/office/powerpoint/2010/main" val="3645010511"/>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userDrawn="1">
  <p:cSld name="24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628650" y="6356352"/>
            <a:ext cx="2057400" cy="365125"/>
          </a:xfrm>
          <a:prstGeom prst="rect">
            <a:avLst/>
          </a:prstGeom>
        </p:spPr>
        <p:txBody>
          <a:bodyPr/>
          <a:lstStyle/>
          <a:p>
            <a:pPr defTabSz="685783"/>
            <a:fld id="{32BF82D2-7A68-459D-A996-9BDDA2518FA4}" type="datetimeFigureOut">
              <a:rPr lang="zh-CN" altLang="en-US" sz="1400" smtClean="0">
                <a:solidFill>
                  <a:prstClr val="black">
                    <a:tint val="75000"/>
                  </a:prstClr>
                </a:solidFill>
              </a:rPr>
              <a:pPr defTabSz="685783"/>
              <a:t>2024/2/19</a:t>
            </a:fld>
            <a:endParaRPr lang="zh-CN" altLang="en-US" sz="1400">
              <a:solidFill>
                <a:prstClr val="black">
                  <a:tint val="75000"/>
                </a:prstClr>
              </a:solidFill>
            </a:endParaRPr>
          </a:p>
        </p:txBody>
      </p:sp>
      <p:sp>
        <p:nvSpPr>
          <p:cNvPr id="4" name="页脚占位符 3"/>
          <p:cNvSpPr>
            <a:spLocks noGrp="1"/>
          </p:cNvSpPr>
          <p:nvPr>
            <p:ph type="ftr" sz="quarter" idx="11"/>
          </p:nvPr>
        </p:nvSpPr>
        <p:spPr>
          <a:xfrm>
            <a:off x="3028950" y="6356352"/>
            <a:ext cx="3086100" cy="365125"/>
          </a:xfrm>
          <a:prstGeom prst="rect">
            <a:avLst/>
          </a:prstGeom>
        </p:spPr>
        <p:txBody>
          <a:bodyPr/>
          <a:lstStyle/>
          <a:p>
            <a:pPr defTabSz="685783"/>
            <a:endParaRPr lang="zh-CN" altLang="en-US" sz="1400">
              <a:solidFill>
                <a:prstClr val="black">
                  <a:tint val="75000"/>
                </a:prstClr>
              </a:solidFill>
            </a:endParaRPr>
          </a:p>
        </p:txBody>
      </p:sp>
      <p:sp>
        <p:nvSpPr>
          <p:cNvPr id="5" name="灯片编号占位符 4"/>
          <p:cNvSpPr>
            <a:spLocks noGrp="1"/>
          </p:cNvSpPr>
          <p:nvPr>
            <p:ph type="sldNum" sz="quarter" idx="12"/>
          </p:nvPr>
        </p:nvSpPr>
        <p:spPr>
          <a:xfrm>
            <a:off x="6457950" y="6356352"/>
            <a:ext cx="2057400" cy="365125"/>
          </a:xfrm>
          <a:prstGeom prst="rect">
            <a:avLst/>
          </a:prstGeom>
        </p:spPr>
        <p:txBody>
          <a:bodyPr/>
          <a:lstStyle/>
          <a:p>
            <a:pPr defTabSz="685783"/>
            <a:fld id="{3E01EE5D-26FB-46D5-A381-ECFB35BF1D34}" type="slidenum">
              <a:rPr lang="zh-CN" altLang="en-US" sz="1400" smtClean="0">
                <a:solidFill>
                  <a:prstClr val="black">
                    <a:tint val="75000"/>
                  </a:prstClr>
                </a:solidFill>
              </a:rPr>
              <a:pPr defTabSz="685783"/>
              <a:t>‹#›</a:t>
            </a:fld>
            <a:endParaRPr lang="zh-CN" altLang="en-US" sz="1400">
              <a:solidFill>
                <a:prstClr val="black">
                  <a:tint val="75000"/>
                </a:prstClr>
              </a:solidFill>
            </a:endParaRPr>
          </a:p>
        </p:txBody>
      </p:sp>
    </p:spTree>
    <p:extLst>
      <p:ext uri="{BB962C8B-B14F-4D97-AF65-F5344CB8AC3E}">
        <p14:creationId xmlns:p14="http://schemas.microsoft.com/office/powerpoint/2010/main" val="3048691449"/>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userDrawn="1">
  <p:cSld name="2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52"/>
            <a:ext cx="2057400" cy="365125"/>
          </a:xfrm>
          <a:prstGeom prst="rect">
            <a:avLst/>
          </a:prstGeom>
        </p:spPr>
        <p:txBody>
          <a:bodyPr/>
          <a:lstStyle>
            <a:lvl1pPr>
              <a:defRPr>
                <a:solidFill>
                  <a:prstClr val="black">
                    <a:tint val="75000"/>
                  </a:prstClr>
                </a:solidFill>
                <a:cs typeface="+mn-cs"/>
              </a:defRPr>
            </a:lvl1pPr>
          </a:lstStyle>
          <a:p>
            <a:pPr defTabSz="685783">
              <a:defRPr/>
            </a:pPr>
            <a:fld id="{0C6303A0-9065-42AF-906A-DE1E800FE257}" type="datetimeFigureOut">
              <a:rPr lang="zh-CN" altLang="en-US" sz="1400" smtClean="0"/>
              <a:pPr defTabSz="685783">
                <a:defRPr/>
              </a:pPr>
              <a:t>2024/2/19</a:t>
            </a:fld>
            <a:endParaRPr lang="zh-CN" altLang="en-US" sz="1400"/>
          </a:p>
        </p:txBody>
      </p:sp>
      <p:sp>
        <p:nvSpPr>
          <p:cNvPr id="3" name="页脚占位符 3"/>
          <p:cNvSpPr>
            <a:spLocks noGrp="1"/>
          </p:cNvSpPr>
          <p:nvPr>
            <p:ph type="ftr" sz="quarter" idx="11"/>
          </p:nvPr>
        </p:nvSpPr>
        <p:spPr>
          <a:xfrm>
            <a:off x="3028950" y="6356352"/>
            <a:ext cx="3086100" cy="365125"/>
          </a:xfrm>
          <a:prstGeom prst="rect">
            <a:avLst/>
          </a:prstGeom>
        </p:spPr>
        <p:txBody>
          <a:bodyPr/>
          <a:lstStyle>
            <a:lvl1pPr>
              <a:defRPr>
                <a:solidFill>
                  <a:prstClr val="black">
                    <a:tint val="75000"/>
                  </a:prstClr>
                </a:solidFill>
                <a:cs typeface="+mn-cs"/>
              </a:defRPr>
            </a:lvl1pPr>
          </a:lstStyle>
          <a:p>
            <a:pPr defTabSz="685783">
              <a:defRPr/>
            </a:pPr>
            <a:endParaRPr lang="zh-CN" altLang="en-US" sz="1400"/>
          </a:p>
        </p:txBody>
      </p:sp>
      <p:sp>
        <p:nvSpPr>
          <p:cNvPr id="4" name="灯片编号占位符 4"/>
          <p:cNvSpPr>
            <a:spLocks noGrp="1"/>
          </p:cNvSpPr>
          <p:nvPr>
            <p:ph type="sldNum" sz="quarter" idx="12"/>
          </p:nvPr>
        </p:nvSpPr>
        <p:spPr>
          <a:xfrm>
            <a:off x="6457950" y="6356352"/>
            <a:ext cx="2057400" cy="365125"/>
          </a:xfrm>
          <a:prstGeom prst="rect">
            <a:avLst/>
          </a:prstGeom>
        </p:spPr>
        <p:txBody>
          <a:bodyPr/>
          <a:lstStyle>
            <a:lvl1pPr>
              <a:defRPr>
                <a:solidFill>
                  <a:prstClr val="black">
                    <a:tint val="75000"/>
                  </a:prstClr>
                </a:solidFill>
                <a:cs typeface="+mn-cs"/>
              </a:defRPr>
            </a:lvl1pPr>
          </a:lstStyle>
          <a:p>
            <a:pPr defTabSz="685783">
              <a:defRPr/>
            </a:pPr>
            <a:fld id="{2AD3D7CA-7BD8-4738-B6AB-718737AA462A}" type="slidenum">
              <a:rPr lang="zh-CN" altLang="en-US" sz="1400" smtClean="0"/>
              <a:pPr defTabSz="685783">
                <a:defRPr/>
              </a:pPr>
              <a:t>‹#›</a:t>
            </a:fld>
            <a:endParaRPr lang="zh-CN" altLang="en-US" sz="1400"/>
          </a:p>
        </p:txBody>
      </p:sp>
    </p:spTree>
    <p:extLst>
      <p:ext uri="{BB962C8B-B14F-4D97-AF65-F5344CB8AC3E}">
        <p14:creationId xmlns:p14="http://schemas.microsoft.com/office/powerpoint/2010/main" val="811588226"/>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76213" y="0"/>
            <a:ext cx="9496426"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79188240"/>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76212" y="3"/>
            <a:ext cx="9525001" cy="6878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62505131"/>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06450" y="-455612"/>
            <a:ext cx="10720388"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68819962"/>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userDrawn="1">
  <p:cSld name="2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52"/>
            <a:ext cx="2057400" cy="365125"/>
          </a:xfrm>
          <a:prstGeom prst="rect">
            <a:avLst/>
          </a:prstGeom>
        </p:spPr>
        <p:txBody>
          <a:bodyPr/>
          <a:lstStyle>
            <a:lvl1pPr>
              <a:defRPr>
                <a:solidFill>
                  <a:prstClr val="black">
                    <a:tint val="75000"/>
                  </a:prstClr>
                </a:solidFill>
                <a:cs typeface="Arial" panose="020B0604020202020204" pitchFamily="34" charset="0"/>
              </a:defRPr>
            </a:lvl1pPr>
          </a:lstStyle>
          <a:p>
            <a:pPr defTabSz="685783">
              <a:defRPr/>
            </a:pPr>
            <a:fld id="{3ACFC516-0EBD-4852-9DFD-FFC809B16810}" type="datetimeFigureOut">
              <a:rPr lang="zh-CN" altLang="en-US" sz="1400" smtClean="0"/>
              <a:pPr defTabSz="685783">
                <a:defRPr/>
              </a:pPr>
              <a:t>2024/2/19</a:t>
            </a:fld>
            <a:endParaRPr lang="zh-CN" altLang="en-US" sz="1400"/>
          </a:p>
        </p:txBody>
      </p:sp>
      <p:sp>
        <p:nvSpPr>
          <p:cNvPr id="3" name="页脚占位符 3"/>
          <p:cNvSpPr>
            <a:spLocks noGrp="1"/>
          </p:cNvSpPr>
          <p:nvPr>
            <p:ph type="ftr" sz="quarter" idx="11"/>
          </p:nvPr>
        </p:nvSpPr>
        <p:spPr>
          <a:xfrm>
            <a:off x="3028950" y="6356352"/>
            <a:ext cx="3086100" cy="365125"/>
          </a:xfrm>
          <a:prstGeom prst="rect">
            <a:avLst/>
          </a:prstGeom>
        </p:spPr>
        <p:txBody>
          <a:bodyPr/>
          <a:lstStyle>
            <a:lvl1pPr>
              <a:defRPr>
                <a:solidFill>
                  <a:prstClr val="black">
                    <a:tint val="75000"/>
                  </a:prstClr>
                </a:solidFill>
                <a:cs typeface="Arial" panose="020B0604020202020204" pitchFamily="34" charset="0"/>
              </a:defRPr>
            </a:lvl1pPr>
          </a:lstStyle>
          <a:p>
            <a:pPr defTabSz="685783">
              <a:defRPr/>
            </a:pPr>
            <a:endParaRPr lang="zh-CN" altLang="en-US" sz="1400"/>
          </a:p>
        </p:txBody>
      </p:sp>
      <p:sp>
        <p:nvSpPr>
          <p:cNvPr id="4" name="灯片编号占位符 4"/>
          <p:cNvSpPr>
            <a:spLocks noGrp="1"/>
          </p:cNvSpPr>
          <p:nvPr>
            <p:ph type="sldNum" sz="quarter" idx="12"/>
          </p:nvPr>
        </p:nvSpPr>
        <p:spPr>
          <a:xfrm>
            <a:off x="6457950" y="6356352"/>
            <a:ext cx="2057400" cy="365125"/>
          </a:xfrm>
          <a:prstGeom prst="rect">
            <a:avLst/>
          </a:prstGeom>
        </p:spPr>
        <p:txBody>
          <a:bodyPr/>
          <a:lstStyle>
            <a:lvl1pPr>
              <a:defRPr>
                <a:solidFill>
                  <a:prstClr val="black">
                    <a:tint val="75000"/>
                  </a:prstClr>
                </a:solidFill>
                <a:cs typeface="Arial" panose="020B0604020202020204" pitchFamily="34" charset="0"/>
              </a:defRPr>
            </a:lvl1pPr>
          </a:lstStyle>
          <a:p>
            <a:pPr defTabSz="685783">
              <a:defRPr/>
            </a:pPr>
            <a:fld id="{855DB59F-0B7A-4009-ADD8-CBB6E0E22669}" type="slidenum">
              <a:rPr lang="zh-CN" altLang="en-US" sz="1400" smtClean="0"/>
              <a:pPr defTabSz="685783">
                <a:defRPr/>
              </a:pPr>
              <a:t>‹#›</a:t>
            </a:fld>
            <a:endParaRPr lang="zh-CN" altLang="en-US" sz="1400"/>
          </a:p>
        </p:txBody>
      </p:sp>
    </p:spTree>
    <p:extLst>
      <p:ext uri="{BB962C8B-B14F-4D97-AF65-F5344CB8AC3E}">
        <p14:creationId xmlns:p14="http://schemas.microsoft.com/office/powerpoint/2010/main" val="2280908464"/>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3753873"/>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47.xml><?xml version="1.0" encoding="utf-8"?>
<p:sldLayout xmlns:a="http://schemas.openxmlformats.org/drawingml/2006/main" xmlns:r="http://schemas.openxmlformats.org/officeDocument/2006/relationships" xmlns:p="http://schemas.openxmlformats.org/presentationml/2006/main" userDrawn="1">
  <p:cSld name="2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52"/>
            <a:ext cx="2057400" cy="365125"/>
          </a:xfrm>
          <a:prstGeom prst="rect">
            <a:avLst/>
          </a:prstGeom>
        </p:spPr>
        <p:txBody>
          <a:bodyPr/>
          <a:lstStyle>
            <a:lvl1pPr>
              <a:defRPr>
                <a:solidFill>
                  <a:prstClr val="black">
                    <a:tint val="75000"/>
                  </a:prstClr>
                </a:solidFill>
              </a:defRPr>
            </a:lvl1pPr>
          </a:lstStyle>
          <a:p>
            <a:pPr defTabSz="685783">
              <a:defRPr/>
            </a:pPr>
            <a:fld id="{233108B3-3C5F-434E-B7C6-124BB30C5988}" type="datetimeFigureOut">
              <a:rPr lang="zh-CN" altLang="en-US" sz="1400" smtClean="0"/>
              <a:pPr defTabSz="685783">
                <a:defRPr/>
              </a:pPr>
              <a:t>2024/2/19</a:t>
            </a:fld>
            <a:endParaRPr lang="zh-CN" altLang="en-US" sz="1400"/>
          </a:p>
        </p:txBody>
      </p:sp>
      <p:sp>
        <p:nvSpPr>
          <p:cNvPr id="3" name="页脚占位符 3"/>
          <p:cNvSpPr>
            <a:spLocks noGrp="1"/>
          </p:cNvSpPr>
          <p:nvPr>
            <p:ph type="ftr" sz="quarter" idx="11"/>
          </p:nvPr>
        </p:nvSpPr>
        <p:spPr>
          <a:xfrm>
            <a:off x="3028950" y="6356352"/>
            <a:ext cx="3086100" cy="365125"/>
          </a:xfrm>
          <a:prstGeom prst="rect">
            <a:avLst/>
          </a:prstGeom>
        </p:spPr>
        <p:txBody>
          <a:bodyPr/>
          <a:lstStyle>
            <a:lvl1pPr>
              <a:defRPr>
                <a:solidFill>
                  <a:prstClr val="black">
                    <a:tint val="75000"/>
                  </a:prstClr>
                </a:solidFill>
              </a:defRPr>
            </a:lvl1pPr>
          </a:lstStyle>
          <a:p>
            <a:pPr defTabSz="685783">
              <a:defRPr/>
            </a:pPr>
            <a:endParaRPr lang="zh-CN" altLang="en-US" sz="1400"/>
          </a:p>
        </p:txBody>
      </p:sp>
      <p:sp>
        <p:nvSpPr>
          <p:cNvPr id="4" name="灯片编号占位符 4"/>
          <p:cNvSpPr>
            <a:spLocks noGrp="1"/>
          </p:cNvSpPr>
          <p:nvPr>
            <p:ph type="sldNum" sz="quarter" idx="12"/>
          </p:nvPr>
        </p:nvSpPr>
        <p:spPr>
          <a:xfrm>
            <a:off x="6457950" y="6356352"/>
            <a:ext cx="2057400" cy="365125"/>
          </a:xfrm>
          <a:prstGeom prst="rect">
            <a:avLst/>
          </a:prstGeom>
        </p:spPr>
        <p:txBody>
          <a:bodyPr/>
          <a:lstStyle>
            <a:lvl1pPr>
              <a:defRPr>
                <a:solidFill>
                  <a:prstClr val="black">
                    <a:tint val="75000"/>
                  </a:prstClr>
                </a:solidFill>
              </a:defRPr>
            </a:lvl1pPr>
          </a:lstStyle>
          <a:p>
            <a:pPr defTabSz="685783">
              <a:defRPr/>
            </a:pPr>
            <a:fld id="{0FCC38CE-CFED-41E2-93E2-A213294AFB8B}" type="slidenum">
              <a:rPr lang="zh-CN" altLang="en-US" sz="1400" smtClean="0"/>
              <a:pPr defTabSz="685783">
                <a:defRPr/>
              </a:pPr>
              <a:t>‹#›</a:t>
            </a:fld>
            <a:endParaRPr lang="zh-CN" altLang="en-US" sz="1400"/>
          </a:p>
        </p:txBody>
      </p:sp>
    </p:spTree>
    <p:extLst>
      <p:ext uri="{BB962C8B-B14F-4D97-AF65-F5344CB8AC3E}">
        <p14:creationId xmlns:p14="http://schemas.microsoft.com/office/powerpoint/2010/main" val="1689622533"/>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8000" y="609600"/>
            <a:ext cx="6446838" cy="1320800"/>
          </a:xfrm>
          <a:prstGeom prst="rect">
            <a:avLst/>
          </a:prstGeom>
        </p:spPr>
        <p:txBody>
          <a:bodyPr>
            <a:normAutofit/>
          </a:bodyPr>
          <a:lstStyle>
            <a:lvl1pPr>
              <a:defRPr sz="2025"/>
            </a:lvl1pPr>
          </a:lstStyle>
          <a:p>
            <a:r>
              <a:rPr lang="en-US"/>
              <a:t>Click to edit Master title style</a:t>
            </a:r>
            <a:endParaRPr lang="en-US" dirty="0"/>
          </a:p>
        </p:txBody>
      </p:sp>
      <p:sp>
        <p:nvSpPr>
          <p:cNvPr id="3" name="Content Placeholder 2"/>
          <p:cNvSpPr>
            <a:spLocks noGrp="1"/>
          </p:cNvSpPr>
          <p:nvPr>
            <p:ph idx="1"/>
          </p:nvPr>
        </p:nvSpPr>
        <p:spPr>
          <a:xfrm>
            <a:off x="508000" y="2160589"/>
            <a:ext cx="6446838" cy="388143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5403851" y="6042027"/>
            <a:ext cx="684213" cy="365125"/>
          </a:xfrm>
          <a:prstGeom prst="rect">
            <a:avLst/>
          </a:prstGeom>
        </p:spPr>
        <p:txBody>
          <a:bodyPr/>
          <a:lstStyle>
            <a:lvl1pPr eaLnBrk="0" fontAlgn="base" hangingPunct="0">
              <a:spcBef>
                <a:spcPct val="50000"/>
              </a:spcBef>
              <a:spcAft>
                <a:spcPct val="0"/>
              </a:spcAft>
              <a:defRPr>
                <a:latin typeface="Times New Roman" panose="02020603050405020304" pitchFamily="18" charset="0"/>
              </a:defRPr>
            </a:lvl1pPr>
          </a:lstStyle>
          <a:p>
            <a:pPr defTabSz="685800">
              <a:defRPr/>
            </a:pPr>
            <a:endParaRPr lang="en-US" altLang="en-US">
              <a:solidFill>
                <a:srgbClr val="5F5F5F"/>
              </a:solidFill>
            </a:endParaRPr>
          </a:p>
        </p:txBody>
      </p:sp>
      <p:sp>
        <p:nvSpPr>
          <p:cNvPr id="5" name="Footer Placeholder 4"/>
          <p:cNvSpPr>
            <a:spLocks noGrp="1"/>
          </p:cNvSpPr>
          <p:nvPr>
            <p:ph type="ftr" sz="quarter" idx="11"/>
          </p:nvPr>
        </p:nvSpPr>
        <p:spPr>
          <a:xfrm>
            <a:off x="508001" y="6042027"/>
            <a:ext cx="4722813" cy="365125"/>
          </a:xfrm>
          <a:prstGeom prst="rect">
            <a:avLst/>
          </a:prstGeom>
        </p:spPr>
        <p:txBody>
          <a:bodyPr/>
          <a:lstStyle>
            <a:lvl1pPr eaLnBrk="0" fontAlgn="base" hangingPunct="0">
              <a:spcBef>
                <a:spcPct val="50000"/>
              </a:spcBef>
              <a:spcAft>
                <a:spcPct val="0"/>
              </a:spcAft>
              <a:defRPr>
                <a:latin typeface="Times New Roman" panose="02020603050405020304" pitchFamily="18" charset="0"/>
              </a:defRPr>
            </a:lvl1pPr>
          </a:lstStyle>
          <a:p>
            <a:pPr defTabSz="685800">
              <a:defRPr/>
            </a:pPr>
            <a:endParaRPr lang="en-US" altLang="en-US">
              <a:solidFill>
                <a:srgbClr val="5F5F5F"/>
              </a:solidFill>
            </a:endParaRPr>
          </a:p>
        </p:txBody>
      </p:sp>
      <p:sp>
        <p:nvSpPr>
          <p:cNvPr id="6" name="Slide Number Placeholder 5"/>
          <p:cNvSpPr>
            <a:spLocks noGrp="1"/>
          </p:cNvSpPr>
          <p:nvPr>
            <p:ph type="sldNum" sz="quarter" idx="12"/>
          </p:nvPr>
        </p:nvSpPr>
        <p:spPr>
          <a:xfrm>
            <a:off x="6443665" y="6042027"/>
            <a:ext cx="511175" cy="365125"/>
          </a:xfrm>
          <a:prstGeom prst="rect">
            <a:avLst/>
          </a:prstGeom>
        </p:spPr>
        <p:txBody>
          <a:bodyPr/>
          <a:lstStyle>
            <a:lvl1pPr eaLnBrk="0" fontAlgn="base" hangingPunct="0">
              <a:spcBef>
                <a:spcPct val="50000"/>
              </a:spcBef>
              <a:spcAft>
                <a:spcPct val="0"/>
              </a:spcAft>
              <a:defRPr>
                <a:latin typeface="Times New Roman" panose="02020603050405020304" pitchFamily="18" charset="0"/>
              </a:defRPr>
            </a:lvl1pPr>
          </a:lstStyle>
          <a:p>
            <a:pPr defTabSz="685800">
              <a:defRPr/>
            </a:pPr>
            <a:fld id="{831F250A-4CE7-44D4-85B4-49BD9AF6BFD0}" type="slidenum">
              <a:rPr lang="en-US" altLang="en-US" smtClean="0">
                <a:solidFill>
                  <a:srgbClr val="5F5F5F"/>
                </a:solidFill>
              </a:rPr>
              <a:pPr defTabSz="685800">
                <a:defRPr/>
              </a:pPr>
              <a:t>‹#›</a:t>
            </a:fld>
            <a:endParaRPr lang="en-US" altLang="en-US">
              <a:solidFill>
                <a:srgbClr val="5F5F5F"/>
              </a:solidFill>
            </a:endParaRPr>
          </a:p>
        </p:txBody>
      </p:sp>
    </p:spTree>
    <p:extLst>
      <p:ext uri="{BB962C8B-B14F-4D97-AF65-F5344CB8AC3E}">
        <p14:creationId xmlns:p14="http://schemas.microsoft.com/office/powerpoint/2010/main" val="2996705736"/>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userDrawn="1">
  <p:cSld name="2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48" y="6042026"/>
            <a:ext cx="683419"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685800">
              <a:defRPr/>
            </a:pPr>
            <a:fld id="{DD22C65B-FAC9-421A-9391-569306C0644A}" type="datetimeFigureOut">
              <a:rPr lang="zh-CN" altLang="en-US" smtClean="0"/>
              <a:pPr defTabSz="685800">
                <a:defRPr/>
              </a:pPr>
              <a:t>2024/2/19</a:t>
            </a:fld>
            <a:endParaRPr lang="zh-CN" altLang="en-US"/>
          </a:p>
        </p:txBody>
      </p:sp>
      <p:sp>
        <p:nvSpPr>
          <p:cNvPr id="3" name="页脚占位符 3"/>
          <p:cNvSpPr>
            <a:spLocks noGrp="1"/>
          </p:cNvSpPr>
          <p:nvPr>
            <p:ph type="ftr" sz="quarter" idx="11"/>
          </p:nvPr>
        </p:nvSpPr>
        <p:spPr>
          <a:xfrm>
            <a:off x="508397" y="6042026"/>
            <a:ext cx="4723209"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685800">
              <a:defRPr/>
            </a:pPr>
            <a:endParaRPr lang="zh-CN" altLang="en-US"/>
          </a:p>
        </p:txBody>
      </p:sp>
      <p:sp>
        <p:nvSpPr>
          <p:cNvPr id="4" name="灯片编号占位符 4"/>
          <p:cNvSpPr>
            <a:spLocks noGrp="1"/>
          </p:cNvSpPr>
          <p:nvPr>
            <p:ph type="sldNum" sz="quarter" idx="12"/>
          </p:nvPr>
        </p:nvSpPr>
        <p:spPr>
          <a:xfrm>
            <a:off x="6442472" y="6042026"/>
            <a:ext cx="513159"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685800">
              <a:defRPr/>
            </a:pPr>
            <a:fld id="{BEBC0E72-BF06-4A19-B2CD-574FB1E7DA1E}" type="slidenum">
              <a:rPr lang="zh-CN" altLang="en-US" smtClean="0"/>
              <a:pPr defTabSz="685800">
                <a:defRPr/>
              </a:pPr>
              <a:t>‹#›</a:t>
            </a:fld>
            <a:endParaRPr lang="zh-CN" altLang="en-US"/>
          </a:p>
        </p:txBody>
      </p:sp>
    </p:spTree>
    <p:extLst>
      <p:ext uri="{BB962C8B-B14F-4D97-AF65-F5344CB8AC3E}">
        <p14:creationId xmlns:p14="http://schemas.microsoft.com/office/powerpoint/2010/main" val="24610586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xmlns="" id="{D5001AF0-D9CC-4754-8585-D35B1CB0E47F}"/>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xmlns="" id="{75ADE9A7-C7AB-4BAE-A018-50A3F9A09A1B}"/>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xmlns="" id="{847283A4-9DD8-48D1-B302-C2450208CFCB}"/>
              </a:ext>
            </a:extLst>
          </p:cNvPr>
          <p:cNvSpPr>
            <a:spLocks noGrp="1" noChangeArrowheads="1"/>
          </p:cNvSpPr>
          <p:nvPr>
            <p:ph type="sldNum" sz="quarter" idx="12"/>
          </p:nvPr>
        </p:nvSpPr>
        <p:spPr>
          <a:ln/>
        </p:spPr>
        <p:txBody>
          <a:bodyPr/>
          <a:lstStyle>
            <a:lvl1pPr>
              <a:defRPr/>
            </a:lvl1pPr>
          </a:lstStyle>
          <a:p>
            <a:fld id="{ABCD7F9F-53FE-4364-B776-E83C8D006B1A}" type="slidenum">
              <a:rPr lang="en-US" altLang="en-US"/>
              <a:pPr/>
              <a:t>‹#›</a:t>
            </a:fld>
            <a:endParaRPr lang="en-US" altLang="en-US"/>
          </a:p>
        </p:txBody>
      </p:sp>
    </p:spTree>
    <p:extLst>
      <p:ext uri="{BB962C8B-B14F-4D97-AF65-F5344CB8AC3E}">
        <p14:creationId xmlns:p14="http://schemas.microsoft.com/office/powerpoint/2010/main" val="2746642878"/>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09681950"/>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4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33905506"/>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3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80300833"/>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userDrawn="1">
  <p:cSld name="6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3850" y="6041363"/>
            <a:ext cx="683954"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pPr>
                <a:defRPr/>
              </a:pPr>
              <a:t>2024/2/19</a:t>
            </a:fld>
            <a:endParaRPr lang="zh-CN" altLang="en-US"/>
          </a:p>
        </p:txBody>
      </p:sp>
      <p:sp>
        <p:nvSpPr>
          <p:cNvPr id="3" name="页脚占位符 3"/>
          <p:cNvSpPr>
            <a:spLocks noGrp="1"/>
          </p:cNvSpPr>
          <p:nvPr>
            <p:ph type="ftr" sz="quarter" idx="11"/>
          </p:nvPr>
        </p:nvSpPr>
        <p:spPr>
          <a:xfrm>
            <a:off x="508001" y="6041363"/>
            <a:ext cx="4723209"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6442998" y="6041363"/>
            <a:ext cx="512504"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pPr>
                <a:defRPr/>
              </a:pPr>
              <a:t>‹#›</a:t>
            </a:fld>
            <a:endParaRPr lang="zh-CN" altLang="en-US"/>
          </a:p>
        </p:txBody>
      </p:sp>
    </p:spTree>
    <p:extLst>
      <p:ext uri="{BB962C8B-B14F-4D97-AF65-F5344CB8AC3E}">
        <p14:creationId xmlns:p14="http://schemas.microsoft.com/office/powerpoint/2010/main" val="628982549"/>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userDrawn="1">
  <p:cSld name="7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56677576"/>
      </p:ext>
    </p:extLst>
  </p:cSld>
  <p:clrMapOvr>
    <a:masterClrMapping/>
  </p:clrMapOvr>
  <p:transition spd="slow" advTm="3000"/>
</p:sldLayout>
</file>

<file path=ppt/slideLayouts/slideLayout155.xml><?xml version="1.0" encoding="utf-8"?>
<p:sldLayout xmlns:a="http://schemas.openxmlformats.org/drawingml/2006/main" xmlns:r="http://schemas.openxmlformats.org/officeDocument/2006/relationships" xmlns:p="http://schemas.openxmlformats.org/presentationml/2006/main" userDrawn="1">
  <p:cSld name="6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771210" y="6130925"/>
            <a:ext cx="859631" cy="369888"/>
          </a:xfrm>
          <a:prstGeom prst="rect">
            <a:avLst/>
          </a:prstGeom>
        </p:spPr>
        <p:txBody>
          <a:bodyPr/>
          <a:lstStyle>
            <a:lvl1pPr>
              <a:defRPr>
                <a:solidFill>
                  <a:prstClr val="black">
                    <a:tint val="75000"/>
                  </a:prstClr>
                </a:solidFill>
              </a:defRPr>
            </a:lvl1pPr>
          </a:lstStyle>
          <a:p>
            <a:pPr>
              <a:defRPr/>
            </a:pPr>
            <a:fld id="{A555B3B3-C94B-4900-8A1F-220359EE6AAD}" type="datetimeFigureOut">
              <a:rPr lang="zh-CN" altLang="en-US"/>
              <a:pPr>
                <a:defRPr/>
              </a:pPr>
              <a:t>2024/2/19</a:t>
            </a:fld>
            <a:endParaRPr lang="zh-CN" altLang="en-US"/>
          </a:p>
        </p:txBody>
      </p:sp>
      <p:sp>
        <p:nvSpPr>
          <p:cNvPr id="3" name="页脚占位符 3"/>
          <p:cNvSpPr>
            <a:spLocks noGrp="1"/>
          </p:cNvSpPr>
          <p:nvPr>
            <p:ph type="ftr" sz="quarter" idx="11"/>
          </p:nvPr>
        </p:nvSpPr>
        <p:spPr>
          <a:xfrm>
            <a:off x="1941910" y="6135689"/>
            <a:ext cx="5715000"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398859" y="787401"/>
            <a:ext cx="584597" cy="365125"/>
          </a:xfrm>
          <a:prstGeom prst="rect">
            <a:avLst/>
          </a:prstGeom>
        </p:spPr>
        <p:txBody>
          <a:bodyPr/>
          <a:lstStyle>
            <a:lvl1pPr>
              <a:defRPr>
                <a:solidFill>
                  <a:prstClr val="black">
                    <a:tint val="75000"/>
                  </a:prstClr>
                </a:solidFill>
              </a:defRPr>
            </a:lvl1pPr>
          </a:lstStyle>
          <a:p>
            <a:pPr>
              <a:defRPr/>
            </a:pPr>
            <a:fld id="{F72B3403-94C5-4D26-BB59-AC8DAC884A2C}" type="slidenum">
              <a:rPr lang="zh-CN" altLang="en-US"/>
              <a:pPr>
                <a:defRPr/>
              </a:pPr>
              <a:t>‹#›</a:t>
            </a:fld>
            <a:endParaRPr lang="zh-CN" altLang="en-US"/>
          </a:p>
        </p:txBody>
      </p:sp>
    </p:spTree>
    <p:extLst>
      <p:ext uri="{BB962C8B-B14F-4D97-AF65-F5344CB8AC3E}">
        <p14:creationId xmlns:p14="http://schemas.microsoft.com/office/powerpoint/2010/main" val="1201886268"/>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userDrawn="1">
  <p:cSld name="14_标题和内容">
    <p:spTree>
      <p:nvGrpSpPr>
        <p:cNvPr id="1" name=""/>
        <p:cNvGrpSpPr/>
        <p:nvPr/>
      </p:nvGrpSpPr>
      <p:grpSpPr>
        <a:xfrm>
          <a:off x="0" y="0"/>
          <a:ext cx="0" cy="0"/>
          <a:chOff x="0" y="0"/>
          <a:chExt cx="0" cy="0"/>
        </a:xfrm>
      </p:grpSpPr>
      <p:sp>
        <p:nvSpPr>
          <p:cNvPr id="2" name="日期占位符 3"/>
          <p:cNvSpPr>
            <a:spLocks noGrp="1"/>
          </p:cNvSpPr>
          <p:nvPr>
            <p:ph type="dt" sz="half" idx="10"/>
          </p:nvPr>
        </p:nvSpPr>
        <p:spPr>
          <a:xfrm>
            <a:off x="7771210" y="6130925"/>
            <a:ext cx="859631" cy="369888"/>
          </a:xfrm>
          <a:prstGeom prst="rect">
            <a:avLst/>
          </a:prstGeom>
        </p:spPr>
        <p:txBody>
          <a:bodyPr/>
          <a:lstStyle>
            <a:lvl1pPr>
              <a:defRPr>
                <a:solidFill>
                  <a:prstClr val="black">
                    <a:tint val="75000"/>
                  </a:prstClr>
                </a:solidFill>
              </a:defRPr>
            </a:lvl1pPr>
          </a:lstStyle>
          <a:p>
            <a:pPr>
              <a:defRPr/>
            </a:pPr>
            <a:fld id="{422852A1-82BC-420A-A8F1-ADF75FD23FF1}" type="datetimeFigureOut">
              <a:rPr lang="zh-CN" altLang="en-US"/>
              <a:pPr>
                <a:defRPr/>
              </a:pPr>
              <a:t>2024/2/19</a:t>
            </a:fld>
            <a:endParaRPr lang="zh-CN" altLang="en-US"/>
          </a:p>
        </p:txBody>
      </p:sp>
      <p:sp>
        <p:nvSpPr>
          <p:cNvPr id="3" name="页脚占位符 4"/>
          <p:cNvSpPr>
            <a:spLocks noGrp="1"/>
          </p:cNvSpPr>
          <p:nvPr>
            <p:ph type="ftr" sz="quarter" idx="11"/>
          </p:nvPr>
        </p:nvSpPr>
        <p:spPr>
          <a:xfrm>
            <a:off x="1941910" y="6135689"/>
            <a:ext cx="5715000"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5"/>
          <p:cNvSpPr>
            <a:spLocks noGrp="1"/>
          </p:cNvSpPr>
          <p:nvPr>
            <p:ph type="sldNum" sz="quarter" idx="12"/>
          </p:nvPr>
        </p:nvSpPr>
        <p:spPr>
          <a:xfrm>
            <a:off x="398859" y="787401"/>
            <a:ext cx="584597" cy="365125"/>
          </a:xfrm>
          <a:prstGeom prst="rect">
            <a:avLst/>
          </a:prstGeom>
        </p:spPr>
        <p:txBody>
          <a:bodyPr/>
          <a:lstStyle>
            <a:lvl1pPr>
              <a:defRPr>
                <a:solidFill>
                  <a:srgbClr val="5FCBEF"/>
                </a:solidFill>
              </a:defRPr>
            </a:lvl1pPr>
          </a:lstStyle>
          <a:p>
            <a:pPr>
              <a:defRPr/>
            </a:pPr>
            <a:fld id="{8DEF1F46-8D2F-4052-9F6A-08F3809E54A5}" type="slidenum">
              <a:rPr lang="zh-CN" altLang="en-US"/>
              <a:pPr>
                <a:defRPr/>
              </a:pPr>
              <a:t>‹#›</a:t>
            </a:fld>
            <a:endParaRPr lang="zh-CN" altLang="en-US"/>
          </a:p>
        </p:txBody>
      </p:sp>
    </p:spTree>
    <p:extLst>
      <p:ext uri="{BB962C8B-B14F-4D97-AF65-F5344CB8AC3E}">
        <p14:creationId xmlns:p14="http://schemas.microsoft.com/office/powerpoint/2010/main" val="1349781408"/>
      </p:ext>
    </p:extLst>
  </p:cSld>
  <p:clrMapOvr>
    <a:masterClrMapping/>
  </p:clrMapOvr>
  <p:transition spd="slow" advTm="3000">
    <p:random/>
  </p:transition>
</p:sldLayout>
</file>

<file path=ppt/slideLayouts/slideLayout1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A0034A2-EC3D-4E87-89F9-B69BCA4627D5}"/>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vi-VN"/>
          </a:p>
        </p:txBody>
      </p:sp>
      <p:sp>
        <p:nvSpPr>
          <p:cNvPr id="3" name="Subtitle 2">
            <a:extLst>
              <a:ext uri="{FF2B5EF4-FFF2-40B4-BE49-F238E27FC236}">
                <a16:creationId xmlns:a16="http://schemas.microsoft.com/office/drawing/2014/main" xmlns="" id="{048DBC12-B15A-4353-B4F1-E7ACECB24C53}"/>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xmlns="" id="{5FC67FC5-4695-4769-B09D-E36515C9EBFB}"/>
              </a:ext>
            </a:extLst>
          </p:cNvPr>
          <p:cNvSpPr>
            <a:spLocks noGrp="1"/>
          </p:cNvSpPr>
          <p:nvPr>
            <p:ph type="dt" sz="half" idx="10"/>
          </p:nvPr>
        </p:nvSpPr>
        <p:spPr/>
        <p:txBody>
          <a:bodyPr/>
          <a:lstStyle/>
          <a:p>
            <a:fld id="{2CB968AD-B001-4847-9280-15793F2E2AD6}" type="datetimeFigureOut">
              <a:rPr lang="vi-VN" smtClean="0"/>
              <a:t>19/02/2024</a:t>
            </a:fld>
            <a:endParaRPr lang="vi-VN"/>
          </a:p>
        </p:txBody>
      </p:sp>
      <p:sp>
        <p:nvSpPr>
          <p:cNvPr id="5" name="Footer Placeholder 4">
            <a:extLst>
              <a:ext uri="{FF2B5EF4-FFF2-40B4-BE49-F238E27FC236}">
                <a16:creationId xmlns:a16="http://schemas.microsoft.com/office/drawing/2014/main" xmlns="" id="{2C7B46F6-5CD9-4051-BFEC-60544D3DA75A}"/>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xmlns="" id="{FCF297CA-CBA4-4795-845D-6BD5B0C2D413}"/>
              </a:ext>
            </a:extLst>
          </p:cNvPr>
          <p:cNvSpPr>
            <a:spLocks noGrp="1"/>
          </p:cNvSpPr>
          <p:nvPr>
            <p:ph type="sldNum" sz="quarter" idx="12"/>
          </p:nvPr>
        </p:nvSpPr>
        <p:spPr/>
        <p:txBody>
          <a:bodyPr/>
          <a:lstStyle/>
          <a:p>
            <a:fld id="{3F5C667D-52ED-490D-978E-07E3826801DC}" type="slidenum">
              <a:rPr lang="vi-VN" smtClean="0"/>
              <a:t>‹#›</a:t>
            </a:fld>
            <a:endParaRPr lang="vi-VN"/>
          </a:p>
        </p:txBody>
      </p:sp>
    </p:spTree>
    <p:extLst>
      <p:ext uri="{BB962C8B-B14F-4D97-AF65-F5344CB8AC3E}">
        <p14:creationId xmlns:p14="http://schemas.microsoft.com/office/powerpoint/2010/main" val="2632130167"/>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7F9A039-BD1E-4C09-ABF4-1E382150A998}"/>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xmlns="" id="{7AF52C72-24FF-4A74-BE90-C0A47CF3917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xmlns="" id="{40A44F86-7461-4F2A-8905-B7B2C6F150C5}"/>
              </a:ext>
            </a:extLst>
          </p:cNvPr>
          <p:cNvSpPr>
            <a:spLocks noGrp="1"/>
          </p:cNvSpPr>
          <p:nvPr>
            <p:ph type="dt" sz="half" idx="10"/>
          </p:nvPr>
        </p:nvSpPr>
        <p:spPr/>
        <p:txBody>
          <a:bodyPr/>
          <a:lstStyle/>
          <a:p>
            <a:fld id="{2CB968AD-B001-4847-9280-15793F2E2AD6}" type="datetimeFigureOut">
              <a:rPr lang="vi-VN" smtClean="0"/>
              <a:t>19/02/2024</a:t>
            </a:fld>
            <a:endParaRPr lang="vi-VN"/>
          </a:p>
        </p:txBody>
      </p:sp>
      <p:sp>
        <p:nvSpPr>
          <p:cNvPr id="5" name="Footer Placeholder 4">
            <a:extLst>
              <a:ext uri="{FF2B5EF4-FFF2-40B4-BE49-F238E27FC236}">
                <a16:creationId xmlns:a16="http://schemas.microsoft.com/office/drawing/2014/main" xmlns="" id="{C5DFA6F5-60FE-4028-9992-DD1F64126162}"/>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xmlns="" id="{0E7EF873-34AB-44E2-A809-2A9AA58B32A8}"/>
              </a:ext>
            </a:extLst>
          </p:cNvPr>
          <p:cNvSpPr>
            <a:spLocks noGrp="1"/>
          </p:cNvSpPr>
          <p:nvPr>
            <p:ph type="sldNum" sz="quarter" idx="12"/>
          </p:nvPr>
        </p:nvSpPr>
        <p:spPr/>
        <p:txBody>
          <a:bodyPr/>
          <a:lstStyle/>
          <a:p>
            <a:fld id="{3F5C667D-52ED-490D-978E-07E3826801DC}" type="slidenum">
              <a:rPr lang="vi-VN" smtClean="0"/>
              <a:t>‹#›</a:t>
            </a:fld>
            <a:endParaRPr lang="vi-VN"/>
          </a:p>
        </p:txBody>
      </p:sp>
    </p:spTree>
    <p:extLst>
      <p:ext uri="{BB962C8B-B14F-4D97-AF65-F5344CB8AC3E}">
        <p14:creationId xmlns:p14="http://schemas.microsoft.com/office/powerpoint/2010/main" val="2646184639"/>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B6E252D-1382-44E8-9867-DE4AC6075482}"/>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xmlns="" id="{18D7FE16-D659-43B2-829E-C6D18B9DD496}"/>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41F2B85C-4CDB-406E-A962-805FEF7400B5}"/>
              </a:ext>
            </a:extLst>
          </p:cNvPr>
          <p:cNvSpPr>
            <a:spLocks noGrp="1"/>
          </p:cNvSpPr>
          <p:nvPr>
            <p:ph type="dt" sz="half" idx="10"/>
          </p:nvPr>
        </p:nvSpPr>
        <p:spPr/>
        <p:txBody>
          <a:bodyPr/>
          <a:lstStyle/>
          <a:p>
            <a:fld id="{2CB968AD-B001-4847-9280-15793F2E2AD6}" type="datetimeFigureOut">
              <a:rPr lang="vi-VN" smtClean="0"/>
              <a:t>19/02/2024</a:t>
            </a:fld>
            <a:endParaRPr lang="vi-VN"/>
          </a:p>
        </p:txBody>
      </p:sp>
      <p:sp>
        <p:nvSpPr>
          <p:cNvPr id="5" name="Footer Placeholder 4">
            <a:extLst>
              <a:ext uri="{FF2B5EF4-FFF2-40B4-BE49-F238E27FC236}">
                <a16:creationId xmlns:a16="http://schemas.microsoft.com/office/drawing/2014/main" xmlns="" id="{4BDFB7F7-D5D8-425F-B162-255743392BEF}"/>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xmlns="" id="{3D5819DE-7309-4DFD-9463-E5C72D33471F}"/>
              </a:ext>
            </a:extLst>
          </p:cNvPr>
          <p:cNvSpPr>
            <a:spLocks noGrp="1"/>
          </p:cNvSpPr>
          <p:nvPr>
            <p:ph type="sldNum" sz="quarter" idx="12"/>
          </p:nvPr>
        </p:nvSpPr>
        <p:spPr/>
        <p:txBody>
          <a:bodyPr/>
          <a:lstStyle/>
          <a:p>
            <a:fld id="{3F5C667D-52ED-490D-978E-07E3826801DC}" type="slidenum">
              <a:rPr lang="vi-VN" smtClean="0"/>
              <a:t>‹#›</a:t>
            </a:fld>
            <a:endParaRPr lang="vi-VN"/>
          </a:p>
        </p:txBody>
      </p:sp>
    </p:spTree>
    <p:extLst>
      <p:ext uri="{BB962C8B-B14F-4D97-AF65-F5344CB8AC3E}">
        <p14:creationId xmlns:p14="http://schemas.microsoft.com/office/powerpoint/2010/main" val="42113333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xmlns="" id="{70990131-A443-498B-A512-7EAE39FE5FAB}"/>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a:extLst>
              <a:ext uri="{FF2B5EF4-FFF2-40B4-BE49-F238E27FC236}">
                <a16:creationId xmlns:a16="http://schemas.microsoft.com/office/drawing/2014/main" xmlns="" id="{63FFCF0A-188D-4CC6-BCBC-230452CE66BD}"/>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a:extLst>
              <a:ext uri="{FF2B5EF4-FFF2-40B4-BE49-F238E27FC236}">
                <a16:creationId xmlns:a16="http://schemas.microsoft.com/office/drawing/2014/main" xmlns="" id="{CDD7D8CA-6AB8-420C-8BEB-A37C61FA80CA}"/>
              </a:ext>
            </a:extLst>
          </p:cNvPr>
          <p:cNvSpPr>
            <a:spLocks noGrp="1" noChangeArrowheads="1"/>
          </p:cNvSpPr>
          <p:nvPr>
            <p:ph type="sldNum" sz="quarter" idx="12"/>
          </p:nvPr>
        </p:nvSpPr>
        <p:spPr>
          <a:ln/>
        </p:spPr>
        <p:txBody>
          <a:bodyPr/>
          <a:lstStyle>
            <a:lvl1pPr>
              <a:defRPr/>
            </a:lvl1pPr>
          </a:lstStyle>
          <a:p>
            <a:fld id="{03AF630B-3A31-4024-90AD-6540D5D203C8}" type="slidenum">
              <a:rPr lang="en-US" altLang="en-US"/>
              <a:pPr/>
              <a:t>‹#›</a:t>
            </a:fld>
            <a:endParaRPr lang="en-US" altLang="en-US"/>
          </a:p>
        </p:txBody>
      </p:sp>
    </p:spTree>
    <p:extLst>
      <p:ext uri="{BB962C8B-B14F-4D97-AF65-F5344CB8AC3E}">
        <p14:creationId xmlns:p14="http://schemas.microsoft.com/office/powerpoint/2010/main" val="3558614976"/>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A581DC8-7908-4DBD-9A99-53C1D03DF606}"/>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xmlns="" id="{25F50CD2-E72D-4892-ACB5-68E5E3F0F4CE}"/>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xmlns="" id="{447580B1-431C-414B-8B71-758BA226E351}"/>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xmlns="" id="{523EE20C-4EF0-430F-8183-1105ED04EF5A}"/>
              </a:ext>
            </a:extLst>
          </p:cNvPr>
          <p:cNvSpPr>
            <a:spLocks noGrp="1"/>
          </p:cNvSpPr>
          <p:nvPr>
            <p:ph type="dt" sz="half" idx="10"/>
          </p:nvPr>
        </p:nvSpPr>
        <p:spPr/>
        <p:txBody>
          <a:bodyPr/>
          <a:lstStyle/>
          <a:p>
            <a:fld id="{2CB968AD-B001-4847-9280-15793F2E2AD6}" type="datetimeFigureOut">
              <a:rPr lang="vi-VN" smtClean="0"/>
              <a:t>19/02/2024</a:t>
            </a:fld>
            <a:endParaRPr lang="vi-VN"/>
          </a:p>
        </p:txBody>
      </p:sp>
      <p:sp>
        <p:nvSpPr>
          <p:cNvPr id="6" name="Footer Placeholder 5">
            <a:extLst>
              <a:ext uri="{FF2B5EF4-FFF2-40B4-BE49-F238E27FC236}">
                <a16:creationId xmlns:a16="http://schemas.microsoft.com/office/drawing/2014/main" xmlns="" id="{1B96EB06-5D0D-4C53-8C01-52EDC44AC3DB}"/>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xmlns="" id="{428B6C93-695B-4F85-A2F6-056DA7A06147}"/>
              </a:ext>
            </a:extLst>
          </p:cNvPr>
          <p:cNvSpPr>
            <a:spLocks noGrp="1"/>
          </p:cNvSpPr>
          <p:nvPr>
            <p:ph type="sldNum" sz="quarter" idx="12"/>
          </p:nvPr>
        </p:nvSpPr>
        <p:spPr/>
        <p:txBody>
          <a:bodyPr/>
          <a:lstStyle/>
          <a:p>
            <a:fld id="{3F5C667D-52ED-490D-978E-07E3826801DC}" type="slidenum">
              <a:rPr lang="vi-VN" smtClean="0"/>
              <a:t>‹#›</a:t>
            </a:fld>
            <a:endParaRPr lang="vi-VN"/>
          </a:p>
        </p:txBody>
      </p:sp>
    </p:spTree>
    <p:extLst>
      <p:ext uri="{BB962C8B-B14F-4D97-AF65-F5344CB8AC3E}">
        <p14:creationId xmlns:p14="http://schemas.microsoft.com/office/powerpoint/2010/main" val="3090772181"/>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FE65D0D-69FA-4D85-BF65-767A83ADF4B3}"/>
              </a:ext>
            </a:extLst>
          </p:cNvPr>
          <p:cNvSpPr>
            <a:spLocks noGrp="1"/>
          </p:cNvSpPr>
          <p:nvPr>
            <p:ph type="title"/>
          </p:nvPr>
        </p:nvSpPr>
        <p:spPr>
          <a:xfrm>
            <a:off x="629841" y="365126"/>
            <a:ext cx="7886700" cy="1325563"/>
          </a:xfr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xmlns="" id="{79CE8C93-1D2E-4891-873A-0EB63076ED6F}"/>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E776592B-36D1-415C-A399-16795E41886C}"/>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xmlns="" id="{A2430EF0-80FB-43EE-A3D9-86D72ACD9EFB}"/>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BA5868DA-65C4-4DA1-820B-4BFF586D2B4F}"/>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xmlns="" id="{04BBF156-5236-4226-857D-094322F1701A}"/>
              </a:ext>
            </a:extLst>
          </p:cNvPr>
          <p:cNvSpPr>
            <a:spLocks noGrp="1"/>
          </p:cNvSpPr>
          <p:nvPr>
            <p:ph type="dt" sz="half" idx="10"/>
          </p:nvPr>
        </p:nvSpPr>
        <p:spPr/>
        <p:txBody>
          <a:bodyPr/>
          <a:lstStyle/>
          <a:p>
            <a:fld id="{2CB968AD-B001-4847-9280-15793F2E2AD6}" type="datetimeFigureOut">
              <a:rPr lang="vi-VN" smtClean="0"/>
              <a:t>19/02/2024</a:t>
            </a:fld>
            <a:endParaRPr lang="vi-VN"/>
          </a:p>
        </p:txBody>
      </p:sp>
      <p:sp>
        <p:nvSpPr>
          <p:cNvPr id="8" name="Footer Placeholder 7">
            <a:extLst>
              <a:ext uri="{FF2B5EF4-FFF2-40B4-BE49-F238E27FC236}">
                <a16:creationId xmlns:a16="http://schemas.microsoft.com/office/drawing/2014/main" xmlns="" id="{536268A7-F086-439C-8AAF-2353BA99C56E}"/>
              </a:ext>
            </a:extLst>
          </p:cNvPr>
          <p:cNvSpPr>
            <a:spLocks noGrp="1"/>
          </p:cNvSpPr>
          <p:nvPr>
            <p:ph type="ftr" sz="quarter" idx="11"/>
          </p:nvPr>
        </p:nvSpPr>
        <p:spPr/>
        <p:txBody>
          <a:bodyPr/>
          <a:lstStyle/>
          <a:p>
            <a:endParaRPr lang="vi-VN"/>
          </a:p>
        </p:txBody>
      </p:sp>
      <p:sp>
        <p:nvSpPr>
          <p:cNvPr id="9" name="Slide Number Placeholder 8">
            <a:extLst>
              <a:ext uri="{FF2B5EF4-FFF2-40B4-BE49-F238E27FC236}">
                <a16:creationId xmlns:a16="http://schemas.microsoft.com/office/drawing/2014/main" xmlns="" id="{DAE69767-66AE-4C64-B518-8C7361838A5E}"/>
              </a:ext>
            </a:extLst>
          </p:cNvPr>
          <p:cNvSpPr>
            <a:spLocks noGrp="1"/>
          </p:cNvSpPr>
          <p:nvPr>
            <p:ph type="sldNum" sz="quarter" idx="12"/>
          </p:nvPr>
        </p:nvSpPr>
        <p:spPr/>
        <p:txBody>
          <a:bodyPr/>
          <a:lstStyle/>
          <a:p>
            <a:fld id="{3F5C667D-52ED-490D-978E-07E3826801DC}" type="slidenum">
              <a:rPr lang="vi-VN" smtClean="0"/>
              <a:t>‹#›</a:t>
            </a:fld>
            <a:endParaRPr lang="vi-VN"/>
          </a:p>
        </p:txBody>
      </p:sp>
    </p:spTree>
    <p:extLst>
      <p:ext uri="{BB962C8B-B14F-4D97-AF65-F5344CB8AC3E}">
        <p14:creationId xmlns:p14="http://schemas.microsoft.com/office/powerpoint/2010/main" val="4250144674"/>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BA7179C-1705-4CDE-B64F-6E9B65352AC4}"/>
              </a:ext>
            </a:extLst>
          </p:cNvPr>
          <p:cNvSpPr>
            <a:spLocks noGrp="1"/>
          </p:cNvSpPr>
          <p:nvPr>
            <p:ph type="title"/>
          </p:nvPr>
        </p:nvSpPr>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xmlns="" id="{3DC8E895-C8B7-4AEC-8B6D-A536D4A471DE}"/>
              </a:ext>
            </a:extLst>
          </p:cNvPr>
          <p:cNvSpPr>
            <a:spLocks noGrp="1"/>
          </p:cNvSpPr>
          <p:nvPr>
            <p:ph type="dt" sz="half" idx="10"/>
          </p:nvPr>
        </p:nvSpPr>
        <p:spPr/>
        <p:txBody>
          <a:bodyPr/>
          <a:lstStyle/>
          <a:p>
            <a:fld id="{2CB968AD-B001-4847-9280-15793F2E2AD6}" type="datetimeFigureOut">
              <a:rPr lang="vi-VN" smtClean="0"/>
              <a:t>19/02/2024</a:t>
            </a:fld>
            <a:endParaRPr lang="vi-VN"/>
          </a:p>
        </p:txBody>
      </p:sp>
      <p:sp>
        <p:nvSpPr>
          <p:cNvPr id="4" name="Footer Placeholder 3">
            <a:extLst>
              <a:ext uri="{FF2B5EF4-FFF2-40B4-BE49-F238E27FC236}">
                <a16:creationId xmlns:a16="http://schemas.microsoft.com/office/drawing/2014/main" xmlns="" id="{3497419E-1073-473D-8776-5D696F1DED99}"/>
              </a:ext>
            </a:extLst>
          </p:cNvPr>
          <p:cNvSpPr>
            <a:spLocks noGrp="1"/>
          </p:cNvSpPr>
          <p:nvPr>
            <p:ph type="ftr" sz="quarter" idx="11"/>
          </p:nvPr>
        </p:nvSpPr>
        <p:spPr/>
        <p:txBody>
          <a:bodyPr/>
          <a:lstStyle/>
          <a:p>
            <a:endParaRPr lang="vi-VN"/>
          </a:p>
        </p:txBody>
      </p:sp>
      <p:sp>
        <p:nvSpPr>
          <p:cNvPr id="5" name="Slide Number Placeholder 4">
            <a:extLst>
              <a:ext uri="{FF2B5EF4-FFF2-40B4-BE49-F238E27FC236}">
                <a16:creationId xmlns:a16="http://schemas.microsoft.com/office/drawing/2014/main" xmlns="" id="{C51EF0FF-8D85-409A-B1E7-01B556EA40E8}"/>
              </a:ext>
            </a:extLst>
          </p:cNvPr>
          <p:cNvSpPr>
            <a:spLocks noGrp="1"/>
          </p:cNvSpPr>
          <p:nvPr>
            <p:ph type="sldNum" sz="quarter" idx="12"/>
          </p:nvPr>
        </p:nvSpPr>
        <p:spPr/>
        <p:txBody>
          <a:bodyPr/>
          <a:lstStyle/>
          <a:p>
            <a:fld id="{3F5C667D-52ED-490D-978E-07E3826801DC}" type="slidenum">
              <a:rPr lang="vi-VN" smtClean="0"/>
              <a:t>‹#›</a:t>
            </a:fld>
            <a:endParaRPr lang="vi-VN"/>
          </a:p>
        </p:txBody>
      </p:sp>
    </p:spTree>
    <p:extLst>
      <p:ext uri="{BB962C8B-B14F-4D97-AF65-F5344CB8AC3E}">
        <p14:creationId xmlns:p14="http://schemas.microsoft.com/office/powerpoint/2010/main" val="1340022857"/>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91A5D80F-68E4-41A8-B66E-CD2DC8779EB6}"/>
              </a:ext>
            </a:extLst>
          </p:cNvPr>
          <p:cNvSpPr>
            <a:spLocks noGrp="1"/>
          </p:cNvSpPr>
          <p:nvPr>
            <p:ph type="dt" sz="half" idx="10"/>
          </p:nvPr>
        </p:nvSpPr>
        <p:spPr/>
        <p:txBody>
          <a:bodyPr/>
          <a:lstStyle/>
          <a:p>
            <a:fld id="{2CB968AD-B001-4847-9280-15793F2E2AD6}" type="datetimeFigureOut">
              <a:rPr lang="vi-VN" smtClean="0"/>
              <a:t>19/02/2024</a:t>
            </a:fld>
            <a:endParaRPr lang="vi-VN"/>
          </a:p>
        </p:txBody>
      </p:sp>
      <p:sp>
        <p:nvSpPr>
          <p:cNvPr id="3" name="Footer Placeholder 2">
            <a:extLst>
              <a:ext uri="{FF2B5EF4-FFF2-40B4-BE49-F238E27FC236}">
                <a16:creationId xmlns:a16="http://schemas.microsoft.com/office/drawing/2014/main" xmlns="" id="{EBEFA69D-38A3-4F63-ACD5-F45BF90BF718}"/>
              </a:ext>
            </a:extLst>
          </p:cNvPr>
          <p:cNvSpPr>
            <a:spLocks noGrp="1"/>
          </p:cNvSpPr>
          <p:nvPr>
            <p:ph type="ftr" sz="quarter" idx="11"/>
          </p:nvPr>
        </p:nvSpPr>
        <p:spPr/>
        <p:txBody>
          <a:bodyPr/>
          <a:lstStyle/>
          <a:p>
            <a:endParaRPr lang="vi-VN"/>
          </a:p>
        </p:txBody>
      </p:sp>
      <p:sp>
        <p:nvSpPr>
          <p:cNvPr id="4" name="Slide Number Placeholder 3">
            <a:extLst>
              <a:ext uri="{FF2B5EF4-FFF2-40B4-BE49-F238E27FC236}">
                <a16:creationId xmlns:a16="http://schemas.microsoft.com/office/drawing/2014/main" xmlns="" id="{37B69FB4-4F35-4927-A148-CC6C4C6E38AE}"/>
              </a:ext>
            </a:extLst>
          </p:cNvPr>
          <p:cNvSpPr>
            <a:spLocks noGrp="1"/>
          </p:cNvSpPr>
          <p:nvPr>
            <p:ph type="sldNum" sz="quarter" idx="12"/>
          </p:nvPr>
        </p:nvSpPr>
        <p:spPr/>
        <p:txBody>
          <a:bodyPr/>
          <a:lstStyle/>
          <a:p>
            <a:fld id="{3F5C667D-52ED-490D-978E-07E3826801DC}" type="slidenum">
              <a:rPr lang="vi-VN" smtClean="0"/>
              <a:t>‹#›</a:t>
            </a:fld>
            <a:endParaRPr lang="vi-VN"/>
          </a:p>
        </p:txBody>
      </p:sp>
    </p:spTree>
    <p:extLst>
      <p:ext uri="{BB962C8B-B14F-4D97-AF65-F5344CB8AC3E}">
        <p14:creationId xmlns:p14="http://schemas.microsoft.com/office/powerpoint/2010/main" val="816861736"/>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8BE5E3D-E1D6-41A3-9BFA-EB4ADB37DB60}"/>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xmlns="" id="{BEB8C853-9D9D-4FF9-B469-94C517764AE2}"/>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xmlns="" id="{1A343C70-15B6-4347-8FF2-EE0A0B1FDF7D}"/>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xmlns="" id="{B4631EFF-3884-446A-BC77-301D50D75C63}"/>
              </a:ext>
            </a:extLst>
          </p:cNvPr>
          <p:cNvSpPr>
            <a:spLocks noGrp="1"/>
          </p:cNvSpPr>
          <p:nvPr>
            <p:ph type="dt" sz="half" idx="10"/>
          </p:nvPr>
        </p:nvSpPr>
        <p:spPr/>
        <p:txBody>
          <a:bodyPr/>
          <a:lstStyle/>
          <a:p>
            <a:fld id="{2CB968AD-B001-4847-9280-15793F2E2AD6}" type="datetimeFigureOut">
              <a:rPr lang="vi-VN" smtClean="0"/>
              <a:t>19/02/2024</a:t>
            </a:fld>
            <a:endParaRPr lang="vi-VN"/>
          </a:p>
        </p:txBody>
      </p:sp>
      <p:sp>
        <p:nvSpPr>
          <p:cNvPr id="6" name="Footer Placeholder 5">
            <a:extLst>
              <a:ext uri="{FF2B5EF4-FFF2-40B4-BE49-F238E27FC236}">
                <a16:creationId xmlns:a16="http://schemas.microsoft.com/office/drawing/2014/main" xmlns="" id="{58E54BA2-ED32-46F4-8B50-61AD971AA0F7}"/>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xmlns="" id="{56EB6783-5666-433C-8412-E87F7ABA2CE5}"/>
              </a:ext>
            </a:extLst>
          </p:cNvPr>
          <p:cNvSpPr>
            <a:spLocks noGrp="1"/>
          </p:cNvSpPr>
          <p:nvPr>
            <p:ph type="sldNum" sz="quarter" idx="12"/>
          </p:nvPr>
        </p:nvSpPr>
        <p:spPr/>
        <p:txBody>
          <a:bodyPr/>
          <a:lstStyle/>
          <a:p>
            <a:fld id="{3F5C667D-52ED-490D-978E-07E3826801DC}" type="slidenum">
              <a:rPr lang="vi-VN" smtClean="0"/>
              <a:t>‹#›</a:t>
            </a:fld>
            <a:endParaRPr lang="vi-VN"/>
          </a:p>
        </p:txBody>
      </p:sp>
    </p:spTree>
    <p:extLst>
      <p:ext uri="{BB962C8B-B14F-4D97-AF65-F5344CB8AC3E}">
        <p14:creationId xmlns:p14="http://schemas.microsoft.com/office/powerpoint/2010/main" val="2235126145"/>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29386A7-0472-48D8-BE2C-2683EFC332DB}"/>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xmlns="" id="{2A32DAE2-F1C6-4D79-9C09-84663379FCCA}"/>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vi-VN"/>
          </a:p>
        </p:txBody>
      </p:sp>
      <p:sp>
        <p:nvSpPr>
          <p:cNvPr id="4" name="Text Placeholder 3">
            <a:extLst>
              <a:ext uri="{FF2B5EF4-FFF2-40B4-BE49-F238E27FC236}">
                <a16:creationId xmlns:a16="http://schemas.microsoft.com/office/drawing/2014/main" xmlns="" id="{55D33CD4-417C-487C-9F63-971D1C0BDC25}"/>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xmlns="" id="{6060E010-E684-4544-B2EB-5EC8BC2E0DA9}"/>
              </a:ext>
            </a:extLst>
          </p:cNvPr>
          <p:cNvSpPr>
            <a:spLocks noGrp="1"/>
          </p:cNvSpPr>
          <p:nvPr>
            <p:ph type="dt" sz="half" idx="10"/>
          </p:nvPr>
        </p:nvSpPr>
        <p:spPr/>
        <p:txBody>
          <a:bodyPr/>
          <a:lstStyle/>
          <a:p>
            <a:fld id="{2CB968AD-B001-4847-9280-15793F2E2AD6}" type="datetimeFigureOut">
              <a:rPr lang="vi-VN" smtClean="0"/>
              <a:t>19/02/2024</a:t>
            </a:fld>
            <a:endParaRPr lang="vi-VN"/>
          </a:p>
        </p:txBody>
      </p:sp>
      <p:sp>
        <p:nvSpPr>
          <p:cNvPr id="6" name="Footer Placeholder 5">
            <a:extLst>
              <a:ext uri="{FF2B5EF4-FFF2-40B4-BE49-F238E27FC236}">
                <a16:creationId xmlns:a16="http://schemas.microsoft.com/office/drawing/2014/main" xmlns="" id="{DE78A6DC-155F-4277-85CA-4843094E1D23}"/>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xmlns="" id="{900ECDFC-A68E-492D-8832-5E195408F1F7}"/>
              </a:ext>
            </a:extLst>
          </p:cNvPr>
          <p:cNvSpPr>
            <a:spLocks noGrp="1"/>
          </p:cNvSpPr>
          <p:nvPr>
            <p:ph type="sldNum" sz="quarter" idx="12"/>
          </p:nvPr>
        </p:nvSpPr>
        <p:spPr/>
        <p:txBody>
          <a:bodyPr/>
          <a:lstStyle/>
          <a:p>
            <a:fld id="{3F5C667D-52ED-490D-978E-07E3826801DC}" type="slidenum">
              <a:rPr lang="vi-VN" smtClean="0"/>
              <a:t>‹#›</a:t>
            </a:fld>
            <a:endParaRPr lang="vi-VN"/>
          </a:p>
        </p:txBody>
      </p:sp>
    </p:spTree>
    <p:extLst>
      <p:ext uri="{BB962C8B-B14F-4D97-AF65-F5344CB8AC3E}">
        <p14:creationId xmlns:p14="http://schemas.microsoft.com/office/powerpoint/2010/main" val="1860252590"/>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65F30BD-D617-4D3B-9EF5-0674947EBC4C}"/>
              </a:ext>
            </a:extLst>
          </p:cNvPr>
          <p:cNvSpPr>
            <a:spLocks noGrp="1"/>
          </p:cNvSpPr>
          <p:nvPr>
            <p:ph type="title"/>
          </p:nvPr>
        </p:nvSpPr>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xmlns="" id="{5750AF8D-4AFB-47BD-B22E-982B5292400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xmlns="" id="{E28927A2-B189-4A26-AB81-BEC1958FE19B}"/>
              </a:ext>
            </a:extLst>
          </p:cNvPr>
          <p:cNvSpPr>
            <a:spLocks noGrp="1"/>
          </p:cNvSpPr>
          <p:nvPr>
            <p:ph type="dt" sz="half" idx="10"/>
          </p:nvPr>
        </p:nvSpPr>
        <p:spPr/>
        <p:txBody>
          <a:bodyPr/>
          <a:lstStyle/>
          <a:p>
            <a:fld id="{2CB968AD-B001-4847-9280-15793F2E2AD6}" type="datetimeFigureOut">
              <a:rPr lang="vi-VN" smtClean="0"/>
              <a:t>19/02/2024</a:t>
            </a:fld>
            <a:endParaRPr lang="vi-VN"/>
          </a:p>
        </p:txBody>
      </p:sp>
      <p:sp>
        <p:nvSpPr>
          <p:cNvPr id="5" name="Footer Placeholder 4">
            <a:extLst>
              <a:ext uri="{FF2B5EF4-FFF2-40B4-BE49-F238E27FC236}">
                <a16:creationId xmlns:a16="http://schemas.microsoft.com/office/drawing/2014/main" xmlns="" id="{DED13536-8AA0-4B88-9137-03F7B7E73A64}"/>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xmlns="" id="{B64AF773-E1B3-46AD-B7A7-AD5022A28749}"/>
              </a:ext>
            </a:extLst>
          </p:cNvPr>
          <p:cNvSpPr>
            <a:spLocks noGrp="1"/>
          </p:cNvSpPr>
          <p:nvPr>
            <p:ph type="sldNum" sz="quarter" idx="12"/>
          </p:nvPr>
        </p:nvSpPr>
        <p:spPr/>
        <p:txBody>
          <a:bodyPr/>
          <a:lstStyle/>
          <a:p>
            <a:fld id="{3F5C667D-52ED-490D-978E-07E3826801DC}" type="slidenum">
              <a:rPr lang="vi-VN" smtClean="0"/>
              <a:t>‹#›</a:t>
            </a:fld>
            <a:endParaRPr lang="vi-VN"/>
          </a:p>
        </p:txBody>
      </p:sp>
    </p:spTree>
    <p:extLst>
      <p:ext uri="{BB962C8B-B14F-4D97-AF65-F5344CB8AC3E}">
        <p14:creationId xmlns:p14="http://schemas.microsoft.com/office/powerpoint/2010/main" val="3246837732"/>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5FE7CB2E-DA56-4113-9C8C-FFA59FDFB9CE}"/>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xmlns="" id="{7BF71D4E-7AE3-48B4-A625-D51C9BE7D616}"/>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xmlns="" id="{BE7D039E-7B9D-448A-A461-D02AD6296C86}"/>
              </a:ext>
            </a:extLst>
          </p:cNvPr>
          <p:cNvSpPr>
            <a:spLocks noGrp="1"/>
          </p:cNvSpPr>
          <p:nvPr>
            <p:ph type="dt" sz="half" idx="10"/>
          </p:nvPr>
        </p:nvSpPr>
        <p:spPr/>
        <p:txBody>
          <a:bodyPr/>
          <a:lstStyle/>
          <a:p>
            <a:fld id="{2CB968AD-B001-4847-9280-15793F2E2AD6}" type="datetimeFigureOut">
              <a:rPr lang="vi-VN" smtClean="0"/>
              <a:t>19/02/2024</a:t>
            </a:fld>
            <a:endParaRPr lang="vi-VN"/>
          </a:p>
        </p:txBody>
      </p:sp>
      <p:sp>
        <p:nvSpPr>
          <p:cNvPr id="5" name="Footer Placeholder 4">
            <a:extLst>
              <a:ext uri="{FF2B5EF4-FFF2-40B4-BE49-F238E27FC236}">
                <a16:creationId xmlns:a16="http://schemas.microsoft.com/office/drawing/2014/main" xmlns="" id="{A31FAA73-0F54-49EA-82D6-2B6F46DDB944}"/>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xmlns="" id="{D65DCA95-FFCD-41F9-BC20-00B463F3CA8A}"/>
              </a:ext>
            </a:extLst>
          </p:cNvPr>
          <p:cNvSpPr>
            <a:spLocks noGrp="1"/>
          </p:cNvSpPr>
          <p:nvPr>
            <p:ph type="sldNum" sz="quarter" idx="12"/>
          </p:nvPr>
        </p:nvSpPr>
        <p:spPr/>
        <p:txBody>
          <a:bodyPr/>
          <a:lstStyle/>
          <a:p>
            <a:fld id="{3F5C667D-52ED-490D-978E-07E3826801DC}" type="slidenum">
              <a:rPr lang="vi-VN" smtClean="0"/>
              <a:t>‹#›</a:t>
            </a:fld>
            <a:endParaRPr lang="vi-VN"/>
          </a:p>
        </p:txBody>
      </p:sp>
    </p:spTree>
    <p:extLst>
      <p:ext uri="{BB962C8B-B14F-4D97-AF65-F5344CB8AC3E}">
        <p14:creationId xmlns:p14="http://schemas.microsoft.com/office/powerpoint/2010/main" val="39938704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xmlns="" id="{928DE2BF-E5FA-4927-ADDD-3578F1B5966D}"/>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a:extLst>
              <a:ext uri="{FF2B5EF4-FFF2-40B4-BE49-F238E27FC236}">
                <a16:creationId xmlns:a16="http://schemas.microsoft.com/office/drawing/2014/main" xmlns="" id="{6B85C179-DAC9-4464-8858-F9B5556EC61F}"/>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a:extLst>
              <a:ext uri="{FF2B5EF4-FFF2-40B4-BE49-F238E27FC236}">
                <a16:creationId xmlns:a16="http://schemas.microsoft.com/office/drawing/2014/main" xmlns="" id="{778F1E4D-DF4D-4DC6-B037-FD68E0E88E9F}"/>
              </a:ext>
            </a:extLst>
          </p:cNvPr>
          <p:cNvSpPr>
            <a:spLocks noGrp="1" noChangeArrowheads="1"/>
          </p:cNvSpPr>
          <p:nvPr>
            <p:ph type="sldNum" sz="quarter" idx="12"/>
          </p:nvPr>
        </p:nvSpPr>
        <p:spPr>
          <a:ln/>
        </p:spPr>
        <p:txBody>
          <a:bodyPr/>
          <a:lstStyle>
            <a:lvl1pPr>
              <a:defRPr/>
            </a:lvl1pPr>
          </a:lstStyle>
          <a:p>
            <a:fld id="{094E95FC-7B10-4E1E-A2E3-025D4A7E18CF}" type="slidenum">
              <a:rPr lang="en-US" altLang="en-US"/>
              <a:pPr/>
              <a:t>‹#›</a:t>
            </a:fld>
            <a:endParaRPr lang="en-US" altLang="en-US"/>
          </a:p>
        </p:txBody>
      </p:sp>
    </p:spTree>
    <p:extLst>
      <p:ext uri="{BB962C8B-B14F-4D97-AF65-F5344CB8AC3E}">
        <p14:creationId xmlns:p14="http://schemas.microsoft.com/office/powerpoint/2010/main" val="16641393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xmlns="" id="{46A486B3-553A-4070-9E7B-8920FBC48694}"/>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a:extLst>
              <a:ext uri="{FF2B5EF4-FFF2-40B4-BE49-F238E27FC236}">
                <a16:creationId xmlns:a16="http://schemas.microsoft.com/office/drawing/2014/main" xmlns="" id="{3A40ABFD-34D3-4C5D-99C1-348117806135}"/>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a:extLst>
              <a:ext uri="{FF2B5EF4-FFF2-40B4-BE49-F238E27FC236}">
                <a16:creationId xmlns:a16="http://schemas.microsoft.com/office/drawing/2014/main" xmlns="" id="{B4A06240-1DF2-4DBB-9421-EB06B97FB300}"/>
              </a:ext>
            </a:extLst>
          </p:cNvPr>
          <p:cNvSpPr>
            <a:spLocks noGrp="1" noChangeArrowheads="1"/>
          </p:cNvSpPr>
          <p:nvPr>
            <p:ph type="sldNum" sz="quarter" idx="12"/>
          </p:nvPr>
        </p:nvSpPr>
        <p:spPr>
          <a:ln/>
        </p:spPr>
        <p:txBody>
          <a:bodyPr/>
          <a:lstStyle>
            <a:lvl1pPr>
              <a:defRPr/>
            </a:lvl1pPr>
          </a:lstStyle>
          <a:p>
            <a:fld id="{777A269C-E273-4EA1-8A68-6D39D4E3BD4C}" type="slidenum">
              <a:rPr lang="en-US" altLang="en-US"/>
              <a:pPr/>
              <a:t>‹#›</a:t>
            </a:fld>
            <a:endParaRPr lang="en-US" altLang="en-US"/>
          </a:p>
        </p:txBody>
      </p:sp>
    </p:spTree>
    <p:extLst>
      <p:ext uri="{BB962C8B-B14F-4D97-AF65-F5344CB8AC3E}">
        <p14:creationId xmlns:p14="http://schemas.microsoft.com/office/powerpoint/2010/main" val="11115126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4">
            <a:extLst>
              <a:ext uri="{FF2B5EF4-FFF2-40B4-BE49-F238E27FC236}">
                <a16:creationId xmlns:a16="http://schemas.microsoft.com/office/drawing/2014/main" xmlns="" id="{8A7591F0-A5D9-4658-B70C-465EC65D4D59}"/>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xmlns="" id="{0AE09703-08C2-499A-9E06-E915757E30BF}"/>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xmlns="" id="{A69355E2-F123-422F-BA22-D1494479EB62}"/>
              </a:ext>
            </a:extLst>
          </p:cNvPr>
          <p:cNvSpPr>
            <a:spLocks noGrp="1" noChangeArrowheads="1"/>
          </p:cNvSpPr>
          <p:nvPr>
            <p:ph type="sldNum" sz="quarter" idx="12"/>
          </p:nvPr>
        </p:nvSpPr>
        <p:spPr>
          <a:ln/>
        </p:spPr>
        <p:txBody>
          <a:bodyPr/>
          <a:lstStyle>
            <a:lvl1pPr>
              <a:defRPr/>
            </a:lvl1pPr>
          </a:lstStyle>
          <a:p>
            <a:fld id="{11FF2557-D723-41F7-B608-547B3183FF19}" type="slidenum">
              <a:rPr lang="en-US" altLang="en-US"/>
              <a:pPr/>
              <a:t>‹#›</a:t>
            </a:fld>
            <a:endParaRPr lang="en-US" altLang="en-US"/>
          </a:p>
        </p:txBody>
      </p:sp>
    </p:spTree>
    <p:extLst>
      <p:ext uri="{BB962C8B-B14F-4D97-AF65-F5344CB8AC3E}">
        <p14:creationId xmlns:p14="http://schemas.microsoft.com/office/powerpoint/2010/main" val="31460417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a:t>Click to edit Master title style</a:t>
            </a:r>
          </a:p>
        </p:txBody>
      </p:sp>
      <p:sp>
        <p:nvSpPr>
          <p:cNvPr id="27" name="Content Placeholder 26"/>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Date Placeholder 24"/>
          <p:cNvSpPr>
            <a:spLocks noGrp="1"/>
          </p:cNvSpPr>
          <p:nvPr>
            <p:ph type="dt" sz="half" idx="10"/>
          </p:nvPr>
        </p:nvSpPr>
        <p:spPr/>
        <p:txBody>
          <a:bodyPr/>
          <a:lstStyle/>
          <a:p>
            <a:fld id="{6BCBAB24-24C5-4B01-A432-FF9170FF225F}" type="datetimeFigureOut">
              <a:rPr lang="en-US" smtClean="0"/>
              <a:pPr/>
              <a:t>2/19/2024</a:t>
            </a:fld>
            <a:endParaRPr lang="en-US"/>
          </a:p>
        </p:txBody>
      </p:sp>
      <p:sp>
        <p:nvSpPr>
          <p:cNvPr id="19" name="Footer Placeholder 18"/>
          <p:cNvSpPr>
            <a:spLocks noGrp="1"/>
          </p:cNvSpPr>
          <p:nvPr>
            <p:ph type="ftr" sz="quarter" idx="11"/>
          </p:nvPr>
        </p:nvSpPr>
        <p:spPr>
          <a:xfrm>
            <a:off x="3581400" y="76200"/>
            <a:ext cx="2895600" cy="288925"/>
          </a:xfrm>
        </p:spPr>
        <p:txBody>
          <a:bodyPr/>
          <a:lstStyle/>
          <a:p>
            <a:endParaRPr lang="en-US"/>
          </a:p>
        </p:txBody>
      </p:sp>
      <p:sp>
        <p:nvSpPr>
          <p:cNvPr id="16" name="Slide Number Placeholder 15"/>
          <p:cNvSpPr>
            <a:spLocks noGrp="1"/>
          </p:cNvSpPr>
          <p:nvPr>
            <p:ph type="sldNum" sz="quarter" idx="12"/>
          </p:nvPr>
        </p:nvSpPr>
        <p:spPr>
          <a:xfrm>
            <a:off x="8229600" y="6473952"/>
            <a:ext cx="758952" cy="246888"/>
          </a:xfrm>
        </p:spPr>
        <p:txBody>
          <a:bodyPr/>
          <a:lstStyle/>
          <a:p>
            <a:fld id="{1B40E843-2FE3-4870-933C-71374782B971}"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4">
            <a:extLst>
              <a:ext uri="{FF2B5EF4-FFF2-40B4-BE49-F238E27FC236}">
                <a16:creationId xmlns:a16="http://schemas.microsoft.com/office/drawing/2014/main" xmlns="" id="{7E1EF31B-0833-43BF-B4A5-9180CB83C1F5}"/>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xmlns="" id="{7D951572-A871-43CA-8041-E06CCDF7477A}"/>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xmlns="" id="{0592C95E-89EA-48AD-B323-9857DD3826AC}"/>
              </a:ext>
            </a:extLst>
          </p:cNvPr>
          <p:cNvSpPr>
            <a:spLocks noGrp="1" noChangeArrowheads="1"/>
          </p:cNvSpPr>
          <p:nvPr>
            <p:ph type="sldNum" sz="quarter" idx="12"/>
          </p:nvPr>
        </p:nvSpPr>
        <p:spPr>
          <a:ln/>
        </p:spPr>
        <p:txBody>
          <a:bodyPr/>
          <a:lstStyle>
            <a:lvl1pPr>
              <a:defRPr/>
            </a:lvl1pPr>
          </a:lstStyle>
          <a:p>
            <a:fld id="{33C13883-3578-4CC7-B000-65391B5E6160}" type="slidenum">
              <a:rPr lang="en-US" altLang="en-US"/>
              <a:pPr/>
              <a:t>‹#›</a:t>
            </a:fld>
            <a:endParaRPr lang="en-US" altLang="en-US"/>
          </a:p>
        </p:txBody>
      </p:sp>
    </p:spTree>
    <p:extLst>
      <p:ext uri="{BB962C8B-B14F-4D97-AF65-F5344CB8AC3E}">
        <p14:creationId xmlns:p14="http://schemas.microsoft.com/office/powerpoint/2010/main" val="12248292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xmlns="" id="{A3B8DEA2-F72D-4532-8ECB-6F2B59B9A25D}"/>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xmlns="" id="{A00965CD-91FA-43E2-B973-CD0B345FDDEF}"/>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xmlns="" id="{32CFEC3C-64BF-4D3D-866A-7E23C065233B}"/>
              </a:ext>
            </a:extLst>
          </p:cNvPr>
          <p:cNvSpPr>
            <a:spLocks noGrp="1" noChangeArrowheads="1"/>
          </p:cNvSpPr>
          <p:nvPr>
            <p:ph type="sldNum" sz="quarter" idx="12"/>
          </p:nvPr>
        </p:nvSpPr>
        <p:spPr>
          <a:ln/>
        </p:spPr>
        <p:txBody>
          <a:bodyPr/>
          <a:lstStyle>
            <a:lvl1pPr>
              <a:defRPr/>
            </a:lvl1pPr>
          </a:lstStyle>
          <a:p>
            <a:fld id="{99982886-2463-4FF1-A320-C3BA4FD6FF21}" type="slidenum">
              <a:rPr lang="en-US" altLang="en-US"/>
              <a:pPr/>
              <a:t>‹#›</a:t>
            </a:fld>
            <a:endParaRPr lang="en-US" altLang="en-US"/>
          </a:p>
        </p:txBody>
      </p:sp>
    </p:spTree>
    <p:extLst>
      <p:ext uri="{BB962C8B-B14F-4D97-AF65-F5344CB8AC3E}">
        <p14:creationId xmlns:p14="http://schemas.microsoft.com/office/powerpoint/2010/main" val="41374015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xmlns="" id="{35596F4A-1F35-428D-B464-C340355460F4}"/>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xmlns="" id="{9361B08C-2496-42A7-ABAA-69DCA6E76880}"/>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xmlns="" id="{E9C51680-C480-475E-A2DB-63CBDDFA12A4}"/>
              </a:ext>
            </a:extLst>
          </p:cNvPr>
          <p:cNvSpPr>
            <a:spLocks noGrp="1" noChangeArrowheads="1"/>
          </p:cNvSpPr>
          <p:nvPr>
            <p:ph type="sldNum" sz="quarter" idx="12"/>
          </p:nvPr>
        </p:nvSpPr>
        <p:spPr>
          <a:ln/>
        </p:spPr>
        <p:txBody>
          <a:bodyPr/>
          <a:lstStyle>
            <a:lvl1pPr>
              <a:defRPr/>
            </a:lvl1pPr>
          </a:lstStyle>
          <a:p>
            <a:fld id="{4F2EAD4B-F313-4596-B095-CE4C3BC4851E}" type="slidenum">
              <a:rPr lang="en-US" altLang="en-US"/>
              <a:pPr/>
              <a:t>‹#›</a:t>
            </a:fld>
            <a:endParaRPr lang="en-US" altLang="en-US"/>
          </a:p>
        </p:txBody>
      </p:sp>
    </p:spTree>
    <p:extLst>
      <p:ext uri="{BB962C8B-B14F-4D97-AF65-F5344CB8AC3E}">
        <p14:creationId xmlns:p14="http://schemas.microsoft.com/office/powerpoint/2010/main" val="41730491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3">
            <a:extLst>
              <a:ext uri="{FF2B5EF4-FFF2-40B4-BE49-F238E27FC236}">
                <a16:creationId xmlns:a16="http://schemas.microsoft.com/office/drawing/2014/main" xmlns="" id="{5F238B65-6EB6-489B-812B-8108652A6266}"/>
              </a:ext>
            </a:extLst>
          </p:cNvPr>
          <p:cNvSpPr>
            <a:spLocks noGrp="1"/>
          </p:cNvSpPr>
          <p:nvPr>
            <p:ph type="dt" sz="half" idx="10"/>
          </p:nvPr>
        </p:nvSpPr>
        <p:spPr/>
        <p:txBody>
          <a:bodyPr/>
          <a:lstStyle>
            <a:lvl1pPr>
              <a:defRPr/>
            </a:lvl1pPr>
          </a:lstStyle>
          <a:p>
            <a:pPr>
              <a:defRPr/>
            </a:pPr>
            <a:endParaRPr lang="en-US"/>
          </a:p>
        </p:txBody>
      </p:sp>
      <p:sp>
        <p:nvSpPr>
          <p:cNvPr id="7" name="Footer Placeholder 4">
            <a:extLst>
              <a:ext uri="{FF2B5EF4-FFF2-40B4-BE49-F238E27FC236}">
                <a16:creationId xmlns:a16="http://schemas.microsoft.com/office/drawing/2014/main" xmlns="" id="{1625D8F1-DF28-419E-8F6B-68A3E755AC5B}"/>
              </a:ext>
            </a:extLst>
          </p:cNvPr>
          <p:cNvSpPr>
            <a:spLocks noGrp="1"/>
          </p:cNvSpPr>
          <p:nvPr>
            <p:ph type="ftr" sz="quarter" idx="11"/>
          </p:nvPr>
        </p:nvSpPr>
        <p:spPr/>
        <p:txBody>
          <a:bodyPr/>
          <a:lstStyle>
            <a:lvl1pPr>
              <a:defRPr/>
            </a:lvl1pPr>
          </a:lstStyle>
          <a:p>
            <a:pPr>
              <a:defRPr/>
            </a:pPr>
            <a:endParaRPr lang="en-US"/>
          </a:p>
        </p:txBody>
      </p:sp>
      <p:sp>
        <p:nvSpPr>
          <p:cNvPr id="8" name="Slide Number Placeholder 5">
            <a:extLst>
              <a:ext uri="{FF2B5EF4-FFF2-40B4-BE49-F238E27FC236}">
                <a16:creationId xmlns:a16="http://schemas.microsoft.com/office/drawing/2014/main" xmlns="" id="{24E4DF48-082D-43DC-83CA-89D0BCB13277}"/>
              </a:ext>
            </a:extLst>
          </p:cNvPr>
          <p:cNvSpPr>
            <a:spLocks noGrp="1"/>
          </p:cNvSpPr>
          <p:nvPr>
            <p:ph type="sldNum" sz="quarter" idx="12"/>
          </p:nvPr>
        </p:nvSpPr>
        <p:spPr/>
        <p:txBody>
          <a:bodyPr/>
          <a:lstStyle>
            <a:lvl1pPr>
              <a:defRPr/>
            </a:lvl1pPr>
          </a:lstStyle>
          <a:p>
            <a:fld id="{6FC20DAE-8D70-4521-833E-7F6F3F38D837}" type="slidenum">
              <a:rPr lang="en-US" altLang="en-US"/>
              <a:pPr/>
              <a:t>‹#›</a:t>
            </a:fld>
            <a:endParaRPr lang="en-US" altLang="en-US"/>
          </a:p>
        </p:txBody>
      </p:sp>
    </p:spTree>
    <p:extLst>
      <p:ext uri="{BB962C8B-B14F-4D97-AF65-F5344CB8AC3E}">
        <p14:creationId xmlns:p14="http://schemas.microsoft.com/office/powerpoint/2010/main" val="1607079394"/>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40564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5072039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6747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614975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364181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49471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19" name="Date Placeholder 18"/>
          <p:cNvSpPr>
            <a:spLocks noGrp="1"/>
          </p:cNvSpPr>
          <p:nvPr>
            <p:ph type="dt" sz="half" idx="10"/>
          </p:nvPr>
        </p:nvSpPr>
        <p:spPr/>
        <p:txBody>
          <a:bodyPr/>
          <a:lstStyle/>
          <a:p>
            <a:fld id="{6BCBAB24-24C5-4B01-A432-FF9170FF225F}" type="datetimeFigureOut">
              <a:rPr lang="en-US" smtClean="0"/>
              <a:pPr/>
              <a:t>2/19/2024</a:t>
            </a:fld>
            <a:endParaRPr lang="en-US"/>
          </a:p>
        </p:txBody>
      </p:sp>
      <p:sp>
        <p:nvSpPr>
          <p:cNvPr id="11" name="Footer Placeholder 10"/>
          <p:cNvSpPr>
            <a:spLocks noGrp="1"/>
          </p:cNvSpPr>
          <p:nvPr>
            <p:ph type="ftr" sz="quarter" idx="11"/>
          </p:nvPr>
        </p:nvSpPr>
        <p:spPr/>
        <p:txBody>
          <a:bodyPr/>
          <a:lstStyle/>
          <a:p>
            <a:endParaRPr lang="en-US"/>
          </a:p>
        </p:txBody>
      </p:sp>
      <p:sp>
        <p:nvSpPr>
          <p:cNvPr id="16" name="Slide Number Placeholder 15"/>
          <p:cNvSpPr>
            <a:spLocks noGrp="1"/>
          </p:cNvSpPr>
          <p:nvPr>
            <p:ph type="sldNum" sz="quarter" idx="12"/>
          </p:nvPr>
        </p:nvSpPr>
        <p:spPr/>
        <p:txBody>
          <a:bodyPr/>
          <a:lstStyle/>
          <a:p>
            <a:fld id="{1B40E843-2FE3-4870-933C-71374782B971}" type="slidenum">
              <a:rPr lang="en-US" smtClean="0"/>
              <a:pPr/>
              <a:t>‹#›</a:t>
            </a:fld>
            <a:endParaRPr lang="en-US"/>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8925531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893193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91779978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517520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399244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a:prstGeom prst="rect">
            <a:avLst/>
          </a:prstGeom>
        </p:spPr>
        <p:txBody>
          <a:bodyPr anchor="b"/>
          <a:lstStyle>
            <a:lvl1pPr algn="ctr">
              <a:defRPr sz="4496"/>
            </a:lvl1pPr>
          </a:lstStyle>
          <a:p>
            <a:r>
              <a:rPr lang="en-US"/>
              <a:t>Click to edit Master title style</a:t>
            </a:r>
          </a:p>
        </p:txBody>
      </p:sp>
      <p:sp>
        <p:nvSpPr>
          <p:cNvPr id="3" name="Subtitle 2"/>
          <p:cNvSpPr>
            <a:spLocks noGrp="1"/>
          </p:cNvSpPr>
          <p:nvPr>
            <p:ph type="subTitle" idx="1"/>
          </p:nvPr>
        </p:nvSpPr>
        <p:spPr>
          <a:xfrm>
            <a:off x="1143000" y="3602039"/>
            <a:ext cx="6858000" cy="1655763"/>
          </a:xfrm>
          <a:prstGeom prst="rect">
            <a:avLst/>
          </a:prstGeom>
        </p:spPr>
        <p:txBody>
          <a:bodyPr/>
          <a:lstStyle>
            <a:lvl1pPr marL="0" indent="0" algn="ctr">
              <a:buNone/>
              <a:defRPr sz="1799"/>
            </a:lvl1pPr>
            <a:lvl2pPr marL="342575" indent="0" algn="ctr">
              <a:buNone/>
              <a:defRPr sz="1499"/>
            </a:lvl2pPr>
            <a:lvl3pPr marL="685149" indent="0" algn="ctr">
              <a:buNone/>
              <a:defRPr sz="1349"/>
            </a:lvl3pPr>
            <a:lvl4pPr marL="1027724" indent="0" algn="ctr">
              <a:buNone/>
              <a:defRPr sz="1199"/>
            </a:lvl4pPr>
            <a:lvl5pPr marL="1370297" indent="0" algn="ctr">
              <a:buNone/>
              <a:defRPr sz="1199"/>
            </a:lvl5pPr>
            <a:lvl6pPr marL="1712871" indent="0" algn="ctr">
              <a:buNone/>
              <a:defRPr sz="1199"/>
            </a:lvl6pPr>
            <a:lvl7pPr marL="2055445" indent="0" algn="ctr">
              <a:buNone/>
              <a:defRPr sz="1199"/>
            </a:lvl7pPr>
            <a:lvl8pPr marL="2398020" indent="0" algn="ctr">
              <a:buNone/>
              <a:defRPr sz="1199"/>
            </a:lvl8pPr>
            <a:lvl9pPr marL="2740595" indent="0" algn="ctr">
              <a:buNone/>
              <a:defRPr sz="1199"/>
            </a:lvl9pPr>
          </a:lstStyle>
          <a:p>
            <a:r>
              <a:rPr lang="en-US"/>
              <a:t>Click to edit Master subtitle style</a:t>
            </a:r>
          </a:p>
        </p:txBody>
      </p:sp>
      <p:sp>
        <p:nvSpPr>
          <p:cNvPr id="4" name="Date Placeholder 3"/>
          <p:cNvSpPr>
            <a:spLocks noGrp="1"/>
          </p:cNvSpPr>
          <p:nvPr>
            <p:ph type="dt" sz="half" idx="10"/>
          </p:nvPr>
        </p:nvSpPr>
        <p:spPr>
          <a:xfrm>
            <a:off x="628650" y="6356353"/>
            <a:ext cx="2057400" cy="365125"/>
          </a:xfrm>
          <a:prstGeom prst="rect">
            <a:avLst/>
          </a:prstGeom>
        </p:spPr>
        <p:txBody>
          <a:bodyPr/>
          <a:lstStyle/>
          <a:p>
            <a:pPr defTabSz="685149"/>
            <a:fld id="{F81DD83F-F77F-46B4-9CB9-C8117E634F65}" type="datetimeFigureOut">
              <a:rPr lang="en-US" sz="1399" smtClean="0">
                <a:solidFill>
                  <a:prstClr val="black">
                    <a:tint val="75000"/>
                  </a:prstClr>
                </a:solidFill>
                <a:cs typeface="Arial" panose="020B0604020202020204" pitchFamily="34" charset="0"/>
              </a:rPr>
              <a:pPr defTabSz="685149"/>
              <a:t>2/19/2024</a:t>
            </a:fld>
            <a:endParaRPr lang="en-US" sz="1399">
              <a:solidFill>
                <a:prstClr val="black">
                  <a:tint val="75000"/>
                </a:prstClr>
              </a:solidFill>
              <a:cs typeface="Arial" panose="020B0604020202020204" pitchFamily="34" charset="0"/>
            </a:endParaRPr>
          </a:p>
        </p:txBody>
      </p:sp>
      <p:sp>
        <p:nvSpPr>
          <p:cNvPr id="5" name="Footer Placeholder 4"/>
          <p:cNvSpPr>
            <a:spLocks noGrp="1"/>
          </p:cNvSpPr>
          <p:nvPr>
            <p:ph type="ftr" sz="quarter" idx="11"/>
          </p:nvPr>
        </p:nvSpPr>
        <p:spPr>
          <a:xfrm>
            <a:off x="3028950" y="6356353"/>
            <a:ext cx="3086100" cy="365125"/>
          </a:xfrm>
          <a:prstGeom prst="rect">
            <a:avLst/>
          </a:prstGeom>
        </p:spPr>
        <p:txBody>
          <a:bodyPr/>
          <a:lstStyle/>
          <a:p>
            <a:pPr defTabSz="685149"/>
            <a:endParaRPr lang="en-US" sz="1399">
              <a:solidFill>
                <a:prstClr val="black">
                  <a:tint val="75000"/>
                </a:prstClr>
              </a:solidFill>
              <a:cs typeface="Arial" panose="020B0604020202020204" pitchFamily="34" charset="0"/>
            </a:endParaRPr>
          </a:p>
        </p:txBody>
      </p:sp>
      <p:sp>
        <p:nvSpPr>
          <p:cNvPr id="6" name="Slide Number Placeholder 5"/>
          <p:cNvSpPr>
            <a:spLocks noGrp="1"/>
          </p:cNvSpPr>
          <p:nvPr>
            <p:ph type="sldNum" sz="quarter" idx="12"/>
          </p:nvPr>
        </p:nvSpPr>
        <p:spPr>
          <a:xfrm>
            <a:off x="6457950" y="6356353"/>
            <a:ext cx="2057400" cy="365125"/>
          </a:xfrm>
          <a:prstGeom prst="rect">
            <a:avLst/>
          </a:prstGeom>
        </p:spPr>
        <p:txBody>
          <a:bodyPr/>
          <a:lstStyle/>
          <a:p>
            <a:pPr defTabSz="685149"/>
            <a:fld id="{AA92924A-2F5C-4ED1-9634-C24838A41D73}" type="slidenum">
              <a:rPr lang="en-US" sz="1399" smtClean="0">
                <a:solidFill>
                  <a:prstClr val="black">
                    <a:tint val="75000"/>
                  </a:prstClr>
                </a:solidFill>
                <a:cs typeface="Arial" panose="020B0604020202020204" pitchFamily="34" charset="0"/>
              </a:rPr>
              <a:pPr defTabSz="685149"/>
              <a:t>‹#›</a:t>
            </a:fld>
            <a:endParaRPr lang="en-US" sz="1399">
              <a:solidFill>
                <a:prstClr val="black">
                  <a:tint val="75000"/>
                </a:prstClr>
              </a:solidFill>
              <a:cs typeface="Arial" panose="020B0604020202020204" pitchFamily="34" charset="0"/>
            </a:endParaRPr>
          </a:p>
        </p:txBody>
      </p:sp>
    </p:spTree>
    <p:extLst>
      <p:ext uri="{BB962C8B-B14F-4D97-AF65-F5344CB8AC3E}">
        <p14:creationId xmlns:p14="http://schemas.microsoft.com/office/powerpoint/2010/main" val="358382221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76329511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16"/>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152526" y="4005267"/>
            <a:ext cx="2518172" cy="1643062"/>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34456965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00246792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0"/>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3554400" y="2349500"/>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5905331" y="2349500"/>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35483904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a:t>Click to edit Master title style</a:t>
            </a:r>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0"/>
          </p:nvPr>
        </p:nvSpPr>
        <p:spPr/>
        <p:txBody>
          <a:bodyPr/>
          <a:lstStyle/>
          <a:p>
            <a:fld id="{6BCBAB24-24C5-4B01-A432-FF9170FF225F}" type="datetimeFigureOut">
              <a:rPr lang="en-US" smtClean="0"/>
              <a:pPr/>
              <a:t>2/19/2024</a:t>
            </a:fld>
            <a:endParaRPr lang="en-US"/>
          </a:p>
        </p:txBody>
      </p:sp>
      <p:sp>
        <p:nvSpPr>
          <p:cNvPr id="10" name="Footer Placeholder 9"/>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1B40E843-2FE3-4870-933C-71374782B971}"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680"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28754963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21"/>
            <a:ext cx="1680166"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4957866" y="1840521"/>
            <a:ext cx="1680166"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97235698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77363184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53"/>
            <a:ext cx="2057400" cy="365125"/>
          </a:xfrm>
          <a:prstGeom prst="rect">
            <a:avLst/>
          </a:prstGeom>
        </p:spPr>
        <p:txBody>
          <a:bodyPr/>
          <a:lstStyle>
            <a:lvl1pPr>
              <a:defRPr smtClean="0">
                <a:solidFill>
                  <a:prstClr val="black">
                    <a:tint val="75000"/>
                  </a:prstClr>
                </a:solidFill>
              </a:defRPr>
            </a:lvl1pPr>
          </a:lstStyle>
          <a:p>
            <a:pPr defTabSz="685149">
              <a:defRPr/>
            </a:pPr>
            <a:fld id="{39ADED8E-4E0B-498D-B715-B157A890E4DE}" type="datetimeFigureOut">
              <a:rPr lang="zh-CN" altLang="en-US" sz="1399" smtClean="0">
                <a:cs typeface="Arial" panose="020B0604020202020204" pitchFamily="34" charset="0"/>
              </a:rPr>
              <a:pPr defTabSz="685149">
                <a:defRPr/>
              </a:pPr>
              <a:t>2024/2/19</a:t>
            </a:fld>
            <a:endParaRPr lang="zh-CN" altLang="en-US" sz="1399">
              <a:cs typeface="Arial" panose="020B0604020202020204" pitchFamily="34" charset="0"/>
            </a:endParaRPr>
          </a:p>
        </p:txBody>
      </p:sp>
      <p:sp>
        <p:nvSpPr>
          <p:cNvPr id="3" name="页脚占位符 3"/>
          <p:cNvSpPr>
            <a:spLocks noGrp="1"/>
          </p:cNvSpPr>
          <p:nvPr>
            <p:ph type="ftr" sz="quarter" idx="11"/>
          </p:nvPr>
        </p:nvSpPr>
        <p:spPr>
          <a:xfrm>
            <a:off x="3028950" y="6356353"/>
            <a:ext cx="3086100" cy="365125"/>
          </a:xfrm>
          <a:prstGeom prst="rect">
            <a:avLst/>
          </a:prstGeom>
        </p:spPr>
        <p:txBody>
          <a:bodyPr/>
          <a:lstStyle>
            <a:lvl1pPr>
              <a:defRPr>
                <a:solidFill>
                  <a:prstClr val="black">
                    <a:tint val="75000"/>
                  </a:prstClr>
                </a:solidFill>
              </a:defRPr>
            </a:lvl1pPr>
          </a:lstStyle>
          <a:p>
            <a:pPr defTabSz="685149">
              <a:defRPr/>
            </a:pPr>
            <a:endParaRPr lang="zh-CN" altLang="en-US" sz="1399">
              <a:cs typeface="Arial" panose="020B0604020202020204" pitchFamily="34" charset="0"/>
            </a:endParaRPr>
          </a:p>
        </p:txBody>
      </p:sp>
      <p:sp>
        <p:nvSpPr>
          <p:cNvPr id="4" name="灯片编号占位符 4"/>
          <p:cNvSpPr>
            <a:spLocks noGrp="1"/>
          </p:cNvSpPr>
          <p:nvPr>
            <p:ph type="sldNum" sz="quarter" idx="12"/>
          </p:nvPr>
        </p:nvSpPr>
        <p:spPr>
          <a:xfrm>
            <a:off x="6457950" y="6356353"/>
            <a:ext cx="2057400" cy="365125"/>
          </a:xfrm>
          <a:prstGeom prst="rect">
            <a:avLst/>
          </a:prstGeom>
        </p:spPr>
        <p:txBody>
          <a:bodyPr/>
          <a:lstStyle>
            <a:lvl1pPr>
              <a:defRPr>
                <a:solidFill>
                  <a:prstClr val="black">
                    <a:tint val="75000"/>
                  </a:prstClr>
                </a:solidFill>
              </a:defRPr>
            </a:lvl1pPr>
          </a:lstStyle>
          <a:p>
            <a:pPr defTabSz="685149">
              <a:defRPr/>
            </a:pPr>
            <a:fld id="{18634F15-13D2-4C0D-99FD-67E8D2F909DD}" type="slidenum">
              <a:rPr lang="zh-CN" altLang="en-US" sz="1399" smtClean="0">
                <a:cs typeface="Arial" panose="020B0604020202020204" pitchFamily="34" charset="0"/>
              </a:rPr>
              <a:pPr defTabSz="685149">
                <a:defRPr/>
              </a:pPr>
              <a:t>‹#›</a:t>
            </a:fld>
            <a:endParaRPr lang="zh-CN" altLang="en-US" sz="1399">
              <a:cs typeface="Arial" panose="020B0604020202020204" pitchFamily="34" charset="0"/>
            </a:endParaRPr>
          </a:p>
        </p:txBody>
      </p:sp>
    </p:spTree>
    <p:extLst>
      <p:ext uri="{BB962C8B-B14F-4D97-AF65-F5344CB8AC3E}">
        <p14:creationId xmlns:p14="http://schemas.microsoft.com/office/powerpoint/2010/main" val="337612421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24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628650" y="6356353"/>
            <a:ext cx="2057400" cy="365125"/>
          </a:xfrm>
          <a:prstGeom prst="rect">
            <a:avLst/>
          </a:prstGeom>
        </p:spPr>
        <p:txBody>
          <a:bodyPr/>
          <a:lstStyle/>
          <a:p>
            <a:pPr defTabSz="685149"/>
            <a:fld id="{32BF82D2-7A68-459D-A996-9BDDA2518FA4}" type="datetimeFigureOut">
              <a:rPr lang="zh-CN" altLang="en-US" sz="1399" smtClean="0">
                <a:solidFill>
                  <a:prstClr val="black">
                    <a:tint val="75000"/>
                  </a:prstClr>
                </a:solidFill>
                <a:cs typeface="Arial" panose="020B0604020202020204" pitchFamily="34" charset="0"/>
              </a:rPr>
              <a:pPr defTabSz="685149"/>
              <a:t>2024/2/19</a:t>
            </a:fld>
            <a:endParaRPr lang="zh-CN" altLang="en-US" sz="1399">
              <a:solidFill>
                <a:prstClr val="black">
                  <a:tint val="75000"/>
                </a:prstClr>
              </a:solidFill>
              <a:cs typeface="Arial" panose="020B0604020202020204" pitchFamily="34" charset="0"/>
            </a:endParaRPr>
          </a:p>
        </p:txBody>
      </p:sp>
      <p:sp>
        <p:nvSpPr>
          <p:cNvPr id="4" name="页脚占位符 3"/>
          <p:cNvSpPr>
            <a:spLocks noGrp="1"/>
          </p:cNvSpPr>
          <p:nvPr>
            <p:ph type="ftr" sz="quarter" idx="11"/>
          </p:nvPr>
        </p:nvSpPr>
        <p:spPr>
          <a:xfrm>
            <a:off x="3028950" y="6356353"/>
            <a:ext cx="3086100" cy="365125"/>
          </a:xfrm>
          <a:prstGeom prst="rect">
            <a:avLst/>
          </a:prstGeom>
        </p:spPr>
        <p:txBody>
          <a:bodyPr/>
          <a:lstStyle/>
          <a:p>
            <a:pPr defTabSz="685149"/>
            <a:endParaRPr lang="zh-CN" altLang="en-US" sz="1399">
              <a:solidFill>
                <a:prstClr val="black">
                  <a:tint val="75000"/>
                </a:prstClr>
              </a:solidFill>
              <a:cs typeface="Arial" panose="020B0604020202020204" pitchFamily="34" charset="0"/>
            </a:endParaRPr>
          </a:p>
        </p:txBody>
      </p:sp>
      <p:sp>
        <p:nvSpPr>
          <p:cNvPr id="5" name="灯片编号占位符 4"/>
          <p:cNvSpPr>
            <a:spLocks noGrp="1"/>
          </p:cNvSpPr>
          <p:nvPr>
            <p:ph type="sldNum" sz="quarter" idx="12"/>
          </p:nvPr>
        </p:nvSpPr>
        <p:spPr>
          <a:xfrm>
            <a:off x="6457950" y="6356353"/>
            <a:ext cx="2057400" cy="365125"/>
          </a:xfrm>
          <a:prstGeom prst="rect">
            <a:avLst/>
          </a:prstGeom>
        </p:spPr>
        <p:txBody>
          <a:bodyPr/>
          <a:lstStyle/>
          <a:p>
            <a:pPr defTabSz="685149"/>
            <a:fld id="{3E01EE5D-26FB-46D5-A381-ECFB35BF1D34}" type="slidenum">
              <a:rPr lang="zh-CN" altLang="en-US" sz="1399" smtClean="0">
                <a:solidFill>
                  <a:prstClr val="black">
                    <a:tint val="75000"/>
                  </a:prstClr>
                </a:solidFill>
                <a:cs typeface="Arial" panose="020B0604020202020204" pitchFamily="34" charset="0"/>
              </a:rPr>
              <a:pPr defTabSz="685149"/>
              <a:t>‹#›</a:t>
            </a:fld>
            <a:endParaRPr lang="zh-CN" altLang="en-US" sz="1399">
              <a:solidFill>
                <a:prstClr val="black">
                  <a:tint val="75000"/>
                </a:prstClr>
              </a:solidFill>
              <a:cs typeface="Arial" panose="020B0604020202020204" pitchFamily="34" charset="0"/>
            </a:endParaRPr>
          </a:p>
        </p:txBody>
      </p:sp>
    </p:spTree>
    <p:extLst>
      <p:ext uri="{BB962C8B-B14F-4D97-AF65-F5344CB8AC3E}">
        <p14:creationId xmlns:p14="http://schemas.microsoft.com/office/powerpoint/2010/main" val="280043426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2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53"/>
            <a:ext cx="2057400" cy="365125"/>
          </a:xfrm>
          <a:prstGeom prst="rect">
            <a:avLst/>
          </a:prstGeom>
        </p:spPr>
        <p:txBody>
          <a:bodyPr/>
          <a:lstStyle>
            <a:lvl1pPr>
              <a:defRPr>
                <a:solidFill>
                  <a:prstClr val="black">
                    <a:tint val="75000"/>
                  </a:prstClr>
                </a:solidFill>
                <a:cs typeface="+mn-cs"/>
              </a:defRPr>
            </a:lvl1pPr>
          </a:lstStyle>
          <a:p>
            <a:pPr defTabSz="685149">
              <a:defRPr/>
            </a:pPr>
            <a:fld id="{0C6303A0-9065-42AF-906A-DE1E800FE257}" type="datetimeFigureOut">
              <a:rPr lang="zh-CN" altLang="en-US" sz="1399" smtClean="0"/>
              <a:pPr defTabSz="685149">
                <a:defRPr/>
              </a:pPr>
              <a:t>2024/2/19</a:t>
            </a:fld>
            <a:endParaRPr lang="zh-CN" altLang="en-US" sz="1399"/>
          </a:p>
        </p:txBody>
      </p:sp>
      <p:sp>
        <p:nvSpPr>
          <p:cNvPr id="3" name="页脚占位符 3"/>
          <p:cNvSpPr>
            <a:spLocks noGrp="1"/>
          </p:cNvSpPr>
          <p:nvPr>
            <p:ph type="ftr" sz="quarter" idx="11"/>
          </p:nvPr>
        </p:nvSpPr>
        <p:spPr>
          <a:xfrm>
            <a:off x="3028950" y="6356353"/>
            <a:ext cx="3086100" cy="365125"/>
          </a:xfrm>
          <a:prstGeom prst="rect">
            <a:avLst/>
          </a:prstGeom>
        </p:spPr>
        <p:txBody>
          <a:bodyPr/>
          <a:lstStyle>
            <a:lvl1pPr>
              <a:defRPr>
                <a:solidFill>
                  <a:prstClr val="black">
                    <a:tint val="75000"/>
                  </a:prstClr>
                </a:solidFill>
                <a:cs typeface="+mn-cs"/>
              </a:defRPr>
            </a:lvl1pPr>
          </a:lstStyle>
          <a:p>
            <a:pPr defTabSz="685149">
              <a:defRPr/>
            </a:pPr>
            <a:endParaRPr lang="zh-CN" altLang="en-US" sz="1399"/>
          </a:p>
        </p:txBody>
      </p:sp>
      <p:sp>
        <p:nvSpPr>
          <p:cNvPr id="4" name="灯片编号占位符 4"/>
          <p:cNvSpPr>
            <a:spLocks noGrp="1"/>
          </p:cNvSpPr>
          <p:nvPr>
            <p:ph type="sldNum" sz="quarter" idx="12"/>
          </p:nvPr>
        </p:nvSpPr>
        <p:spPr>
          <a:xfrm>
            <a:off x="6457950" y="6356353"/>
            <a:ext cx="2057400" cy="365125"/>
          </a:xfrm>
          <a:prstGeom prst="rect">
            <a:avLst/>
          </a:prstGeom>
        </p:spPr>
        <p:txBody>
          <a:bodyPr/>
          <a:lstStyle>
            <a:lvl1pPr>
              <a:defRPr>
                <a:solidFill>
                  <a:prstClr val="black">
                    <a:tint val="75000"/>
                  </a:prstClr>
                </a:solidFill>
                <a:cs typeface="+mn-cs"/>
              </a:defRPr>
            </a:lvl1pPr>
          </a:lstStyle>
          <a:p>
            <a:pPr defTabSz="685149">
              <a:defRPr/>
            </a:pPr>
            <a:fld id="{2AD3D7CA-7BD8-4738-B6AB-718737AA462A}" type="slidenum">
              <a:rPr lang="zh-CN" altLang="en-US" sz="1399" smtClean="0"/>
              <a:pPr defTabSz="685149">
                <a:defRPr/>
              </a:pPr>
              <a:t>‹#›</a:t>
            </a:fld>
            <a:endParaRPr lang="zh-CN" altLang="en-US" sz="1399"/>
          </a:p>
        </p:txBody>
      </p:sp>
    </p:spTree>
    <p:extLst>
      <p:ext uri="{BB962C8B-B14F-4D97-AF65-F5344CB8AC3E}">
        <p14:creationId xmlns:p14="http://schemas.microsoft.com/office/powerpoint/2010/main" val="255132328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76213" y="1"/>
            <a:ext cx="9496426"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5927079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76212" y="3"/>
            <a:ext cx="9525001" cy="687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228753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06450" y="-455612"/>
            <a:ext cx="10720388"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9149659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2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53"/>
            <a:ext cx="2057400" cy="365125"/>
          </a:xfrm>
          <a:prstGeom prst="rect">
            <a:avLst/>
          </a:prstGeom>
        </p:spPr>
        <p:txBody>
          <a:bodyPr/>
          <a:lstStyle>
            <a:lvl1pPr>
              <a:defRPr>
                <a:solidFill>
                  <a:prstClr val="black">
                    <a:tint val="75000"/>
                  </a:prstClr>
                </a:solidFill>
                <a:cs typeface="Arial" panose="020B0604020202020204" pitchFamily="34" charset="0"/>
              </a:defRPr>
            </a:lvl1pPr>
          </a:lstStyle>
          <a:p>
            <a:pPr defTabSz="685149">
              <a:defRPr/>
            </a:pPr>
            <a:fld id="{3ACFC516-0EBD-4852-9DFD-FFC809B16810}" type="datetimeFigureOut">
              <a:rPr lang="zh-CN" altLang="en-US" sz="1399" smtClean="0"/>
              <a:pPr defTabSz="685149">
                <a:defRPr/>
              </a:pPr>
              <a:t>2024/2/19</a:t>
            </a:fld>
            <a:endParaRPr lang="zh-CN" altLang="en-US" sz="1399"/>
          </a:p>
        </p:txBody>
      </p:sp>
      <p:sp>
        <p:nvSpPr>
          <p:cNvPr id="3" name="页脚占位符 3"/>
          <p:cNvSpPr>
            <a:spLocks noGrp="1"/>
          </p:cNvSpPr>
          <p:nvPr>
            <p:ph type="ftr" sz="quarter" idx="11"/>
          </p:nvPr>
        </p:nvSpPr>
        <p:spPr>
          <a:xfrm>
            <a:off x="3028950" y="6356353"/>
            <a:ext cx="3086100" cy="365125"/>
          </a:xfrm>
          <a:prstGeom prst="rect">
            <a:avLst/>
          </a:prstGeom>
        </p:spPr>
        <p:txBody>
          <a:bodyPr/>
          <a:lstStyle>
            <a:lvl1pPr>
              <a:defRPr>
                <a:solidFill>
                  <a:prstClr val="black">
                    <a:tint val="75000"/>
                  </a:prstClr>
                </a:solidFill>
                <a:cs typeface="Arial" panose="020B0604020202020204" pitchFamily="34" charset="0"/>
              </a:defRPr>
            </a:lvl1pPr>
          </a:lstStyle>
          <a:p>
            <a:pPr defTabSz="685149">
              <a:defRPr/>
            </a:pPr>
            <a:endParaRPr lang="zh-CN" altLang="en-US" sz="1399"/>
          </a:p>
        </p:txBody>
      </p:sp>
      <p:sp>
        <p:nvSpPr>
          <p:cNvPr id="4" name="灯片编号占位符 4"/>
          <p:cNvSpPr>
            <a:spLocks noGrp="1"/>
          </p:cNvSpPr>
          <p:nvPr>
            <p:ph type="sldNum" sz="quarter" idx="12"/>
          </p:nvPr>
        </p:nvSpPr>
        <p:spPr>
          <a:xfrm>
            <a:off x="6457950" y="6356353"/>
            <a:ext cx="2057400" cy="365125"/>
          </a:xfrm>
          <a:prstGeom prst="rect">
            <a:avLst/>
          </a:prstGeom>
        </p:spPr>
        <p:txBody>
          <a:bodyPr/>
          <a:lstStyle>
            <a:lvl1pPr>
              <a:defRPr>
                <a:solidFill>
                  <a:prstClr val="black">
                    <a:tint val="75000"/>
                  </a:prstClr>
                </a:solidFill>
                <a:cs typeface="Arial" panose="020B0604020202020204" pitchFamily="34" charset="0"/>
              </a:defRPr>
            </a:lvl1pPr>
          </a:lstStyle>
          <a:p>
            <a:pPr defTabSz="685149">
              <a:defRPr/>
            </a:pPr>
            <a:fld id="{855DB59F-0B7A-4009-ADD8-CBB6E0E22669}" type="slidenum">
              <a:rPr lang="zh-CN" altLang="en-US" sz="1399" smtClean="0"/>
              <a:pPr defTabSz="685149">
                <a:defRPr/>
              </a:pPr>
              <a:t>‹#›</a:t>
            </a:fld>
            <a:endParaRPr lang="zh-CN" altLang="en-US" sz="1399"/>
          </a:p>
        </p:txBody>
      </p:sp>
    </p:spTree>
    <p:extLst>
      <p:ext uri="{BB962C8B-B14F-4D97-AF65-F5344CB8AC3E}">
        <p14:creationId xmlns:p14="http://schemas.microsoft.com/office/powerpoint/2010/main" val="26254095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a:t>Click to edit Master title style</a:t>
            </a:r>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Date Placeholder 9"/>
          <p:cNvSpPr>
            <a:spLocks noGrp="1"/>
          </p:cNvSpPr>
          <p:nvPr>
            <p:ph type="dt" sz="half" idx="10"/>
          </p:nvPr>
        </p:nvSpPr>
        <p:spPr/>
        <p:txBody>
          <a:bodyPr/>
          <a:lstStyle/>
          <a:p>
            <a:fld id="{6BCBAB24-24C5-4B01-A432-FF9170FF225F}" type="datetimeFigureOut">
              <a:rPr lang="en-US" smtClean="0"/>
              <a:pPr/>
              <a:t>2/19/2024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229600" y="6477000"/>
            <a:ext cx="762000" cy="246888"/>
          </a:xfrm>
        </p:spPr>
        <p:txBody>
          <a:bodyPr/>
          <a:lstStyle/>
          <a:p>
            <a:fld id="{1B40E843-2FE3-4870-933C-71374782B971}" type="slidenum">
              <a:rPr lang="en-US" smtClean="0"/>
              <a:pPr/>
              <a:t>‹#›</a:t>
            </a:fld>
            <a:endParaRPr lang="en-US"/>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3962922"/>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2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53"/>
            <a:ext cx="2057400" cy="365125"/>
          </a:xfrm>
          <a:prstGeom prst="rect">
            <a:avLst/>
          </a:prstGeom>
        </p:spPr>
        <p:txBody>
          <a:bodyPr/>
          <a:lstStyle>
            <a:lvl1pPr>
              <a:defRPr>
                <a:solidFill>
                  <a:prstClr val="black">
                    <a:tint val="75000"/>
                  </a:prstClr>
                </a:solidFill>
              </a:defRPr>
            </a:lvl1pPr>
          </a:lstStyle>
          <a:p>
            <a:pPr defTabSz="685149">
              <a:defRPr/>
            </a:pPr>
            <a:fld id="{233108B3-3C5F-434E-B7C6-124BB30C5988}" type="datetimeFigureOut">
              <a:rPr lang="zh-CN" altLang="en-US" sz="1399" smtClean="0">
                <a:cs typeface="Arial" panose="020B0604020202020204" pitchFamily="34" charset="0"/>
              </a:rPr>
              <a:pPr defTabSz="685149">
                <a:defRPr/>
              </a:pPr>
              <a:t>2024/2/19</a:t>
            </a:fld>
            <a:endParaRPr lang="zh-CN" altLang="en-US" sz="1399">
              <a:cs typeface="Arial" panose="020B0604020202020204" pitchFamily="34" charset="0"/>
            </a:endParaRPr>
          </a:p>
        </p:txBody>
      </p:sp>
      <p:sp>
        <p:nvSpPr>
          <p:cNvPr id="3" name="页脚占位符 3"/>
          <p:cNvSpPr>
            <a:spLocks noGrp="1"/>
          </p:cNvSpPr>
          <p:nvPr>
            <p:ph type="ftr" sz="quarter" idx="11"/>
          </p:nvPr>
        </p:nvSpPr>
        <p:spPr>
          <a:xfrm>
            <a:off x="3028950" y="6356353"/>
            <a:ext cx="3086100" cy="365125"/>
          </a:xfrm>
          <a:prstGeom prst="rect">
            <a:avLst/>
          </a:prstGeom>
        </p:spPr>
        <p:txBody>
          <a:bodyPr/>
          <a:lstStyle>
            <a:lvl1pPr>
              <a:defRPr>
                <a:solidFill>
                  <a:prstClr val="black">
                    <a:tint val="75000"/>
                  </a:prstClr>
                </a:solidFill>
              </a:defRPr>
            </a:lvl1pPr>
          </a:lstStyle>
          <a:p>
            <a:pPr defTabSz="685149">
              <a:defRPr/>
            </a:pPr>
            <a:endParaRPr lang="zh-CN" altLang="en-US" sz="1399">
              <a:cs typeface="Arial" panose="020B0604020202020204" pitchFamily="34" charset="0"/>
            </a:endParaRPr>
          </a:p>
        </p:txBody>
      </p:sp>
      <p:sp>
        <p:nvSpPr>
          <p:cNvPr id="4" name="灯片编号占位符 4"/>
          <p:cNvSpPr>
            <a:spLocks noGrp="1"/>
          </p:cNvSpPr>
          <p:nvPr>
            <p:ph type="sldNum" sz="quarter" idx="12"/>
          </p:nvPr>
        </p:nvSpPr>
        <p:spPr>
          <a:xfrm>
            <a:off x="6457950" y="6356353"/>
            <a:ext cx="2057400" cy="365125"/>
          </a:xfrm>
          <a:prstGeom prst="rect">
            <a:avLst/>
          </a:prstGeom>
        </p:spPr>
        <p:txBody>
          <a:bodyPr/>
          <a:lstStyle>
            <a:lvl1pPr>
              <a:defRPr>
                <a:solidFill>
                  <a:prstClr val="black">
                    <a:tint val="75000"/>
                  </a:prstClr>
                </a:solidFill>
              </a:defRPr>
            </a:lvl1pPr>
          </a:lstStyle>
          <a:p>
            <a:pPr defTabSz="685149">
              <a:defRPr/>
            </a:pPr>
            <a:fld id="{0FCC38CE-CFED-41E2-93E2-A213294AFB8B}" type="slidenum">
              <a:rPr lang="zh-CN" altLang="en-US" sz="1399" smtClean="0">
                <a:cs typeface="Arial" panose="020B0604020202020204" pitchFamily="34" charset="0"/>
              </a:rPr>
              <a:pPr defTabSz="685149">
                <a:defRPr/>
              </a:pPr>
              <a:t>‹#›</a:t>
            </a:fld>
            <a:endParaRPr lang="zh-CN" altLang="en-US" sz="1399">
              <a:cs typeface="Arial" panose="020B0604020202020204" pitchFamily="34" charset="0"/>
            </a:endParaRPr>
          </a:p>
        </p:txBody>
      </p:sp>
    </p:spTree>
    <p:extLst>
      <p:ext uri="{BB962C8B-B14F-4D97-AF65-F5344CB8AC3E}">
        <p14:creationId xmlns:p14="http://schemas.microsoft.com/office/powerpoint/2010/main" val="203479582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8000" y="609601"/>
            <a:ext cx="6446838" cy="1320800"/>
          </a:xfrm>
          <a:prstGeom prst="rect">
            <a:avLst/>
          </a:prstGeom>
        </p:spPr>
        <p:txBody>
          <a:bodyPr>
            <a:normAutofit/>
          </a:bodyPr>
          <a:lstStyle>
            <a:lvl1pPr>
              <a:defRPr sz="2024"/>
            </a:lvl1pPr>
          </a:lstStyle>
          <a:p>
            <a:r>
              <a:rPr lang="en-US"/>
              <a:t>Click to edit Master title style</a:t>
            </a:r>
            <a:endParaRPr lang="en-US" dirty="0"/>
          </a:p>
        </p:txBody>
      </p:sp>
      <p:sp>
        <p:nvSpPr>
          <p:cNvPr id="3" name="Content Placeholder 2"/>
          <p:cNvSpPr>
            <a:spLocks noGrp="1"/>
          </p:cNvSpPr>
          <p:nvPr>
            <p:ph idx="1"/>
          </p:nvPr>
        </p:nvSpPr>
        <p:spPr>
          <a:xfrm>
            <a:off x="508000" y="2160589"/>
            <a:ext cx="6446838" cy="388143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5403851" y="6042028"/>
            <a:ext cx="684213" cy="365125"/>
          </a:xfrm>
          <a:prstGeom prst="rect">
            <a:avLst/>
          </a:prstGeom>
        </p:spPr>
        <p:txBody>
          <a:bodyPr/>
          <a:lstStyle>
            <a:lvl1pPr eaLnBrk="0" fontAlgn="base" hangingPunct="0">
              <a:spcBef>
                <a:spcPct val="50000"/>
              </a:spcBef>
              <a:spcAft>
                <a:spcPct val="0"/>
              </a:spcAft>
              <a:defRPr>
                <a:latin typeface="Times New Roman" panose="02020603050405020304" pitchFamily="18" charset="0"/>
              </a:defRPr>
            </a:lvl1pPr>
          </a:lstStyle>
          <a:p>
            <a:pPr defTabSz="913554">
              <a:defRPr/>
            </a:pPr>
            <a:endParaRPr lang="en-US" altLang="en-US">
              <a:solidFill>
                <a:srgbClr val="5F5F5F"/>
              </a:solidFill>
              <a:cs typeface="Arial" panose="020B0604020202020204" pitchFamily="34" charset="0"/>
            </a:endParaRPr>
          </a:p>
        </p:txBody>
      </p:sp>
      <p:sp>
        <p:nvSpPr>
          <p:cNvPr id="5" name="Footer Placeholder 4"/>
          <p:cNvSpPr>
            <a:spLocks noGrp="1"/>
          </p:cNvSpPr>
          <p:nvPr>
            <p:ph type="ftr" sz="quarter" idx="11"/>
          </p:nvPr>
        </p:nvSpPr>
        <p:spPr>
          <a:xfrm>
            <a:off x="508001" y="6042028"/>
            <a:ext cx="4722813" cy="365125"/>
          </a:xfrm>
          <a:prstGeom prst="rect">
            <a:avLst/>
          </a:prstGeom>
        </p:spPr>
        <p:txBody>
          <a:bodyPr/>
          <a:lstStyle>
            <a:lvl1pPr eaLnBrk="0" fontAlgn="base" hangingPunct="0">
              <a:spcBef>
                <a:spcPct val="50000"/>
              </a:spcBef>
              <a:spcAft>
                <a:spcPct val="0"/>
              </a:spcAft>
              <a:defRPr>
                <a:latin typeface="Times New Roman" panose="02020603050405020304" pitchFamily="18" charset="0"/>
              </a:defRPr>
            </a:lvl1pPr>
          </a:lstStyle>
          <a:p>
            <a:pPr defTabSz="913554">
              <a:defRPr/>
            </a:pPr>
            <a:endParaRPr lang="en-US" altLang="en-US">
              <a:solidFill>
                <a:srgbClr val="5F5F5F"/>
              </a:solidFill>
              <a:cs typeface="Arial" panose="020B0604020202020204" pitchFamily="34" charset="0"/>
            </a:endParaRPr>
          </a:p>
        </p:txBody>
      </p:sp>
      <p:sp>
        <p:nvSpPr>
          <p:cNvPr id="6" name="Slide Number Placeholder 5"/>
          <p:cNvSpPr>
            <a:spLocks noGrp="1"/>
          </p:cNvSpPr>
          <p:nvPr>
            <p:ph type="sldNum" sz="quarter" idx="12"/>
          </p:nvPr>
        </p:nvSpPr>
        <p:spPr>
          <a:xfrm>
            <a:off x="6443666" y="6042028"/>
            <a:ext cx="511175" cy="365125"/>
          </a:xfrm>
          <a:prstGeom prst="rect">
            <a:avLst/>
          </a:prstGeom>
        </p:spPr>
        <p:txBody>
          <a:bodyPr/>
          <a:lstStyle>
            <a:lvl1pPr eaLnBrk="0" fontAlgn="base" hangingPunct="0">
              <a:spcBef>
                <a:spcPct val="50000"/>
              </a:spcBef>
              <a:spcAft>
                <a:spcPct val="0"/>
              </a:spcAft>
              <a:defRPr>
                <a:latin typeface="Times New Roman" panose="02020603050405020304" pitchFamily="18" charset="0"/>
              </a:defRPr>
            </a:lvl1pPr>
          </a:lstStyle>
          <a:p>
            <a:pPr defTabSz="913554">
              <a:defRPr/>
            </a:pPr>
            <a:fld id="{831F250A-4CE7-44D4-85B4-49BD9AF6BFD0}" type="slidenum">
              <a:rPr lang="en-US" altLang="en-US" smtClean="0">
                <a:solidFill>
                  <a:srgbClr val="5F5F5F"/>
                </a:solidFill>
                <a:cs typeface="Arial" panose="020B0604020202020204" pitchFamily="34" charset="0"/>
              </a:rPr>
              <a:pPr defTabSz="913554">
                <a:defRPr/>
              </a:pPr>
              <a:t>‹#›</a:t>
            </a:fld>
            <a:endParaRPr lang="en-US" altLang="en-US">
              <a:solidFill>
                <a:srgbClr val="5F5F5F"/>
              </a:solidFill>
              <a:cs typeface="Arial" panose="020B0604020202020204" pitchFamily="34" charset="0"/>
            </a:endParaRPr>
          </a:p>
        </p:txBody>
      </p:sp>
    </p:spTree>
    <p:extLst>
      <p:ext uri="{BB962C8B-B14F-4D97-AF65-F5344CB8AC3E}">
        <p14:creationId xmlns:p14="http://schemas.microsoft.com/office/powerpoint/2010/main" val="219661598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2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49" y="6042028"/>
            <a:ext cx="683419"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3554">
              <a:defRPr/>
            </a:pPr>
            <a:fld id="{DD22C65B-FAC9-421A-9391-569306C0644A}" type="datetimeFigureOut">
              <a:rPr lang="zh-CN" altLang="en-US" smtClean="0">
                <a:cs typeface="Arial" panose="020B0604020202020204" pitchFamily="34" charset="0"/>
              </a:rPr>
              <a:pPr defTabSz="913554">
                <a:defRPr/>
              </a:pPr>
              <a:t>2024/2/19</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508397" y="6042028"/>
            <a:ext cx="4723209"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3554">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6442472" y="6042028"/>
            <a:ext cx="513159"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3554">
              <a:defRPr/>
            </a:pPr>
            <a:fld id="{BEBC0E72-BF06-4A19-B2CD-574FB1E7DA1E}" type="slidenum">
              <a:rPr lang="zh-CN" altLang="en-US" smtClean="0">
                <a:cs typeface="Arial" panose="020B0604020202020204" pitchFamily="34" charset="0"/>
              </a:rPr>
              <a:pPr defTabSz="913554">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185864365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76213" y="1"/>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5183156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4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8570710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3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06053" y="-455613"/>
            <a:ext cx="10720388"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7023946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6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3850" y="6041364"/>
            <a:ext cx="683954" cy="365125"/>
          </a:xfrm>
          <a:prstGeom prst="rect">
            <a:avLst/>
          </a:prstGeom>
        </p:spPr>
        <p:txBody>
          <a:bodyPr/>
          <a:lstStyle>
            <a:lvl1pPr>
              <a:defRPr smtClean="0">
                <a:solidFill>
                  <a:prstClr val="black">
                    <a:tint val="75000"/>
                  </a:prstClr>
                </a:solidFill>
              </a:defRPr>
            </a:lvl1pPr>
          </a:lstStyle>
          <a:p>
            <a:pPr defTabSz="342583">
              <a:defRPr/>
            </a:pPr>
            <a:fld id="{39ADED8E-4E0B-498D-B715-B157A890E4DE}" type="datetimeFigureOut">
              <a:rPr lang="zh-CN" altLang="en-US" smtClean="0">
                <a:cs typeface="Arial" panose="020B0604020202020204" pitchFamily="34" charset="0"/>
              </a:rPr>
              <a:pPr defTabSz="342583">
                <a:defRPr/>
              </a:pPr>
              <a:t>2024/2/19</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508001" y="6041364"/>
            <a:ext cx="4723209" cy="365125"/>
          </a:xfrm>
          <a:prstGeom prst="rect">
            <a:avLst/>
          </a:prstGeom>
        </p:spPr>
        <p:txBody>
          <a:bodyPr/>
          <a:lstStyle>
            <a:lvl1pPr>
              <a:defRPr>
                <a:solidFill>
                  <a:prstClr val="black">
                    <a:tint val="75000"/>
                  </a:prstClr>
                </a:solidFill>
              </a:defRPr>
            </a:lvl1pPr>
          </a:lstStyle>
          <a:p>
            <a:pPr defTabSz="342583">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6442999" y="6041364"/>
            <a:ext cx="512504" cy="365125"/>
          </a:xfrm>
          <a:prstGeom prst="rect">
            <a:avLst/>
          </a:prstGeom>
        </p:spPr>
        <p:txBody>
          <a:bodyPr/>
          <a:lstStyle>
            <a:lvl1pPr>
              <a:defRPr>
                <a:solidFill>
                  <a:prstClr val="black">
                    <a:tint val="75000"/>
                  </a:prstClr>
                </a:solidFill>
              </a:defRPr>
            </a:lvl1pPr>
          </a:lstStyle>
          <a:p>
            <a:pPr defTabSz="342583">
              <a:defRPr/>
            </a:pPr>
            <a:fld id="{18634F15-13D2-4C0D-99FD-67E8D2F909DD}" type="slidenum">
              <a:rPr lang="zh-CN" altLang="en-US" smtClean="0">
                <a:cs typeface="Arial" panose="020B0604020202020204" pitchFamily="34" charset="0"/>
              </a:rPr>
              <a:pPr defTabSz="342583">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174590463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7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1" y="1886743"/>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19239155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7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53"/>
            <a:ext cx="2057400" cy="365125"/>
          </a:xfrm>
          <a:prstGeom prst="rect">
            <a:avLst/>
          </a:prstGeom>
        </p:spPr>
        <p:txBody>
          <a:bodyPr/>
          <a:lstStyle>
            <a:lvl1pPr>
              <a:defRPr smtClean="0">
                <a:solidFill>
                  <a:prstClr val="black">
                    <a:tint val="75000"/>
                  </a:prstClr>
                </a:solidFill>
              </a:defRPr>
            </a:lvl1pPr>
          </a:lstStyle>
          <a:p>
            <a:pPr defTabSz="913554">
              <a:defRPr/>
            </a:pPr>
            <a:fld id="{39ADED8E-4E0B-498D-B715-B157A890E4DE}" type="datetimeFigureOut">
              <a:rPr lang="zh-CN" altLang="en-US" smtClean="0">
                <a:cs typeface="Arial" panose="020B0604020202020204" pitchFamily="34" charset="0"/>
              </a:rPr>
              <a:pPr defTabSz="913554">
                <a:defRPr/>
              </a:pPr>
              <a:t>2024/2/19</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3028950" y="6356353"/>
            <a:ext cx="3086100" cy="365125"/>
          </a:xfrm>
          <a:prstGeom prst="rect">
            <a:avLst/>
          </a:prstGeom>
        </p:spPr>
        <p:txBody>
          <a:bodyPr/>
          <a:lstStyle>
            <a:lvl1pPr>
              <a:defRPr>
                <a:solidFill>
                  <a:prstClr val="black">
                    <a:tint val="75000"/>
                  </a:prstClr>
                </a:solidFill>
              </a:defRPr>
            </a:lvl1pPr>
          </a:lstStyle>
          <a:p>
            <a:pPr defTabSz="913554">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6457950" y="6356353"/>
            <a:ext cx="2057400" cy="365125"/>
          </a:xfrm>
          <a:prstGeom prst="rect">
            <a:avLst/>
          </a:prstGeom>
        </p:spPr>
        <p:txBody>
          <a:bodyPr/>
          <a:lstStyle>
            <a:lvl1pPr>
              <a:defRPr>
                <a:solidFill>
                  <a:prstClr val="black">
                    <a:tint val="75000"/>
                  </a:prstClr>
                </a:solidFill>
              </a:defRPr>
            </a:lvl1pPr>
          </a:lstStyle>
          <a:p>
            <a:pPr defTabSz="913554">
              <a:defRPr/>
            </a:pPr>
            <a:fld id="{18634F15-13D2-4C0D-99FD-67E8D2F909DD}" type="slidenum">
              <a:rPr lang="zh-CN" altLang="en-US" smtClean="0">
                <a:cs typeface="Arial" panose="020B0604020202020204" pitchFamily="34" charset="0"/>
              </a:rPr>
              <a:pPr defTabSz="913554">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9079399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a:t>Click to edit Master title style</a:t>
            </a:r>
          </a:p>
        </p:txBody>
      </p:sp>
      <p:sp>
        <p:nvSpPr>
          <p:cNvPr id="12" name="Date Placeholder 11"/>
          <p:cNvSpPr>
            <a:spLocks noGrp="1"/>
          </p:cNvSpPr>
          <p:nvPr>
            <p:ph type="dt" sz="half" idx="10"/>
          </p:nvPr>
        </p:nvSpPr>
        <p:spPr/>
        <p:txBody>
          <a:bodyPr/>
          <a:lstStyle/>
          <a:p>
            <a:fld id="{6BCBAB24-24C5-4B01-A432-FF9170FF225F}" type="datetimeFigureOut">
              <a:rPr lang="en-US" smtClean="0"/>
              <a:pPr/>
              <a:t>2/19/2024</a:t>
            </a:fld>
            <a:endParaRPr lang="en-US"/>
          </a:p>
        </p:txBody>
      </p:sp>
      <p:sp>
        <p:nvSpPr>
          <p:cNvPr id="21" name="Footer Placeholder 20"/>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40E843-2FE3-4870-933C-71374782B971}" type="slidenum">
              <a:rPr lang="en-US" smtClean="0"/>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89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628650" y="6356353"/>
            <a:ext cx="2057400" cy="365125"/>
          </a:xfrm>
          <a:prstGeom prst="rect">
            <a:avLst/>
          </a:prstGeom>
        </p:spPr>
        <p:txBody>
          <a:bodyPr/>
          <a:lstStyle/>
          <a:p>
            <a:pPr defTabSz="913554"/>
            <a:fld id="{32BF82D2-7A68-459D-A996-9BDDA2518FA4}" type="datetimeFigureOut">
              <a:rPr lang="zh-CN" altLang="en-US" smtClean="0">
                <a:solidFill>
                  <a:prstClr val="black">
                    <a:tint val="75000"/>
                  </a:prstClr>
                </a:solidFill>
                <a:cs typeface="Arial" panose="020B0604020202020204" pitchFamily="34" charset="0"/>
              </a:rPr>
              <a:pPr defTabSz="913554"/>
              <a:t>2024/2/19</a:t>
            </a:fld>
            <a:endParaRPr lang="zh-CN" altLang="en-US">
              <a:solidFill>
                <a:prstClr val="black">
                  <a:tint val="75000"/>
                </a:prstClr>
              </a:solidFill>
              <a:cs typeface="Arial" panose="020B0604020202020204" pitchFamily="34" charset="0"/>
            </a:endParaRPr>
          </a:p>
        </p:txBody>
      </p:sp>
      <p:sp>
        <p:nvSpPr>
          <p:cNvPr id="4" name="页脚占位符 3"/>
          <p:cNvSpPr>
            <a:spLocks noGrp="1"/>
          </p:cNvSpPr>
          <p:nvPr>
            <p:ph type="ftr" sz="quarter" idx="11"/>
          </p:nvPr>
        </p:nvSpPr>
        <p:spPr>
          <a:xfrm>
            <a:off x="3028950" y="6356353"/>
            <a:ext cx="3086100" cy="365125"/>
          </a:xfrm>
          <a:prstGeom prst="rect">
            <a:avLst/>
          </a:prstGeom>
        </p:spPr>
        <p:txBody>
          <a:bodyPr/>
          <a:lstStyle/>
          <a:p>
            <a:pPr defTabSz="913554"/>
            <a:endParaRPr lang="zh-CN" altLang="en-US">
              <a:solidFill>
                <a:prstClr val="black">
                  <a:tint val="75000"/>
                </a:prstClr>
              </a:solidFill>
              <a:cs typeface="Arial" panose="020B0604020202020204" pitchFamily="34" charset="0"/>
            </a:endParaRPr>
          </a:p>
        </p:txBody>
      </p:sp>
      <p:sp>
        <p:nvSpPr>
          <p:cNvPr id="5" name="灯片编号占位符 4"/>
          <p:cNvSpPr>
            <a:spLocks noGrp="1"/>
          </p:cNvSpPr>
          <p:nvPr>
            <p:ph type="sldNum" sz="quarter" idx="12"/>
          </p:nvPr>
        </p:nvSpPr>
        <p:spPr>
          <a:xfrm>
            <a:off x="6457950" y="6356353"/>
            <a:ext cx="2057400" cy="365125"/>
          </a:xfrm>
          <a:prstGeom prst="rect">
            <a:avLst/>
          </a:prstGeom>
        </p:spPr>
        <p:txBody>
          <a:bodyPr/>
          <a:lstStyle/>
          <a:p>
            <a:pPr defTabSz="913554"/>
            <a:fld id="{3E01EE5D-26FB-46D5-A381-ECFB35BF1D34}" type="slidenum">
              <a:rPr lang="zh-CN" altLang="en-US" smtClean="0">
                <a:solidFill>
                  <a:prstClr val="black">
                    <a:tint val="75000"/>
                  </a:prstClr>
                </a:solidFill>
                <a:cs typeface="Arial" panose="020B0604020202020204" pitchFamily="34" charset="0"/>
              </a:rPr>
              <a:pPr defTabSz="913554"/>
              <a:t>‹#›</a:t>
            </a:fld>
            <a:endParaRPr lang="zh-CN" altLang="en-US">
              <a:solidFill>
                <a:prstClr val="black">
                  <a:tint val="75000"/>
                </a:prstClr>
              </a:solidFill>
              <a:cs typeface="Arial" panose="020B0604020202020204" pitchFamily="34" charset="0"/>
            </a:endParaRPr>
          </a:p>
        </p:txBody>
      </p:sp>
    </p:spTree>
    <p:extLst>
      <p:ext uri="{BB962C8B-B14F-4D97-AF65-F5344CB8AC3E}">
        <p14:creationId xmlns:p14="http://schemas.microsoft.com/office/powerpoint/2010/main" val="141227527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9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53"/>
            <a:ext cx="2057400" cy="365125"/>
          </a:xfrm>
          <a:prstGeom prst="rect">
            <a:avLst/>
          </a:prstGeom>
        </p:spPr>
        <p:txBody>
          <a:bodyPr/>
          <a:lstStyle>
            <a:lvl1pPr>
              <a:defRPr>
                <a:solidFill>
                  <a:prstClr val="black">
                    <a:tint val="75000"/>
                  </a:prstClr>
                </a:solidFill>
                <a:cs typeface="+mn-cs"/>
              </a:defRPr>
            </a:lvl1pPr>
          </a:lstStyle>
          <a:p>
            <a:pPr defTabSz="913554">
              <a:defRPr/>
            </a:pPr>
            <a:fld id="{0C6303A0-9065-42AF-906A-DE1E800FE257}" type="datetimeFigureOut">
              <a:rPr lang="zh-CN" altLang="en-US" smtClean="0"/>
              <a:pPr defTabSz="913554">
                <a:defRPr/>
              </a:pPr>
              <a:t>2024/2/19</a:t>
            </a:fld>
            <a:endParaRPr lang="zh-CN" altLang="en-US"/>
          </a:p>
        </p:txBody>
      </p:sp>
      <p:sp>
        <p:nvSpPr>
          <p:cNvPr id="3" name="页脚占位符 3"/>
          <p:cNvSpPr>
            <a:spLocks noGrp="1"/>
          </p:cNvSpPr>
          <p:nvPr>
            <p:ph type="ftr" sz="quarter" idx="11"/>
          </p:nvPr>
        </p:nvSpPr>
        <p:spPr>
          <a:xfrm>
            <a:off x="3028950" y="6356353"/>
            <a:ext cx="3086100" cy="365125"/>
          </a:xfrm>
          <a:prstGeom prst="rect">
            <a:avLst/>
          </a:prstGeom>
        </p:spPr>
        <p:txBody>
          <a:bodyPr/>
          <a:lstStyle>
            <a:lvl1pPr>
              <a:defRPr>
                <a:solidFill>
                  <a:prstClr val="black">
                    <a:tint val="75000"/>
                  </a:prstClr>
                </a:solidFill>
                <a:cs typeface="+mn-cs"/>
              </a:defRPr>
            </a:lvl1pPr>
          </a:lstStyle>
          <a:p>
            <a:pPr defTabSz="913554">
              <a:defRPr/>
            </a:pPr>
            <a:endParaRPr lang="zh-CN" altLang="en-US"/>
          </a:p>
        </p:txBody>
      </p:sp>
      <p:sp>
        <p:nvSpPr>
          <p:cNvPr id="4" name="灯片编号占位符 4"/>
          <p:cNvSpPr>
            <a:spLocks noGrp="1"/>
          </p:cNvSpPr>
          <p:nvPr>
            <p:ph type="sldNum" sz="quarter" idx="12"/>
          </p:nvPr>
        </p:nvSpPr>
        <p:spPr>
          <a:xfrm>
            <a:off x="6457950" y="6356353"/>
            <a:ext cx="2057400" cy="365125"/>
          </a:xfrm>
          <a:prstGeom prst="rect">
            <a:avLst/>
          </a:prstGeom>
        </p:spPr>
        <p:txBody>
          <a:bodyPr/>
          <a:lstStyle>
            <a:lvl1pPr>
              <a:defRPr>
                <a:solidFill>
                  <a:prstClr val="black">
                    <a:tint val="75000"/>
                  </a:prstClr>
                </a:solidFill>
                <a:cs typeface="+mn-cs"/>
              </a:defRPr>
            </a:lvl1pPr>
          </a:lstStyle>
          <a:p>
            <a:pPr defTabSz="913554">
              <a:defRPr/>
            </a:pPr>
            <a:fld id="{2AD3D7CA-7BD8-4738-B6AB-718737AA462A}" type="slidenum">
              <a:rPr lang="zh-CN" altLang="en-US" smtClean="0"/>
              <a:pPr defTabSz="913554">
                <a:defRPr/>
              </a:pPr>
              <a:t>‹#›</a:t>
            </a:fld>
            <a:endParaRPr lang="zh-CN" altLang="en-US"/>
          </a:p>
        </p:txBody>
      </p:sp>
    </p:spTree>
    <p:extLst>
      <p:ext uri="{BB962C8B-B14F-4D97-AF65-F5344CB8AC3E}">
        <p14:creationId xmlns:p14="http://schemas.microsoft.com/office/powerpoint/2010/main" val="413561866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9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53"/>
            <a:ext cx="20574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3554">
              <a:defRPr/>
            </a:pPr>
            <a:fld id="{3ACFC516-0EBD-4852-9DFD-FFC809B16810}" type="datetimeFigureOut">
              <a:rPr lang="zh-CN" altLang="en-US" smtClean="0"/>
              <a:pPr defTabSz="913554">
                <a:defRPr/>
              </a:pPr>
              <a:t>2024/2/19</a:t>
            </a:fld>
            <a:endParaRPr lang="zh-CN" altLang="en-US"/>
          </a:p>
        </p:txBody>
      </p:sp>
      <p:sp>
        <p:nvSpPr>
          <p:cNvPr id="3" name="页脚占位符 3"/>
          <p:cNvSpPr>
            <a:spLocks noGrp="1"/>
          </p:cNvSpPr>
          <p:nvPr>
            <p:ph type="ftr" sz="quarter" idx="11"/>
          </p:nvPr>
        </p:nvSpPr>
        <p:spPr>
          <a:xfrm>
            <a:off x="3028950" y="6356353"/>
            <a:ext cx="30861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3554">
              <a:defRPr/>
            </a:pPr>
            <a:endParaRPr lang="zh-CN" altLang="en-US"/>
          </a:p>
        </p:txBody>
      </p:sp>
      <p:sp>
        <p:nvSpPr>
          <p:cNvPr id="4" name="灯片编号占位符 4"/>
          <p:cNvSpPr>
            <a:spLocks noGrp="1"/>
          </p:cNvSpPr>
          <p:nvPr>
            <p:ph type="sldNum" sz="quarter" idx="12"/>
          </p:nvPr>
        </p:nvSpPr>
        <p:spPr>
          <a:xfrm>
            <a:off x="6457950" y="6356353"/>
            <a:ext cx="20574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3554">
              <a:defRPr/>
            </a:pPr>
            <a:fld id="{855DB59F-0B7A-4009-ADD8-CBB6E0E22669}" type="slidenum">
              <a:rPr lang="zh-CN" altLang="en-US" smtClean="0"/>
              <a:pPr defTabSz="913554">
                <a:defRPr/>
              </a:pPr>
              <a:t>‹#›</a:t>
            </a:fld>
            <a:endParaRPr lang="zh-CN" altLang="en-US"/>
          </a:p>
        </p:txBody>
      </p:sp>
    </p:spTree>
    <p:extLst>
      <p:ext uri="{BB962C8B-B14F-4D97-AF65-F5344CB8AC3E}">
        <p14:creationId xmlns:p14="http://schemas.microsoft.com/office/powerpoint/2010/main" val="202368990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9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53"/>
            <a:ext cx="2057400" cy="365125"/>
          </a:xfrm>
          <a:prstGeom prst="rect">
            <a:avLst/>
          </a:prstGeom>
        </p:spPr>
        <p:txBody>
          <a:bodyPr/>
          <a:lstStyle>
            <a:lvl1pPr>
              <a:defRPr>
                <a:solidFill>
                  <a:prstClr val="black">
                    <a:tint val="75000"/>
                  </a:prstClr>
                </a:solidFill>
              </a:defRPr>
            </a:lvl1pPr>
          </a:lstStyle>
          <a:p>
            <a:pPr defTabSz="913554">
              <a:defRPr/>
            </a:pPr>
            <a:fld id="{233108B3-3C5F-434E-B7C6-124BB30C5988}" type="datetimeFigureOut">
              <a:rPr lang="zh-CN" altLang="en-US" smtClean="0">
                <a:cs typeface="Arial" panose="020B0604020202020204" pitchFamily="34" charset="0"/>
              </a:rPr>
              <a:pPr defTabSz="913554">
                <a:defRPr/>
              </a:pPr>
              <a:t>2024/2/19</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3028950" y="6356353"/>
            <a:ext cx="3086100" cy="365125"/>
          </a:xfrm>
          <a:prstGeom prst="rect">
            <a:avLst/>
          </a:prstGeom>
        </p:spPr>
        <p:txBody>
          <a:bodyPr/>
          <a:lstStyle>
            <a:lvl1pPr>
              <a:defRPr>
                <a:solidFill>
                  <a:prstClr val="black">
                    <a:tint val="75000"/>
                  </a:prstClr>
                </a:solidFill>
              </a:defRPr>
            </a:lvl1pPr>
          </a:lstStyle>
          <a:p>
            <a:pPr defTabSz="913554">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6457950" y="6356353"/>
            <a:ext cx="2057400" cy="365125"/>
          </a:xfrm>
          <a:prstGeom prst="rect">
            <a:avLst/>
          </a:prstGeom>
        </p:spPr>
        <p:txBody>
          <a:bodyPr/>
          <a:lstStyle>
            <a:lvl1pPr>
              <a:defRPr>
                <a:solidFill>
                  <a:prstClr val="black">
                    <a:tint val="75000"/>
                  </a:prstClr>
                </a:solidFill>
              </a:defRPr>
            </a:lvl1pPr>
          </a:lstStyle>
          <a:p>
            <a:pPr defTabSz="913554">
              <a:defRPr/>
            </a:pPr>
            <a:fld id="{0FCC38CE-CFED-41E2-93E2-A213294AFB8B}" type="slidenum">
              <a:rPr lang="zh-CN" altLang="en-US" smtClean="0">
                <a:cs typeface="Arial" panose="020B0604020202020204" pitchFamily="34" charset="0"/>
              </a:rPr>
              <a:pPr defTabSz="913554">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283629190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cSld name="2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1"/>
            <a:ext cx="4038600" cy="4525964"/>
          </a:xfrm>
          <a:prstGeom prst="rect">
            <a:avLst/>
          </a:prstGeom>
        </p:spPr>
        <p:txBody>
          <a:bodyPr/>
          <a:lstStyle>
            <a:lvl1pPr>
              <a:defRPr sz="2098"/>
            </a:lvl1pPr>
            <a:lvl2pPr>
              <a:defRPr sz="1799"/>
            </a:lvl2pPr>
            <a:lvl3pPr>
              <a:defRPr sz="1499"/>
            </a:lvl3pPr>
            <a:lvl4pPr>
              <a:defRPr sz="1349"/>
            </a:lvl4pPr>
            <a:lvl5pPr>
              <a:defRPr sz="1349"/>
            </a:lvl5pPr>
            <a:lvl6pPr>
              <a:defRPr sz="1349"/>
            </a:lvl6pPr>
            <a:lvl7pPr>
              <a:defRPr sz="1349"/>
            </a:lvl7pPr>
            <a:lvl8pPr>
              <a:defRPr sz="1349"/>
            </a:lvl8pPr>
            <a:lvl9pPr>
              <a:defRPr sz="134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1"/>
            <a:ext cx="4038600" cy="4525964"/>
          </a:xfrm>
          <a:prstGeom prst="rect">
            <a:avLst/>
          </a:prstGeom>
        </p:spPr>
        <p:txBody>
          <a:bodyPr/>
          <a:lstStyle>
            <a:lvl1pPr>
              <a:defRPr sz="2098"/>
            </a:lvl1pPr>
            <a:lvl2pPr>
              <a:defRPr sz="1799"/>
            </a:lvl2pPr>
            <a:lvl3pPr>
              <a:defRPr sz="1499"/>
            </a:lvl3pPr>
            <a:lvl4pPr>
              <a:defRPr sz="1349"/>
            </a:lvl4pPr>
            <a:lvl5pPr>
              <a:defRPr sz="1349"/>
            </a:lvl5pPr>
            <a:lvl6pPr>
              <a:defRPr sz="1349"/>
            </a:lvl6pPr>
            <a:lvl7pPr>
              <a:defRPr sz="1349"/>
            </a:lvl7pPr>
            <a:lvl8pPr>
              <a:defRPr sz="1349"/>
            </a:lvl8pPr>
            <a:lvl9pPr>
              <a:defRPr sz="134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245225"/>
            <a:ext cx="2133600" cy="476250"/>
          </a:xfrm>
          <a:prstGeom prst="rect">
            <a:avLst/>
          </a:prstGeom>
        </p:spPr>
        <p:txBody>
          <a:bodyPr/>
          <a:lstStyle>
            <a:lvl1pPr>
              <a:defRPr/>
            </a:lvl1pPr>
          </a:lstStyle>
          <a:p>
            <a:pPr defTabSz="913554" eaLnBrk="0" fontAlgn="base" hangingPunct="0">
              <a:spcBef>
                <a:spcPct val="0"/>
              </a:spcBef>
              <a:spcAft>
                <a:spcPct val="0"/>
              </a:spcAft>
            </a:pPr>
            <a:endParaRPr lang="en-US">
              <a:solidFill>
                <a:srgbClr val="000000"/>
              </a:solidFill>
              <a:latin typeface="Arial" panose="020B0604020202020204" pitchFamily="34" charset="0"/>
              <a:cs typeface="Arial" panose="020B0604020202020204" pitchFamily="34" charset="0"/>
            </a:endParaRPr>
          </a:p>
        </p:txBody>
      </p:sp>
      <p:sp>
        <p:nvSpPr>
          <p:cNvPr id="6" name="Footer Placeholder 5"/>
          <p:cNvSpPr>
            <a:spLocks noGrp="1"/>
          </p:cNvSpPr>
          <p:nvPr>
            <p:ph type="ftr" sz="quarter" idx="11"/>
          </p:nvPr>
        </p:nvSpPr>
        <p:spPr>
          <a:xfrm>
            <a:off x="3124200" y="6245225"/>
            <a:ext cx="2895600" cy="476250"/>
          </a:xfrm>
          <a:prstGeom prst="rect">
            <a:avLst/>
          </a:prstGeom>
        </p:spPr>
        <p:txBody>
          <a:bodyPr/>
          <a:lstStyle>
            <a:lvl1pPr>
              <a:defRPr/>
            </a:lvl1pPr>
          </a:lstStyle>
          <a:p>
            <a:pPr defTabSz="913554" eaLnBrk="0" fontAlgn="base" hangingPunct="0">
              <a:spcBef>
                <a:spcPct val="0"/>
              </a:spcBef>
              <a:spcAft>
                <a:spcPct val="0"/>
              </a:spcAft>
            </a:pPr>
            <a:endParaRPr lang="en-US">
              <a:solidFill>
                <a:srgbClr val="000000"/>
              </a:solidFill>
              <a:latin typeface="Arial" panose="020B0604020202020204" pitchFamily="34" charset="0"/>
              <a:cs typeface="Arial" panose="020B0604020202020204" pitchFamily="34" charset="0"/>
            </a:endParaRPr>
          </a:p>
        </p:txBody>
      </p:sp>
      <p:sp>
        <p:nvSpPr>
          <p:cNvPr id="7" name="Slide Number Placeholder 6"/>
          <p:cNvSpPr>
            <a:spLocks noGrp="1"/>
          </p:cNvSpPr>
          <p:nvPr>
            <p:ph type="sldNum" sz="quarter" idx="12"/>
          </p:nvPr>
        </p:nvSpPr>
        <p:spPr>
          <a:xfrm>
            <a:off x="6553200" y="6245225"/>
            <a:ext cx="2133600" cy="476250"/>
          </a:xfrm>
          <a:prstGeom prst="rect">
            <a:avLst/>
          </a:prstGeom>
        </p:spPr>
        <p:txBody>
          <a:bodyPr/>
          <a:lstStyle>
            <a:lvl1pPr>
              <a:defRPr/>
            </a:lvl1pPr>
          </a:lstStyle>
          <a:p>
            <a:pPr defTabSz="913554" eaLnBrk="0" fontAlgn="base" hangingPunct="0">
              <a:spcBef>
                <a:spcPct val="0"/>
              </a:spcBef>
              <a:spcAft>
                <a:spcPct val="0"/>
              </a:spcAft>
            </a:pPr>
            <a:fld id="{49336997-C3F8-49F0-B3DC-C239357ADAE0}" type="slidenum">
              <a:rPr lang="en-US" smtClean="0">
                <a:solidFill>
                  <a:srgbClr val="000000"/>
                </a:solidFill>
                <a:latin typeface="Arial" panose="020B0604020202020204" pitchFamily="34" charset="0"/>
                <a:cs typeface="Arial" panose="020B0604020202020204" pitchFamily="34" charset="0"/>
              </a:rPr>
              <a:pPr defTabSz="913554" eaLnBrk="0" fontAlgn="base" hangingPunct="0">
                <a:spcBef>
                  <a:spcPct val="0"/>
                </a:spcBef>
                <a:spcAft>
                  <a:spcPct val="0"/>
                </a:spcAft>
              </a:pPr>
              <a:t>‹#›</a:t>
            </a:fld>
            <a:endParaRPr lang="en-US">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6533956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9_标题和内容">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xmlns="" id="{32DA043D-39A3-4437-8A68-D8ABB9645D5B}"/>
              </a:ext>
            </a:extLst>
          </p:cNvPr>
          <p:cNvSpPr>
            <a:spLocks noGrp="1"/>
          </p:cNvSpPr>
          <p:nvPr>
            <p:ph type="dt" sz="half" idx="10"/>
          </p:nvPr>
        </p:nvSpPr>
        <p:spPr>
          <a:xfrm>
            <a:off x="5403850" y="6041364"/>
            <a:ext cx="683954" cy="365125"/>
          </a:xfrm>
          <a:prstGeom prst="rect">
            <a:avLst/>
          </a:prstGeom>
        </p:spPr>
        <p:txBody>
          <a:bodyPr/>
          <a:lstStyle>
            <a:lvl1pPr>
              <a:defRPr/>
            </a:lvl1pPr>
          </a:lstStyle>
          <a:p>
            <a:pPr defTabSz="913554" eaLnBrk="0" fontAlgn="base" hangingPunct="0">
              <a:spcBef>
                <a:spcPct val="0"/>
              </a:spcBef>
              <a:spcAft>
                <a:spcPct val="0"/>
              </a:spcAft>
              <a:defRPr/>
            </a:pPr>
            <a:fld id="{2BCC7A12-A6F8-4B29-B1F6-EFE54D85C9A3}" type="datetimeFigureOut">
              <a:rPr lang="zh-CN" altLang="en-US" smtClean="0">
                <a:solidFill>
                  <a:prstClr val="black">
                    <a:tint val="75000"/>
                  </a:prstClr>
                </a:solidFill>
                <a:latin typeface="Arial" panose="020B0604020202020204" pitchFamily="34" charset="0"/>
                <a:cs typeface="Arial" panose="020B0604020202020204" pitchFamily="34" charset="0"/>
              </a:rPr>
              <a:pPr defTabSz="913554" eaLnBrk="0" fontAlgn="base" hangingPunct="0">
                <a:spcBef>
                  <a:spcPct val="0"/>
                </a:spcBef>
                <a:spcAft>
                  <a:spcPct val="0"/>
                </a:spcAft>
                <a:defRPr/>
              </a:pPr>
              <a:t>2024/2/19</a:t>
            </a:fld>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3" name="页脚占位符 4">
            <a:extLst>
              <a:ext uri="{FF2B5EF4-FFF2-40B4-BE49-F238E27FC236}">
                <a16:creationId xmlns:a16="http://schemas.microsoft.com/office/drawing/2014/main" xmlns="" id="{6139AD28-9736-4858-A52B-9152D3F05EAC}"/>
              </a:ext>
            </a:extLst>
          </p:cNvPr>
          <p:cNvSpPr>
            <a:spLocks noGrp="1"/>
          </p:cNvSpPr>
          <p:nvPr>
            <p:ph type="ftr" sz="quarter" idx="11"/>
          </p:nvPr>
        </p:nvSpPr>
        <p:spPr>
          <a:xfrm>
            <a:off x="508001" y="6041364"/>
            <a:ext cx="4723209" cy="365125"/>
          </a:xfrm>
          <a:prstGeom prst="rect">
            <a:avLst/>
          </a:prstGeom>
        </p:spPr>
        <p:txBody>
          <a:bodyPr/>
          <a:lstStyle>
            <a:lvl1pPr>
              <a:defRPr/>
            </a:lvl1pPr>
          </a:lstStyle>
          <a:p>
            <a:pPr defTabSz="913554" eaLnBrk="0" fontAlgn="base" hangingPunct="0">
              <a:spcBef>
                <a:spcPct val="0"/>
              </a:spcBef>
              <a:spcAft>
                <a:spcPct val="0"/>
              </a:spcAft>
              <a:defRPr/>
            </a:pPr>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4" name="灯片编号占位符 5">
            <a:extLst>
              <a:ext uri="{FF2B5EF4-FFF2-40B4-BE49-F238E27FC236}">
                <a16:creationId xmlns:a16="http://schemas.microsoft.com/office/drawing/2014/main" xmlns="" id="{5D814785-11A4-4636-9CF4-C38FD20D9094}"/>
              </a:ext>
            </a:extLst>
          </p:cNvPr>
          <p:cNvSpPr>
            <a:spLocks noGrp="1"/>
          </p:cNvSpPr>
          <p:nvPr>
            <p:ph type="sldNum" sz="quarter" idx="12"/>
          </p:nvPr>
        </p:nvSpPr>
        <p:spPr>
          <a:xfrm>
            <a:off x="6442999" y="6041364"/>
            <a:ext cx="512504" cy="365125"/>
          </a:xfrm>
          <a:prstGeom prst="rect">
            <a:avLst/>
          </a:prstGeom>
        </p:spPr>
        <p:txBody>
          <a:bodyPr/>
          <a:lstStyle>
            <a:lvl1pPr>
              <a:defRPr/>
            </a:lvl1pPr>
          </a:lstStyle>
          <a:p>
            <a:pPr defTabSz="913554" eaLnBrk="0" fontAlgn="base" hangingPunct="0">
              <a:spcBef>
                <a:spcPct val="0"/>
              </a:spcBef>
              <a:spcAft>
                <a:spcPct val="0"/>
              </a:spcAft>
              <a:defRPr/>
            </a:pPr>
            <a:fld id="{18CB745E-AF92-4B82-9391-130056807CE7}" type="slidenum">
              <a:rPr lang="zh-CN" altLang="en-US" smtClean="0">
                <a:solidFill>
                  <a:srgbClr val="5FCBEF"/>
                </a:solidFill>
                <a:latin typeface="Arial" panose="020B0604020202020204" pitchFamily="34" charset="0"/>
                <a:cs typeface="Arial" panose="020B0604020202020204" pitchFamily="34" charset="0"/>
              </a:rPr>
              <a:pPr defTabSz="913554" eaLnBrk="0" fontAlgn="base" hangingPunct="0">
                <a:spcBef>
                  <a:spcPct val="0"/>
                </a:spcBef>
                <a:spcAft>
                  <a:spcPct val="0"/>
                </a:spcAft>
                <a:defRPr/>
              </a:pPr>
              <a:t>‹#›</a:t>
            </a:fld>
            <a:endParaRPr lang="zh-CN" altLang="en-US">
              <a:solidFill>
                <a:srgbClr val="5FCB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12950151"/>
      </p:ext>
    </p:extLst>
  </p:cSld>
  <p:clrMapOvr>
    <a:masterClrMapping/>
  </p:clrMapOvr>
  <p:transition spd="slow" advTm="3000">
    <p:random/>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9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3850" y="6041364"/>
            <a:ext cx="683954" cy="365125"/>
          </a:xfrm>
          <a:prstGeom prst="rect">
            <a:avLst/>
          </a:prstGeom>
        </p:spPr>
        <p:txBody>
          <a:bodyPr/>
          <a:lstStyle>
            <a:lvl1pPr>
              <a:defRPr smtClean="0">
                <a:solidFill>
                  <a:prstClr val="black">
                    <a:tint val="75000"/>
                  </a:prstClr>
                </a:solidFill>
              </a:defRPr>
            </a:lvl1pPr>
          </a:lstStyle>
          <a:p>
            <a:pPr defTabSz="913554" eaLnBrk="0" fontAlgn="base" hangingPunct="0">
              <a:spcBef>
                <a:spcPct val="0"/>
              </a:spcBef>
              <a:spcAft>
                <a:spcPct val="0"/>
              </a:spcAft>
              <a:defRPr/>
            </a:pPr>
            <a:fld id="{39ADED8E-4E0B-498D-B715-B157A890E4DE}" type="datetimeFigureOut">
              <a:rPr lang="zh-CN" altLang="en-US" smtClean="0">
                <a:latin typeface="Arial" panose="020B0604020202020204" pitchFamily="34" charset="0"/>
                <a:cs typeface="Arial" panose="020B0604020202020204" pitchFamily="34" charset="0"/>
              </a:rPr>
              <a:pPr defTabSz="913554" eaLnBrk="0" fontAlgn="base" hangingPunct="0">
                <a:spcBef>
                  <a:spcPct val="0"/>
                </a:spcBef>
                <a:spcAft>
                  <a:spcPct val="0"/>
                </a:spcAft>
                <a:defRPr/>
              </a:pPr>
              <a:t>2024/2/19</a:t>
            </a:fld>
            <a:endParaRPr lang="zh-CN" altLang="en-US">
              <a:latin typeface="Arial" panose="020B0604020202020204" pitchFamily="34" charset="0"/>
              <a:cs typeface="Arial" panose="020B0604020202020204" pitchFamily="34" charset="0"/>
            </a:endParaRPr>
          </a:p>
        </p:txBody>
      </p:sp>
      <p:sp>
        <p:nvSpPr>
          <p:cNvPr id="3" name="页脚占位符 3"/>
          <p:cNvSpPr>
            <a:spLocks noGrp="1"/>
          </p:cNvSpPr>
          <p:nvPr>
            <p:ph type="ftr" sz="quarter" idx="11"/>
          </p:nvPr>
        </p:nvSpPr>
        <p:spPr>
          <a:xfrm>
            <a:off x="508001" y="6041364"/>
            <a:ext cx="4723209" cy="365125"/>
          </a:xfrm>
          <a:prstGeom prst="rect">
            <a:avLst/>
          </a:prstGeom>
        </p:spPr>
        <p:txBody>
          <a:bodyPr/>
          <a:lstStyle>
            <a:lvl1pPr>
              <a:defRPr>
                <a:solidFill>
                  <a:prstClr val="black">
                    <a:tint val="75000"/>
                  </a:prstClr>
                </a:solidFill>
              </a:defRPr>
            </a:lvl1pPr>
          </a:lstStyle>
          <a:p>
            <a:pPr defTabSz="913554" eaLnBrk="0" fontAlgn="base" hangingPunct="0">
              <a:spcBef>
                <a:spcPct val="0"/>
              </a:spcBef>
              <a:spcAft>
                <a:spcPct val="0"/>
              </a:spcAft>
              <a:defRPr/>
            </a:pPr>
            <a:endParaRPr lang="zh-CN" altLang="en-US">
              <a:latin typeface="Arial" panose="020B0604020202020204" pitchFamily="34" charset="0"/>
              <a:cs typeface="Arial" panose="020B0604020202020204" pitchFamily="34" charset="0"/>
            </a:endParaRPr>
          </a:p>
        </p:txBody>
      </p:sp>
      <p:sp>
        <p:nvSpPr>
          <p:cNvPr id="4" name="灯片编号占位符 4"/>
          <p:cNvSpPr>
            <a:spLocks noGrp="1"/>
          </p:cNvSpPr>
          <p:nvPr>
            <p:ph type="sldNum" sz="quarter" idx="12"/>
          </p:nvPr>
        </p:nvSpPr>
        <p:spPr>
          <a:xfrm>
            <a:off x="6442999" y="6041364"/>
            <a:ext cx="512504" cy="365125"/>
          </a:xfrm>
          <a:prstGeom prst="rect">
            <a:avLst/>
          </a:prstGeom>
        </p:spPr>
        <p:txBody>
          <a:bodyPr/>
          <a:lstStyle>
            <a:lvl1pPr>
              <a:defRPr>
                <a:solidFill>
                  <a:prstClr val="black">
                    <a:tint val="75000"/>
                  </a:prstClr>
                </a:solidFill>
              </a:defRPr>
            </a:lvl1pPr>
          </a:lstStyle>
          <a:p>
            <a:pPr defTabSz="913554" eaLnBrk="0" fontAlgn="base" hangingPunct="0">
              <a:spcBef>
                <a:spcPct val="0"/>
              </a:spcBef>
              <a:spcAft>
                <a:spcPct val="0"/>
              </a:spcAft>
              <a:defRPr/>
            </a:pPr>
            <a:fld id="{18634F15-13D2-4C0D-99FD-67E8D2F909DD}" type="slidenum">
              <a:rPr lang="zh-CN" altLang="en-US" smtClean="0">
                <a:latin typeface="Arial" panose="020B0604020202020204" pitchFamily="34" charset="0"/>
                <a:cs typeface="Arial" panose="020B0604020202020204" pitchFamily="34" charset="0"/>
              </a:rPr>
              <a:pPr defTabSz="913554" eaLnBrk="0" fontAlgn="base" hangingPunct="0">
                <a:spcBef>
                  <a:spcPct val="0"/>
                </a:spcBef>
                <a:spcAft>
                  <a:spcPct val="0"/>
                </a:spcAft>
                <a:defRPr/>
              </a:pPr>
              <a:t>‹#›</a:t>
            </a:fld>
            <a:endParaRPr lang="zh-CN"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2318446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6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7949898"/>
      </p:ext>
    </p:extLst>
  </p:cSld>
  <p:clrMapOvr>
    <a:masterClrMapping/>
  </p:clrMapOvr>
  <p:transition spd="slow" advClick="0" advTm="4000">
    <p:comb/>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6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520863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1_标题和内容">
    <p:spTree>
      <p:nvGrpSpPr>
        <p:cNvPr id="1" name=""/>
        <p:cNvGrpSpPr/>
        <p:nvPr/>
      </p:nvGrpSpPr>
      <p:grpSpPr>
        <a:xfrm>
          <a:off x="0" y="0"/>
          <a:ext cx="0" cy="0"/>
          <a:chOff x="0" y="0"/>
          <a:chExt cx="0" cy="0"/>
        </a:xfrm>
      </p:grpSpPr>
      <p:sp>
        <p:nvSpPr>
          <p:cNvPr id="7" name="菱形 6"/>
          <p:cNvSpPr/>
          <p:nvPr userDrawn="1"/>
        </p:nvSpPr>
        <p:spPr>
          <a:xfrm>
            <a:off x="95250" y="137027"/>
            <a:ext cx="405000" cy="5400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554"/>
            <a:endParaRPr lang="zh-CN" altLang="en-US" sz="1349">
              <a:solidFill>
                <a:prstClr val="white"/>
              </a:solidFill>
            </a:endParaRPr>
          </a:p>
        </p:txBody>
      </p:sp>
      <p:sp>
        <p:nvSpPr>
          <p:cNvPr id="3" name="菱形 2"/>
          <p:cNvSpPr/>
          <p:nvPr userDrawn="1"/>
        </p:nvSpPr>
        <p:spPr>
          <a:xfrm>
            <a:off x="142875" y="137027"/>
            <a:ext cx="405000" cy="54000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554"/>
            <a:endParaRPr lang="zh-CN" altLang="en-US" sz="1349">
              <a:solidFill>
                <a:prstClr val="white"/>
              </a:solidFill>
            </a:endParaRPr>
          </a:p>
        </p:txBody>
      </p:sp>
    </p:spTree>
    <p:extLst>
      <p:ext uri="{BB962C8B-B14F-4D97-AF65-F5344CB8AC3E}">
        <p14:creationId xmlns:p14="http://schemas.microsoft.com/office/powerpoint/2010/main" val="33370382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6BCBAB24-24C5-4B01-A432-FF9170FF225F}" type="datetimeFigureOut">
              <a:rPr lang="en-US" smtClean="0"/>
              <a:pPr/>
              <a:t>2/19/2024</a:t>
            </a:fld>
            <a:endParaRPr lang="en-US"/>
          </a:p>
        </p:txBody>
      </p:sp>
      <p:sp>
        <p:nvSpPr>
          <p:cNvPr id="24" name="Footer Placeholder 23"/>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40E843-2FE3-4870-933C-71374782B971}" type="slidenum">
              <a:rPr lang="en-US" smtClean="0"/>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29060543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Text Placeholder 2"/>
          <p:cNvSpPr>
            <a:spLocks noGrp="1"/>
          </p:cNvSpPr>
          <p:nvPr>
            <p:ph type="body" sz="half" idx="1"/>
          </p:nvPr>
        </p:nvSpPr>
        <p:spPr>
          <a:xfrm>
            <a:off x="457200" y="1600201"/>
            <a:ext cx="4038600" cy="452596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1"/>
            <a:ext cx="4038600" cy="452596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defTabSz="913554">
              <a:defRPr/>
            </a:pPr>
            <a:endParaRPr lang="en-US" altLang="en-US">
              <a:solidFill>
                <a:srgbClr val="000000"/>
              </a:solidFill>
            </a:endParaRPr>
          </a:p>
        </p:txBody>
      </p:sp>
      <p:sp>
        <p:nvSpPr>
          <p:cNvPr id="6" name="Footer Placeholder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defTabSz="913554">
              <a:defRPr/>
            </a:pPr>
            <a:endParaRPr lang="en-US" altLang="en-US">
              <a:solidFill>
                <a:srgbClr val="000000"/>
              </a:solidFill>
            </a:endParaRPr>
          </a:p>
        </p:txBody>
      </p:sp>
      <p:sp>
        <p:nvSpPr>
          <p:cNvPr id="7" name="Slide Number Placeholder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pPr defTabSz="913554"/>
            <a:fld id="{4753F6B7-A8A0-46ED-9730-F8B03403CB88}" type="slidenum">
              <a:rPr lang="en-US" altLang="en-US" smtClean="0">
                <a:solidFill>
                  <a:srgbClr val="000000"/>
                </a:solidFill>
              </a:rPr>
              <a:pPr defTabSz="913554"/>
              <a:t>‹#›</a:t>
            </a:fld>
            <a:endParaRPr lang="en-US" altLang="en-US">
              <a:solidFill>
                <a:srgbClr val="000000"/>
              </a:solidFill>
            </a:endParaRPr>
          </a:p>
        </p:txBody>
      </p:sp>
    </p:spTree>
    <p:extLst>
      <p:ext uri="{BB962C8B-B14F-4D97-AF65-F5344CB8AC3E}">
        <p14:creationId xmlns:p14="http://schemas.microsoft.com/office/powerpoint/2010/main" val="334580290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defTabSz="913554">
              <a:defRPr/>
            </a:pPr>
            <a:endParaRPr lang="en-US" altLang="en-US">
              <a:solidFill>
                <a:srgbClr val="000000"/>
              </a:solidFill>
            </a:endParaRPr>
          </a:p>
        </p:txBody>
      </p:sp>
      <p:sp>
        <p:nvSpPr>
          <p:cNvPr id="4"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defTabSz="913554">
              <a:defRPr/>
            </a:pPr>
            <a:endParaRPr lang="en-US" altLang="en-US">
              <a:solidFill>
                <a:srgbClr val="000000"/>
              </a:solidFill>
            </a:endParaRPr>
          </a:p>
        </p:txBody>
      </p:sp>
      <p:sp>
        <p:nvSpPr>
          <p:cNvPr id="5" name="Rectangle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pPr defTabSz="913554"/>
            <a:fld id="{E82D0459-96E7-44A8-8F49-9DF3FF6CFBC0}" type="slidenum">
              <a:rPr lang="en-US" altLang="en-US" smtClean="0">
                <a:solidFill>
                  <a:srgbClr val="000000"/>
                </a:solidFill>
              </a:rPr>
              <a:pPr defTabSz="913554"/>
              <a:t>‹#›</a:t>
            </a:fld>
            <a:endParaRPr lang="en-US" altLang="en-US">
              <a:solidFill>
                <a:srgbClr val="000000"/>
              </a:solidFill>
            </a:endParaRPr>
          </a:p>
        </p:txBody>
      </p:sp>
    </p:spTree>
    <p:extLst>
      <p:ext uri="{BB962C8B-B14F-4D97-AF65-F5344CB8AC3E}">
        <p14:creationId xmlns:p14="http://schemas.microsoft.com/office/powerpoint/2010/main" val="325896651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10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53"/>
            <a:ext cx="2057400" cy="365125"/>
          </a:xfrm>
          <a:prstGeom prst="rect">
            <a:avLst/>
          </a:prstGeom>
        </p:spPr>
        <p:txBody>
          <a:bodyPr/>
          <a:lstStyle>
            <a:lvl1pPr>
              <a:defRPr smtClean="0">
                <a:solidFill>
                  <a:prstClr val="black">
                    <a:tint val="75000"/>
                  </a:prstClr>
                </a:solidFill>
              </a:defRPr>
            </a:lvl1pPr>
          </a:lstStyle>
          <a:p>
            <a:pPr defTabSz="685149">
              <a:defRPr/>
            </a:pPr>
            <a:fld id="{39ADED8E-4E0B-498D-B715-B157A890E4DE}" type="datetimeFigureOut">
              <a:rPr lang="zh-CN" altLang="en-US" sz="1399" smtClean="0"/>
              <a:pPr defTabSz="685149">
                <a:defRPr/>
              </a:pPr>
              <a:t>2024/2/19</a:t>
            </a:fld>
            <a:endParaRPr lang="zh-CN" altLang="en-US" sz="1399"/>
          </a:p>
        </p:txBody>
      </p:sp>
      <p:sp>
        <p:nvSpPr>
          <p:cNvPr id="3" name="页脚占位符 3"/>
          <p:cNvSpPr>
            <a:spLocks noGrp="1"/>
          </p:cNvSpPr>
          <p:nvPr>
            <p:ph type="ftr" sz="quarter" idx="11"/>
          </p:nvPr>
        </p:nvSpPr>
        <p:spPr>
          <a:xfrm>
            <a:off x="3028950" y="6356353"/>
            <a:ext cx="3086100" cy="365125"/>
          </a:xfrm>
          <a:prstGeom prst="rect">
            <a:avLst/>
          </a:prstGeom>
        </p:spPr>
        <p:txBody>
          <a:bodyPr/>
          <a:lstStyle>
            <a:lvl1pPr>
              <a:defRPr>
                <a:solidFill>
                  <a:prstClr val="black">
                    <a:tint val="75000"/>
                  </a:prstClr>
                </a:solidFill>
              </a:defRPr>
            </a:lvl1pPr>
          </a:lstStyle>
          <a:p>
            <a:pPr defTabSz="685149">
              <a:defRPr/>
            </a:pPr>
            <a:endParaRPr lang="zh-CN" altLang="en-US" sz="1399"/>
          </a:p>
        </p:txBody>
      </p:sp>
      <p:sp>
        <p:nvSpPr>
          <p:cNvPr id="4" name="灯片编号占位符 4"/>
          <p:cNvSpPr>
            <a:spLocks noGrp="1"/>
          </p:cNvSpPr>
          <p:nvPr>
            <p:ph type="sldNum" sz="quarter" idx="12"/>
          </p:nvPr>
        </p:nvSpPr>
        <p:spPr>
          <a:xfrm>
            <a:off x="6457950" y="6356353"/>
            <a:ext cx="2057400" cy="365125"/>
          </a:xfrm>
          <a:prstGeom prst="rect">
            <a:avLst/>
          </a:prstGeom>
        </p:spPr>
        <p:txBody>
          <a:bodyPr/>
          <a:lstStyle>
            <a:lvl1pPr>
              <a:defRPr>
                <a:solidFill>
                  <a:prstClr val="black">
                    <a:tint val="75000"/>
                  </a:prstClr>
                </a:solidFill>
              </a:defRPr>
            </a:lvl1pPr>
          </a:lstStyle>
          <a:p>
            <a:pPr defTabSz="685149">
              <a:defRPr/>
            </a:pPr>
            <a:fld id="{18634F15-13D2-4C0D-99FD-67E8D2F909DD}" type="slidenum">
              <a:rPr lang="zh-CN" altLang="en-US" sz="1399" smtClean="0"/>
              <a:pPr defTabSz="685149">
                <a:defRPr/>
              </a:pPr>
              <a:t>‹#›</a:t>
            </a:fld>
            <a:endParaRPr lang="zh-CN" altLang="en-US" sz="1399"/>
          </a:p>
        </p:txBody>
      </p:sp>
    </p:spTree>
    <p:extLst>
      <p:ext uri="{BB962C8B-B14F-4D97-AF65-F5344CB8AC3E}">
        <p14:creationId xmlns:p14="http://schemas.microsoft.com/office/powerpoint/2010/main" val="262343209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123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628650" y="6356353"/>
            <a:ext cx="2057400" cy="365125"/>
          </a:xfrm>
          <a:prstGeom prst="rect">
            <a:avLst/>
          </a:prstGeom>
        </p:spPr>
        <p:txBody>
          <a:bodyPr/>
          <a:lstStyle/>
          <a:p>
            <a:pPr defTabSz="685149"/>
            <a:fld id="{32BF82D2-7A68-459D-A996-9BDDA2518FA4}" type="datetimeFigureOut">
              <a:rPr lang="zh-CN" altLang="en-US" sz="1399" smtClean="0">
                <a:solidFill>
                  <a:prstClr val="black">
                    <a:tint val="75000"/>
                  </a:prstClr>
                </a:solidFill>
              </a:rPr>
              <a:pPr defTabSz="685149"/>
              <a:t>2024/2/19</a:t>
            </a:fld>
            <a:endParaRPr lang="zh-CN" altLang="en-US" sz="1399">
              <a:solidFill>
                <a:prstClr val="black">
                  <a:tint val="75000"/>
                </a:prstClr>
              </a:solidFill>
            </a:endParaRPr>
          </a:p>
        </p:txBody>
      </p:sp>
      <p:sp>
        <p:nvSpPr>
          <p:cNvPr id="4" name="页脚占位符 3"/>
          <p:cNvSpPr>
            <a:spLocks noGrp="1"/>
          </p:cNvSpPr>
          <p:nvPr>
            <p:ph type="ftr" sz="quarter" idx="11"/>
          </p:nvPr>
        </p:nvSpPr>
        <p:spPr>
          <a:xfrm>
            <a:off x="3028950" y="6356353"/>
            <a:ext cx="3086100" cy="365125"/>
          </a:xfrm>
          <a:prstGeom prst="rect">
            <a:avLst/>
          </a:prstGeom>
        </p:spPr>
        <p:txBody>
          <a:bodyPr/>
          <a:lstStyle/>
          <a:p>
            <a:pPr defTabSz="685149"/>
            <a:endParaRPr lang="zh-CN" altLang="en-US" sz="1399">
              <a:solidFill>
                <a:prstClr val="black">
                  <a:tint val="75000"/>
                </a:prstClr>
              </a:solidFill>
            </a:endParaRPr>
          </a:p>
        </p:txBody>
      </p:sp>
      <p:sp>
        <p:nvSpPr>
          <p:cNvPr id="5" name="灯片编号占位符 4"/>
          <p:cNvSpPr>
            <a:spLocks noGrp="1"/>
          </p:cNvSpPr>
          <p:nvPr>
            <p:ph type="sldNum" sz="quarter" idx="12"/>
          </p:nvPr>
        </p:nvSpPr>
        <p:spPr>
          <a:xfrm>
            <a:off x="6457950" y="6356353"/>
            <a:ext cx="2057400" cy="365125"/>
          </a:xfrm>
          <a:prstGeom prst="rect">
            <a:avLst/>
          </a:prstGeom>
        </p:spPr>
        <p:txBody>
          <a:bodyPr/>
          <a:lstStyle/>
          <a:p>
            <a:pPr defTabSz="685149"/>
            <a:fld id="{3E01EE5D-26FB-46D5-A381-ECFB35BF1D34}" type="slidenum">
              <a:rPr lang="zh-CN" altLang="en-US" sz="1399" smtClean="0">
                <a:solidFill>
                  <a:prstClr val="black">
                    <a:tint val="75000"/>
                  </a:prstClr>
                </a:solidFill>
              </a:rPr>
              <a:pPr defTabSz="685149"/>
              <a:t>‹#›</a:t>
            </a:fld>
            <a:endParaRPr lang="zh-CN" altLang="en-US" sz="1399">
              <a:solidFill>
                <a:prstClr val="black">
                  <a:tint val="75000"/>
                </a:prstClr>
              </a:solidFill>
            </a:endParaRPr>
          </a:p>
        </p:txBody>
      </p:sp>
    </p:spTree>
    <p:extLst>
      <p:ext uri="{BB962C8B-B14F-4D97-AF65-F5344CB8AC3E}">
        <p14:creationId xmlns:p14="http://schemas.microsoft.com/office/powerpoint/2010/main" val="260192078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12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53"/>
            <a:ext cx="2057400" cy="365125"/>
          </a:xfrm>
          <a:prstGeom prst="rect">
            <a:avLst/>
          </a:prstGeom>
        </p:spPr>
        <p:txBody>
          <a:bodyPr/>
          <a:lstStyle>
            <a:lvl1pPr>
              <a:defRPr>
                <a:solidFill>
                  <a:prstClr val="black">
                    <a:tint val="75000"/>
                  </a:prstClr>
                </a:solidFill>
              </a:defRPr>
            </a:lvl1pPr>
          </a:lstStyle>
          <a:p>
            <a:pPr defTabSz="685149">
              <a:defRPr/>
            </a:pPr>
            <a:fld id="{233108B3-3C5F-434E-B7C6-124BB30C5988}" type="datetimeFigureOut">
              <a:rPr lang="zh-CN" altLang="en-US" sz="1399" smtClean="0"/>
              <a:pPr defTabSz="685149">
                <a:defRPr/>
              </a:pPr>
              <a:t>2024/2/19</a:t>
            </a:fld>
            <a:endParaRPr lang="zh-CN" altLang="en-US" sz="1399"/>
          </a:p>
        </p:txBody>
      </p:sp>
      <p:sp>
        <p:nvSpPr>
          <p:cNvPr id="3" name="页脚占位符 3"/>
          <p:cNvSpPr>
            <a:spLocks noGrp="1"/>
          </p:cNvSpPr>
          <p:nvPr>
            <p:ph type="ftr" sz="quarter" idx="11"/>
          </p:nvPr>
        </p:nvSpPr>
        <p:spPr>
          <a:xfrm>
            <a:off x="3028950" y="6356353"/>
            <a:ext cx="3086100" cy="365125"/>
          </a:xfrm>
          <a:prstGeom prst="rect">
            <a:avLst/>
          </a:prstGeom>
        </p:spPr>
        <p:txBody>
          <a:bodyPr/>
          <a:lstStyle>
            <a:lvl1pPr>
              <a:defRPr>
                <a:solidFill>
                  <a:prstClr val="black">
                    <a:tint val="75000"/>
                  </a:prstClr>
                </a:solidFill>
              </a:defRPr>
            </a:lvl1pPr>
          </a:lstStyle>
          <a:p>
            <a:pPr defTabSz="685149">
              <a:defRPr/>
            </a:pPr>
            <a:endParaRPr lang="zh-CN" altLang="en-US" sz="1399"/>
          </a:p>
        </p:txBody>
      </p:sp>
      <p:sp>
        <p:nvSpPr>
          <p:cNvPr id="4" name="灯片编号占位符 4"/>
          <p:cNvSpPr>
            <a:spLocks noGrp="1"/>
          </p:cNvSpPr>
          <p:nvPr>
            <p:ph type="sldNum" sz="quarter" idx="12"/>
          </p:nvPr>
        </p:nvSpPr>
        <p:spPr>
          <a:xfrm>
            <a:off x="6457950" y="6356353"/>
            <a:ext cx="2057400" cy="365125"/>
          </a:xfrm>
          <a:prstGeom prst="rect">
            <a:avLst/>
          </a:prstGeom>
        </p:spPr>
        <p:txBody>
          <a:bodyPr/>
          <a:lstStyle>
            <a:lvl1pPr>
              <a:defRPr>
                <a:solidFill>
                  <a:prstClr val="black">
                    <a:tint val="75000"/>
                  </a:prstClr>
                </a:solidFill>
              </a:defRPr>
            </a:lvl1pPr>
          </a:lstStyle>
          <a:p>
            <a:pPr defTabSz="685149">
              <a:defRPr/>
            </a:pPr>
            <a:fld id="{0FCC38CE-CFED-41E2-93E2-A213294AFB8B}" type="slidenum">
              <a:rPr lang="zh-CN" altLang="en-US" sz="1399" smtClean="0"/>
              <a:pPr defTabSz="685149">
                <a:defRPr/>
              </a:pPr>
              <a:t>‹#›</a:t>
            </a:fld>
            <a:endParaRPr lang="zh-CN" altLang="en-US" sz="1399"/>
          </a:p>
        </p:txBody>
      </p:sp>
    </p:spTree>
    <p:extLst>
      <p:ext uri="{BB962C8B-B14F-4D97-AF65-F5344CB8AC3E}">
        <p14:creationId xmlns:p14="http://schemas.microsoft.com/office/powerpoint/2010/main" val="26944969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12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49" y="6042028"/>
            <a:ext cx="683419"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3554">
              <a:defRPr/>
            </a:pPr>
            <a:fld id="{DD22C65B-FAC9-421A-9391-569306C0644A}" type="datetimeFigureOut">
              <a:rPr lang="zh-CN" altLang="en-US" smtClean="0"/>
              <a:pPr defTabSz="913554">
                <a:defRPr/>
              </a:pPr>
              <a:t>2024/2/19</a:t>
            </a:fld>
            <a:endParaRPr lang="zh-CN" altLang="en-US"/>
          </a:p>
        </p:txBody>
      </p:sp>
      <p:sp>
        <p:nvSpPr>
          <p:cNvPr id="3" name="页脚占位符 3"/>
          <p:cNvSpPr>
            <a:spLocks noGrp="1"/>
          </p:cNvSpPr>
          <p:nvPr>
            <p:ph type="ftr" sz="quarter" idx="11"/>
          </p:nvPr>
        </p:nvSpPr>
        <p:spPr>
          <a:xfrm>
            <a:off x="508397" y="6042028"/>
            <a:ext cx="4723209"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3554">
              <a:defRPr/>
            </a:pPr>
            <a:endParaRPr lang="zh-CN" altLang="en-US"/>
          </a:p>
        </p:txBody>
      </p:sp>
      <p:sp>
        <p:nvSpPr>
          <p:cNvPr id="4" name="灯片编号占位符 4"/>
          <p:cNvSpPr>
            <a:spLocks noGrp="1"/>
          </p:cNvSpPr>
          <p:nvPr>
            <p:ph type="sldNum" sz="quarter" idx="12"/>
          </p:nvPr>
        </p:nvSpPr>
        <p:spPr>
          <a:xfrm>
            <a:off x="6442472" y="6042028"/>
            <a:ext cx="513159"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3554">
              <a:defRPr/>
            </a:pPr>
            <a:fld id="{BEBC0E72-BF06-4A19-B2CD-574FB1E7DA1E}" type="slidenum">
              <a:rPr lang="zh-CN" altLang="en-US" smtClean="0"/>
              <a:pPr defTabSz="913554">
                <a:defRPr/>
              </a:pPr>
              <a:t>‹#›</a:t>
            </a:fld>
            <a:endParaRPr lang="zh-CN" altLang="en-US"/>
          </a:p>
        </p:txBody>
      </p:sp>
    </p:spTree>
    <p:extLst>
      <p:ext uri="{BB962C8B-B14F-4D97-AF65-F5344CB8AC3E}">
        <p14:creationId xmlns:p14="http://schemas.microsoft.com/office/powerpoint/2010/main" val="408148998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15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3850" y="6041364"/>
            <a:ext cx="683954" cy="365125"/>
          </a:xfrm>
          <a:prstGeom prst="rect">
            <a:avLst/>
          </a:prstGeom>
        </p:spPr>
        <p:txBody>
          <a:bodyPr/>
          <a:lstStyle>
            <a:lvl1pPr>
              <a:defRPr smtClean="0">
                <a:solidFill>
                  <a:prstClr val="black">
                    <a:tint val="75000"/>
                  </a:prstClr>
                </a:solidFill>
              </a:defRPr>
            </a:lvl1pPr>
          </a:lstStyle>
          <a:p>
            <a:pPr defTabSz="342583">
              <a:defRPr/>
            </a:pPr>
            <a:fld id="{39ADED8E-4E0B-498D-B715-B157A890E4DE}" type="datetimeFigureOut">
              <a:rPr lang="zh-CN" altLang="en-US" smtClean="0"/>
              <a:pPr defTabSz="342583">
                <a:defRPr/>
              </a:pPr>
              <a:t>2024/2/19</a:t>
            </a:fld>
            <a:endParaRPr lang="zh-CN" altLang="en-US"/>
          </a:p>
        </p:txBody>
      </p:sp>
      <p:sp>
        <p:nvSpPr>
          <p:cNvPr id="3" name="页脚占位符 3"/>
          <p:cNvSpPr>
            <a:spLocks noGrp="1"/>
          </p:cNvSpPr>
          <p:nvPr>
            <p:ph type="ftr" sz="quarter" idx="11"/>
          </p:nvPr>
        </p:nvSpPr>
        <p:spPr>
          <a:xfrm>
            <a:off x="508001" y="6041364"/>
            <a:ext cx="4723209" cy="365125"/>
          </a:xfrm>
          <a:prstGeom prst="rect">
            <a:avLst/>
          </a:prstGeom>
        </p:spPr>
        <p:txBody>
          <a:bodyPr/>
          <a:lstStyle>
            <a:lvl1pPr>
              <a:defRPr>
                <a:solidFill>
                  <a:prstClr val="black">
                    <a:tint val="75000"/>
                  </a:prstClr>
                </a:solidFill>
              </a:defRPr>
            </a:lvl1pPr>
          </a:lstStyle>
          <a:p>
            <a:pPr defTabSz="342583">
              <a:defRPr/>
            </a:pPr>
            <a:endParaRPr lang="zh-CN" altLang="en-US"/>
          </a:p>
        </p:txBody>
      </p:sp>
      <p:sp>
        <p:nvSpPr>
          <p:cNvPr id="4" name="灯片编号占位符 4"/>
          <p:cNvSpPr>
            <a:spLocks noGrp="1"/>
          </p:cNvSpPr>
          <p:nvPr>
            <p:ph type="sldNum" sz="quarter" idx="12"/>
          </p:nvPr>
        </p:nvSpPr>
        <p:spPr>
          <a:xfrm>
            <a:off x="6442999" y="6041364"/>
            <a:ext cx="512504" cy="365125"/>
          </a:xfrm>
          <a:prstGeom prst="rect">
            <a:avLst/>
          </a:prstGeom>
        </p:spPr>
        <p:txBody>
          <a:bodyPr/>
          <a:lstStyle>
            <a:lvl1pPr>
              <a:defRPr>
                <a:solidFill>
                  <a:prstClr val="black">
                    <a:tint val="75000"/>
                  </a:prstClr>
                </a:solidFill>
              </a:defRPr>
            </a:lvl1pPr>
          </a:lstStyle>
          <a:p>
            <a:pPr defTabSz="342583">
              <a:defRPr/>
            </a:pPr>
            <a:fld id="{18634F15-13D2-4C0D-99FD-67E8D2F909DD}" type="slidenum">
              <a:rPr lang="zh-CN" altLang="en-US" smtClean="0"/>
              <a:pPr defTabSz="342583">
                <a:defRPr/>
              </a:pPr>
              <a:t>‹#›</a:t>
            </a:fld>
            <a:endParaRPr lang="zh-CN" altLang="en-US"/>
          </a:p>
        </p:txBody>
      </p:sp>
    </p:spTree>
    <p:extLst>
      <p:ext uri="{BB962C8B-B14F-4D97-AF65-F5344CB8AC3E}">
        <p14:creationId xmlns:p14="http://schemas.microsoft.com/office/powerpoint/2010/main" val="64298039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17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53"/>
            <a:ext cx="2057400" cy="365125"/>
          </a:xfrm>
          <a:prstGeom prst="rect">
            <a:avLst/>
          </a:prstGeom>
        </p:spPr>
        <p:txBody>
          <a:bodyPr/>
          <a:lstStyle>
            <a:lvl1pPr>
              <a:defRPr smtClean="0">
                <a:solidFill>
                  <a:prstClr val="black">
                    <a:tint val="75000"/>
                  </a:prstClr>
                </a:solidFill>
              </a:defRPr>
            </a:lvl1pPr>
          </a:lstStyle>
          <a:p>
            <a:pPr defTabSz="913554">
              <a:defRPr/>
            </a:pPr>
            <a:fld id="{39ADED8E-4E0B-498D-B715-B157A890E4DE}" type="datetimeFigureOut">
              <a:rPr lang="zh-CN" altLang="en-US" smtClean="0"/>
              <a:pPr defTabSz="913554">
                <a:defRPr/>
              </a:pPr>
              <a:t>2024/2/19</a:t>
            </a:fld>
            <a:endParaRPr lang="zh-CN" altLang="en-US"/>
          </a:p>
        </p:txBody>
      </p:sp>
      <p:sp>
        <p:nvSpPr>
          <p:cNvPr id="3" name="页脚占位符 3"/>
          <p:cNvSpPr>
            <a:spLocks noGrp="1"/>
          </p:cNvSpPr>
          <p:nvPr>
            <p:ph type="ftr" sz="quarter" idx="11"/>
          </p:nvPr>
        </p:nvSpPr>
        <p:spPr>
          <a:xfrm>
            <a:off x="3028950" y="6356353"/>
            <a:ext cx="3086100" cy="365125"/>
          </a:xfrm>
          <a:prstGeom prst="rect">
            <a:avLst/>
          </a:prstGeom>
        </p:spPr>
        <p:txBody>
          <a:bodyPr/>
          <a:lstStyle>
            <a:lvl1pPr>
              <a:defRPr>
                <a:solidFill>
                  <a:prstClr val="black">
                    <a:tint val="75000"/>
                  </a:prstClr>
                </a:solidFill>
              </a:defRPr>
            </a:lvl1pPr>
          </a:lstStyle>
          <a:p>
            <a:pPr defTabSz="913554">
              <a:defRPr/>
            </a:pPr>
            <a:endParaRPr lang="zh-CN" altLang="en-US"/>
          </a:p>
        </p:txBody>
      </p:sp>
      <p:sp>
        <p:nvSpPr>
          <p:cNvPr id="4" name="灯片编号占位符 4"/>
          <p:cNvSpPr>
            <a:spLocks noGrp="1"/>
          </p:cNvSpPr>
          <p:nvPr>
            <p:ph type="sldNum" sz="quarter" idx="12"/>
          </p:nvPr>
        </p:nvSpPr>
        <p:spPr>
          <a:xfrm>
            <a:off x="6457950" y="6356353"/>
            <a:ext cx="2057400" cy="365125"/>
          </a:xfrm>
          <a:prstGeom prst="rect">
            <a:avLst/>
          </a:prstGeom>
        </p:spPr>
        <p:txBody>
          <a:bodyPr/>
          <a:lstStyle>
            <a:lvl1pPr>
              <a:defRPr>
                <a:solidFill>
                  <a:prstClr val="black">
                    <a:tint val="75000"/>
                  </a:prstClr>
                </a:solidFill>
              </a:defRPr>
            </a:lvl1pPr>
          </a:lstStyle>
          <a:p>
            <a:pPr defTabSz="913554">
              <a:defRPr/>
            </a:pPr>
            <a:fld id="{18634F15-13D2-4C0D-99FD-67E8D2F909DD}" type="slidenum">
              <a:rPr lang="zh-CN" altLang="en-US" smtClean="0"/>
              <a:pPr defTabSz="913554">
                <a:defRPr/>
              </a:pPr>
              <a:t>‹#›</a:t>
            </a:fld>
            <a:endParaRPr lang="zh-CN" altLang="en-US"/>
          </a:p>
        </p:txBody>
      </p:sp>
    </p:spTree>
    <p:extLst>
      <p:ext uri="{BB962C8B-B14F-4D97-AF65-F5344CB8AC3E}">
        <p14:creationId xmlns:p14="http://schemas.microsoft.com/office/powerpoint/2010/main" val="404480891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188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628650" y="6356353"/>
            <a:ext cx="2057400" cy="365125"/>
          </a:xfrm>
          <a:prstGeom prst="rect">
            <a:avLst/>
          </a:prstGeom>
        </p:spPr>
        <p:txBody>
          <a:bodyPr/>
          <a:lstStyle/>
          <a:p>
            <a:pPr defTabSz="913554"/>
            <a:fld id="{32BF82D2-7A68-459D-A996-9BDDA2518FA4}" type="datetimeFigureOut">
              <a:rPr lang="zh-CN" altLang="en-US" smtClean="0">
                <a:solidFill>
                  <a:prstClr val="black">
                    <a:tint val="75000"/>
                  </a:prstClr>
                </a:solidFill>
              </a:rPr>
              <a:pPr defTabSz="913554"/>
              <a:t>2024/2/19</a:t>
            </a:fld>
            <a:endParaRPr lang="zh-CN" altLang="en-US">
              <a:solidFill>
                <a:prstClr val="black">
                  <a:tint val="75000"/>
                </a:prstClr>
              </a:solidFill>
            </a:endParaRPr>
          </a:p>
        </p:txBody>
      </p:sp>
      <p:sp>
        <p:nvSpPr>
          <p:cNvPr id="4" name="页脚占位符 3"/>
          <p:cNvSpPr>
            <a:spLocks noGrp="1"/>
          </p:cNvSpPr>
          <p:nvPr>
            <p:ph type="ftr" sz="quarter" idx="11"/>
          </p:nvPr>
        </p:nvSpPr>
        <p:spPr>
          <a:xfrm>
            <a:off x="3028950" y="6356353"/>
            <a:ext cx="3086100" cy="365125"/>
          </a:xfrm>
          <a:prstGeom prst="rect">
            <a:avLst/>
          </a:prstGeom>
        </p:spPr>
        <p:txBody>
          <a:bodyPr/>
          <a:lstStyle/>
          <a:p>
            <a:pPr defTabSz="913554"/>
            <a:endParaRPr lang="zh-CN" altLang="en-US">
              <a:solidFill>
                <a:prstClr val="black">
                  <a:tint val="75000"/>
                </a:prstClr>
              </a:solidFill>
            </a:endParaRPr>
          </a:p>
        </p:txBody>
      </p:sp>
      <p:sp>
        <p:nvSpPr>
          <p:cNvPr id="5" name="灯片编号占位符 4"/>
          <p:cNvSpPr>
            <a:spLocks noGrp="1"/>
          </p:cNvSpPr>
          <p:nvPr>
            <p:ph type="sldNum" sz="quarter" idx="12"/>
          </p:nvPr>
        </p:nvSpPr>
        <p:spPr>
          <a:xfrm>
            <a:off x="6457950" y="6356353"/>
            <a:ext cx="2057400" cy="365125"/>
          </a:xfrm>
          <a:prstGeom prst="rect">
            <a:avLst/>
          </a:prstGeom>
        </p:spPr>
        <p:txBody>
          <a:bodyPr/>
          <a:lstStyle/>
          <a:p>
            <a:pPr defTabSz="913554"/>
            <a:fld id="{3E01EE5D-26FB-46D5-A381-ECFB35BF1D34}" type="slidenum">
              <a:rPr lang="zh-CN" altLang="en-US" smtClean="0">
                <a:solidFill>
                  <a:prstClr val="black">
                    <a:tint val="75000"/>
                  </a:prstClr>
                </a:solidFill>
              </a:rPr>
              <a:pPr defTabSz="913554"/>
              <a:t>‹#›</a:t>
            </a:fld>
            <a:endParaRPr lang="zh-CN" altLang="en-US">
              <a:solidFill>
                <a:prstClr val="black">
                  <a:tint val="75000"/>
                </a:prstClr>
              </a:solidFill>
            </a:endParaRPr>
          </a:p>
        </p:txBody>
      </p:sp>
    </p:spTree>
    <p:extLst>
      <p:ext uri="{BB962C8B-B14F-4D97-AF65-F5344CB8AC3E}">
        <p14:creationId xmlns:p14="http://schemas.microsoft.com/office/powerpoint/2010/main" val="25237687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a:t>Click to edit Master title style</a:t>
            </a:r>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Date Placeholder 24"/>
          <p:cNvSpPr>
            <a:spLocks noGrp="1"/>
          </p:cNvSpPr>
          <p:nvPr>
            <p:ph type="dt" sz="half" idx="10"/>
          </p:nvPr>
        </p:nvSpPr>
        <p:spPr/>
        <p:txBody>
          <a:bodyPr/>
          <a:lstStyle/>
          <a:p>
            <a:fld id="{6BCBAB24-24C5-4B01-A432-FF9170FF225F}" type="datetimeFigureOut">
              <a:rPr lang="en-US" smtClean="0"/>
              <a:pPr/>
              <a:t>2/19/2024</a:t>
            </a:fld>
            <a:endParaRPr lang="en-US"/>
          </a:p>
        </p:txBody>
      </p:sp>
      <p:sp>
        <p:nvSpPr>
          <p:cNvPr id="29" name="Footer Placeholder 28"/>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40E843-2FE3-4870-933C-71374782B971}" type="slidenum">
              <a:rPr lang="en-US" smtClean="0"/>
              <a:pPr/>
              <a:t>‹#›</a:t>
            </a:fld>
            <a:endParaRPr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19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53"/>
            <a:ext cx="2057400" cy="365125"/>
          </a:xfrm>
          <a:prstGeom prst="rect">
            <a:avLst/>
          </a:prstGeom>
        </p:spPr>
        <p:txBody>
          <a:bodyPr/>
          <a:lstStyle>
            <a:lvl1pPr>
              <a:defRPr>
                <a:solidFill>
                  <a:prstClr val="black">
                    <a:tint val="75000"/>
                  </a:prstClr>
                </a:solidFill>
              </a:defRPr>
            </a:lvl1pPr>
          </a:lstStyle>
          <a:p>
            <a:pPr defTabSz="913554">
              <a:defRPr/>
            </a:pPr>
            <a:fld id="{233108B3-3C5F-434E-B7C6-124BB30C5988}" type="datetimeFigureOut">
              <a:rPr lang="zh-CN" altLang="en-US" smtClean="0"/>
              <a:pPr defTabSz="913554">
                <a:defRPr/>
              </a:pPr>
              <a:t>2024/2/19</a:t>
            </a:fld>
            <a:endParaRPr lang="zh-CN" altLang="en-US"/>
          </a:p>
        </p:txBody>
      </p:sp>
      <p:sp>
        <p:nvSpPr>
          <p:cNvPr id="3" name="页脚占位符 3"/>
          <p:cNvSpPr>
            <a:spLocks noGrp="1"/>
          </p:cNvSpPr>
          <p:nvPr>
            <p:ph type="ftr" sz="quarter" idx="11"/>
          </p:nvPr>
        </p:nvSpPr>
        <p:spPr>
          <a:xfrm>
            <a:off x="3028950" y="6356353"/>
            <a:ext cx="3086100" cy="365125"/>
          </a:xfrm>
          <a:prstGeom prst="rect">
            <a:avLst/>
          </a:prstGeom>
        </p:spPr>
        <p:txBody>
          <a:bodyPr/>
          <a:lstStyle>
            <a:lvl1pPr>
              <a:defRPr>
                <a:solidFill>
                  <a:prstClr val="black">
                    <a:tint val="75000"/>
                  </a:prstClr>
                </a:solidFill>
              </a:defRPr>
            </a:lvl1pPr>
          </a:lstStyle>
          <a:p>
            <a:pPr defTabSz="913554">
              <a:defRPr/>
            </a:pPr>
            <a:endParaRPr lang="zh-CN" altLang="en-US"/>
          </a:p>
        </p:txBody>
      </p:sp>
      <p:sp>
        <p:nvSpPr>
          <p:cNvPr id="4" name="灯片编号占位符 4"/>
          <p:cNvSpPr>
            <a:spLocks noGrp="1"/>
          </p:cNvSpPr>
          <p:nvPr>
            <p:ph type="sldNum" sz="quarter" idx="12"/>
          </p:nvPr>
        </p:nvSpPr>
        <p:spPr>
          <a:xfrm>
            <a:off x="6457950" y="6356353"/>
            <a:ext cx="2057400" cy="365125"/>
          </a:xfrm>
          <a:prstGeom prst="rect">
            <a:avLst/>
          </a:prstGeom>
        </p:spPr>
        <p:txBody>
          <a:bodyPr/>
          <a:lstStyle>
            <a:lvl1pPr>
              <a:defRPr>
                <a:solidFill>
                  <a:prstClr val="black">
                    <a:tint val="75000"/>
                  </a:prstClr>
                </a:solidFill>
              </a:defRPr>
            </a:lvl1pPr>
          </a:lstStyle>
          <a:p>
            <a:pPr defTabSz="913554">
              <a:defRPr/>
            </a:pPr>
            <a:fld id="{0FCC38CE-CFED-41E2-93E2-A213294AFB8B}" type="slidenum">
              <a:rPr lang="zh-CN" altLang="en-US" smtClean="0"/>
              <a:pPr defTabSz="913554">
                <a:defRPr/>
              </a:pPr>
              <a:t>‹#›</a:t>
            </a:fld>
            <a:endParaRPr lang="zh-CN" altLang="en-US"/>
          </a:p>
        </p:txBody>
      </p:sp>
    </p:spTree>
    <p:extLst>
      <p:ext uri="{BB962C8B-B14F-4D97-AF65-F5344CB8AC3E}">
        <p14:creationId xmlns:p14="http://schemas.microsoft.com/office/powerpoint/2010/main" val="111331492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94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15"/>
            <a:ext cx="2518172" cy="1733549"/>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265"/>
            <a:ext cx="2518172" cy="1643062"/>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22604903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9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0"/>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0680449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96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1" y="2349500"/>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0"/>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0"/>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74549778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197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679" y="1882722"/>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7567160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98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19"/>
            <a:ext cx="1680166"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519"/>
            <a:ext cx="1680166"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5734922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199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1" y="1886743"/>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03204982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userDrawn="1">
  <p:cSld name="20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53"/>
            <a:ext cx="2057400" cy="365125"/>
          </a:xfrm>
          <a:prstGeom prst="rect">
            <a:avLst/>
          </a:prstGeom>
        </p:spPr>
        <p:txBody>
          <a:bodyPr/>
          <a:lstStyle>
            <a:lvl1pPr defTabSz="685166"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C1F66C1E-8BBB-45D9-B05F-5B47EA3C5016}" type="datetimeFigureOut">
              <a:rPr lang="zh-CN" altLang="en-US"/>
              <a:pPr>
                <a:defRPr/>
              </a:pPr>
              <a:t>2024/2/19</a:t>
            </a:fld>
            <a:endParaRPr lang="zh-CN" altLang="en-US"/>
          </a:p>
        </p:txBody>
      </p:sp>
      <p:sp>
        <p:nvSpPr>
          <p:cNvPr id="3" name="页脚占位符 3"/>
          <p:cNvSpPr>
            <a:spLocks noGrp="1"/>
          </p:cNvSpPr>
          <p:nvPr>
            <p:ph type="ftr" sz="quarter" idx="11"/>
          </p:nvPr>
        </p:nvSpPr>
        <p:spPr>
          <a:xfrm>
            <a:off x="3028950" y="6356353"/>
            <a:ext cx="3086100" cy="365125"/>
          </a:xfrm>
          <a:prstGeom prst="rect">
            <a:avLst/>
          </a:prstGeom>
        </p:spPr>
        <p:txBody>
          <a:bodyPr/>
          <a:lstStyle>
            <a:lvl1pPr defTabSz="685166"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57950" y="6356353"/>
            <a:ext cx="2057400" cy="365125"/>
          </a:xfrm>
          <a:prstGeom prst="rect">
            <a:avLst/>
          </a:prstGeom>
        </p:spPr>
        <p:txBody>
          <a:bodyPr/>
          <a:lstStyle>
            <a:lvl1pPr defTabSz="685166"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73DB09E1-0499-4349-A5DD-6FC4457040E5}" type="slidenum">
              <a:rPr lang="zh-CN" altLang="en-US"/>
              <a:pPr>
                <a:defRPr/>
              </a:pPr>
              <a:t>‹#›</a:t>
            </a:fld>
            <a:endParaRPr lang="zh-CN" altLang="en-US"/>
          </a:p>
        </p:txBody>
      </p:sp>
    </p:spTree>
    <p:extLst>
      <p:ext uri="{BB962C8B-B14F-4D97-AF65-F5344CB8AC3E}">
        <p14:creationId xmlns:p14="http://schemas.microsoft.com/office/powerpoint/2010/main" val="250819071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userDrawn="1">
  <p:cSld name="21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53"/>
            <a:ext cx="2057400" cy="365125"/>
          </a:xfrm>
          <a:prstGeom prst="rect">
            <a:avLst/>
          </a:prstGeom>
        </p:spPr>
        <p:txBody>
          <a:bodyPr/>
          <a:lstStyle>
            <a:lvl1pPr defTabSz="685166"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644EC6E1-C519-4DBB-81AA-AE32E6245E22}" type="datetimeFigureOut">
              <a:rPr lang="zh-CN" altLang="en-US">
                <a:solidFill>
                  <a:srgbClr val="5F5F5F"/>
                </a:solidFill>
              </a:rPr>
              <a:pPr>
                <a:defRPr/>
              </a:pPr>
              <a:t>2024/2/19</a:t>
            </a:fld>
            <a:endParaRPr lang="zh-CN" altLang="en-US">
              <a:solidFill>
                <a:srgbClr val="5F5F5F"/>
              </a:solidFill>
            </a:endParaRPr>
          </a:p>
        </p:txBody>
      </p:sp>
      <p:sp>
        <p:nvSpPr>
          <p:cNvPr id="3" name="页脚占位符 3"/>
          <p:cNvSpPr>
            <a:spLocks noGrp="1"/>
          </p:cNvSpPr>
          <p:nvPr>
            <p:ph type="ftr" sz="quarter" idx="11"/>
          </p:nvPr>
        </p:nvSpPr>
        <p:spPr>
          <a:xfrm>
            <a:off x="3028950" y="6356353"/>
            <a:ext cx="3086100" cy="365125"/>
          </a:xfrm>
          <a:prstGeom prst="rect">
            <a:avLst/>
          </a:prstGeom>
        </p:spPr>
        <p:txBody>
          <a:bodyPr/>
          <a:lstStyle>
            <a:lvl1pPr defTabSz="685166"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zh-CN" altLang="en-US">
              <a:solidFill>
                <a:srgbClr val="5F5F5F"/>
              </a:solidFill>
            </a:endParaRPr>
          </a:p>
        </p:txBody>
      </p:sp>
      <p:sp>
        <p:nvSpPr>
          <p:cNvPr id="4" name="灯片编号占位符 4"/>
          <p:cNvSpPr>
            <a:spLocks noGrp="1"/>
          </p:cNvSpPr>
          <p:nvPr>
            <p:ph type="sldNum" sz="quarter" idx="12"/>
          </p:nvPr>
        </p:nvSpPr>
        <p:spPr>
          <a:xfrm>
            <a:off x="6457950" y="6356353"/>
            <a:ext cx="2057400" cy="365125"/>
          </a:xfrm>
          <a:prstGeom prst="rect">
            <a:avLst/>
          </a:prstGeom>
        </p:spPr>
        <p:txBody>
          <a:bodyPr/>
          <a:lstStyle>
            <a:lvl1pPr defTabSz="685166"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0CE6E8A-E724-4305-BC68-4C5C9379D97B}" type="slidenum">
              <a:rPr lang="zh-CN" altLang="en-US">
                <a:solidFill>
                  <a:srgbClr val="5F5F5F"/>
                </a:solidFill>
              </a:rPr>
              <a:pPr>
                <a:defRPr/>
              </a:pPr>
              <a:t>‹#›</a:t>
            </a:fld>
            <a:endParaRPr lang="zh-CN" altLang="en-US">
              <a:solidFill>
                <a:srgbClr val="5F5F5F"/>
              </a:solidFill>
            </a:endParaRPr>
          </a:p>
        </p:txBody>
      </p:sp>
    </p:spTree>
    <p:extLst>
      <p:ext uri="{BB962C8B-B14F-4D97-AF65-F5344CB8AC3E}">
        <p14:creationId xmlns:p14="http://schemas.microsoft.com/office/powerpoint/2010/main" val="236816952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userDrawn="1">
  <p:cSld name="21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53"/>
            <a:ext cx="2057400" cy="365125"/>
          </a:xfrm>
          <a:prstGeom prst="rect">
            <a:avLst/>
          </a:prstGeom>
        </p:spPr>
        <p:txBody>
          <a:bodyPr/>
          <a:lstStyle>
            <a:lvl1pPr defTabSz="685166" eaLnBrk="0" fontAlgn="base" hangingPunct="0">
              <a:spcBef>
                <a:spcPct val="0"/>
              </a:spcBef>
              <a:spcAft>
                <a:spcPct val="0"/>
              </a:spcAft>
              <a:defRPr>
                <a:solidFill>
                  <a:prstClr val="black">
                    <a:tint val="75000"/>
                  </a:prstClr>
                </a:solidFill>
                <a:latin typeface="Arial" panose="020B0604020202020204" pitchFamily="34" charset="0"/>
                <a:cs typeface="+mn-cs"/>
              </a:defRPr>
            </a:lvl1pPr>
          </a:lstStyle>
          <a:p>
            <a:pPr>
              <a:defRPr/>
            </a:pPr>
            <a:fld id="{7C80CA46-1D22-462F-922F-367BD8090FC2}" type="datetimeFigureOut">
              <a:rPr lang="zh-CN" altLang="en-US"/>
              <a:pPr>
                <a:defRPr/>
              </a:pPr>
              <a:t>2024/2/19</a:t>
            </a:fld>
            <a:endParaRPr lang="zh-CN" altLang="en-US"/>
          </a:p>
        </p:txBody>
      </p:sp>
      <p:sp>
        <p:nvSpPr>
          <p:cNvPr id="3" name="页脚占位符 3"/>
          <p:cNvSpPr>
            <a:spLocks noGrp="1"/>
          </p:cNvSpPr>
          <p:nvPr>
            <p:ph type="ftr" sz="quarter" idx="11"/>
          </p:nvPr>
        </p:nvSpPr>
        <p:spPr>
          <a:xfrm>
            <a:off x="3028950" y="6356353"/>
            <a:ext cx="3086100" cy="365125"/>
          </a:xfrm>
          <a:prstGeom prst="rect">
            <a:avLst/>
          </a:prstGeom>
        </p:spPr>
        <p:txBody>
          <a:bodyPr/>
          <a:lstStyle>
            <a:lvl1pPr defTabSz="685166" eaLnBrk="0" fontAlgn="base" hangingPunct="0">
              <a:spcBef>
                <a:spcPct val="0"/>
              </a:spcBef>
              <a:spcAft>
                <a:spcPct val="0"/>
              </a:spcAft>
              <a:defRPr>
                <a:solidFill>
                  <a:prstClr val="black">
                    <a:tint val="75000"/>
                  </a:prstClr>
                </a:solidFill>
                <a:latin typeface="Arial" panose="020B0604020202020204" pitchFamily="34" charset="0"/>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53"/>
            <a:ext cx="2057400" cy="365125"/>
          </a:xfrm>
          <a:prstGeom prst="rect">
            <a:avLst/>
          </a:prstGeom>
        </p:spPr>
        <p:txBody>
          <a:bodyPr/>
          <a:lstStyle>
            <a:lvl1pPr defTabSz="685166" eaLnBrk="0" fontAlgn="base" hangingPunct="0">
              <a:spcBef>
                <a:spcPct val="0"/>
              </a:spcBef>
              <a:spcAft>
                <a:spcPct val="0"/>
              </a:spcAft>
              <a:defRPr>
                <a:solidFill>
                  <a:prstClr val="black">
                    <a:tint val="75000"/>
                  </a:prstClr>
                </a:solidFill>
                <a:latin typeface="Arial" panose="020B0604020202020204" pitchFamily="34" charset="0"/>
                <a:cs typeface="+mn-cs"/>
              </a:defRPr>
            </a:lvl1pPr>
          </a:lstStyle>
          <a:p>
            <a:pPr>
              <a:defRPr/>
            </a:pPr>
            <a:fld id="{9220B2E4-E6C1-4709-8A7F-068D425CE2F3}" type="slidenum">
              <a:rPr lang="zh-CN" altLang="en-US"/>
              <a:pPr>
                <a:defRPr/>
              </a:pPr>
              <a:t>‹#›</a:t>
            </a:fld>
            <a:endParaRPr lang="zh-CN" altLang="en-US"/>
          </a:p>
        </p:txBody>
      </p:sp>
    </p:spTree>
    <p:extLst>
      <p:ext uri="{BB962C8B-B14F-4D97-AF65-F5344CB8AC3E}">
        <p14:creationId xmlns:p14="http://schemas.microsoft.com/office/powerpoint/2010/main" val="20612576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a:t>Click icon to add picture</a:t>
            </a:r>
          </a:p>
        </p:txBody>
      </p:sp>
      <p:sp>
        <p:nvSpPr>
          <p:cNvPr id="7" name="Date Placeholder 6"/>
          <p:cNvSpPr>
            <a:spLocks noGrp="1"/>
          </p:cNvSpPr>
          <p:nvPr>
            <p:ph type="dt" sz="half" idx="10"/>
          </p:nvPr>
        </p:nvSpPr>
        <p:spPr/>
        <p:txBody>
          <a:bodyPr/>
          <a:lstStyle/>
          <a:p>
            <a:fld id="{6BCBAB24-24C5-4B01-A432-FF9170FF225F}" type="datetimeFigureOut">
              <a:rPr lang="en-US" smtClean="0"/>
              <a:pPr/>
              <a:t>2/19/2024</a:t>
            </a:fld>
            <a:endParaRPr lang="en-US"/>
          </a:p>
        </p:txBody>
      </p:sp>
      <p:sp>
        <p:nvSpPr>
          <p:cNvPr id="5" name="Footer Placeholder 4"/>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1B40E843-2FE3-4870-933C-71374782B971}" type="slidenum">
              <a:rPr lang="en-US" smtClean="0"/>
              <a:pPr/>
              <a:t>‹#›</a:t>
            </a:fld>
            <a:endParaRPr lang="en-US"/>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a:t>Click to edit Master title style</a:t>
            </a:r>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userDrawn="1">
  <p:cSld name="3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1800737"/>
      </p:ext>
    </p:extLst>
  </p:cSld>
  <p:clrMapOvr>
    <a:masterClrMapping/>
  </p:clrMapOvr>
  <p:transition spd="slow" advClick="0" advTm="0">
    <p:random/>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userDrawn="1">
  <p:cSld name="1_内容与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0141907"/>
      </p:ext>
    </p:extLst>
  </p:cSld>
  <p:clrMapOvr>
    <a:masterClrMapping/>
  </p:clrMapOvr>
  <mc:AlternateContent xmlns:mc="http://schemas.openxmlformats.org/markup-compatibility/2006" xmlns:p14="http://schemas.microsoft.com/office/powerpoint/2010/main">
    <mc:Choice Requires="p14">
      <p:transition spd="slow" p14:dur="1500" advTm="1000">
        <p:split orient="vert"/>
      </p:transition>
    </mc:Choice>
    <mc:Fallback xmlns="">
      <p:transition spd="slow" advTm="1000">
        <p:split orient="vert"/>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22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457200" y="6245225"/>
            <a:ext cx="2133600" cy="476250"/>
          </a:xfrm>
          <a:prstGeom prst="rect">
            <a:avLst/>
          </a:prstGeom>
        </p:spPr>
        <p:txBody>
          <a:bodyPr/>
          <a:lstStyle>
            <a:lvl1pPr>
              <a:defRPr>
                <a:solidFill>
                  <a:prstClr val="black">
                    <a:tint val="75000"/>
                  </a:prstClr>
                </a:solidFill>
              </a:defRPr>
            </a:lvl1pPr>
          </a:lstStyle>
          <a:p>
            <a:pPr>
              <a:defRPr/>
            </a:pPr>
            <a:fld id="{88F34C8F-72E3-4972-B8B1-DEDD989F7B1D}" type="datetimeFigureOut">
              <a:rPr lang="zh-CN" altLang="en-US"/>
              <a:pPr>
                <a:defRPr/>
              </a:pPr>
              <a:t>2024/2/19</a:t>
            </a:fld>
            <a:endParaRPr lang="zh-CN" altLang="en-US"/>
          </a:p>
        </p:txBody>
      </p:sp>
      <p:sp>
        <p:nvSpPr>
          <p:cNvPr id="3" name="页脚占位符 3"/>
          <p:cNvSpPr>
            <a:spLocks noGrp="1"/>
          </p:cNvSpPr>
          <p:nvPr>
            <p:ph type="ftr" sz="quarter" idx="11"/>
          </p:nvPr>
        </p:nvSpPr>
        <p:spPr>
          <a:xfrm>
            <a:off x="3124200" y="6245225"/>
            <a:ext cx="2895600" cy="476250"/>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6553200" y="6245225"/>
            <a:ext cx="2133600" cy="476250"/>
          </a:xfrm>
          <a:prstGeom prst="rect">
            <a:avLst/>
          </a:prstGeom>
        </p:spPr>
        <p:txBody>
          <a:bodyPr/>
          <a:lstStyle>
            <a:lvl1pPr>
              <a:defRPr>
                <a:solidFill>
                  <a:prstClr val="black">
                    <a:tint val="75000"/>
                  </a:prstClr>
                </a:solidFill>
              </a:defRPr>
            </a:lvl1pPr>
          </a:lstStyle>
          <a:p>
            <a:pPr>
              <a:defRPr/>
            </a:pPr>
            <a:fld id="{70469CD0-C520-4E49-85BC-EE4F185405EA}" type="slidenum">
              <a:rPr lang="zh-CN" altLang="en-US"/>
              <a:pPr>
                <a:defRPr/>
              </a:pPr>
              <a:t>‹#›</a:t>
            </a:fld>
            <a:endParaRPr lang="zh-CN" altLang="en-US"/>
          </a:p>
        </p:txBody>
      </p:sp>
    </p:spTree>
    <p:extLst>
      <p:ext uri="{BB962C8B-B14F-4D97-AF65-F5344CB8AC3E}">
        <p14:creationId xmlns:p14="http://schemas.microsoft.com/office/powerpoint/2010/main" val="1113196601"/>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32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07622004"/>
      </p:ext>
    </p:extLst>
  </p:cSld>
  <p:clrMapOvr>
    <a:masterClrMapping/>
  </p:clrMapOvr>
  <p:transition spd="slow" advTm="3000"/>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22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771210" y="6130925"/>
            <a:ext cx="859631" cy="369888"/>
          </a:xfrm>
          <a:prstGeom prst="rect">
            <a:avLst/>
          </a:prstGeom>
        </p:spPr>
        <p:txBody>
          <a:bodyPr/>
          <a:lstStyle>
            <a:lvl1pPr>
              <a:defRPr>
                <a:solidFill>
                  <a:prstClr val="black">
                    <a:tint val="75000"/>
                  </a:prstClr>
                </a:solidFill>
              </a:defRPr>
            </a:lvl1pPr>
          </a:lstStyle>
          <a:p>
            <a:pPr>
              <a:defRPr/>
            </a:pPr>
            <a:fld id="{A555B3B3-C94B-4900-8A1F-220359EE6AAD}" type="datetimeFigureOut">
              <a:rPr lang="zh-CN" altLang="en-US"/>
              <a:pPr>
                <a:defRPr/>
              </a:pPr>
              <a:t>2024/2/19</a:t>
            </a:fld>
            <a:endParaRPr lang="zh-CN" altLang="en-US"/>
          </a:p>
        </p:txBody>
      </p:sp>
      <p:sp>
        <p:nvSpPr>
          <p:cNvPr id="3" name="页脚占位符 3"/>
          <p:cNvSpPr>
            <a:spLocks noGrp="1"/>
          </p:cNvSpPr>
          <p:nvPr>
            <p:ph type="ftr" sz="quarter" idx="11"/>
          </p:nvPr>
        </p:nvSpPr>
        <p:spPr>
          <a:xfrm>
            <a:off x="1941910" y="6135689"/>
            <a:ext cx="5715000"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398859" y="787401"/>
            <a:ext cx="584597" cy="365125"/>
          </a:xfrm>
          <a:prstGeom prst="rect">
            <a:avLst/>
          </a:prstGeom>
        </p:spPr>
        <p:txBody>
          <a:bodyPr/>
          <a:lstStyle>
            <a:lvl1pPr>
              <a:defRPr>
                <a:solidFill>
                  <a:prstClr val="black">
                    <a:tint val="75000"/>
                  </a:prstClr>
                </a:solidFill>
              </a:defRPr>
            </a:lvl1pPr>
          </a:lstStyle>
          <a:p>
            <a:pPr>
              <a:defRPr/>
            </a:pPr>
            <a:fld id="{F72B3403-94C5-4D26-BB59-AC8DAC884A2C}" type="slidenum">
              <a:rPr lang="zh-CN" altLang="en-US"/>
              <a:pPr>
                <a:defRPr/>
              </a:pPr>
              <a:t>‹#›</a:t>
            </a:fld>
            <a:endParaRPr lang="zh-CN" altLang="en-US"/>
          </a:p>
        </p:txBody>
      </p:sp>
    </p:spTree>
    <p:extLst>
      <p:ext uri="{BB962C8B-B14F-4D97-AF65-F5344CB8AC3E}">
        <p14:creationId xmlns:p14="http://schemas.microsoft.com/office/powerpoint/2010/main" val="317446728"/>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39_标题和内容">
    <p:spTree>
      <p:nvGrpSpPr>
        <p:cNvPr id="1" name=""/>
        <p:cNvGrpSpPr/>
        <p:nvPr/>
      </p:nvGrpSpPr>
      <p:grpSpPr>
        <a:xfrm>
          <a:off x="0" y="0"/>
          <a:ext cx="0" cy="0"/>
          <a:chOff x="0" y="0"/>
          <a:chExt cx="0" cy="0"/>
        </a:xfrm>
      </p:grpSpPr>
      <p:sp>
        <p:nvSpPr>
          <p:cNvPr id="2" name="日期占位符 3"/>
          <p:cNvSpPr>
            <a:spLocks noGrp="1"/>
          </p:cNvSpPr>
          <p:nvPr>
            <p:ph type="dt" sz="half" idx="10"/>
          </p:nvPr>
        </p:nvSpPr>
        <p:spPr>
          <a:xfrm>
            <a:off x="7771210" y="6130925"/>
            <a:ext cx="859631" cy="369888"/>
          </a:xfrm>
          <a:prstGeom prst="rect">
            <a:avLst/>
          </a:prstGeom>
        </p:spPr>
        <p:txBody>
          <a:bodyPr/>
          <a:lstStyle>
            <a:lvl1pPr>
              <a:defRPr>
                <a:solidFill>
                  <a:prstClr val="black">
                    <a:tint val="75000"/>
                  </a:prstClr>
                </a:solidFill>
              </a:defRPr>
            </a:lvl1pPr>
          </a:lstStyle>
          <a:p>
            <a:pPr>
              <a:defRPr/>
            </a:pPr>
            <a:fld id="{422852A1-82BC-420A-A8F1-ADF75FD23FF1}" type="datetimeFigureOut">
              <a:rPr lang="zh-CN" altLang="en-US"/>
              <a:pPr>
                <a:defRPr/>
              </a:pPr>
              <a:t>2024/2/19</a:t>
            </a:fld>
            <a:endParaRPr lang="zh-CN" altLang="en-US"/>
          </a:p>
        </p:txBody>
      </p:sp>
      <p:sp>
        <p:nvSpPr>
          <p:cNvPr id="3" name="页脚占位符 4"/>
          <p:cNvSpPr>
            <a:spLocks noGrp="1"/>
          </p:cNvSpPr>
          <p:nvPr>
            <p:ph type="ftr" sz="quarter" idx="11"/>
          </p:nvPr>
        </p:nvSpPr>
        <p:spPr>
          <a:xfrm>
            <a:off x="1941910" y="6135689"/>
            <a:ext cx="5715000"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5"/>
          <p:cNvSpPr>
            <a:spLocks noGrp="1"/>
          </p:cNvSpPr>
          <p:nvPr>
            <p:ph type="sldNum" sz="quarter" idx="12"/>
          </p:nvPr>
        </p:nvSpPr>
        <p:spPr>
          <a:xfrm>
            <a:off x="398859" y="787401"/>
            <a:ext cx="584597" cy="365125"/>
          </a:xfrm>
          <a:prstGeom prst="rect">
            <a:avLst/>
          </a:prstGeom>
        </p:spPr>
        <p:txBody>
          <a:bodyPr/>
          <a:lstStyle>
            <a:lvl1pPr>
              <a:defRPr>
                <a:solidFill>
                  <a:srgbClr val="5FCBEF"/>
                </a:solidFill>
              </a:defRPr>
            </a:lvl1pPr>
          </a:lstStyle>
          <a:p>
            <a:pPr>
              <a:defRPr/>
            </a:pPr>
            <a:fld id="{8DEF1F46-8D2F-4052-9F6A-08F3809E54A5}" type="slidenum">
              <a:rPr lang="zh-CN" altLang="en-US"/>
              <a:pPr>
                <a:defRPr/>
              </a:pPr>
              <a:t>‹#›</a:t>
            </a:fld>
            <a:endParaRPr lang="zh-CN" altLang="en-US"/>
          </a:p>
        </p:txBody>
      </p:sp>
    </p:spTree>
    <p:extLst>
      <p:ext uri="{BB962C8B-B14F-4D97-AF65-F5344CB8AC3E}">
        <p14:creationId xmlns:p14="http://schemas.microsoft.com/office/powerpoint/2010/main" val="2254529278"/>
      </p:ext>
    </p:extLst>
  </p:cSld>
  <p:clrMapOvr>
    <a:masterClrMapping/>
  </p:clrMapOvr>
  <p:transition spd="slow" advTm="3000">
    <p:random/>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2EE18EF-31CF-F04D-A7FC-7B31EEBC4956}" type="datetimeFigureOut">
              <a:rPr lang="x-none" smtClean="0"/>
              <a:t>2/19/2024</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2D0E697F-85DC-8444-BF56-43AC11AE3054}" type="slidenum">
              <a:rPr lang="x-none" smtClean="0"/>
              <a:t>‹#›</a:t>
            </a:fld>
            <a:endParaRPr lang="x-none"/>
          </a:p>
        </p:txBody>
      </p:sp>
    </p:spTree>
    <p:extLst>
      <p:ext uri="{BB962C8B-B14F-4D97-AF65-F5344CB8AC3E}">
        <p14:creationId xmlns:p14="http://schemas.microsoft.com/office/powerpoint/2010/main" val="331158557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2EE18EF-31CF-F04D-A7FC-7B31EEBC4956}" type="datetimeFigureOut">
              <a:rPr lang="x-none" smtClean="0"/>
              <a:t>2/19/2024</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2D0E697F-85DC-8444-BF56-43AC11AE3054}" type="slidenum">
              <a:rPr lang="x-none" smtClean="0"/>
              <a:t>‹#›</a:t>
            </a:fld>
            <a:endParaRPr lang="x-none"/>
          </a:p>
        </p:txBody>
      </p:sp>
    </p:spTree>
    <p:extLst>
      <p:ext uri="{BB962C8B-B14F-4D97-AF65-F5344CB8AC3E}">
        <p14:creationId xmlns:p14="http://schemas.microsoft.com/office/powerpoint/2010/main" val="142399038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2EE18EF-31CF-F04D-A7FC-7B31EEBC4956}" type="datetimeFigureOut">
              <a:rPr lang="x-none" smtClean="0"/>
              <a:t>2/19/2024</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2D0E697F-85DC-8444-BF56-43AC11AE3054}" type="slidenum">
              <a:rPr lang="x-none" smtClean="0"/>
              <a:t>‹#›</a:t>
            </a:fld>
            <a:endParaRPr lang="x-none"/>
          </a:p>
        </p:txBody>
      </p:sp>
    </p:spTree>
    <p:extLst>
      <p:ext uri="{BB962C8B-B14F-4D97-AF65-F5344CB8AC3E}">
        <p14:creationId xmlns:p14="http://schemas.microsoft.com/office/powerpoint/2010/main" val="3324556616"/>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2EE18EF-31CF-F04D-A7FC-7B31EEBC4956}" type="datetimeFigureOut">
              <a:rPr lang="x-none" smtClean="0"/>
              <a:t>2/19/2024</a:t>
            </a:fld>
            <a:endParaRPr lang="x-none"/>
          </a:p>
        </p:txBody>
      </p:sp>
      <p:sp>
        <p:nvSpPr>
          <p:cNvPr id="6" name="Footer Placeholder 5"/>
          <p:cNvSpPr>
            <a:spLocks noGrp="1"/>
          </p:cNvSpPr>
          <p:nvPr>
            <p:ph type="ftr" sz="quarter" idx="11"/>
          </p:nvPr>
        </p:nvSpPr>
        <p:spPr/>
        <p:txBody>
          <a:bodyPr/>
          <a:lstStyle/>
          <a:p>
            <a:endParaRPr lang="x-none"/>
          </a:p>
        </p:txBody>
      </p:sp>
      <p:sp>
        <p:nvSpPr>
          <p:cNvPr id="7" name="Slide Number Placeholder 6"/>
          <p:cNvSpPr>
            <a:spLocks noGrp="1"/>
          </p:cNvSpPr>
          <p:nvPr>
            <p:ph type="sldNum" sz="quarter" idx="12"/>
          </p:nvPr>
        </p:nvSpPr>
        <p:spPr/>
        <p:txBody>
          <a:bodyPr/>
          <a:lstStyle/>
          <a:p>
            <a:fld id="{2D0E697F-85DC-8444-BF56-43AC11AE3054}" type="slidenum">
              <a:rPr lang="x-none" smtClean="0"/>
              <a:t>‹#›</a:t>
            </a:fld>
            <a:endParaRPr lang="x-none"/>
          </a:p>
        </p:txBody>
      </p:sp>
    </p:spTree>
    <p:extLst>
      <p:ext uri="{BB962C8B-B14F-4D97-AF65-F5344CB8AC3E}">
        <p14:creationId xmlns:p14="http://schemas.microsoft.com/office/powerpoint/2010/main" val="41137893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3.jpeg"/></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36.xml"/><Relationship Id="rId18" Type="http://schemas.openxmlformats.org/officeDocument/2006/relationships/slideLayout" Target="../slideLayouts/slideLayout41.xml"/><Relationship Id="rId26" Type="http://schemas.openxmlformats.org/officeDocument/2006/relationships/slideLayout" Target="../slideLayouts/slideLayout49.xml"/><Relationship Id="rId39" Type="http://schemas.openxmlformats.org/officeDocument/2006/relationships/slideLayout" Target="../slideLayouts/slideLayout62.xml"/><Relationship Id="rId21" Type="http://schemas.openxmlformats.org/officeDocument/2006/relationships/slideLayout" Target="../slideLayouts/slideLayout44.xml"/><Relationship Id="rId34" Type="http://schemas.openxmlformats.org/officeDocument/2006/relationships/slideLayout" Target="../slideLayouts/slideLayout57.xml"/><Relationship Id="rId42" Type="http://schemas.openxmlformats.org/officeDocument/2006/relationships/slideLayout" Target="../slideLayouts/slideLayout65.xml"/><Relationship Id="rId47" Type="http://schemas.openxmlformats.org/officeDocument/2006/relationships/slideLayout" Target="../slideLayouts/slideLayout70.xml"/><Relationship Id="rId50" Type="http://schemas.openxmlformats.org/officeDocument/2006/relationships/slideLayout" Target="../slideLayouts/slideLayout73.xml"/><Relationship Id="rId55" Type="http://schemas.openxmlformats.org/officeDocument/2006/relationships/slideLayout" Target="../slideLayouts/slideLayout78.xml"/><Relationship Id="rId63" Type="http://schemas.openxmlformats.org/officeDocument/2006/relationships/slideLayout" Target="../slideLayouts/slideLayout86.xml"/><Relationship Id="rId68" Type="http://schemas.openxmlformats.org/officeDocument/2006/relationships/slideLayout" Target="../slideLayouts/slideLayout91.xml"/><Relationship Id="rId76" Type="http://schemas.openxmlformats.org/officeDocument/2006/relationships/image" Target="../media/image4.emf"/><Relationship Id="rId7" Type="http://schemas.openxmlformats.org/officeDocument/2006/relationships/slideLayout" Target="../slideLayouts/slideLayout30.xml"/><Relationship Id="rId71" Type="http://schemas.openxmlformats.org/officeDocument/2006/relationships/slideLayout" Target="../slideLayouts/slideLayout94.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29" Type="http://schemas.openxmlformats.org/officeDocument/2006/relationships/slideLayout" Target="../slideLayouts/slideLayout52.xml"/><Relationship Id="rId11" Type="http://schemas.openxmlformats.org/officeDocument/2006/relationships/slideLayout" Target="../slideLayouts/slideLayout34.xml"/><Relationship Id="rId24" Type="http://schemas.openxmlformats.org/officeDocument/2006/relationships/slideLayout" Target="../slideLayouts/slideLayout47.xml"/><Relationship Id="rId32" Type="http://schemas.openxmlformats.org/officeDocument/2006/relationships/slideLayout" Target="../slideLayouts/slideLayout55.xml"/><Relationship Id="rId37" Type="http://schemas.openxmlformats.org/officeDocument/2006/relationships/slideLayout" Target="../slideLayouts/slideLayout60.xml"/><Relationship Id="rId40" Type="http://schemas.openxmlformats.org/officeDocument/2006/relationships/slideLayout" Target="../slideLayouts/slideLayout63.xml"/><Relationship Id="rId45" Type="http://schemas.openxmlformats.org/officeDocument/2006/relationships/slideLayout" Target="../slideLayouts/slideLayout68.xml"/><Relationship Id="rId53" Type="http://schemas.openxmlformats.org/officeDocument/2006/relationships/slideLayout" Target="../slideLayouts/slideLayout76.xml"/><Relationship Id="rId58" Type="http://schemas.openxmlformats.org/officeDocument/2006/relationships/slideLayout" Target="../slideLayouts/slideLayout81.xml"/><Relationship Id="rId66" Type="http://schemas.openxmlformats.org/officeDocument/2006/relationships/slideLayout" Target="../slideLayouts/slideLayout89.xml"/><Relationship Id="rId74" Type="http://schemas.microsoft.com/office/2007/relationships/media" Target="../media/media1.mp3"/><Relationship Id="rId79" Type="http://schemas.openxmlformats.org/officeDocument/2006/relationships/image" Target="../media/image7.emf"/><Relationship Id="rId5" Type="http://schemas.openxmlformats.org/officeDocument/2006/relationships/slideLayout" Target="../slideLayouts/slideLayout28.xml"/><Relationship Id="rId61" Type="http://schemas.openxmlformats.org/officeDocument/2006/relationships/slideLayout" Target="../slideLayouts/slideLayout84.xml"/><Relationship Id="rId82" Type="http://schemas.openxmlformats.org/officeDocument/2006/relationships/image" Target="../media/image10.emf"/><Relationship Id="rId10" Type="http://schemas.openxmlformats.org/officeDocument/2006/relationships/slideLayout" Target="../slideLayouts/slideLayout33.xml"/><Relationship Id="rId19" Type="http://schemas.openxmlformats.org/officeDocument/2006/relationships/slideLayout" Target="../slideLayouts/slideLayout42.xml"/><Relationship Id="rId31" Type="http://schemas.openxmlformats.org/officeDocument/2006/relationships/slideLayout" Target="../slideLayouts/slideLayout54.xml"/><Relationship Id="rId44" Type="http://schemas.openxmlformats.org/officeDocument/2006/relationships/slideLayout" Target="../slideLayouts/slideLayout67.xml"/><Relationship Id="rId52" Type="http://schemas.openxmlformats.org/officeDocument/2006/relationships/slideLayout" Target="../slideLayouts/slideLayout75.xml"/><Relationship Id="rId60" Type="http://schemas.openxmlformats.org/officeDocument/2006/relationships/slideLayout" Target="../slideLayouts/slideLayout83.xml"/><Relationship Id="rId65" Type="http://schemas.openxmlformats.org/officeDocument/2006/relationships/slideLayout" Target="../slideLayouts/slideLayout88.xml"/><Relationship Id="rId73" Type="http://schemas.openxmlformats.org/officeDocument/2006/relationships/theme" Target="../theme/theme3.xml"/><Relationship Id="rId78" Type="http://schemas.openxmlformats.org/officeDocument/2006/relationships/image" Target="../media/image6.png"/><Relationship Id="rId81" Type="http://schemas.openxmlformats.org/officeDocument/2006/relationships/image" Target="../media/image9.emf"/><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 Id="rId22" Type="http://schemas.openxmlformats.org/officeDocument/2006/relationships/slideLayout" Target="../slideLayouts/slideLayout45.xml"/><Relationship Id="rId27" Type="http://schemas.openxmlformats.org/officeDocument/2006/relationships/slideLayout" Target="../slideLayouts/slideLayout50.xml"/><Relationship Id="rId30" Type="http://schemas.openxmlformats.org/officeDocument/2006/relationships/slideLayout" Target="../slideLayouts/slideLayout53.xml"/><Relationship Id="rId35" Type="http://schemas.openxmlformats.org/officeDocument/2006/relationships/slideLayout" Target="../slideLayouts/slideLayout58.xml"/><Relationship Id="rId43" Type="http://schemas.openxmlformats.org/officeDocument/2006/relationships/slideLayout" Target="../slideLayouts/slideLayout66.xml"/><Relationship Id="rId48" Type="http://schemas.openxmlformats.org/officeDocument/2006/relationships/slideLayout" Target="../slideLayouts/slideLayout71.xml"/><Relationship Id="rId56" Type="http://schemas.openxmlformats.org/officeDocument/2006/relationships/slideLayout" Target="../slideLayouts/slideLayout79.xml"/><Relationship Id="rId64" Type="http://schemas.openxmlformats.org/officeDocument/2006/relationships/slideLayout" Target="../slideLayouts/slideLayout87.xml"/><Relationship Id="rId69" Type="http://schemas.openxmlformats.org/officeDocument/2006/relationships/slideLayout" Target="../slideLayouts/slideLayout92.xml"/><Relationship Id="rId77" Type="http://schemas.openxmlformats.org/officeDocument/2006/relationships/image" Target="../media/image5.emf"/><Relationship Id="rId8" Type="http://schemas.openxmlformats.org/officeDocument/2006/relationships/slideLayout" Target="../slideLayouts/slideLayout31.xml"/><Relationship Id="rId51" Type="http://schemas.openxmlformats.org/officeDocument/2006/relationships/slideLayout" Target="../slideLayouts/slideLayout74.xml"/><Relationship Id="rId72" Type="http://schemas.openxmlformats.org/officeDocument/2006/relationships/slideLayout" Target="../slideLayouts/slideLayout95.xml"/><Relationship Id="rId80" Type="http://schemas.openxmlformats.org/officeDocument/2006/relationships/image" Target="../media/image8.emf"/><Relationship Id="rId3" Type="http://schemas.openxmlformats.org/officeDocument/2006/relationships/slideLayout" Target="../slideLayouts/slideLayout26.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5" Type="http://schemas.openxmlformats.org/officeDocument/2006/relationships/slideLayout" Target="../slideLayouts/slideLayout48.xml"/><Relationship Id="rId33" Type="http://schemas.openxmlformats.org/officeDocument/2006/relationships/slideLayout" Target="../slideLayouts/slideLayout56.xml"/><Relationship Id="rId38" Type="http://schemas.openxmlformats.org/officeDocument/2006/relationships/slideLayout" Target="../slideLayouts/slideLayout61.xml"/><Relationship Id="rId46" Type="http://schemas.openxmlformats.org/officeDocument/2006/relationships/slideLayout" Target="../slideLayouts/slideLayout69.xml"/><Relationship Id="rId59" Type="http://schemas.openxmlformats.org/officeDocument/2006/relationships/slideLayout" Target="../slideLayouts/slideLayout82.xml"/><Relationship Id="rId67" Type="http://schemas.openxmlformats.org/officeDocument/2006/relationships/slideLayout" Target="../slideLayouts/slideLayout90.xml"/><Relationship Id="rId20" Type="http://schemas.openxmlformats.org/officeDocument/2006/relationships/slideLayout" Target="../slideLayouts/slideLayout43.xml"/><Relationship Id="rId41" Type="http://schemas.openxmlformats.org/officeDocument/2006/relationships/slideLayout" Target="../slideLayouts/slideLayout64.xml"/><Relationship Id="rId54" Type="http://schemas.openxmlformats.org/officeDocument/2006/relationships/slideLayout" Target="../slideLayouts/slideLayout77.xml"/><Relationship Id="rId62" Type="http://schemas.openxmlformats.org/officeDocument/2006/relationships/slideLayout" Target="../slideLayouts/slideLayout85.xml"/><Relationship Id="rId70" Type="http://schemas.openxmlformats.org/officeDocument/2006/relationships/slideLayout" Target="../slideLayouts/slideLayout93.xml"/><Relationship Id="rId75" Type="http://schemas.openxmlformats.org/officeDocument/2006/relationships/audio" Target="../media/media1.mp3"/><Relationship Id="rId1" Type="http://schemas.openxmlformats.org/officeDocument/2006/relationships/slideLayout" Target="../slideLayouts/slideLayout24.xml"/><Relationship Id="rId6" Type="http://schemas.openxmlformats.org/officeDocument/2006/relationships/slideLayout" Target="../slideLayouts/slideLayout29.xml"/><Relationship Id="rId15" Type="http://schemas.openxmlformats.org/officeDocument/2006/relationships/slideLayout" Target="../slideLayouts/slideLayout38.xml"/><Relationship Id="rId23" Type="http://schemas.openxmlformats.org/officeDocument/2006/relationships/slideLayout" Target="../slideLayouts/slideLayout46.xml"/><Relationship Id="rId28" Type="http://schemas.openxmlformats.org/officeDocument/2006/relationships/slideLayout" Target="../slideLayouts/slideLayout51.xml"/><Relationship Id="rId36" Type="http://schemas.openxmlformats.org/officeDocument/2006/relationships/slideLayout" Target="../slideLayouts/slideLayout59.xml"/><Relationship Id="rId49" Type="http://schemas.openxmlformats.org/officeDocument/2006/relationships/slideLayout" Target="../slideLayouts/slideLayout72.xml"/><Relationship Id="rId57" Type="http://schemas.openxmlformats.org/officeDocument/2006/relationships/slideLayout" Target="../slideLayouts/slideLayout8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03.xml"/><Relationship Id="rId3" Type="http://schemas.openxmlformats.org/officeDocument/2006/relationships/slideLayout" Target="../slideLayouts/slideLayout98.xml"/><Relationship Id="rId7" Type="http://schemas.openxmlformats.org/officeDocument/2006/relationships/slideLayout" Target="../slideLayouts/slideLayout102.xml"/><Relationship Id="rId12" Type="http://schemas.openxmlformats.org/officeDocument/2006/relationships/theme" Target="../theme/theme4.xml"/><Relationship Id="rId2" Type="http://schemas.openxmlformats.org/officeDocument/2006/relationships/slideLayout" Target="../slideLayouts/slideLayout97.xml"/><Relationship Id="rId1" Type="http://schemas.openxmlformats.org/officeDocument/2006/relationships/slideLayout" Target="../slideLayouts/slideLayout96.xml"/><Relationship Id="rId6" Type="http://schemas.openxmlformats.org/officeDocument/2006/relationships/slideLayout" Target="../slideLayouts/slideLayout101.xml"/><Relationship Id="rId11" Type="http://schemas.openxmlformats.org/officeDocument/2006/relationships/slideLayout" Target="../slideLayouts/slideLayout106.xml"/><Relationship Id="rId5" Type="http://schemas.openxmlformats.org/officeDocument/2006/relationships/slideLayout" Target="../slideLayouts/slideLayout100.xml"/><Relationship Id="rId10" Type="http://schemas.openxmlformats.org/officeDocument/2006/relationships/slideLayout" Target="../slideLayouts/slideLayout105.xml"/><Relationship Id="rId4" Type="http://schemas.openxmlformats.org/officeDocument/2006/relationships/slideLayout" Target="../slideLayouts/slideLayout99.xml"/><Relationship Id="rId9" Type="http://schemas.openxmlformats.org/officeDocument/2006/relationships/slideLayout" Target="../slideLayouts/slideLayout10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14.xml"/><Relationship Id="rId13" Type="http://schemas.openxmlformats.org/officeDocument/2006/relationships/theme" Target="../theme/theme5.xml"/><Relationship Id="rId3" Type="http://schemas.openxmlformats.org/officeDocument/2006/relationships/slideLayout" Target="../slideLayouts/slideLayout109.xml"/><Relationship Id="rId7" Type="http://schemas.openxmlformats.org/officeDocument/2006/relationships/slideLayout" Target="../slideLayouts/slideLayout113.xml"/><Relationship Id="rId12" Type="http://schemas.openxmlformats.org/officeDocument/2006/relationships/slideLayout" Target="../slideLayouts/slideLayout118.xml"/><Relationship Id="rId2" Type="http://schemas.openxmlformats.org/officeDocument/2006/relationships/slideLayout" Target="../slideLayouts/slideLayout108.xml"/><Relationship Id="rId1" Type="http://schemas.openxmlformats.org/officeDocument/2006/relationships/slideLayout" Target="../slideLayouts/slideLayout107.xml"/><Relationship Id="rId6" Type="http://schemas.openxmlformats.org/officeDocument/2006/relationships/slideLayout" Target="../slideLayouts/slideLayout112.xml"/><Relationship Id="rId11" Type="http://schemas.openxmlformats.org/officeDocument/2006/relationships/slideLayout" Target="../slideLayouts/slideLayout117.xml"/><Relationship Id="rId5" Type="http://schemas.openxmlformats.org/officeDocument/2006/relationships/slideLayout" Target="../slideLayouts/slideLayout111.xml"/><Relationship Id="rId10" Type="http://schemas.openxmlformats.org/officeDocument/2006/relationships/slideLayout" Target="../slideLayouts/slideLayout116.xml"/><Relationship Id="rId4" Type="http://schemas.openxmlformats.org/officeDocument/2006/relationships/slideLayout" Target="../slideLayouts/slideLayout110.xml"/><Relationship Id="rId9" Type="http://schemas.openxmlformats.org/officeDocument/2006/relationships/slideLayout" Target="../slideLayouts/slideLayout115.xml"/><Relationship Id="rId14" Type="http://schemas.openxmlformats.org/officeDocument/2006/relationships/image" Target="../media/image3.jpe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26.xml"/><Relationship Id="rId13" Type="http://schemas.openxmlformats.org/officeDocument/2006/relationships/slideLayout" Target="../slideLayouts/slideLayout131.xml"/><Relationship Id="rId18" Type="http://schemas.openxmlformats.org/officeDocument/2006/relationships/slideLayout" Target="../slideLayouts/slideLayout136.xml"/><Relationship Id="rId26" Type="http://schemas.openxmlformats.org/officeDocument/2006/relationships/slideLayout" Target="../slideLayouts/slideLayout144.xml"/><Relationship Id="rId39" Type="http://schemas.openxmlformats.org/officeDocument/2006/relationships/theme" Target="../theme/theme6.xml"/><Relationship Id="rId3" Type="http://schemas.openxmlformats.org/officeDocument/2006/relationships/slideLayout" Target="../slideLayouts/slideLayout121.xml"/><Relationship Id="rId21" Type="http://schemas.openxmlformats.org/officeDocument/2006/relationships/slideLayout" Target="../slideLayouts/slideLayout139.xml"/><Relationship Id="rId34" Type="http://schemas.openxmlformats.org/officeDocument/2006/relationships/slideLayout" Target="../slideLayouts/slideLayout152.xml"/><Relationship Id="rId42" Type="http://schemas.openxmlformats.org/officeDocument/2006/relationships/image" Target="../media/image4.emf"/><Relationship Id="rId47" Type="http://schemas.openxmlformats.org/officeDocument/2006/relationships/image" Target="../media/image9.emf"/><Relationship Id="rId7" Type="http://schemas.openxmlformats.org/officeDocument/2006/relationships/slideLayout" Target="../slideLayouts/slideLayout125.xml"/><Relationship Id="rId12" Type="http://schemas.openxmlformats.org/officeDocument/2006/relationships/slideLayout" Target="../slideLayouts/slideLayout130.xml"/><Relationship Id="rId17" Type="http://schemas.openxmlformats.org/officeDocument/2006/relationships/slideLayout" Target="../slideLayouts/slideLayout135.xml"/><Relationship Id="rId25" Type="http://schemas.openxmlformats.org/officeDocument/2006/relationships/slideLayout" Target="../slideLayouts/slideLayout143.xml"/><Relationship Id="rId33" Type="http://schemas.openxmlformats.org/officeDocument/2006/relationships/slideLayout" Target="../slideLayouts/slideLayout151.xml"/><Relationship Id="rId38" Type="http://schemas.openxmlformats.org/officeDocument/2006/relationships/slideLayout" Target="../slideLayouts/slideLayout156.xml"/><Relationship Id="rId46" Type="http://schemas.openxmlformats.org/officeDocument/2006/relationships/image" Target="../media/image8.emf"/><Relationship Id="rId2" Type="http://schemas.openxmlformats.org/officeDocument/2006/relationships/slideLayout" Target="../slideLayouts/slideLayout120.xml"/><Relationship Id="rId16" Type="http://schemas.openxmlformats.org/officeDocument/2006/relationships/slideLayout" Target="../slideLayouts/slideLayout134.xml"/><Relationship Id="rId20" Type="http://schemas.openxmlformats.org/officeDocument/2006/relationships/slideLayout" Target="../slideLayouts/slideLayout138.xml"/><Relationship Id="rId29" Type="http://schemas.openxmlformats.org/officeDocument/2006/relationships/slideLayout" Target="../slideLayouts/slideLayout147.xml"/><Relationship Id="rId41" Type="http://schemas.openxmlformats.org/officeDocument/2006/relationships/audio" Target="../media/media1.mp3"/><Relationship Id="rId1" Type="http://schemas.openxmlformats.org/officeDocument/2006/relationships/slideLayout" Target="../slideLayouts/slideLayout119.xml"/><Relationship Id="rId6" Type="http://schemas.openxmlformats.org/officeDocument/2006/relationships/slideLayout" Target="../slideLayouts/slideLayout124.xml"/><Relationship Id="rId11" Type="http://schemas.openxmlformats.org/officeDocument/2006/relationships/slideLayout" Target="../slideLayouts/slideLayout129.xml"/><Relationship Id="rId24" Type="http://schemas.openxmlformats.org/officeDocument/2006/relationships/slideLayout" Target="../slideLayouts/slideLayout142.xml"/><Relationship Id="rId32" Type="http://schemas.openxmlformats.org/officeDocument/2006/relationships/slideLayout" Target="../slideLayouts/slideLayout150.xml"/><Relationship Id="rId37" Type="http://schemas.openxmlformats.org/officeDocument/2006/relationships/slideLayout" Target="../slideLayouts/slideLayout155.xml"/><Relationship Id="rId40" Type="http://schemas.microsoft.com/office/2007/relationships/media" Target="../media/media1.mp3"/><Relationship Id="rId45" Type="http://schemas.openxmlformats.org/officeDocument/2006/relationships/image" Target="../media/image7.emf"/><Relationship Id="rId5" Type="http://schemas.openxmlformats.org/officeDocument/2006/relationships/slideLayout" Target="../slideLayouts/slideLayout123.xml"/><Relationship Id="rId15" Type="http://schemas.openxmlformats.org/officeDocument/2006/relationships/slideLayout" Target="../slideLayouts/slideLayout133.xml"/><Relationship Id="rId23" Type="http://schemas.openxmlformats.org/officeDocument/2006/relationships/slideLayout" Target="../slideLayouts/slideLayout141.xml"/><Relationship Id="rId28" Type="http://schemas.openxmlformats.org/officeDocument/2006/relationships/slideLayout" Target="../slideLayouts/slideLayout146.xml"/><Relationship Id="rId36" Type="http://schemas.openxmlformats.org/officeDocument/2006/relationships/slideLayout" Target="../slideLayouts/slideLayout154.xml"/><Relationship Id="rId10" Type="http://schemas.openxmlformats.org/officeDocument/2006/relationships/slideLayout" Target="../slideLayouts/slideLayout128.xml"/><Relationship Id="rId19" Type="http://schemas.openxmlformats.org/officeDocument/2006/relationships/slideLayout" Target="../slideLayouts/slideLayout137.xml"/><Relationship Id="rId31" Type="http://schemas.openxmlformats.org/officeDocument/2006/relationships/slideLayout" Target="../slideLayouts/slideLayout149.xml"/><Relationship Id="rId44" Type="http://schemas.openxmlformats.org/officeDocument/2006/relationships/image" Target="../media/image6.png"/><Relationship Id="rId4" Type="http://schemas.openxmlformats.org/officeDocument/2006/relationships/slideLayout" Target="../slideLayouts/slideLayout122.xml"/><Relationship Id="rId9" Type="http://schemas.openxmlformats.org/officeDocument/2006/relationships/slideLayout" Target="../slideLayouts/slideLayout127.xml"/><Relationship Id="rId14" Type="http://schemas.openxmlformats.org/officeDocument/2006/relationships/slideLayout" Target="../slideLayouts/slideLayout132.xml"/><Relationship Id="rId22" Type="http://schemas.openxmlformats.org/officeDocument/2006/relationships/slideLayout" Target="../slideLayouts/slideLayout140.xml"/><Relationship Id="rId27" Type="http://schemas.openxmlformats.org/officeDocument/2006/relationships/slideLayout" Target="../slideLayouts/slideLayout145.xml"/><Relationship Id="rId30" Type="http://schemas.openxmlformats.org/officeDocument/2006/relationships/slideLayout" Target="../slideLayouts/slideLayout148.xml"/><Relationship Id="rId35" Type="http://schemas.openxmlformats.org/officeDocument/2006/relationships/slideLayout" Target="../slideLayouts/slideLayout153.xml"/><Relationship Id="rId43" Type="http://schemas.openxmlformats.org/officeDocument/2006/relationships/image" Target="../media/image5.emf"/><Relationship Id="rId48" Type="http://schemas.openxmlformats.org/officeDocument/2006/relationships/image" Target="../media/image10.emf"/></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64.xml"/><Relationship Id="rId3" Type="http://schemas.openxmlformats.org/officeDocument/2006/relationships/slideLayout" Target="../slideLayouts/slideLayout159.xml"/><Relationship Id="rId7" Type="http://schemas.openxmlformats.org/officeDocument/2006/relationships/slideLayout" Target="../slideLayouts/slideLayout163.xml"/><Relationship Id="rId12" Type="http://schemas.openxmlformats.org/officeDocument/2006/relationships/theme" Target="../theme/theme7.xml"/><Relationship Id="rId2" Type="http://schemas.openxmlformats.org/officeDocument/2006/relationships/slideLayout" Target="../slideLayouts/slideLayout158.xml"/><Relationship Id="rId1" Type="http://schemas.openxmlformats.org/officeDocument/2006/relationships/slideLayout" Target="../slideLayouts/slideLayout157.xml"/><Relationship Id="rId6" Type="http://schemas.openxmlformats.org/officeDocument/2006/relationships/slideLayout" Target="../slideLayouts/slideLayout162.xml"/><Relationship Id="rId11" Type="http://schemas.openxmlformats.org/officeDocument/2006/relationships/slideLayout" Target="../slideLayouts/slideLayout167.xml"/><Relationship Id="rId5" Type="http://schemas.openxmlformats.org/officeDocument/2006/relationships/slideLayout" Target="../slideLayouts/slideLayout161.xml"/><Relationship Id="rId10" Type="http://schemas.openxmlformats.org/officeDocument/2006/relationships/slideLayout" Target="../slideLayouts/slideLayout166.xml"/><Relationship Id="rId4" Type="http://schemas.openxmlformats.org/officeDocument/2006/relationships/slideLayout" Target="../slideLayouts/slideLayout160.xml"/><Relationship Id="rId9" Type="http://schemas.openxmlformats.org/officeDocument/2006/relationships/slideLayout" Target="../slideLayouts/slideLayout16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6BCBAB24-24C5-4B01-A432-FF9170FF225F}" type="datetimeFigureOut">
              <a:rPr lang="en-US" smtClean="0"/>
              <a:pPr/>
              <a:t>2/19/2024</a:t>
            </a:fld>
            <a:endParaRPr lang="en-US"/>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US"/>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1B40E843-2FE3-4870-933C-71374782B971}" type="slidenum">
              <a:rPr lang="en-US" smtClean="0"/>
              <a:pPr/>
              <a:t>‹#›</a:t>
            </a:fld>
            <a:endParaRPr lang="en-US"/>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a:t>Click to edit Master title style</a:t>
            </a:r>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xmlns="" id="{B426E1CD-49AA-41A8-9174-12E60501D659}"/>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xmlns="" id="{C2836725-61A9-462D-AE4A-EBAB52A8EAA5}"/>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xmlns="" id="{84A6A5E2-002D-488D-9081-FD324B428CE5}"/>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n-US" altLang="en-US"/>
          </a:p>
        </p:txBody>
      </p:sp>
      <p:sp>
        <p:nvSpPr>
          <p:cNvPr id="1029" name="Rectangle 5">
            <a:extLst>
              <a:ext uri="{FF2B5EF4-FFF2-40B4-BE49-F238E27FC236}">
                <a16:creationId xmlns:a16="http://schemas.microsoft.com/office/drawing/2014/main" xmlns="" id="{CC1805BF-C804-490C-ADFD-E12A30A9146F}"/>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n-US" altLang="en-US"/>
          </a:p>
        </p:txBody>
      </p:sp>
      <p:sp>
        <p:nvSpPr>
          <p:cNvPr id="1030" name="Rectangle 6">
            <a:extLst>
              <a:ext uri="{FF2B5EF4-FFF2-40B4-BE49-F238E27FC236}">
                <a16:creationId xmlns:a16="http://schemas.microsoft.com/office/drawing/2014/main" xmlns="" id="{E055AA6D-C696-4D08-AFBD-5720A55A776F}"/>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fld id="{A2E5B45D-79A4-403C-93ED-0974846E3952}" type="slidenum">
              <a:rPr lang="en-US" altLang="en-US"/>
              <a:pPr/>
              <a:t>‹#›</a:t>
            </a:fld>
            <a:endParaRPr lang="en-US" altLang="en-US"/>
          </a:p>
        </p:txBody>
      </p:sp>
    </p:spTree>
    <p:extLst>
      <p:ext uri="{BB962C8B-B14F-4D97-AF65-F5344CB8AC3E}">
        <p14:creationId xmlns:p14="http://schemas.microsoft.com/office/powerpoint/2010/main" val="3457698702"/>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 id="2147483840" r:id="rId12"/>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76"/>
          <a:srcRect l="1069" t="2602" r="448" b="5138"/>
          <a:stretch/>
        </p:blipFill>
        <p:spPr>
          <a:xfrm>
            <a:off x="-1" y="1"/>
            <a:ext cx="9144001" cy="6858000"/>
          </a:xfrm>
          <a:prstGeom prst="rect">
            <a:avLst/>
          </a:prstGeom>
        </p:spPr>
      </p:pic>
      <p:pic>
        <p:nvPicPr>
          <p:cNvPr id="3" name="图片 2"/>
          <p:cNvPicPr>
            <a:picLocks noChangeAspect="1"/>
          </p:cNvPicPr>
          <p:nvPr userDrawn="1"/>
        </p:nvPicPr>
        <p:blipFill>
          <a:blip r:embed="rId77"/>
          <a:stretch>
            <a:fillRect/>
          </a:stretch>
        </p:blipFill>
        <p:spPr>
          <a:xfrm>
            <a:off x="6656556" y="469086"/>
            <a:ext cx="2643937" cy="1484315"/>
          </a:xfrm>
          <a:prstGeom prst="rect">
            <a:avLst/>
          </a:prstGeom>
        </p:spPr>
      </p:pic>
      <p:pic>
        <p:nvPicPr>
          <p:cNvPr id="4" name="郑柏林 - 小跳豆">
            <a:hlinkClick r:id="" action="ppaction://media"/>
          </p:cNvPr>
          <p:cNvPicPr>
            <a:picLocks noChangeAspect="1"/>
          </p:cNvPicPr>
          <p:nvPr userDrawn="1">
            <a:audioFile r:link="rId75"/>
            <p:extLst>
              <p:ext uri="{DAA4B4D4-6D71-4841-9C94-3DE7FCFB9230}">
                <p14:media xmlns:p14="http://schemas.microsoft.com/office/powerpoint/2010/main" r:embed="rId74"/>
              </p:ext>
            </p:extLst>
          </p:nvPr>
        </p:nvPicPr>
        <p:blipFill>
          <a:blip r:embed="rId78" cstate="print"/>
          <a:stretch>
            <a:fillRect/>
          </a:stretch>
        </p:blipFill>
        <p:spPr>
          <a:xfrm>
            <a:off x="260433" y="5437906"/>
            <a:ext cx="467676" cy="623568"/>
          </a:xfrm>
          <a:prstGeom prst="rect">
            <a:avLst/>
          </a:prstGeom>
        </p:spPr>
      </p:pic>
      <p:pic>
        <p:nvPicPr>
          <p:cNvPr id="5" name="图片 4"/>
          <p:cNvPicPr>
            <a:picLocks noChangeAspect="1"/>
          </p:cNvPicPr>
          <p:nvPr userDrawn="1"/>
        </p:nvPicPr>
        <p:blipFill>
          <a:blip r:embed="rId79"/>
          <a:stretch>
            <a:fillRect/>
          </a:stretch>
        </p:blipFill>
        <p:spPr>
          <a:xfrm>
            <a:off x="-624115" y="4228215"/>
            <a:ext cx="9959973" cy="1990844"/>
          </a:xfrm>
          <a:prstGeom prst="rect">
            <a:avLst/>
          </a:prstGeom>
        </p:spPr>
      </p:pic>
      <p:pic>
        <p:nvPicPr>
          <p:cNvPr id="6" name="图片 5"/>
          <p:cNvPicPr>
            <a:picLocks noChangeAspect="1"/>
          </p:cNvPicPr>
          <p:nvPr userDrawn="1"/>
        </p:nvPicPr>
        <p:blipFill>
          <a:blip r:embed="rId80"/>
          <a:stretch>
            <a:fillRect/>
          </a:stretch>
        </p:blipFill>
        <p:spPr>
          <a:xfrm>
            <a:off x="-436181" y="5124420"/>
            <a:ext cx="9830511" cy="1852751"/>
          </a:xfrm>
          <a:prstGeom prst="rect">
            <a:avLst/>
          </a:prstGeom>
        </p:spPr>
      </p:pic>
      <p:pic>
        <p:nvPicPr>
          <p:cNvPr id="23" name="图片 22"/>
          <p:cNvPicPr>
            <a:picLocks noChangeAspect="1"/>
          </p:cNvPicPr>
          <p:nvPr userDrawn="1"/>
        </p:nvPicPr>
        <p:blipFill rotWithShape="1">
          <a:blip r:embed="rId81"/>
          <a:srcRect b="57274"/>
          <a:stretch/>
        </p:blipFill>
        <p:spPr>
          <a:xfrm>
            <a:off x="-89004" y="6061473"/>
            <a:ext cx="9424862" cy="796528"/>
          </a:xfrm>
          <a:prstGeom prst="rect">
            <a:avLst/>
          </a:prstGeom>
        </p:spPr>
      </p:pic>
      <p:pic>
        <p:nvPicPr>
          <p:cNvPr id="24" name="图片 23"/>
          <p:cNvPicPr>
            <a:picLocks noChangeAspect="1"/>
          </p:cNvPicPr>
          <p:nvPr userDrawn="1"/>
        </p:nvPicPr>
        <p:blipFill>
          <a:blip r:embed="rId82"/>
          <a:stretch>
            <a:fillRect/>
          </a:stretch>
        </p:blipFill>
        <p:spPr>
          <a:xfrm rot="16200000">
            <a:off x="1057685" y="-1317782"/>
            <a:ext cx="7145863" cy="9527430"/>
          </a:xfrm>
          <a:prstGeom prst="rect">
            <a:avLst/>
          </a:prstGeom>
        </p:spPr>
      </p:pic>
    </p:spTree>
    <p:extLst>
      <p:ext uri="{BB962C8B-B14F-4D97-AF65-F5344CB8AC3E}">
        <p14:creationId xmlns:p14="http://schemas.microsoft.com/office/powerpoint/2010/main" val="625689605"/>
      </p:ext>
    </p:extLst>
  </p:cSld>
  <p:clrMap bg1="lt1" tx1="dk1" bg2="lt2" tx2="dk2" accent1="accent1" accent2="accent2" accent3="accent3" accent4="accent4" accent5="accent5" accent6="accent6" hlink="hlink" folHlink="folHlink"/>
  <p:sldLayoutIdLst>
    <p:sldLayoutId id="2147483842" r:id="rId1"/>
    <p:sldLayoutId id="2147483843" r:id="rId2"/>
    <p:sldLayoutId id="2147483844" r:id="rId3"/>
    <p:sldLayoutId id="2147483845" r:id="rId4"/>
    <p:sldLayoutId id="2147483846" r:id="rId5"/>
    <p:sldLayoutId id="2147483847" r:id="rId6"/>
    <p:sldLayoutId id="2147483848" r:id="rId7"/>
    <p:sldLayoutId id="2147483849" r:id="rId8"/>
    <p:sldLayoutId id="2147483850" r:id="rId9"/>
    <p:sldLayoutId id="2147483851" r:id="rId10"/>
    <p:sldLayoutId id="2147483852" r:id="rId11"/>
    <p:sldLayoutId id="2147483853" r:id="rId12"/>
    <p:sldLayoutId id="2147483854" r:id="rId13"/>
    <p:sldLayoutId id="2147483855" r:id="rId14"/>
    <p:sldLayoutId id="2147483856" r:id="rId15"/>
    <p:sldLayoutId id="2147483857" r:id="rId16"/>
    <p:sldLayoutId id="2147483858" r:id="rId17"/>
    <p:sldLayoutId id="2147483859" r:id="rId18"/>
    <p:sldLayoutId id="2147483860" r:id="rId19"/>
    <p:sldLayoutId id="2147483861" r:id="rId20"/>
    <p:sldLayoutId id="2147483862" r:id="rId21"/>
    <p:sldLayoutId id="2147483863" r:id="rId22"/>
    <p:sldLayoutId id="2147483864" r:id="rId23"/>
    <p:sldLayoutId id="2147483865" r:id="rId24"/>
    <p:sldLayoutId id="2147483866" r:id="rId25"/>
    <p:sldLayoutId id="2147483867" r:id="rId26"/>
    <p:sldLayoutId id="2147483868" r:id="rId27"/>
    <p:sldLayoutId id="2147483869" r:id="rId28"/>
    <p:sldLayoutId id="2147483870" r:id="rId29"/>
    <p:sldLayoutId id="2147483871" r:id="rId30"/>
    <p:sldLayoutId id="2147483872" r:id="rId31"/>
    <p:sldLayoutId id="2147483873" r:id="rId32"/>
    <p:sldLayoutId id="2147483874" r:id="rId33"/>
    <p:sldLayoutId id="2147483875" r:id="rId34"/>
    <p:sldLayoutId id="2147483876" r:id="rId35"/>
    <p:sldLayoutId id="2147483877" r:id="rId36"/>
    <p:sldLayoutId id="2147483878" r:id="rId37"/>
    <p:sldLayoutId id="2147483879" r:id="rId38"/>
    <p:sldLayoutId id="2147483880" r:id="rId39"/>
    <p:sldLayoutId id="2147483881" r:id="rId40"/>
    <p:sldLayoutId id="2147483882" r:id="rId41"/>
    <p:sldLayoutId id="2147483883" r:id="rId42"/>
    <p:sldLayoutId id="2147483884" r:id="rId43"/>
    <p:sldLayoutId id="2147483885" r:id="rId44"/>
    <p:sldLayoutId id="2147483886" r:id="rId45"/>
    <p:sldLayoutId id="2147483887" r:id="rId46"/>
    <p:sldLayoutId id="2147483888" r:id="rId47"/>
    <p:sldLayoutId id="2147483889" r:id="rId48"/>
    <p:sldLayoutId id="2147483890" r:id="rId49"/>
    <p:sldLayoutId id="2147483891" r:id="rId50"/>
    <p:sldLayoutId id="2147483892" r:id="rId51"/>
    <p:sldLayoutId id="2147483893" r:id="rId52"/>
    <p:sldLayoutId id="2147483894" r:id="rId53"/>
    <p:sldLayoutId id="2147483895" r:id="rId54"/>
    <p:sldLayoutId id="2147483896" r:id="rId55"/>
    <p:sldLayoutId id="2147483897" r:id="rId56"/>
    <p:sldLayoutId id="2147483898" r:id="rId57"/>
    <p:sldLayoutId id="2147483899" r:id="rId58"/>
    <p:sldLayoutId id="2147483900" r:id="rId59"/>
    <p:sldLayoutId id="2147483901" r:id="rId60"/>
    <p:sldLayoutId id="2147483902" r:id="rId61"/>
    <p:sldLayoutId id="2147483903" r:id="rId62"/>
    <p:sldLayoutId id="2147483904" r:id="rId63"/>
    <p:sldLayoutId id="2147483905" r:id="rId64"/>
    <p:sldLayoutId id="2147483906" r:id="rId65"/>
    <p:sldLayoutId id="2147483907" r:id="rId66"/>
    <p:sldLayoutId id="2147483908" r:id="rId67"/>
    <p:sldLayoutId id="2147483909" r:id="rId68"/>
    <p:sldLayoutId id="2147483910" r:id="rId69"/>
    <p:sldLayoutId id="2147483911" r:id="rId70"/>
    <p:sldLayoutId id="2147483912" r:id="rId71"/>
    <p:sldLayoutId id="2147483913" r:id="rId72"/>
  </p:sldLayoutIdLst>
  <p:timing>
    <p:tnLst>
      <p:par>
        <p:cTn id="1" dur="indefinite" restart="never" nodeType="tmRoot">
          <p:childTnLst>
            <p:audio>
              <p:cMediaNode numSld="999" showWhenStopped="0">
                <p:cTn id="2" repeatCount="indefinite" fill="hold" display="0">
                  <p:stCondLst>
                    <p:cond delay="indefinite"/>
                  </p:stCondLst>
                </p:cTn>
                <p:tgtEl>
                  <p:spTgt spid="4"/>
                </p:tgtEl>
              </p:cMediaNode>
            </p:audio>
          </p:childTnLst>
        </p:cTn>
      </p:par>
    </p:tnLst>
  </p:timing>
  <p:hf hdr="0" ftr="0" dt="0"/>
  <p:txStyles>
    <p:titleStyle>
      <a:lvl1pPr algn="l" defTabSz="685149" rtl="0" eaLnBrk="1" latinLnBrk="0" hangingPunct="1">
        <a:lnSpc>
          <a:spcPct val="90000"/>
        </a:lnSpc>
        <a:spcBef>
          <a:spcPct val="0"/>
        </a:spcBef>
        <a:buNone/>
        <a:defRPr sz="3297" kern="1200">
          <a:solidFill>
            <a:schemeClr val="tx1"/>
          </a:solidFill>
          <a:latin typeface="+mj-lt"/>
          <a:ea typeface="+mj-ea"/>
          <a:cs typeface="+mj-cs"/>
        </a:defRPr>
      </a:lvl1pPr>
    </p:titleStyle>
    <p:bodyStyle>
      <a:lvl1pPr marL="171287" indent="-171287" algn="l" defTabSz="685149" rtl="0" eaLnBrk="1" latinLnBrk="0" hangingPunct="1">
        <a:lnSpc>
          <a:spcPct val="90000"/>
        </a:lnSpc>
        <a:spcBef>
          <a:spcPts val="749"/>
        </a:spcBef>
        <a:buFont typeface="Arial" panose="020B0604020202020204" pitchFamily="34" charset="0"/>
        <a:buChar char="•"/>
        <a:defRPr sz="2098" kern="1200">
          <a:solidFill>
            <a:schemeClr val="tx1"/>
          </a:solidFill>
          <a:latin typeface="+mn-lt"/>
          <a:ea typeface="+mn-ea"/>
          <a:cs typeface="+mn-cs"/>
        </a:defRPr>
      </a:lvl1pPr>
      <a:lvl2pPr marL="513861" indent="-171287" algn="l" defTabSz="685149" rtl="0" eaLnBrk="1" latinLnBrk="0" hangingPunct="1">
        <a:lnSpc>
          <a:spcPct val="90000"/>
        </a:lnSpc>
        <a:spcBef>
          <a:spcPts val="375"/>
        </a:spcBef>
        <a:buFont typeface="Arial" panose="020B0604020202020204" pitchFamily="34" charset="0"/>
        <a:buChar char="•"/>
        <a:defRPr sz="1799" kern="1200">
          <a:solidFill>
            <a:schemeClr val="tx1"/>
          </a:solidFill>
          <a:latin typeface="+mn-lt"/>
          <a:ea typeface="+mn-ea"/>
          <a:cs typeface="+mn-cs"/>
        </a:defRPr>
      </a:lvl2pPr>
      <a:lvl3pPr marL="856435" indent="-171287" algn="l" defTabSz="685149" rtl="0" eaLnBrk="1" latinLnBrk="0" hangingPunct="1">
        <a:lnSpc>
          <a:spcPct val="90000"/>
        </a:lnSpc>
        <a:spcBef>
          <a:spcPts val="375"/>
        </a:spcBef>
        <a:buFont typeface="Arial" panose="020B0604020202020204" pitchFamily="34" charset="0"/>
        <a:buChar char="•"/>
        <a:defRPr sz="1499" kern="1200">
          <a:solidFill>
            <a:schemeClr val="tx1"/>
          </a:solidFill>
          <a:latin typeface="+mn-lt"/>
          <a:ea typeface="+mn-ea"/>
          <a:cs typeface="+mn-cs"/>
        </a:defRPr>
      </a:lvl3pPr>
      <a:lvl4pPr marL="1199010" indent="-171287" algn="l" defTabSz="685149" rtl="0" eaLnBrk="1" latinLnBrk="0" hangingPunct="1">
        <a:lnSpc>
          <a:spcPct val="90000"/>
        </a:lnSpc>
        <a:spcBef>
          <a:spcPts val="375"/>
        </a:spcBef>
        <a:buFont typeface="Arial" panose="020B0604020202020204" pitchFamily="34" charset="0"/>
        <a:buChar char="•"/>
        <a:defRPr sz="1399" kern="1200">
          <a:solidFill>
            <a:schemeClr val="tx1"/>
          </a:solidFill>
          <a:latin typeface="+mn-lt"/>
          <a:ea typeface="+mn-ea"/>
          <a:cs typeface="+mn-cs"/>
        </a:defRPr>
      </a:lvl4pPr>
      <a:lvl5pPr marL="1541585" indent="-171287" algn="l" defTabSz="685149" rtl="0" eaLnBrk="1" latinLnBrk="0" hangingPunct="1">
        <a:lnSpc>
          <a:spcPct val="90000"/>
        </a:lnSpc>
        <a:spcBef>
          <a:spcPts val="375"/>
        </a:spcBef>
        <a:buFont typeface="Arial" panose="020B0604020202020204" pitchFamily="34" charset="0"/>
        <a:buChar char="•"/>
        <a:defRPr sz="1399" kern="1200">
          <a:solidFill>
            <a:schemeClr val="tx1"/>
          </a:solidFill>
          <a:latin typeface="+mn-lt"/>
          <a:ea typeface="+mn-ea"/>
          <a:cs typeface="+mn-cs"/>
        </a:defRPr>
      </a:lvl5pPr>
      <a:lvl6pPr marL="1884158" indent="-171287" algn="l" defTabSz="685149" rtl="0" eaLnBrk="1" latinLnBrk="0" hangingPunct="1">
        <a:lnSpc>
          <a:spcPct val="90000"/>
        </a:lnSpc>
        <a:spcBef>
          <a:spcPts val="375"/>
        </a:spcBef>
        <a:buFont typeface="Arial" panose="020B0604020202020204" pitchFamily="34" charset="0"/>
        <a:buChar char="•"/>
        <a:defRPr sz="1399" kern="1200">
          <a:solidFill>
            <a:schemeClr val="tx1"/>
          </a:solidFill>
          <a:latin typeface="+mn-lt"/>
          <a:ea typeface="+mn-ea"/>
          <a:cs typeface="+mn-cs"/>
        </a:defRPr>
      </a:lvl6pPr>
      <a:lvl7pPr marL="2226734" indent="-171287" algn="l" defTabSz="685149" rtl="0" eaLnBrk="1" latinLnBrk="0" hangingPunct="1">
        <a:lnSpc>
          <a:spcPct val="90000"/>
        </a:lnSpc>
        <a:spcBef>
          <a:spcPts val="375"/>
        </a:spcBef>
        <a:buFont typeface="Arial" panose="020B0604020202020204" pitchFamily="34" charset="0"/>
        <a:buChar char="•"/>
        <a:defRPr sz="1399" kern="1200">
          <a:solidFill>
            <a:schemeClr val="tx1"/>
          </a:solidFill>
          <a:latin typeface="+mn-lt"/>
          <a:ea typeface="+mn-ea"/>
          <a:cs typeface="+mn-cs"/>
        </a:defRPr>
      </a:lvl7pPr>
      <a:lvl8pPr marL="2569307" indent="-171287" algn="l" defTabSz="685149" rtl="0" eaLnBrk="1" latinLnBrk="0" hangingPunct="1">
        <a:lnSpc>
          <a:spcPct val="90000"/>
        </a:lnSpc>
        <a:spcBef>
          <a:spcPts val="375"/>
        </a:spcBef>
        <a:buFont typeface="Arial" panose="020B0604020202020204" pitchFamily="34" charset="0"/>
        <a:buChar char="•"/>
        <a:defRPr sz="1399" kern="1200">
          <a:solidFill>
            <a:schemeClr val="tx1"/>
          </a:solidFill>
          <a:latin typeface="+mn-lt"/>
          <a:ea typeface="+mn-ea"/>
          <a:cs typeface="+mn-cs"/>
        </a:defRPr>
      </a:lvl8pPr>
      <a:lvl9pPr marL="2911881" indent="-171287" algn="l" defTabSz="685149" rtl="0" eaLnBrk="1" latinLnBrk="0" hangingPunct="1">
        <a:lnSpc>
          <a:spcPct val="90000"/>
        </a:lnSpc>
        <a:spcBef>
          <a:spcPts val="375"/>
        </a:spcBef>
        <a:buFont typeface="Arial" panose="020B0604020202020204" pitchFamily="34" charset="0"/>
        <a:buChar char="•"/>
        <a:defRPr sz="1399" kern="1200">
          <a:solidFill>
            <a:schemeClr val="tx1"/>
          </a:solidFill>
          <a:latin typeface="+mn-lt"/>
          <a:ea typeface="+mn-ea"/>
          <a:cs typeface="+mn-cs"/>
        </a:defRPr>
      </a:lvl9pPr>
    </p:bodyStyle>
    <p:otherStyle>
      <a:defPPr>
        <a:defRPr lang="en-US"/>
      </a:defPPr>
      <a:lvl1pPr marL="0" algn="l" defTabSz="685149" rtl="0" eaLnBrk="1" latinLnBrk="0" hangingPunct="1">
        <a:defRPr sz="1399" kern="1200">
          <a:solidFill>
            <a:schemeClr val="tx1"/>
          </a:solidFill>
          <a:latin typeface="+mn-lt"/>
          <a:ea typeface="+mn-ea"/>
          <a:cs typeface="+mn-cs"/>
        </a:defRPr>
      </a:lvl1pPr>
      <a:lvl2pPr marL="342575" algn="l" defTabSz="685149" rtl="0" eaLnBrk="1" latinLnBrk="0" hangingPunct="1">
        <a:defRPr sz="1399" kern="1200">
          <a:solidFill>
            <a:schemeClr val="tx1"/>
          </a:solidFill>
          <a:latin typeface="+mn-lt"/>
          <a:ea typeface="+mn-ea"/>
          <a:cs typeface="+mn-cs"/>
        </a:defRPr>
      </a:lvl2pPr>
      <a:lvl3pPr marL="685149" algn="l" defTabSz="685149" rtl="0" eaLnBrk="1" latinLnBrk="0" hangingPunct="1">
        <a:defRPr sz="1399" kern="1200">
          <a:solidFill>
            <a:schemeClr val="tx1"/>
          </a:solidFill>
          <a:latin typeface="+mn-lt"/>
          <a:ea typeface="+mn-ea"/>
          <a:cs typeface="+mn-cs"/>
        </a:defRPr>
      </a:lvl3pPr>
      <a:lvl4pPr marL="1027724" algn="l" defTabSz="685149" rtl="0" eaLnBrk="1" latinLnBrk="0" hangingPunct="1">
        <a:defRPr sz="1399" kern="1200">
          <a:solidFill>
            <a:schemeClr val="tx1"/>
          </a:solidFill>
          <a:latin typeface="+mn-lt"/>
          <a:ea typeface="+mn-ea"/>
          <a:cs typeface="+mn-cs"/>
        </a:defRPr>
      </a:lvl4pPr>
      <a:lvl5pPr marL="1370297" algn="l" defTabSz="685149" rtl="0" eaLnBrk="1" latinLnBrk="0" hangingPunct="1">
        <a:defRPr sz="1399" kern="1200">
          <a:solidFill>
            <a:schemeClr val="tx1"/>
          </a:solidFill>
          <a:latin typeface="+mn-lt"/>
          <a:ea typeface="+mn-ea"/>
          <a:cs typeface="+mn-cs"/>
        </a:defRPr>
      </a:lvl5pPr>
      <a:lvl6pPr marL="1712871" algn="l" defTabSz="685149" rtl="0" eaLnBrk="1" latinLnBrk="0" hangingPunct="1">
        <a:defRPr sz="1399" kern="1200">
          <a:solidFill>
            <a:schemeClr val="tx1"/>
          </a:solidFill>
          <a:latin typeface="+mn-lt"/>
          <a:ea typeface="+mn-ea"/>
          <a:cs typeface="+mn-cs"/>
        </a:defRPr>
      </a:lvl6pPr>
      <a:lvl7pPr marL="2055445" algn="l" defTabSz="685149" rtl="0" eaLnBrk="1" latinLnBrk="0" hangingPunct="1">
        <a:defRPr sz="1399" kern="1200">
          <a:solidFill>
            <a:schemeClr val="tx1"/>
          </a:solidFill>
          <a:latin typeface="+mn-lt"/>
          <a:ea typeface="+mn-ea"/>
          <a:cs typeface="+mn-cs"/>
        </a:defRPr>
      </a:lvl7pPr>
      <a:lvl8pPr marL="2398020" algn="l" defTabSz="685149" rtl="0" eaLnBrk="1" latinLnBrk="0" hangingPunct="1">
        <a:defRPr sz="1399" kern="1200">
          <a:solidFill>
            <a:schemeClr val="tx1"/>
          </a:solidFill>
          <a:latin typeface="+mn-lt"/>
          <a:ea typeface="+mn-ea"/>
          <a:cs typeface="+mn-cs"/>
        </a:defRPr>
      </a:lvl8pPr>
      <a:lvl9pPr marL="2740595" algn="l" defTabSz="685149" rtl="0" eaLnBrk="1" latinLnBrk="0" hangingPunct="1">
        <a:defRPr sz="1399"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EE18EF-31CF-F04D-A7FC-7B31EEBC4956}" type="datetimeFigureOut">
              <a:rPr lang="x-none" smtClean="0"/>
              <a:t>2/19/2024</a:t>
            </a:fld>
            <a:endParaRPr lang="x-non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x-non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0E697F-85DC-8444-BF56-43AC11AE3054}" type="slidenum">
              <a:rPr lang="x-none" smtClean="0"/>
              <a:t>‹#›</a:t>
            </a:fld>
            <a:endParaRPr lang="x-none"/>
          </a:p>
        </p:txBody>
      </p:sp>
    </p:spTree>
    <p:extLst>
      <p:ext uri="{BB962C8B-B14F-4D97-AF65-F5344CB8AC3E}">
        <p14:creationId xmlns:p14="http://schemas.microsoft.com/office/powerpoint/2010/main" val="241772761"/>
      </p:ext>
    </p:extLst>
  </p:cSld>
  <p:clrMap bg1="lt1" tx1="dk1" bg2="lt2" tx2="dk2" accent1="accent1" accent2="accent2" accent3="accent3" accent4="accent4" accent5="accent5" accent6="accent6" hlink="hlink" folHlink="folHlink"/>
  <p:sldLayoutIdLst>
    <p:sldLayoutId id="2147483915" r:id="rId1"/>
    <p:sldLayoutId id="2147483916" r:id="rId2"/>
    <p:sldLayoutId id="2147483917" r:id="rId3"/>
    <p:sldLayoutId id="2147483918" r:id="rId4"/>
    <p:sldLayoutId id="2147483919" r:id="rId5"/>
    <p:sldLayoutId id="2147483920" r:id="rId6"/>
    <p:sldLayoutId id="2147483921" r:id="rId7"/>
    <p:sldLayoutId id="2147483922" r:id="rId8"/>
    <p:sldLayoutId id="2147483923" r:id="rId9"/>
    <p:sldLayoutId id="2147483924" r:id="rId10"/>
    <p:sldLayoutId id="214748392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xmlns="" id="{5A390CF6-2230-4671-9938-071A41ACDBDF}"/>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xmlns="" id="{8F15ED01-92AC-4974-AF82-0EE589556EA0}"/>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xmlns="" id="{A13A4DB0-21D3-4F71-9C2B-B79F9426BBB6}"/>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n-US" altLang="en-US"/>
          </a:p>
        </p:txBody>
      </p:sp>
      <p:sp>
        <p:nvSpPr>
          <p:cNvPr id="1029" name="Rectangle 5">
            <a:extLst>
              <a:ext uri="{FF2B5EF4-FFF2-40B4-BE49-F238E27FC236}">
                <a16:creationId xmlns:a16="http://schemas.microsoft.com/office/drawing/2014/main" xmlns="" id="{0270E53F-F77F-49B0-995E-A51DCE3C2A10}"/>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n-US" altLang="en-US"/>
          </a:p>
        </p:txBody>
      </p:sp>
      <p:sp>
        <p:nvSpPr>
          <p:cNvPr id="1030" name="Rectangle 6">
            <a:extLst>
              <a:ext uri="{FF2B5EF4-FFF2-40B4-BE49-F238E27FC236}">
                <a16:creationId xmlns:a16="http://schemas.microsoft.com/office/drawing/2014/main" xmlns="" id="{52B09C43-4AA7-49B5-9055-9B990BE90EBE}"/>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fld id="{1930DE33-CAFA-481E-90B2-CE52819B7AC9}" type="slidenum">
              <a:rPr lang="en-US" altLang="en-US"/>
              <a:pPr/>
              <a:t>‹#›</a:t>
            </a:fld>
            <a:endParaRPr lang="en-US" altLang="en-US"/>
          </a:p>
        </p:txBody>
      </p:sp>
    </p:spTree>
    <p:extLst>
      <p:ext uri="{BB962C8B-B14F-4D97-AF65-F5344CB8AC3E}">
        <p14:creationId xmlns:p14="http://schemas.microsoft.com/office/powerpoint/2010/main" val="460190228"/>
      </p:ext>
    </p:extLst>
  </p:cSld>
  <p:clrMap bg1="lt1" tx1="dk1" bg2="lt2" tx2="dk2" accent1="accent1" accent2="accent2" accent3="accent3" accent4="accent4" accent5="accent5" accent6="accent6" hlink="hlink" folHlink="folHlink"/>
  <p:sldLayoutIdLst>
    <p:sldLayoutId id="2147483927" r:id="rId1"/>
    <p:sldLayoutId id="2147483928" r:id="rId2"/>
    <p:sldLayoutId id="2147483929" r:id="rId3"/>
    <p:sldLayoutId id="2147483930" r:id="rId4"/>
    <p:sldLayoutId id="2147483931" r:id="rId5"/>
    <p:sldLayoutId id="2147483932" r:id="rId6"/>
    <p:sldLayoutId id="2147483933" r:id="rId7"/>
    <p:sldLayoutId id="2147483934" r:id="rId8"/>
    <p:sldLayoutId id="2147483935" r:id="rId9"/>
    <p:sldLayoutId id="2147483936" r:id="rId10"/>
    <p:sldLayoutId id="2147483937" r:id="rId11"/>
    <p:sldLayoutId id="2147483938" r:id="rId12"/>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42"/>
          <a:srcRect l="1069" t="2602" r="448" b="5138"/>
          <a:stretch/>
        </p:blipFill>
        <p:spPr>
          <a:xfrm>
            <a:off x="-1" y="0"/>
            <a:ext cx="9144001" cy="6858000"/>
          </a:xfrm>
          <a:prstGeom prst="rect">
            <a:avLst/>
          </a:prstGeom>
        </p:spPr>
      </p:pic>
      <p:pic>
        <p:nvPicPr>
          <p:cNvPr id="3" name="图片 2"/>
          <p:cNvPicPr>
            <a:picLocks noChangeAspect="1"/>
          </p:cNvPicPr>
          <p:nvPr userDrawn="1"/>
        </p:nvPicPr>
        <p:blipFill>
          <a:blip r:embed="rId43"/>
          <a:stretch>
            <a:fillRect/>
          </a:stretch>
        </p:blipFill>
        <p:spPr>
          <a:xfrm>
            <a:off x="6656555" y="469085"/>
            <a:ext cx="2643937" cy="1484315"/>
          </a:xfrm>
          <a:prstGeom prst="rect">
            <a:avLst/>
          </a:prstGeom>
        </p:spPr>
      </p:pic>
      <p:pic>
        <p:nvPicPr>
          <p:cNvPr id="4" name="郑柏林 - 小跳豆">
            <a:hlinkClick r:id="" action="ppaction://media"/>
          </p:cNvPr>
          <p:cNvPicPr>
            <a:picLocks noChangeAspect="1"/>
          </p:cNvPicPr>
          <p:nvPr userDrawn="1">
            <a:audioFile r:link="rId41"/>
            <p:extLst>
              <p:ext uri="{DAA4B4D4-6D71-4841-9C94-3DE7FCFB9230}">
                <p14:media xmlns:p14="http://schemas.microsoft.com/office/powerpoint/2010/main" r:embed="rId40"/>
              </p:ext>
            </p:extLst>
          </p:nvPr>
        </p:nvPicPr>
        <p:blipFill>
          <a:blip r:embed="rId44" cstate="print"/>
          <a:stretch>
            <a:fillRect/>
          </a:stretch>
        </p:blipFill>
        <p:spPr>
          <a:xfrm>
            <a:off x="260433" y="5437905"/>
            <a:ext cx="467676" cy="623568"/>
          </a:xfrm>
          <a:prstGeom prst="rect">
            <a:avLst/>
          </a:prstGeom>
        </p:spPr>
      </p:pic>
      <p:pic>
        <p:nvPicPr>
          <p:cNvPr id="5" name="图片 4"/>
          <p:cNvPicPr>
            <a:picLocks noChangeAspect="1"/>
          </p:cNvPicPr>
          <p:nvPr userDrawn="1"/>
        </p:nvPicPr>
        <p:blipFill>
          <a:blip r:embed="rId45"/>
          <a:stretch>
            <a:fillRect/>
          </a:stretch>
        </p:blipFill>
        <p:spPr>
          <a:xfrm>
            <a:off x="-624115" y="4228215"/>
            <a:ext cx="9959973" cy="1990844"/>
          </a:xfrm>
          <a:prstGeom prst="rect">
            <a:avLst/>
          </a:prstGeom>
        </p:spPr>
      </p:pic>
      <p:pic>
        <p:nvPicPr>
          <p:cNvPr id="6" name="图片 5"/>
          <p:cNvPicPr>
            <a:picLocks noChangeAspect="1"/>
          </p:cNvPicPr>
          <p:nvPr userDrawn="1"/>
        </p:nvPicPr>
        <p:blipFill>
          <a:blip r:embed="rId46"/>
          <a:stretch>
            <a:fillRect/>
          </a:stretch>
        </p:blipFill>
        <p:spPr>
          <a:xfrm>
            <a:off x="-436181" y="5124419"/>
            <a:ext cx="9830511" cy="1852751"/>
          </a:xfrm>
          <a:prstGeom prst="rect">
            <a:avLst/>
          </a:prstGeom>
        </p:spPr>
      </p:pic>
      <p:pic>
        <p:nvPicPr>
          <p:cNvPr id="23" name="图片 22"/>
          <p:cNvPicPr>
            <a:picLocks noChangeAspect="1"/>
          </p:cNvPicPr>
          <p:nvPr userDrawn="1"/>
        </p:nvPicPr>
        <p:blipFill rotWithShape="1">
          <a:blip r:embed="rId47"/>
          <a:srcRect b="57274"/>
          <a:stretch/>
        </p:blipFill>
        <p:spPr>
          <a:xfrm>
            <a:off x="-89004" y="6061472"/>
            <a:ext cx="9424862" cy="796528"/>
          </a:xfrm>
          <a:prstGeom prst="rect">
            <a:avLst/>
          </a:prstGeom>
        </p:spPr>
      </p:pic>
      <p:pic>
        <p:nvPicPr>
          <p:cNvPr id="24" name="图片 23"/>
          <p:cNvPicPr>
            <a:picLocks noChangeAspect="1"/>
          </p:cNvPicPr>
          <p:nvPr userDrawn="1"/>
        </p:nvPicPr>
        <p:blipFill>
          <a:blip r:embed="rId48"/>
          <a:stretch>
            <a:fillRect/>
          </a:stretch>
        </p:blipFill>
        <p:spPr>
          <a:xfrm rot="16200000">
            <a:off x="1057684" y="-1317782"/>
            <a:ext cx="7145863" cy="9527430"/>
          </a:xfrm>
          <a:prstGeom prst="rect">
            <a:avLst/>
          </a:prstGeom>
        </p:spPr>
      </p:pic>
    </p:spTree>
    <p:extLst>
      <p:ext uri="{BB962C8B-B14F-4D97-AF65-F5344CB8AC3E}">
        <p14:creationId xmlns:p14="http://schemas.microsoft.com/office/powerpoint/2010/main" val="2899860936"/>
      </p:ext>
    </p:extLst>
  </p:cSld>
  <p:clrMap bg1="lt1" tx1="dk1" bg2="lt2" tx2="dk2" accent1="accent1" accent2="accent2" accent3="accent3" accent4="accent4" accent5="accent5" accent6="accent6" hlink="hlink" folHlink="folHlink"/>
  <p:sldLayoutIdLst>
    <p:sldLayoutId id="2147483940" r:id="rId1"/>
    <p:sldLayoutId id="2147483941" r:id="rId2"/>
    <p:sldLayoutId id="2147483942" r:id="rId3"/>
    <p:sldLayoutId id="2147483943" r:id="rId4"/>
    <p:sldLayoutId id="2147483944" r:id="rId5"/>
    <p:sldLayoutId id="2147483945" r:id="rId6"/>
    <p:sldLayoutId id="2147483948" r:id="rId7"/>
    <p:sldLayoutId id="2147483949" r:id="rId8"/>
    <p:sldLayoutId id="2147483950" r:id="rId9"/>
    <p:sldLayoutId id="2147483951" r:id="rId10"/>
    <p:sldLayoutId id="2147483952" r:id="rId11"/>
    <p:sldLayoutId id="2147483961" r:id="rId12"/>
    <p:sldLayoutId id="2147483962" r:id="rId13"/>
    <p:sldLayoutId id="2147483963" r:id="rId14"/>
    <p:sldLayoutId id="2147483964" r:id="rId15"/>
    <p:sldLayoutId id="2147483965" r:id="rId16"/>
    <p:sldLayoutId id="2147483966" r:id="rId17"/>
    <p:sldLayoutId id="2147483967" r:id="rId18"/>
    <p:sldLayoutId id="2147483968" r:id="rId19"/>
    <p:sldLayoutId id="2147483969" r:id="rId20"/>
    <p:sldLayoutId id="2147483970" r:id="rId21"/>
    <p:sldLayoutId id="2147483996" r:id="rId22"/>
    <p:sldLayoutId id="2147483997" r:id="rId23"/>
    <p:sldLayoutId id="2147483998" r:id="rId24"/>
    <p:sldLayoutId id="2147483999" r:id="rId25"/>
    <p:sldLayoutId id="2147484000" r:id="rId26"/>
    <p:sldLayoutId id="2147484001" r:id="rId27"/>
    <p:sldLayoutId id="2147484003" r:id="rId28"/>
    <p:sldLayoutId id="2147484004" r:id="rId29"/>
    <p:sldLayoutId id="2147484005" r:id="rId30"/>
    <p:sldLayoutId id="2147484012" r:id="rId31"/>
    <p:sldLayoutId id="2147484014" r:id="rId32"/>
    <p:sldLayoutId id="2147484015" r:id="rId33"/>
    <p:sldLayoutId id="2147484016" r:id="rId34"/>
    <p:sldLayoutId id="2147484080" r:id="rId35"/>
    <p:sldLayoutId id="2147484090" r:id="rId36"/>
    <p:sldLayoutId id="2147484094" r:id="rId37"/>
    <p:sldLayoutId id="2147484099" r:id="rId38"/>
  </p:sldLayoutIdLst>
  <p:timing>
    <p:tnLst>
      <p:par>
        <p:cTn id="1" dur="indefinite" restart="never" nodeType="tmRoot">
          <p:childTnLst>
            <p:audio>
              <p:cMediaNode numSld="999" showWhenStopped="0">
                <p:cTn id="2" repeatCount="indefinite" fill="hold" display="0">
                  <p:stCondLst>
                    <p:cond delay="indefinite"/>
                  </p:stCondLst>
                </p:cTn>
                <p:tgtEl>
                  <p:spTgt spid="4"/>
                </p:tgtEl>
              </p:cMediaNode>
            </p:audio>
          </p:childTnLst>
        </p:cTn>
      </p:par>
    </p:tnLst>
  </p:timing>
  <p:hf hdr="0" ftr="0" dt="0"/>
  <p:txStyles>
    <p:titleStyle>
      <a:lvl1pPr algn="l" defTabSz="685783"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685783" rtl="0" eaLnBrk="1" latinLnBrk="0" hangingPunct="1">
        <a:defRPr sz="1400" kern="1200">
          <a:solidFill>
            <a:schemeClr val="tx1"/>
          </a:solidFill>
          <a:latin typeface="+mn-lt"/>
          <a:ea typeface="+mn-ea"/>
          <a:cs typeface="+mn-cs"/>
        </a:defRPr>
      </a:lvl1pPr>
      <a:lvl2pPr marL="342892" algn="l" defTabSz="685783" rtl="0" eaLnBrk="1" latinLnBrk="0" hangingPunct="1">
        <a:defRPr sz="1400" kern="1200">
          <a:solidFill>
            <a:schemeClr val="tx1"/>
          </a:solidFill>
          <a:latin typeface="+mn-lt"/>
          <a:ea typeface="+mn-ea"/>
          <a:cs typeface="+mn-cs"/>
        </a:defRPr>
      </a:lvl2pPr>
      <a:lvl3pPr marL="685783" algn="l" defTabSz="685783" rtl="0" eaLnBrk="1" latinLnBrk="0" hangingPunct="1">
        <a:defRPr sz="1400" kern="1200">
          <a:solidFill>
            <a:schemeClr val="tx1"/>
          </a:solidFill>
          <a:latin typeface="+mn-lt"/>
          <a:ea typeface="+mn-ea"/>
          <a:cs typeface="+mn-cs"/>
        </a:defRPr>
      </a:lvl3pPr>
      <a:lvl4pPr marL="1028675" algn="l" defTabSz="685783" rtl="0" eaLnBrk="1" latinLnBrk="0" hangingPunct="1">
        <a:defRPr sz="1400" kern="1200">
          <a:solidFill>
            <a:schemeClr val="tx1"/>
          </a:solidFill>
          <a:latin typeface="+mn-lt"/>
          <a:ea typeface="+mn-ea"/>
          <a:cs typeface="+mn-cs"/>
        </a:defRPr>
      </a:lvl4pPr>
      <a:lvl5pPr marL="1371566" algn="l" defTabSz="685783" rtl="0" eaLnBrk="1" latinLnBrk="0" hangingPunct="1">
        <a:defRPr sz="1400" kern="1200">
          <a:solidFill>
            <a:schemeClr val="tx1"/>
          </a:solidFill>
          <a:latin typeface="+mn-lt"/>
          <a:ea typeface="+mn-ea"/>
          <a:cs typeface="+mn-cs"/>
        </a:defRPr>
      </a:lvl5pPr>
      <a:lvl6pPr marL="1714457" algn="l" defTabSz="685783" rtl="0" eaLnBrk="1" latinLnBrk="0" hangingPunct="1">
        <a:defRPr sz="1400" kern="1200">
          <a:solidFill>
            <a:schemeClr val="tx1"/>
          </a:solidFill>
          <a:latin typeface="+mn-lt"/>
          <a:ea typeface="+mn-ea"/>
          <a:cs typeface="+mn-cs"/>
        </a:defRPr>
      </a:lvl6pPr>
      <a:lvl7pPr marL="2057348" algn="l" defTabSz="685783" rtl="0" eaLnBrk="1" latinLnBrk="0" hangingPunct="1">
        <a:defRPr sz="1400" kern="1200">
          <a:solidFill>
            <a:schemeClr val="tx1"/>
          </a:solidFill>
          <a:latin typeface="+mn-lt"/>
          <a:ea typeface="+mn-ea"/>
          <a:cs typeface="+mn-cs"/>
        </a:defRPr>
      </a:lvl7pPr>
      <a:lvl8pPr marL="2400240" algn="l" defTabSz="685783" rtl="0" eaLnBrk="1" latinLnBrk="0" hangingPunct="1">
        <a:defRPr sz="1400" kern="1200">
          <a:solidFill>
            <a:schemeClr val="tx1"/>
          </a:solidFill>
          <a:latin typeface="+mn-lt"/>
          <a:ea typeface="+mn-ea"/>
          <a:cs typeface="+mn-cs"/>
        </a:defRPr>
      </a:lvl8pPr>
      <a:lvl9pPr marL="2743132" algn="l" defTabSz="685783" rtl="0" eaLnBrk="1" latinLnBrk="0" hangingPunct="1">
        <a:defRPr sz="14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B68E627E-70CF-4444-8427-861D89C565B5}"/>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a:extLst>
              <a:ext uri="{FF2B5EF4-FFF2-40B4-BE49-F238E27FC236}">
                <a16:creationId xmlns:a16="http://schemas.microsoft.com/office/drawing/2014/main" xmlns="" id="{3DA2CB12-4BCE-4A51-AAF3-5DBC4C1FC8E2}"/>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xmlns="" id="{6BAD5979-8E15-4561-B71D-0D37857A3F20}"/>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2CB968AD-B001-4847-9280-15793F2E2AD6}" type="datetimeFigureOut">
              <a:rPr lang="vi-VN" smtClean="0"/>
              <a:t>19/02/2024</a:t>
            </a:fld>
            <a:endParaRPr lang="vi-VN"/>
          </a:p>
        </p:txBody>
      </p:sp>
      <p:sp>
        <p:nvSpPr>
          <p:cNvPr id="5" name="Footer Placeholder 4">
            <a:extLst>
              <a:ext uri="{FF2B5EF4-FFF2-40B4-BE49-F238E27FC236}">
                <a16:creationId xmlns:a16="http://schemas.microsoft.com/office/drawing/2014/main" xmlns="" id="{C54E45E5-F266-4893-B076-F8DBE8716EAA}"/>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vi-VN"/>
          </a:p>
        </p:txBody>
      </p:sp>
      <p:sp>
        <p:nvSpPr>
          <p:cNvPr id="6" name="Slide Number Placeholder 5">
            <a:extLst>
              <a:ext uri="{FF2B5EF4-FFF2-40B4-BE49-F238E27FC236}">
                <a16:creationId xmlns:a16="http://schemas.microsoft.com/office/drawing/2014/main" xmlns="" id="{0AD1F250-374C-4B08-BA11-6562F5BEC10F}"/>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F5C667D-52ED-490D-978E-07E3826801DC}" type="slidenum">
              <a:rPr lang="vi-VN" smtClean="0"/>
              <a:t>‹#›</a:t>
            </a:fld>
            <a:endParaRPr lang="vi-VN"/>
          </a:p>
        </p:txBody>
      </p:sp>
    </p:spTree>
    <p:extLst>
      <p:ext uri="{BB962C8B-B14F-4D97-AF65-F5344CB8AC3E}">
        <p14:creationId xmlns:p14="http://schemas.microsoft.com/office/powerpoint/2010/main" val="3589924486"/>
      </p:ext>
    </p:extLst>
  </p:cSld>
  <p:clrMap bg1="lt1" tx1="dk1" bg2="lt2" tx2="dk2" accent1="accent1" accent2="accent2" accent3="accent3" accent4="accent4" accent5="accent5" accent6="accent6" hlink="hlink" folHlink="folHlink"/>
  <p:sldLayoutIdLst>
    <p:sldLayoutId id="2147484129" r:id="rId1"/>
    <p:sldLayoutId id="2147484130" r:id="rId2"/>
    <p:sldLayoutId id="2147484131" r:id="rId3"/>
    <p:sldLayoutId id="2147484132" r:id="rId4"/>
    <p:sldLayoutId id="2147484133" r:id="rId5"/>
    <p:sldLayoutId id="2147484134" r:id="rId6"/>
    <p:sldLayoutId id="2147484135" r:id="rId7"/>
    <p:sldLayoutId id="2147484136" r:id="rId8"/>
    <p:sldLayoutId id="2147484137" r:id="rId9"/>
    <p:sldLayoutId id="2147484138" r:id="rId10"/>
    <p:sldLayoutId id="214748413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vi-V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notesSlide" Target="../notesSlides/notesSlide1.xml"/><Relationship Id="rId7" Type="http://schemas.openxmlformats.org/officeDocument/2006/relationships/image" Target="../media/image25.gif"/><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24.wmf"/><Relationship Id="rId5" Type="http://schemas.openxmlformats.org/officeDocument/2006/relationships/image" Target="../media/image23.wmf"/><Relationship Id="rId4" Type="http://schemas.openxmlformats.org/officeDocument/2006/relationships/image" Target="../media/image22.wmf"/><Relationship Id="rId9" Type="http://schemas.openxmlformats.org/officeDocument/2006/relationships/image" Target="../media/image21.wmf"/></Relationships>
</file>

<file path=ppt/slides/_rels/slide1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7.jpeg"/><Relationship Id="rId1" Type="http://schemas.openxmlformats.org/officeDocument/2006/relationships/slideLayout" Target="../slideLayouts/slideLayout96.xml"/><Relationship Id="rId4" Type="http://schemas.openxmlformats.org/officeDocument/2006/relationships/image" Target="../media/image41.gi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08.xml"/></Relationships>
</file>

<file path=ppt/slides/_rels/slide1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7.jpeg"/><Relationship Id="rId1" Type="http://schemas.openxmlformats.org/officeDocument/2006/relationships/slideLayout" Target="../slideLayouts/slideLayout96.xml"/><Relationship Id="rId4" Type="http://schemas.openxmlformats.org/officeDocument/2006/relationships/image" Target="../media/image41.gif"/></Relationships>
</file>

<file path=ppt/slides/_rels/slide14.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jpeg"/><Relationship Id="rId7" Type="http://schemas.openxmlformats.org/officeDocument/2006/relationships/image" Target="../media/image35.png"/><Relationship Id="rId2" Type="http://schemas.openxmlformats.org/officeDocument/2006/relationships/notesSlide" Target="../notesSlides/notesSlide3.xml"/><Relationship Id="rId1" Type="http://schemas.openxmlformats.org/officeDocument/2006/relationships/slideLayout" Target="../slideLayouts/slideLayout52.xml"/><Relationship Id="rId6" Type="http://schemas.openxmlformats.org/officeDocument/2006/relationships/image" Target="../media/image34.png"/><Relationship Id="rId11" Type="http://schemas.openxmlformats.org/officeDocument/2006/relationships/image" Target="../media/image45.png"/><Relationship Id="rId5" Type="http://schemas.openxmlformats.org/officeDocument/2006/relationships/image" Target="../media/image32.jpeg"/><Relationship Id="rId10" Type="http://schemas.openxmlformats.org/officeDocument/2006/relationships/image" Target="../media/image44.png"/><Relationship Id="rId4" Type="http://schemas.openxmlformats.org/officeDocument/2006/relationships/image" Target="../media/image33.jpeg"/><Relationship Id="rId9" Type="http://schemas.openxmlformats.org/officeDocument/2006/relationships/image" Target="../media/image43.png"/></Relationships>
</file>

<file path=ppt/slides/_rels/slide1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52.xml"/><Relationship Id="rId5" Type="http://schemas.openxmlformats.org/officeDocument/2006/relationships/image" Target="../media/image49.png"/><Relationship Id="rId4" Type="http://schemas.openxmlformats.org/officeDocument/2006/relationships/image" Target="../media/image48.png"/></Relationships>
</file>

<file path=ppt/slides/_rels/slide1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4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image" Target="../media/image23.wmf"/><Relationship Id="rId5" Type="http://schemas.openxmlformats.org/officeDocument/2006/relationships/image" Target="../media/image27.jpeg"/><Relationship Id="rId4" Type="http://schemas.openxmlformats.org/officeDocument/2006/relationships/image" Target="../media/image26.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jpeg"/><Relationship Id="rId1" Type="http://schemas.openxmlformats.org/officeDocument/2006/relationships/slideLayout" Target="../slideLayouts/slideLayout108.xml"/><Relationship Id="rId5" Type="http://schemas.openxmlformats.org/officeDocument/2006/relationships/image" Target="../media/image53.png"/><Relationship Id="rId4" Type="http://schemas.openxmlformats.org/officeDocument/2006/relationships/image" Target="../media/image52.png"/></Relationships>
</file>

<file path=ppt/slides/_rels/slide2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jpeg"/><Relationship Id="rId1" Type="http://schemas.openxmlformats.org/officeDocument/2006/relationships/slideLayout" Target="../slideLayouts/slideLayout108.xml"/><Relationship Id="rId5" Type="http://schemas.openxmlformats.org/officeDocument/2006/relationships/image" Target="../media/image53.png"/><Relationship Id="rId4" Type="http://schemas.openxmlformats.org/officeDocument/2006/relationships/image" Target="../media/image52.png"/></Relationships>
</file>

<file path=ppt/slides/_rels/slide2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08.xml"/></Relationships>
</file>

<file path=ppt/slides/_rels/slide24.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slideLayout" Target="../slideLayouts/slideLayout108.xml"/><Relationship Id="rId1" Type="http://schemas.openxmlformats.org/officeDocument/2006/relationships/tags" Target="../tags/tag4.xml"/><Relationship Id="rId4" Type="http://schemas.openxmlformats.org/officeDocument/2006/relationships/image" Target="../media/image55.png"/></Relationships>
</file>

<file path=ppt/slides/_rels/slide25.xml.rels><?xml version="1.0" encoding="UTF-8" standalone="yes"?>
<Relationships xmlns="http://schemas.openxmlformats.org/package/2006/relationships"><Relationship Id="rId3" Type="http://schemas.openxmlformats.org/officeDocument/2006/relationships/hyperlink" Target="http://www.glitter-graphics.com/" TargetMode="External"/><Relationship Id="rId2" Type="http://schemas.openxmlformats.org/officeDocument/2006/relationships/image" Target="../media/image56.png"/><Relationship Id="rId1" Type="http://schemas.openxmlformats.org/officeDocument/2006/relationships/slideLayout" Target="../slideLayouts/slideLayout2.xml"/><Relationship Id="rId5" Type="http://schemas.openxmlformats.org/officeDocument/2006/relationships/image" Target="../media/image58.gif"/><Relationship Id="rId4" Type="http://schemas.openxmlformats.org/officeDocument/2006/relationships/image" Target="../media/image57.gif"/></Relationships>
</file>

<file path=ppt/slides/_rels/slide26.xml.rels><?xml version="1.0" encoding="UTF-8" standalone="yes"?>
<Relationships xmlns="http://schemas.openxmlformats.org/package/2006/relationships"><Relationship Id="rId3" Type="http://schemas.openxmlformats.org/officeDocument/2006/relationships/hyperlink" Target="http://www.glitter-graphics.com/" TargetMode="External"/><Relationship Id="rId2" Type="http://schemas.openxmlformats.org/officeDocument/2006/relationships/image" Target="../media/image56.png"/><Relationship Id="rId1" Type="http://schemas.openxmlformats.org/officeDocument/2006/relationships/slideLayout" Target="../slideLayouts/slideLayout2.xml"/><Relationship Id="rId5" Type="http://schemas.openxmlformats.org/officeDocument/2006/relationships/image" Target="../media/image58.gif"/><Relationship Id="rId4" Type="http://schemas.openxmlformats.org/officeDocument/2006/relationships/image" Target="../media/image57.gif"/></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57.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59.png"/></Relationships>
</file>

<file path=ppt/slides/_rels/slide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1.svg"/><Relationship Id="rId7" Type="http://schemas.openxmlformats.org/officeDocument/2006/relationships/image" Target="../media/image34.png"/><Relationship Id="rId2" Type="http://schemas.openxmlformats.org/officeDocument/2006/relationships/image" Target="../media/image30.png"/><Relationship Id="rId1" Type="http://schemas.openxmlformats.org/officeDocument/2006/relationships/slideLayout" Target="../slideLayouts/slideLayout30.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 Id="rId9" Type="http://schemas.openxmlformats.org/officeDocument/2006/relationships/image" Target="../media/image36.png"/></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slideLayout" Target="../slideLayouts/slideLayout96.xml"/><Relationship Id="rId1" Type="http://schemas.openxmlformats.org/officeDocument/2006/relationships/tags" Target="../tags/tag2.xml"/><Relationship Id="rId4" Type="http://schemas.openxmlformats.org/officeDocument/2006/relationships/image" Target="../media/image38.png"/></Relationships>
</file>

<file path=ppt/slides/_rels/slide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slideLayout" Target="../slideLayouts/slideLayout96.xml"/><Relationship Id="rId1" Type="http://schemas.openxmlformats.org/officeDocument/2006/relationships/tags" Target="../tags/tag3.xml"/><Relationship Id="rId4" Type="http://schemas.openxmlformats.org/officeDocument/2006/relationships/image" Target="../media/image3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ChangeArrowheads="1"/>
          </p:cNvSpPr>
          <p:nvPr/>
        </p:nvSpPr>
        <p:spPr bwMode="auto">
          <a:xfrm>
            <a:off x="457200" y="274638"/>
            <a:ext cx="822960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en-US" sz="4400">
              <a:solidFill>
                <a:schemeClr val="tx2"/>
              </a:solidFill>
            </a:endParaRPr>
          </a:p>
        </p:txBody>
      </p:sp>
      <p:pic>
        <p:nvPicPr>
          <p:cNvPr id="2051" name="Picture 3" descr="POINSET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43750" y="5026025"/>
            <a:ext cx="2000250" cy="183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 name="Picture 4" descr="POINSET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0"/>
            <a:ext cx="1981200" cy="1973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3" name="Picture 6" descr="FIREWRK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894013" y="3849554"/>
            <a:ext cx="3278187" cy="185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8" descr="21"/>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0" y="4999038"/>
            <a:ext cx="1979613" cy="185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5" name="Picture 9" descr="POINSET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5400000">
            <a:off x="7166769" y="3969"/>
            <a:ext cx="1981200" cy="197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056" name="Object 10"/>
          <p:cNvGraphicFramePr>
            <a:graphicFrameLocks noChangeAspect="1"/>
          </p:cNvGraphicFramePr>
          <p:nvPr/>
        </p:nvGraphicFramePr>
        <p:xfrm>
          <a:off x="5954713" y="2516188"/>
          <a:ext cx="1425575" cy="2692400"/>
        </p:xfrm>
        <a:graphic>
          <a:graphicData uri="http://schemas.openxmlformats.org/presentationml/2006/ole">
            <mc:AlternateContent xmlns:mc="http://schemas.openxmlformats.org/markup-compatibility/2006">
              <mc:Choice xmlns:v="urn:schemas-microsoft-com:vml" Requires="v">
                <p:oleObj spid="_x0000_s1167" name="Equation" r:id="rId8" imgW="114151" imgH="215619" progId="Equation.3">
                  <p:embed/>
                </p:oleObj>
              </mc:Choice>
              <mc:Fallback>
                <p:oleObj name="Equation" r:id="rId8" imgW="114151" imgH="215619" progId="Equation.3">
                  <p:embed/>
                  <p:pic>
                    <p:nvPicPr>
                      <p:cNvPr id="0" name="Picture 7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954713" y="2516188"/>
                        <a:ext cx="1425575" cy="2692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058" name="WordArt 12"/>
          <p:cNvSpPr>
            <a:spLocks noChangeArrowheads="1" noChangeShapeType="1" noTextEdit="1"/>
          </p:cNvSpPr>
          <p:nvPr/>
        </p:nvSpPr>
        <p:spPr bwMode="auto">
          <a:xfrm>
            <a:off x="914400" y="3933056"/>
            <a:ext cx="7086600" cy="5334000"/>
          </a:xfrm>
          <a:prstGeom prst="rect">
            <a:avLst/>
          </a:prstGeom>
        </p:spPr>
        <p:txBody>
          <a:bodyPr spcFirstLastPara="1" wrap="none" fromWordArt="1">
            <a:prstTxWarp prst="textArchUp">
              <a:avLst>
                <a:gd name="adj" fmla="val 10748028"/>
              </a:avLst>
            </a:prstTxWarp>
          </a:bodyPr>
          <a:lstStyle/>
          <a:p>
            <a:pPr>
              <a:defRPr/>
            </a:pPr>
            <a:endParaRPr lang="en-US" sz="2400" b="1" kern="10">
              <a:ln w="9525">
                <a:solidFill>
                  <a:srgbClr val="FF0000"/>
                </a:solidFill>
                <a:round/>
                <a:headEnd/>
                <a:tailEnd/>
              </a:ln>
              <a:solidFill>
                <a:srgbClr val="0000FF"/>
              </a:solidFill>
              <a:effectLst>
                <a:outerShdw dist="53882" dir="2700000" algn="ctr" rotWithShape="0">
                  <a:srgbClr val="9999FF">
                    <a:alpha val="79999"/>
                  </a:srgbClr>
                </a:outerShdw>
              </a:effectLst>
              <a:latin typeface=".VnTimeH"/>
            </a:endParaRPr>
          </a:p>
        </p:txBody>
      </p:sp>
      <p:sp>
        <p:nvSpPr>
          <p:cNvPr id="4" name="Rectangle 3"/>
          <p:cNvSpPr/>
          <p:nvPr/>
        </p:nvSpPr>
        <p:spPr>
          <a:xfrm>
            <a:off x="228600" y="1844824"/>
            <a:ext cx="8663880" cy="2446824"/>
          </a:xfrm>
          <a:prstGeom prst="rect">
            <a:avLst/>
          </a:prstGeom>
        </p:spPr>
        <p:txBody>
          <a:bodyPr wrap="square">
            <a:spAutoFit/>
          </a:bodyPr>
          <a:lstStyle/>
          <a:p>
            <a:pPr lvl="0" algn="ctr" defTabSz="685800" eaLnBrk="0" fontAlgn="base" hangingPunct="0">
              <a:spcBef>
                <a:spcPct val="0"/>
              </a:spcBef>
              <a:spcAft>
                <a:spcPct val="0"/>
              </a:spcAft>
            </a:pPr>
            <a:r>
              <a:rPr lang="en-US" sz="3600" b="1" kern="10" dirty="0">
                <a:ln w="9525">
                  <a:round/>
                  <a:headEnd/>
                  <a:tailEnd/>
                </a:ln>
                <a:gradFill rotWithShape="1">
                  <a:gsLst>
                    <a:gs pos="0">
                      <a:srgbClr val="FFFF00"/>
                    </a:gs>
                    <a:gs pos="100000">
                      <a:srgbClr val="FF3300"/>
                    </a:gs>
                  </a:gsLst>
                  <a:path path="rect">
                    <a:fillToRect l="50000" t="50000" r="50000" b="50000"/>
                  </a:path>
                </a:gradFill>
                <a:latin typeface="Copperplate Gothic Bold" panose="020E0705020206020404" pitchFamily="34" charset="0"/>
                <a:cs typeface="#9Slide03 Arima Madurai Black" panose="00000A00000000000000" pitchFamily="2" charset="0"/>
              </a:rPr>
              <a:t>CHÀO MỪNG CÁC EM ĐẾN VỚI TIẾT HỌC NGÀY HÔM NAY</a:t>
            </a:r>
          </a:p>
          <a:p>
            <a:pPr lvl="0" algn="ctr" defTabSz="685800" eaLnBrk="0" fontAlgn="base" hangingPunct="0">
              <a:spcBef>
                <a:spcPct val="0"/>
              </a:spcBef>
              <a:spcAft>
                <a:spcPct val="0"/>
              </a:spcAft>
            </a:pPr>
            <a:endParaRPr lang="en-US" sz="2700" kern="10" dirty="0">
              <a:ln w="9525">
                <a:round/>
                <a:headEnd/>
                <a:tailEnd/>
              </a:ln>
              <a:gradFill rotWithShape="1">
                <a:gsLst>
                  <a:gs pos="0">
                    <a:srgbClr val="FFFF00"/>
                  </a:gs>
                  <a:gs pos="100000">
                    <a:srgbClr val="FF3300"/>
                  </a:gs>
                </a:gsLst>
                <a:path path="rect">
                  <a:fillToRect l="50000" t="50000" r="50000" b="50000"/>
                </a:path>
              </a:gradFill>
              <a:latin typeface="Copperplate Gothic Bold" panose="020E0705020206020404" pitchFamily="34" charset="0"/>
              <a:cs typeface="#9Slide03 Arima Madurai Black" panose="00000A00000000000000" pitchFamily="2" charset="0"/>
            </a:endParaRPr>
          </a:p>
          <a:p>
            <a:pPr lvl="0" algn="ctr" defTabSz="685800" eaLnBrk="0" fontAlgn="base" hangingPunct="0">
              <a:spcBef>
                <a:spcPct val="0"/>
              </a:spcBef>
              <a:spcAft>
                <a:spcPct val="0"/>
              </a:spcAft>
            </a:pPr>
            <a:endParaRPr lang="en-US" sz="2700" kern="10" dirty="0">
              <a:ln w="9525">
                <a:round/>
                <a:headEnd/>
                <a:tailEnd/>
              </a:ln>
              <a:gradFill rotWithShape="1">
                <a:gsLst>
                  <a:gs pos="0">
                    <a:srgbClr val="FFFF00"/>
                  </a:gs>
                  <a:gs pos="100000">
                    <a:srgbClr val="FF3300"/>
                  </a:gs>
                </a:gsLst>
                <a:path path="rect">
                  <a:fillToRect l="50000" t="50000" r="50000" b="50000"/>
                </a:path>
              </a:gradFill>
              <a:latin typeface="Copperplate Gothic Bold" panose="020E0705020206020404" pitchFamily="34" charset="0"/>
              <a:cs typeface="#9Slide03 Arima Madurai Black" panose="00000A00000000000000" pitchFamily="2" charset="0"/>
            </a:endParaRPr>
          </a:p>
          <a:p>
            <a:pPr lvl="0" algn="ctr" defTabSz="685800" eaLnBrk="0" fontAlgn="base" hangingPunct="0">
              <a:spcBef>
                <a:spcPct val="0"/>
              </a:spcBef>
              <a:spcAft>
                <a:spcPct val="0"/>
              </a:spcAft>
            </a:pPr>
            <a:endParaRPr lang="en-US" sz="2700" kern="10" dirty="0">
              <a:ln w="9525">
                <a:round/>
                <a:headEnd/>
                <a:tailEnd/>
              </a:ln>
              <a:gradFill rotWithShape="1">
                <a:gsLst>
                  <a:gs pos="0">
                    <a:srgbClr val="FFFF00"/>
                  </a:gs>
                  <a:gs pos="100000">
                    <a:srgbClr val="FF3300"/>
                  </a:gs>
                </a:gsLst>
                <a:path path="rect">
                  <a:fillToRect l="50000" t="50000" r="50000" b="50000"/>
                </a:path>
              </a:gradFill>
              <a:latin typeface="Copperplate Gothic Bold" panose="020E0705020206020404" pitchFamily="34" charset="0"/>
              <a:cs typeface="#9Slide03 Arima Madurai Black" panose="00000A00000000000000" pitchFamily="2" charset="0"/>
            </a:endParaRPr>
          </a:p>
        </p:txBody>
      </p:sp>
    </p:spTree>
    <p:extLst>
      <p:ext uri="{BB962C8B-B14F-4D97-AF65-F5344CB8AC3E}">
        <p14:creationId xmlns:p14="http://schemas.microsoft.com/office/powerpoint/2010/main" val="26846923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9A6BD01-D65C-744E-A7C2-C51458EF7C89}"/>
              </a:ext>
            </a:extLst>
          </p:cNvPr>
          <p:cNvSpPr>
            <a:spLocks noGrp="1"/>
          </p:cNvSpPr>
          <p:nvPr>
            <p:ph type="ctrTitle"/>
          </p:nvPr>
        </p:nvSpPr>
        <p:spPr/>
        <p:txBody>
          <a:bodyPr/>
          <a:lstStyle/>
          <a:p>
            <a:endParaRPr lang="x-none"/>
          </a:p>
        </p:txBody>
      </p:sp>
      <p:sp>
        <p:nvSpPr>
          <p:cNvPr id="3" name="Subtitle 2">
            <a:extLst>
              <a:ext uri="{FF2B5EF4-FFF2-40B4-BE49-F238E27FC236}">
                <a16:creationId xmlns:a16="http://schemas.microsoft.com/office/drawing/2014/main" xmlns="" id="{3AEE2BAF-54B0-8941-86FB-36E501D6FF5F}"/>
              </a:ext>
            </a:extLst>
          </p:cNvPr>
          <p:cNvSpPr>
            <a:spLocks noGrp="1"/>
          </p:cNvSpPr>
          <p:nvPr>
            <p:ph type="subTitle" idx="1"/>
          </p:nvPr>
        </p:nvSpPr>
        <p:spPr/>
        <p:txBody>
          <a:bodyPr/>
          <a:lstStyle/>
          <a:p>
            <a:endParaRPr lang="x-none"/>
          </a:p>
        </p:txBody>
      </p:sp>
      <p:pic>
        <p:nvPicPr>
          <p:cNvPr id="5" name="Picture 4">
            <a:extLst>
              <a:ext uri="{FF2B5EF4-FFF2-40B4-BE49-F238E27FC236}">
                <a16:creationId xmlns:a16="http://schemas.microsoft.com/office/drawing/2014/main" xmlns="" id="{F27EA76E-2A7F-5F46-8C1C-CEAA9B9D92CB}"/>
              </a:ext>
            </a:extLst>
          </p:cNvPr>
          <p:cNvPicPr>
            <a:picLocks noChangeAspect="1"/>
          </p:cNvPicPr>
          <p:nvPr/>
        </p:nvPicPr>
        <p:blipFill>
          <a:blip r:embed="rId2"/>
          <a:stretch>
            <a:fillRect/>
          </a:stretch>
        </p:blipFill>
        <p:spPr>
          <a:xfrm>
            <a:off x="-60767" y="0"/>
            <a:ext cx="9204767" cy="6858000"/>
          </a:xfrm>
          <a:prstGeom prst="rect">
            <a:avLst/>
          </a:prstGeom>
        </p:spPr>
      </p:pic>
      <p:sp>
        <p:nvSpPr>
          <p:cNvPr id="7" name="矩形 17">
            <a:extLst>
              <a:ext uri="{FF2B5EF4-FFF2-40B4-BE49-F238E27FC236}">
                <a16:creationId xmlns:a16="http://schemas.microsoft.com/office/drawing/2014/main" xmlns="" id="{DEBAC96A-A6D9-3246-9ABD-CBE8DAFD4C25}"/>
              </a:ext>
            </a:extLst>
          </p:cNvPr>
          <p:cNvSpPr/>
          <p:nvPr/>
        </p:nvSpPr>
        <p:spPr bwMode="auto">
          <a:xfrm>
            <a:off x="1388512" y="431225"/>
            <a:ext cx="6306207" cy="5095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vi-VN" altLang="zh-CN" sz="1350" b="1" i="0" u="none" strike="noStrike" kern="1200" cap="none" spc="0" normalizeH="0" baseline="0" noProof="0" dirty="0">
                <a:ln>
                  <a:noFill/>
                </a:ln>
                <a:solidFill>
                  <a:srgbClr val="0070C0"/>
                </a:solidFill>
                <a:effectLst/>
                <a:uLnTx/>
                <a:uFillTx/>
                <a:latin typeface="Times New Roman" panose="02020603050405020304" pitchFamily="18" charset="0"/>
                <a:ea typeface="Microsoft YaHei UI" panose="020B0503020204020204" pitchFamily="34" charset="-122"/>
                <a:cs typeface="Times New Roman" panose="02020603050405020304" pitchFamily="18" charset="0"/>
              </a:rPr>
              <a:t>TRÌNH TỰ TÓM TẮT</a:t>
            </a:r>
            <a:endParaRPr kumimoji="0" lang="zh-CN" altLang="en-US" sz="1350" b="1" i="0" u="none" strike="noStrike" kern="1200" cap="none" spc="0" normalizeH="0" baseline="0" noProof="0" dirty="0">
              <a:ln>
                <a:noFill/>
              </a:ln>
              <a:solidFill>
                <a:srgbClr val="0070C0"/>
              </a:solidFill>
              <a:effectLst/>
              <a:uLnTx/>
              <a:uFillTx/>
              <a:latin typeface="Times New Roman" panose="02020603050405020304" pitchFamily="18" charset="0"/>
              <a:ea typeface="Microsoft YaHei UI" panose="020B0503020204020204" pitchFamily="34" charset="-122"/>
              <a:cs typeface="Times New Roman" panose="02020603050405020304" pitchFamily="18" charset="0"/>
            </a:endParaRPr>
          </a:p>
        </p:txBody>
      </p:sp>
      <p:pic>
        <p:nvPicPr>
          <p:cNvPr id="8" name="图片 18">
            <a:extLst>
              <a:ext uri="{FF2B5EF4-FFF2-40B4-BE49-F238E27FC236}">
                <a16:creationId xmlns:a16="http://schemas.microsoft.com/office/drawing/2014/main" xmlns="" id="{D88F23E2-004B-974F-A9E6-FCD5DB6BD13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685800" y="40522"/>
            <a:ext cx="1209675" cy="1210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图片 18">
            <a:extLst>
              <a:ext uri="{FF2B5EF4-FFF2-40B4-BE49-F238E27FC236}">
                <a16:creationId xmlns:a16="http://schemas.microsoft.com/office/drawing/2014/main" xmlns="" id="{C92734FC-9656-A345-BC7D-581EADDB741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7283443" y="85369"/>
            <a:ext cx="1210866" cy="120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ounded Rectangle 10">
            <a:extLst>
              <a:ext uri="{FF2B5EF4-FFF2-40B4-BE49-F238E27FC236}">
                <a16:creationId xmlns:a16="http://schemas.microsoft.com/office/drawing/2014/main" xmlns="" id="{87C9579E-4A9F-E042-8628-EF0393B3FE7E}"/>
              </a:ext>
            </a:extLst>
          </p:cNvPr>
          <p:cNvSpPr/>
          <p:nvPr/>
        </p:nvSpPr>
        <p:spPr>
          <a:xfrm>
            <a:off x="515007" y="1614488"/>
            <a:ext cx="8219089" cy="497549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x-none" sz="135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12" name="Picture 11">
            <a:extLst>
              <a:ext uri="{FF2B5EF4-FFF2-40B4-BE49-F238E27FC236}">
                <a16:creationId xmlns:a16="http://schemas.microsoft.com/office/drawing/2014/main" xmlns="" id="{312FC9BA-8C8E-264E-995F-9A9B284DAA1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1430668" y="3719087"/>
            <a:ext cx="4381037" cy="766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a:extLst>
              <a:ext uri="{FF2B5EF4-FFF2-40B4-BE49-F238E27FC236}">
                <a16:creationId xmlns:a16="http://schemas.microsoft.com/office/drawing/2014/main" xmlns="" id="{E6D023BD-1063-C64B-A2B8-C193C2D557D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0800000">
            <a:off x="835025" y="1392238"/>
            <a:ext cx="7734300"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6">
            <a:extLst>
              <a:ext uri="{FF2B5EF4-FFF2-40B4-BE49-F238E27FC236}">
                <a16:creationId xmlns:a16="http://schemas.microsoft.com/office/drawing/2014/main" xmlns="" id="{A7B412AA-4260-C944-A875-DCFB9B6A025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6200000">
            <a:off x="6470726" y="3800455"/>
            <a:ext cx="4273399"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7">
            <a:extLst>
              <a:ext uri="{FF2B5EF4-FFF2-40B4-BE49-F238E27FC236}">
                <a16:creationId xmlns:a16="http://schemas.microsoft.com/office/drawing/2014/main" xmlns="" id="{19555AA0-7E1B-F846-B4DA-D9E114BE0A4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9938" y="6084888"/>
            <a:ext cx="7732712"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xmlns="" id="{EB9911E2-800F-4CED-9369-8D4883D276F5}"/>
              </a:ext>
            </a:extLst>
          </p:cNvPr>
          <p:cNvSpPr txBox="1"/>
          <p:nvPr/>
        </p:nvSpPr>
        <p:spPr>
          <a:xfrm>
            <a:off x="1580468" y="2643625"/>
            <a:ext cx="489653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6" name="TextBox 5">
            <a:extLst>
              <a:ext uri="{FF2B5EF4-FFF2-40B4-BE49-F238E27FC236}">
                <a16:creationId xmlns:a16="http://schemas.microsoft.com/office/drawing/2014/main" xmlns="" id="{5684A57E-62B8-4D5C-8217-DA73578AC833}"/>
              </a:ext>
            </a:extLst>
          </p:cNvPr>
          <p:cNvSpPr txBox="1"/>
          <p:nvPr/>
        </p:nvSpPr>
        <p:spPr>
          <a:xfrm>
            <a:off x="2743200" y="3429000"/>
            <a:ext cx="3962400" cy="1754326"/>
          </a:xfrm>
          <a:prstGeom prst="rect">
            <a:avLst/>
          </a:prstGeom>
          <a:noFill/>
        </p:spPr>
        <p:txBody>
          <a:bodyPr wrap="square" rtlCol="0">
            <a:spAutoFit/>
          </a:bodyPr>
          <a:lstStyle/>
          <a:p>
            <a:pPr algn="ctr"/>
            <a:r>
              <a:rPr lang="vi-VN" sz="5400" b="1" dirty="0">
                <a:solidFill>
                  <a:srgbClr val="FFC000"/>
                </a:solidFill>
              </a:rPr>
              <a:t>VĂN BẢN THÔNG TIN</a:t>
            </a:r>
          </a:p>
        </p:txBody>
      </p:sp>
    </p:spTree>
    <p:extLst>
      <p:ext uri="{BB962C8B-B14F-4D97-AF65-F5344CB8AC3E}">
        <p14:creationId xmlns:p14="http://schemas.microsoft.com/office/powerpoint/2010/main" val="539601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0.70"/>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par>
                                <p:cTn id="10" presetID="55"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1000" fill="hold"/>
                                        <p:tgtEl>
                                          <p:spTgt spid="10"/>
                                        </p:tgtEl>
                                        <p:attrNameLst>
                                          <p:attrName>ppt_w</p:attrName>
                                        </p:attrNameLst>
                                      </p:cBhvr>
                                      <p:tavLst>
                                        <p:tav tm="0">
                                          <p:val>
                                            <p:strVal val="#ppt_w*0.70"/>
                                          </p:val>
                                        </p:tav>
                                        <p:tav tm="100000">
                                          <p:val>
                                            <p:strVal val="#ppt_w"/>
                                          </p:val>
                                        </p:tav>
                                      </p:tavLst>
                                    </p:anim>
                                    <p:anim calcmode="lin" valueType="num">
                                      <p:cBhvr>
                                        <p:cTn id="13" dur="1000" fill="hold"/>
                                        <p:tgtEl>
                                          <p:spTgt spid="10"/>
                                        </p:tgtEl>
                                        <p:attrNameLst>
                                          <p:attrName>ppt_h</p:attrName>
                                        </p:attrNameLst>
                                      </p:cBhvr>
                                      <p:tavLst>
                                        <p:tav tm="0">
                                          <p:val>
                                            <p:strVal val="#ppt_h"/>
                                          </p:val>
                                        </p:tav>
                                        <p:tav tm="100000">
                                          <p:val>
                                            <p:strVal val="#ppt_h"/>
                                          </p:val>
                                        </p:tav>
                                      </p:tavLst>
                                    </p:anim>
                                    <p:animEffect transition="in" filter="fade">
                                      <p:cBhvr>
                                        <p:cTn id="14" dur="1000"/>
                                        <p:tgtEl>
                                          <p:spTgt spid="10"/>
                                        </p:tgtEl>
                                      </p:cBhvr>
                                    </p:animEffect>
                                  </p:childTnLst>
                                </p:cTn>
                              </p:par>
                              <p:par>
                                <p:cTn id="15" presetID="21" presetClass="entr" presetSubtype="1"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heel(1)">
                                      <p:cBhvr>
                                        <p:cTn id="17" dur="2000"/>
                                        <p:tgtEl>
                                          <p:spTgt spid="12"/>
                                        </p:tgtEl>
                                      </p:cBhvr>
                                    </p:animEffect>
                                  </p:childTnLst>
                                </p:cTn>
                              </p:par>
                              <p:par>
                                <p:cTn id="18" presetID="21" presetClass="entr" presetSubtype="1" fill="hold" nodeType="with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wheel(1)">
                                      <p:cBhvr>
                                        <p:cTn id="20" dur="2000"/>
                                        <p:tgtEl>
                                          <p:spTgt spid="16"/>
                                        </p:tgtEl>
                                      </p:cBhvr>
                                    </p:animEffect>
                                  </p:childTnLst>
                                </p:cTn>
                              </p:par>
                              <p:par>
                                <p:cTn id="21" presetID="21" presetClass="entr" presetSubtype="1" fill="hold" nodeType="with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wheel(1)">
                                      <p:cBhvr>
                                        <p:cTn id="23" dur="2000"/>
                                        <p:tgtEl>
                                          <p:spTgt spid="17"/>
                                        </p:tgtEl>
                                      </p:cBhvr>
                                    </p:animEffect>
                                  </p:childTnLst>
                                </p:cTn>
                              </p:par>
                              <p:par>
                                <p:cTn id="24" presetID="21" presetClass="entr" presetSubtype="1" fill="hold"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wheel(1)">
                                      <p:cBhvr>
                                        <p:cTn id="26"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17B3164F-E81F-471E-A8C6-3198ADD42D04}"/>
              </a:ext>
            </a:extLst>
          </p:cNvPr>
          <p:cNvSpPr txBox="1"/>
          <p:nvPr/>
        </p:nvSpPr>
        <p:spPr>
          <a:xfrm>
            <a:off x="838200" y="762000"/>
            <a:ext cx="8001000" cy="1318181"/>
          </a:xfrm>
          <a:prstGeom prst="rect">
            <a:avLst/>
          </a:prstGeom>
          <a:noFill/>
        </p:spPr>
        <p:txBody>
          <a:bodyPr wrap="square" rtlCol="0">
            <a:spAutoFit/>
          </a:bodyPr>
          <a:lstStyle/>
          <a:p>
            <a:pPr algn="just">
              <a:lnSpc>
                <a:spcPct val="150000"/>
              </a:lnSpc>
              <a:spcBef>
                <a:spcPts val="600"/>
              </a:spcBef>
              <a:spcAft>
                <a:spcPts val="600"/>
              </a:spcAft>
            </a:pPr>
            <a:r>
              <a:rPr lang="vi-VN" sz="2800" dirty="0">
                <a:solidFill>
                  <a:srgbClr val="FF0000"/>
                </a:solidFill>
                <a:latin typeface="Calibri" panose="020F0502020204030204" pitchFamily="34" charset="0"/>
                <a:ea typeface="Times New Roman" panose="02020603050405020304" pitchFamily="18" charset="0"/>
                <a:cs typeface="Arial" panose="020B0604020202020204" pitchFamily="34" charset="0"/>
              </a:rPr>
              <a:t>a. </a:t>
            </a:r>
            <a:r>
              <a:rPr lang="vi-VN" sz="2800" dirty="0">
                <a:latin typeface="Calibri" panose="020F0502020204030204" pitchFamily="34" charset="0"/>
                <a:ea typeface="Times New Roman" panose="02020603050405020304" pitchFamily="18" charset="0"/>
                <a:cs typeface="Arial" panose="020B0604020202020204" pitchFamily="34" charset="0"/>
              </a:rPr>
              <a:t>Xác định thông tin chính của văn bản (thường nêu ở nhan đề và các đề mục lớn)</a:t>
            </a:r>
            <a:endParaRPr lang="vi-VN" sz="2800" dirty="0">
              <a:latin typeface="Calibri" panose="020F0502020204030204" pitchFamily="34" charset="0"/>
              <a:ea typeface="Calibri" panose="020F0502020204030204" pitchFamily="34" charset="0"/>
              <a:cs typeface="Arial" panose="020B0604020202020204" pitchFamily="34" charset="0"/>
            </a:endParaRPr>
          </a:p>
        </p:txBody>
      </p:sp>
      <p:sp>
        <p:nvSpPr>
          <p:cNvPr id="4" name="TextBox 3">
            <a:extLst>
              <a:ext uri="{FF2B5EF4-FFF2-40B4-BE49-F238E27FC236}">
                <a16:creationId xmlns:a16="http://schemas.microsoft.com/office/drawing/2014/main" xmlns="" id="{5A7CC148-276A-49CC-BD3D-3784692256D4}"/>
              </a:ext>
            </a:extLst>
          </p:cNvPr>
          <p:cNvSpPr txBox="1"/>
          <p:nvPr/>
        </p:nvSpPr>
        <p:spPr>
          <a:xfrm flipH="1">
            <a:off x="990600" y="2405506"/>
            <a:ext cx="7848600" cy="2246769"/>
          </a:xfrm>
          <a:prstGeom prst="rect">
            <a:avLst/>
          </a:prstGeom>
          <a:noFill/>
        </p:spPr>
        <p:txBody>
          <a:bodyPr wrap="square" rtlCol="0">
            <a:spAutoFit/>
          </a:bodyPr>
          <a:lstStyle/>
          <a:p>
            <a:r>
              <a:rPr lang="vi-VN" sz="2800" dirty="0">
                <a:solidFill>
                  <a:srgbClr val="FF0000"/>
                </a:solidFill>
                <a:latin typeface="Calibri" panose="020F0502020204030204" pitchFamily="34" charset="0"/>
                <a:ea typeface="Times New Roman" panose="02020603050405020304" pitchFamily="18" charset="0"/>
                <a:cs typeface="Arial" panose="020B0604020202020204" pitchFamily="34" charset="0"/>
              </a:rPr>
              <a:t>b. </a:t>
            </a:r>
            <a:r>
              <a:rPr lang="vi-VN" sz="2800" dirty="0">
                <a:latin typeface="Calibri" panose="020F0502020204030204" pitchFamily="34" charset="0"/>
                <a:ea typeface="Times New Roman" panose="02020603050405020304" pitchFamily="18" charset="0"/>
                <a:cs typeface="Arial" panose="020B0604020202020204" pitchFamily="34" charset="0"/>
              </a:rPr>
              <a:t>Xác định các thông tin cụ thể của mỗi đoạn hoặc phần trong văn bản (nếu văn bản có nhiều tiêu đề nhỏ thì các thông tin cụ thể thường nằm ở các tiêu đề ấy); giữ nguyên các mốc thời gian hoặc giữ lại những mốc thời gian quan trọng.</a:t>
            </a:r>
            <a:endParaRPr lang="vi-VN" sz="2800" dirty="0"/>
          </a:p>
        </p:txBody>
      </p:sp>
      <p:sp>
        <p:nvSpPr>
          <p:cNvPr id="5" name="TextBox 4">
            <a:extLst>
              <a:ext uri="{FF2B5EF4-FFF2-40B4-BE49-F238E27FC236}">
                <a16:creationId xmlns:a16="http://schemas.microsoft.com/office/drawing/2014/main" xmlns="" id="{B1829930-5A85-47E0-9C94-C2089EDA5FE9}"/>
              </a:ext>
            </a:extLst>
          </p:cNvPr>
          <p:cNvSpPr txBox="1"/>
          <p:nvPr/>
        </p:nvSpPr>
        <p:spPr>
          <a:xfrm>
            <a:off x="990600" y="4724400"/>
            <a:ext cx="7848600" cy="1318181"/>
          </a:xfrm>
          <a:prstGeom prst="rect">
            <a:avLst/>
          </a:prstGeom>
          <a:noFill/>
        </p:spPr>
        <p:txBody>
          <a:bodyPr wrap="square" rtlCol="0">
            <a:spAutoFit/>
          </a:bodyPr>
          <a:lstStyle/>
          <a:p>
            <a:pPr algn="just">
              <a:lnSpc>
                <a:spcPct val="150000"/>
              </a:lnSpc>
              <a:spcBef>
                <a:spcPts val="600"/>
              </a:spcBef>
              <a:spcAft>
                <a:spcPts val="600"/>
              </a:spcAft>
            </a:pPr>
            <a:r>
              <a:rPr lang="vi-VN" sz="2800" dirty="0">
                <a:solidFill>
                  <a:srgbClr val="FF0000"/>
                </a:solidFill>
                <a:latin typeface="Calibri" panose="020F0502020204030204" pitchFamily="34" charset="0"/>
                <a:ea typeface="Times New Roman" panose="02020603050405020304" pitchFamily="18" charset="0"/>
                <a:cs typeface="Arial" panose="020B0604020202020204" pitchFamily="34" charset="0"/>
              </a:rPr>
              <a:t>c. </a:t>
            </a:r>
            <a:r>
              <a:rPr lang="vi-VN" sz="2800" dirty="0">
                <a:latin typeface="Calibri" panose="020F0502020204030204" pitchFamily="34" charset="0"/>
                <a:ea typeface="Times New Roman" panose="02020603050405020304" pitchFamily="18" charset="0"/>
                <a:cs typeface="Arial" panose="020B0604020202020204" pitchFamily="34" charset="0"/>
              </a:rPr>
              <a:t>Kết nối các thông tin cụ thể và viết thành bản tóm tắt theo cách thông dụng hoặc trình bày bằng sơ đồ</a:t>
            </a:r>
            <a:endParaRPr lang="vi-VN" sz="2800"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1380895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a:extLst>
              <a:ext uri="{FF2B5EF4-FFF2-40B4-BE49-F238E27FC236}">
                <a16:creationId xmlns:a16="http://schemas.microsoft.com/office/drawing/2014/main" xmlns="" id="{F35439C6-C6EC-41F3-A7BE-8DCBA0C7EB5E}"/>
              </a:ext>
            </a:extLst>
          </p:cNvPr>
          <p:cNvSpPr/>
          <p:nvPr/>
        </p:nvSpPr>
        <p:spPr>
          <a:xfrm>
            <a:off x="228600" y="0"/>
            <a:ext cx="8839200" cy="685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x-none" sz="2000" b="0" i="0" u="none" strike="noStrike" kern="1200" cap="none" spc="0" normalizeH="0" baseline="0" noProof="0" dirty="0">
              <a:ln>
                <a:noFill/>
              </a:ln>
              <a:solidFill>
                <a:srgbClr val="FFFFFF"/>
              </a:solidFill>
              <a:effectLst/>
              <a:uLnTx/>
              <a:uFillTx/>
              <a:latin typeface="Arial"/>
              <a:ea typeface="+mn-ea"/>
              <a:cs typeface="+mn-cs"/>
            </a:endParaRPr>
          </a:p>
        </p:txBody>
      </p:sp>
      <p:pic>
        <p:nvPicPr>
          <p:cNvPr id="93186" name="Content Placeholder 4">
            <a:extLst>
              <a:ext uri="{FF2B5EF4-FFF2-40B4-BE49-F238E27FC236}">
                <a16:creationId xmlns:a16="http://schemas.microsoft.com/office/drawing/2014/main" xmlns="" id="{52193B55-AECC-4276-B5A8-C32AF537E2C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0"/>
            <a:ext cx="9144000" cy="6858000"/>
          </a:xfrm>
        </p:spPr>
      </p:pic>
      <p:sp>
        <p:nvSpPr>
          <p:cNvPr id="8" name="TextBox 7">
            <a:extLst>
              <a:ext uri="{FF2B5EF4-FFF2-40B4-BE49-F238E27FC236}">
                <a16:creationId xmlns:a16="http://schemas.microsoft.com/office/drawing/2014/main" xmlns="" id="{3D40AF8C-DA8F-443A-A763-8F3FA1542925}"/>
              </a:ext>
            </a:extLst>
          </p:cNvPr>
          <p:cNvSpPr txBox="1">
            <a:spLocks noChangeArrowheads="1"/>
          </p:cNvSpPr>
          <p:nvPr/>
        </p:nvSpPr>
        <p:spPr bwMode="auto">
          <a:xfrm>
            <a:off x="2247900" y="2844800"/>
            <a:ext cx="48006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vi-VN" sz="3200" b="1" i="0" u="none" strike="noStrike" kern="1200" cap="none" spc="0" normalizeH="0" baseline="0" noProof="0" dirty="0">
                <a:ln>
                  <a:noFill/>
                </a:ln>
                <a:solidFill>
                  <a:srgbClr val="0070C0"/>
                </a:solidFill>
                <a:effectLst/>
                <a:uLnTx/>
                <a:uFillTx/>
                <a:latin typeface="Cambria Math" panose="02040503050406030204" pitchFamily="18" charset="0"/>
                <a:ea typeface="Cambria Math" panose="02040503050406030204" pitchFamily="18" charset="0"/>
                <a:cs typeface="Cambria Math" panose="02040503050406030204" pitchFamily="18" charset="0"/>
              </a:rPr>
              <a:t>       </a:t>
            </a:r>
            <a:r>
              <a:rPr kumimoji="0" lang="en-US" altLang="vi-VN" sz="4000" b="1" i="0" u="none" strike="noStrike" kern="1200" cap="none" spc="0" normalizeH="0" baseline="0" noProof="0" dirty="0">
                <a:ln>
                  <a:noFill/>
                </a:ln>
                <a:solidFill>
                  <a:srgbClr val="0070C0"/>
                </a:solidFill>
                <a:effectLst/>
                <a:uLnTx/>
                <a:uFillTx/>
                <a:latin typeface="Cambria Math" panose="02040503050406030204" pitchFamily="18" charset="0"/>
                <a:ea typeface="Cambria Math" panose="02040503050406030204" pitchFamily="18" charset="0"/>
                <a:cs typeface="Cambria Math" panose="02040503050406030204" pitchFamily="18" charset="0"/>
              </a:rPr>
              <a:t>II. THỰC HÀNH</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fill="hold" nodeType="with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p:cTn id="7" dur="500" fill="hold"/>
                                        <p:tgtEl>
                                          <p:spTgt spid="8">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8">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9A6BD01-D65C-744E-A7C2-C51458EF7C89}"/>
              </a:ext>
            </a:extLst>
          </p:cNvPr>
          <p:cNvSpPr>
            <a:spLocks noGrp="1"/>
          </p:cNvSpPr>
          <p:nvPr>
            <p:ph type="ctrTitle"/>
          </p:nvPr>
        </p:nvSpPr>
        <p:spPr/>
        <p:txBody>
          <a:bodyPr/>
          <a:lstStyle/>
          <a:p>
            <a:endParaRPr lang="x-none"/>
          </a:p>
        </p:txBody>
      </p:sp>
      <p:sp>
        <p:nvSpPr>
          <p:cNvPr id="3" name="Subtitle 2">
            <a:extLst>
              <a:ext uri="{FF2B5EF4-FFF2-40B4-BE49-F238E27FC236}">
                <a16:creationId xmlns:a16="http://schemas.microsoft.com/office/drawing/2014/main" xmlns="" id="{3AEE2BAF-54B0-8941-86FB-36E501D6FF5F}"/>
              </a:ext>
            </a:extLst>
          </p:cNvPr>
          <p:cNvSpPr>
            <a:spLocks noGrp="1"/>
          </p:cNvSpPr>
          <p:nvPr>
            <p:ph type="subTitle" idx="1"/>
          </p:nvPr>
        </p:nvSpPr>
        <p:spPr/>
        <p:txBody>
          <a:bodyPr/>
          <a:lstStyle/>
          <a:p>
            <a:endParaRPr lang="x-none"/>
          </a:p>
        </p:txBody>
      </p:sp>
      <p:pic>
        <p:nvPicPr>
          <p:cNvPr id="5" name="Picture 4">
            <a:extLst>
              <a:ext uri="{FF2B5EF4-FFF2-40B4-BE49-F238E27FC236}">
                <a16:creationId xmlns:a16="http://schemas.microsoft.com/office/drawing/2014/main" xmlns="" id="{F27EA76E-2A7F-5F46-8C1C-CEAA9B9D92CB}"/>
              </a:ext>
            </a:extLst>
          </p:cNvPr>
          <p:cNvPicPr>
            <a:picLocks noChangeAspect="1"/>
          </p:cNvPicPr>
          <p:nvPr/>
        </p:nvPicPr>
        <p:blipFill>
          <a:blip r:embed="rId2"/>
          <a:stretch>
            <a:fillRect/>
          </a:stretch>
        </p:blipFill>
        <p:spPr>
          <a:xfrm>
            <a:off x="-60767" y="0"/>
            <a:ext cx="9204767" cy="6858000"/>
          </a:xfrm>
          <a:prstGeom prst="rect">
            <a:avLst/>
          </a:prstGeom>
        </p:spPr>
      </p:pic>
      <p:sp>
        <p:nvSpPr>
          <p:cNvPr id="7" name="矩形 17">
            <a:extLst>
              <a:ext uri="{FF2B5EF4-FFF2-40B4-BE49-F238E27FC236}">
                <a16:creationId xmlns:a16="http://schemas.microsoft.com/office/drawing/2014/main" xmlns="" id="{DEBAC96A-A6D9-3246-9ABD-CBE8DAFD4C25}"/>
              </a:ext>
            </a:extLst>
          </p:cNvPr>
          <p:cNvSpPr/>
          <p:nvPr/>
        </p:nvSpPr>
        <p:spPr bwMode="auto">
          <a:xfrm>
            <a:off x="1471447" y="366713"/>
            <a:ext cx="6306207" cy="5095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vi-VN" altLang="zh-CN" sz="2800" b="1" dirty="0">
                <a:solidFill>
                  <a:srgbClr val="FFC000"/>
                </a:solidFill>
                <a:latin typeface="Times New Roman" panose="02020603050405020304" pitchFamily="18" charset="0"/>
                <a:ea typeface="Microsoft YaHei UI" panose="020B0503020204020204" pitchFamily="34" charset="-122"/>
                <a:cs typeface="Times New Roman" panose="02020603050405020304" pitchFamily="18" charset="0"/>
              </a:rPr>
              <a:t>1. CHUẨN BỊ </a:t>
            </a:r>
            <a:endParaRPr kumimoji="0" lang="zh-CN" altLang="en-US" sz="2800" b="1" i="0" u="none" strike="noStrike" kern="1200" cap="none" spc="0" normalizeH="0" baseline="0" noProof="0" dirty="0">
              <a:ln>
                <a:noFill/>
              </a:ln>
              <a:solidFill>
                <a:srgbClr val="FFC000"/>
              </a:solidFill>
              <a:effectLst/>
              <a:uLnTx/>
              <a:uFillTx/>
              <a:latin typeface="Times New Roman" panose="02020603050405020304" pitchFamily="18" charset="0"/>
              <a:ea typeface="Microsoft YaHei UI" panose="020B0503020204020204" pitchFamily="34" charset="-122"/>
              <a:cs typeface="Times New Roman" panose="02020603050405020304" pitchFamily="18" charset="0"/>
            </a:endParaRPr>
          </a:p>
        </p:txBody>
      </p:sp>
      <p:pic>
        <p:nvPicPr>
          <p:cNvPr id="8" name="图片 18">
            <a:extLst>
              <a:ext uri="{FF2B5EF4-FFF2-40B4-BE49-F238E27FC236}">
                <a16:creationId xmlns:a16="http://schemas.microsoft.com/office/drawing/2014/main" xmlns="" id="{D88F23E2-004B-974F-A9E6-FCD5DB6BD13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685800" y="40522"/>
            <a:ext cx="1209675" cy="1210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图片 18">
            <a:extLst>
              <a:ext uri="{FF2B5EF4-FFF2-40B4-BE49-F238E27FC236}">
                <a16:creationId xmlns:a16="http://schemas.microsoft.com/office/drawing/2014/main" xmlns="" id="{C92734FC-9656-A345-BC7D-581EADDB741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7283443" y="85369"/>
            <a:ext cx="1210866" cy="120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ounded Rectangle 10">
            <a:extLst>
              <a:ext uri="{FF2B5EF4-FFF2-40B4-BE49-F238E27FC236}">
                <a16:creationId xmlns:a16="http://schemas.microsoft.com/office/drawing/2014/main" xmlns="" id="{87C9579E-4A9F-E042-8628-EF0393B3FE7E}"/>
              </a:ext>
            </a:extLst>
          </p:cNvPr>
          <p:cNvSpPr/>
          <p:nvPr/>
        </p:nvSpPr>
        <p:spPr>
          <a:xfrm>
            <a:off x="515007" y="1614488"/>
            <a:ext cx="8219089" cy="497549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x-none" sz="135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12" name="Picture 11">
            <a:extLst>
              <a:ext uri="{FF2B5EF4-FFF2-40B4-BE49-F238E27FC236}">
                <a16:creationId xmlns:a16="http://schemas.microsoft.com/office/drawing/2014/main" xmlns="" id="{312FC9BA-8C8E-264E-995F-9A9B284DAA1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1430668" y="3719087"/>
            <a:ext cx="4381037" cy="766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a:extLst>
              <a:ext uri="{FF2B5EF4-FFF2-40B4-BE49-F238E27FC236}">
                <a16:creationId xmlns:a16="http://schemas.microsoft.com/office/drawing/2014/main" xmlns="" id="{E6D023BD-1063-C64B-A2B8-C193C2D557D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0800000">
            <a:off x="835025" y="1392238"/>
            <a:ext cx="7734300"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6">
            <a:extLst>
              <a:ext uri="{FF2B5EF4-FFF2-40B4-BE49-F238E27FC236}">
                <a16:creationId xmlns:a16="http://schemas.microsoft.com/office/drawing/2014/main" xmlns="" id="{A7B412AA-4260-C944-A875-DCFB9B6A025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6200000">
            <a:off x="6470726" y="3800455"/>
            <a:ext cx="4273399"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7">
            <a:extLst>
              <a:ext uri="{FF2B5EF4-FFF2-40B4-BE49-F238E27FC236}">
                <a16:creationId xmlns:a16="http://schemas.microsoft.com/office/drawing/2014/main" xmlns="" id="{19555AA0-7E1B-F846-B4DA-D9E114BE0A4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9938" y="6084888"/>
            <a:ext cx="7732712"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xmlns="" id="{1F493DBE-D7D8-4125-BAAC-B213107A8168}"/>
              </a:ext>
            </a:extLst>
          </p:cNvPr>
          <p:cNvSpPr txBox="1"/>
          <p:nvPr/>
        </p:nvSpPr>
        <p:spPr>
          <a:xfrm>
            <a:off x="5666051" y="723899"/>
            <a:ext cx="184731" cy="369332"/>
          </a:xfrm>
          <a:prstGeom prst="rect">
            <a:avLst/>
          </a:prstGeom>
          <a:noFill/>
        </p:spPr>
        <p:txBody>
          <a:bodyPr wrap="none" rtlCol="0">
            <a:spAutoFit/>
          </a:bodyPr>
          <a:lstStyle/>
          <a:p>
            <a:endParaRPr lang="vi-VN" dirty="0"/>
          </a:p>
        </p:txBody>
      </p:sp>
      <p:sp>
        <p:nvSpPr>
          <p:cNvPr id="6" name="TextBox 5">
            <a:extLst>
              <a:ext uri="{FF2B5EF4-FFF2-40B4-BE49-F238E27FC236}">
                <a16:creationId xmlns:a16="http://schemas.microsoft.com/office/drawing/2014/main" xmlns="" id="{065B38CE-9815-4F9B-9026-52E332967958}"/>
              </a:ext>
            </a:extLst>
          </p:cNvPr>
          <p:cNvSpPr txBox="1"/>
          <p:nvPr/>
        </p:nvSpPr>
        <p:spPr>
          <a:xfrm>
            <a:off x="1313794" y="2249490"/>
            <a:ext cx="6858000" cy="3493264"/>
          </a:xfrm>
          <a:prstGeom prst="rect">
            <a:avLst/>
          </a:prstGeom>
          <a:noFill/>
        </p:spPr>
        <p:txBody>
          <a:bodyPr wrap="square" rtlCol="0">
            <a:spAutoFit/>
          </a:bodyPr>
          <a:lstStyle/>
          <a:p>
            <a:pPr algn="just">
              <a:lnSpc>
                <a:spcPct val="150000"/>
              </a:lnSpc>
              <a:spcBef>
                <a:spcPts val="600"/>
              </a:spcBef>
              <a:spcAft>
                <a:spcPts val="600"/>
              </a:spcAft>
            </a:pPr>
            <a:r>
              <a:rPr lang="vi-VN" sz="3600" dirty="0">
                <a:ea typeface="Calibri" panose="020F0502020204030204" pitchFamily="34" charset="0"/>
              </a:rPr>
              <a:t>- Đọc kĩ văn bản “Những phát minh “tình cờ và bất ngờ””.</a:t>
            </a:r>
            <a:endParaRPr lang="vi-VN" sz="3600" dirty="0"/>
          </a:p>
          <a:p>
            <a:r>
              <a:rPr lang="vi-VN" sz="3600" dirty="0">
                <a:latin typeface="Calibri" panose="020F0502020204030204" pitchFamily="34" charset="0"/>
                <a:ea typeface="Calibri" panose="020F0502020204030204" pitchFamily="34" charset="0"/>
                <a:cs typeface="Arial" panose="020B0604020202020204" pitchFamily="34" charset="0"/>
              </a:rPr>
              <a:t>- Có thể tóm tắt theo hai cách:</a:t>
            </a:r>
            <a:r>
              <a:rPr lang="vi-VN" sz="3600" b="1" dirty="0">
                <a:latin typeface="Calibri" panose="020F0502020204030204" pitchFamily="34" charset="0"/>
                <a:ea typeface="Calibri" panose="020F0502020204030204" pitchFamily="34" charset="0"/>
                <a:cs typeface="Arial" panose="020B0604020202020204" pitchFamily="34" charset="0"/>
              </a:rPr>
              <a:t> </a:t>
            </a:r>
            <a:r>
              <a:rPr lang="vi-VN" sz="3600" dirty="0">
                <a:latin typeface="Calibri" panose="020F0502020204030204" pitchFamily="34" charset="0"/>
                <a:ea typeface="Times New Roman" panose="02020603050405020304" pitchFamily="18" charset="0"/>
                <a:cs typeface="Arial" panose="020B0604020202020204" pitchFamily="34" charset="0"/>
              </a:rPr>
              <a:t>thông dụng hoặc trình bày bằng sơ đồ.</a:t>
            </a:r>
            <a:endParaRPr lang="vi-VN" sz="3600" dirty="0"/>
          </a:p>
        </p:txBody>
      </p:sp>
    </p:spTree>
    <p:extLst>
      <p:ext uri="{BB962C8B-B14F-4D97-AF65-F5344CB8AC3E}">
        <p14:creationId xmlns:p14="http://schemas.microsoft.com/office/powerpoint/2010/main" val="1762250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0.70"/>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par>
                                <p:cTn id="10" presetID="55"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1000" fill="hold"/>
                                        <p:tgtEl>
                                          <p:spTgt spid="10"/>
                                        </p:tgtEl>
                                        <p:attrNameLst>
                                          <p:attrName>ppt_w</p:attrName>
                                        </p:attrNameLst>
                                      </p:cBhvr>
                                      <p:tavLst>
                                        <p:tav tm="0">
                                          <p:val>
                                            <p:strVal val="#ppt_w*0.70"/>
                                          </p:val>
                                        </p:tav>
                                        <p:tav tm="100000">
                                          <p:val>
                                            <p:strVal val="#ppt_w"/>
                                          </p:val>
                                        </p:tav>
                                      </p:tavLst>
                                    </p:anim>
                                    <p:anim calcmode="lin" valueType="num">
                                      <p:cBhvr>
                                        <p:cTn id="13" dur="1000" fill="hold"/>
                                        <p:tgtEl>
                                          <p:spTgt spid="10"/>
                                        </p:tgtEl>
                                        <p:attrNameLst>
                                          <p:attrName>ppt_h</p:attrName>
                                        </p:attrNameLst>
                                      </p:cBhvr>
                                      <p:tavLst>
                                        <p:tav tm="0">
                                          <p:val>
                                            <p:strVal val="#ppt_h"/>
                                          </p:val>
                                        </p:tav>
                                        <p:tav tm="100000">
                                          <p:val>
                                            <p:strVal val="#ppt_h"/>
                                          </p:val>
                                        </p:tav>
                                      </p:tavLst>
                                    </p:anim>
                                    <p:animEffect transition="in" filter="fade">
                                      <p:cBhvr>
                                        <p:cTn id="14" dur="1000"/>
                                        <p:tgtEl>
                                          <p:spTgt spid="10"/>
                                        </p:tgtEl>
                                      </p:cBhvr>
                                    </p:animEffect>
                                  </p:childTnLst>
                                </p:cTn>
                              </p:par>
                              <p:par>
                                <p:cTn id="15" presetID="21" presetClass="entr" presetSubtype="1"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heel(1)">
                                      <p:cBhvr>
                                        <p:cTn id="17" dur="2000"/>
                                        <p:tgtEl>
                                          <p:spTgt spid="12"/>
                                        </p:tgtEl>
                                      </p:cBhvr>
                                    </p:animEffect>
                                  </p:childTnLst>
                                </p:cTn>
                              </p:par>
                              <p:par>
                                <p:cTn id="18" presetID="21" presetClass="entr" presetSubtype="1" fill="hold" nodeType="with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wheel(1)">
                                      <p:cBhvr>
                                        <p:cTn id="20" dur="2000"/>
                                        <p:tgtEl>
                                          <p:spTgt spid="16"/>
                                        </p:tgtEl>
                                      </p:cBhvr>
                                    </p:animEffect>
                                  </p:childTnLst>
                                </p:cTn>
                              </p:par>
                              <p:par>
                                <p:cTn id="21" presetID="21" presetClass="entr" presetSubtype="1" fill="hold" nodeType="with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wheel(1)">
                                      <p:cBhvr>
                                        <p:cTn id="23" dur="2000"/>
                                        <p:tgtEl>
                                          <p:spTgt spid="17"/>
                                        </p:tgtEl>
                                      </p:cBhvr>
                                    </p:animEffect>
                                  </p:childTnLst>
                                </p:cTn>
                              </p:par>
                              <p:par>
                                <p:cTn id="24" presetID="21" presetClass="entr" presetSubtype="1" fill="hold"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wheel(1)">
                                      <p:cBhvr>
                                        <p:cTn id="26"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5"/>
          <p:cNvSpPr>
            <a:spLocks noEditPoints="1" noChangeArrowheads="1"/>
          </p:cNvSpPr>
          <p:nvPr/>
        </p:nvSpPr>
        <p:spPr bwMode="auto">
          <a:xfrm>
            <a:off x="1072018" y="1693360"/>
            <a:ext cx="6410123" cy="3110538"/>
          </a:xfrm>
          <a:custGeom>
            <a:avLst/>
            <a:gdLst>
              <a:gd name="T0" fmla="*/ 342 w 2787"/>
              <a:gd name="T1" fmla="*/ 280 h 1349"/>
              <a:gd name="T2" fmla="*/ 170 w 2787"/>
              <a:gd name="T3" fmla="*/ 344 h 1349"/>
              <a:gd name="T4" fmla="*/ 143 w 2787"/>
              <a:gd name="T5" fmla="*/ 698 h 1349"/>
              <a:gd name="T6" fmla="*/ 214 w 2787"/>
              <a:gd name="T7" fmla="*/ 912 h 1349"/>
              <a:gd name="T8" fmla="*/ 230 w 2787"/>
              <a:gd name="T9" fmla="*/ 1199 h 1349"/>
              <a:gd name="T10" fmla="*/ 506 w 2787"/>
              <a:gd name="T11" fmla="*/ 1115 h 1349"/>
              <a:gd name="T12" fmla="*/ 727 w 2787"/>
              <a:gd name="T13" fmla="*/ 1124 h 1349"/>
              <a:gd name="T14" fmla="*/ 944 w 2787"/>
              <a:gd name="T15" fmla="*/ 1141 h 1349"/>
              <a:gd name="T16" fmla="*/ 1129 w 2787"/>
              <a:gd name="T17" fmla="*/ 1226 h 1349"/>
              <a:gd name="T18" fmla="*/ 1335 w 2787"/>
              <a:gd name="T19" fmla="*/ 1185 h 1349"/>
              <a:gd name="T20" fmla="*/ 1521 w 2787"/>
              <a:gd name="T21" fmla="*/ 1247 h 1349"/>
              <a:gd name="T22" fmla="*/ 1690 w 2787"/>
              <a:gd name="T23" fmla="*/ 1203 h 1349"/>
              <a:gd name="T24" fmla="*/ 1912 w 2787"/>
              <a:gd name="T25" fmla="*/ 1176 h 1349"/>
              <a:gd name="T26" fmla="*/ 2077 w 2787"/>
              <a:gd name="T27" fmla="*/ 1212 h 1349"/>
              <a:gd name="T28" fmla="*/ 2177 w 2787"/>
              <a:gd name="T29" fmla="*/ 1253 h 1349"/>
              <a:gd name="T30" fmla="*/ 2397 w 2787"/>
              <a:gd name="T31" fmla="*/ 1269 h 1349"/>
              <a:gd name="T32" fmla="*/ 2570 w 2787"/>
              <a:gd name="T33" fmla="*/ 1313 h 1349"/>
              <a:gd name="T34" fmla="*/ 2721 w 2787"/>
              <a:gd name="T35" fmla="*/ 1127 h 1349"/>
              <a:gd name="T36" fmla="*/ 2731 w 2787"/>
              <a:gd name="T37" fmla="*/ 940 h 1349"/>
              <a:gd name="T38" fmla="*/ 2713 w 2787"/>
              <a:gd name="T39" fmla="*/ 775 h 1349"/>
              <a:gd name="T40" fmla="*/ 2754 w 2787"/>
              <a:gd name="T41" fmla="*/ 619 h 1349"/>
              <a:gd name="T42" fmla="*/ 2679 w 2787"/>
              <a:gd name="T43" fmla="*/ 606 h 1349"/>
              <a:gd name="T44" fmla="*/ 2628 w 2787"/>
              <a:gd name="T45" fmla="*/ 456 h 1349"/>
              <a:gd name="T46" fmla="*/ 2656 w 2787"/>
              <a:gd name="T47" fmla="*/ 409 h 1349"/>
              <a:gd name="T48" fmla="*/ 2663 w 2787"/>
              <a:gd name="T49" fmla="*/ 320 h 1349"/>
              <a:gd name="T50" fmla="*/ 2553 w 2787"/>
              <a:gd name="T51" fmla="*/ 287 h 1349"/>
              <a:gd name="T52" fmla="*/ 2432 w 2787"/>
              <a:gd name="T53" fmla="*/ 203 h 1349"/>
              <a:gd name="T54" fmla="*/ 2270 w 2787"/>
              <a:gd name="T55" fmla="*/ 177 h 1349"/>
              <a:gd name="T56" fmla="*/ 2019 w 2787"/>
              <a:gd name="T57" fmla="*/ 176 h 1349"/>
              <a:gd name="T58" fmla="*/ 1872 w 2787"/>
              <a:gd name="T59" fmla="*/ 84 h 1349"/>
              <a:gd name="T60" fmla="*/ 1773 w 2787"/>
              <a:gd name="T61" fmla="*/ 58 h 1349"/>
              <a:gd name="T62" fmla="*/ 1403 w 2787"/>
              <a:gd name="T63" fmla="*/ 190 h 1349"/>
              <a:gd name="T64" fmla="*/ 1482 w 2787"/>
              <a:gd name="T65" fmla="*/ 56 h 1349"/>
              <a:gd name="T66" fmla="*/ 922 w 2787"/>
              <a:gd name="T67" fmla="*/ 148 h 1349"/>
              <a:gd name="T68" fmla="*/ 311 w 2787"/>
              <a:gd name="T69" fmla="*/ 791 h 1349"/>
              <a:gd name="T70" fmla="*/ 784 w 2787"/>
              <a:gd name="T71" fmla="*/ 160 h 1349"/>
              <a:gd name="T72" fmla="*/ 404 w 2787"/>
              <a:gd name="T73" fmla="*/ 437 h 1349"/>
              <a:gd name="T74" fmla="*/ 758 w 2787"/>
              <a:gd name="T75" fmla="*/ 62 h 1349"/>
              <a:gd name="T76" fmla="*/ 1093 w 2787"/>
              <a:gd name="T77" fmla="*/ 148 h 1349"/>
              <a:gd name="T78" fmla="*/ 1230 w 2787"/>
              <a:gd name="T79" fmla="*/ 120 h 1349"/>
              <a:gd name="T80" fmla="*/ 494 w 2787"/>
              <a:gd name="T81" fmla="*/ 771 h 1349"/>
              <a:gd name="T82" fmla="*/ 665 w 2787"/>
              <a:gd name="T83" fmla="*/ 689 h 1349"/>
              <a:gd name="T84" fmla="*/ 633 w 2787"/>
              <a:gd name="T85" fmla="*/ 1098 h 1349"/>
              <a:gd name="T86" fmla="*/ 1051 w 2787"/>
              <a:gd name="T87" fmla="*/ 834 h 1349"/>
              <a:gd name="T88" fmla="*/ 1129 w 2787"/>
              <a:gd name="T89" fmla="*/ 605 h 1349"/>
              <a:gd name="T90" fmla="*/ 1207 w 2787"/>
              <a:gd name="T91" fmla="*/ 805 h 1349"/>
              <a:gd name="T92" fmla="*/ 1880 w 2787"/>
              <a:gd name="T93" fmla="*/ 220 h 1349"/>
              <a:gd name="T94" fmla="*/ 1469 w 2787"/>
              <a:gd name="T95" fmla="*/ 729 h 1349"/>
              <a:gd name="T96" fmla="*/ 1829 w 2787"/>
              <a:gd name="T97" fmla="*/ 257 h 1349"/>
              <a:gd name="T98" fmla="*/ 1600 w 2787"/>
              <a:gd name="T99" fmla="*/ 706 h 1349"/>
              <a:gd name="T100" fmla="*/ 2342 w 2787"/>
              <a:gd name="T101" fmla="*/ 327 h 1349"/>
              <a:gd name="T102" fmla="*/ 2264 w 2787"/>
              <a:gd name="T103" fmla="*/ 375 h 1349"/>
              <a:gd name="T104" fmla="*/ 1893 w 2787"/>
              <a:gd name="T105" fmla="*/ 989 h 1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787" h="1349">
                <a:moveTo>
                  <a:pt x="573" y="70"/>
                </a:moveTo>
                <a:cubicBezTo>
                  <a:pt x="569" y="74"/>
                  <a:pt x="565" y="78"/>
                  <a:pt x="561" y="82"/>
                </a:cubicBezTo>
                <a:cubicBezTo>
                  <a:pt x="556" y="85"/>
                  <a:pt x="552" y="88"/>
                  <a:pt x="548" y="92"/>
                </a:cubicBezTo>
                <a:cubicBezTo>
                  <a:pt x="537" y="102"/>
                  <a:pt x="527" y="112"/>
                  <a:pt x="517" y="123"/>
                </a:cubicBezTo>
                <a:cubicBezTo>
                  <a:pt x="494" y="144"/>
                  <a:pt x="472" y="163"/>
                  <a:pt x="450" y="183"/>
                </a:cubicBezTo>
                <a:cubicBezTo>
                  <a:pt x="415" y="213"/>
                  <a:pt x="379" y="245"/>
                  <a:pt x="342" y="280"/>
                </a:cubicBezTo>
                <a:cubicBezTo>
                  <a:pt x="387" y="230"/>
                  <a:pt x="436" y="183"/>
                  <a:pt x="486" y="135"/>
                </a:cubicBezTo>
                <a:cubicBezTo>
                  <a:pt x="495" y="127"/>
                  <a:pt x="500" y="115"/>
                  <a:pt x="500" y="103"/>
                </a:cubicBezTo>
                <a:cubicBezTo>
                  <a:pt x="500" y="92"/>
                  <a:pt x="496" y="81"/>
                  <a:pt x="488" y="72"/>
                </a:cubicBezTo>
                <a:cubicBezTo>
                  <a:pt x="471" y="54"/>
                  <a:pt x="442" y="53"/>
                  <a:pt x="424" y="70"/>
                </a:cubicBezTo>
                <a:cubicBezTo>
                  <a:pt x="345" y="144"/>
                  <a:pt x="270" y="218"/>
                  <a:pt x="206" y="304"/>
                </a:cubicBezTo>
                <a:cubicBezTo>
                  <a:pt x="200" y="312"/>
                  <a:pt x="185" y="328"/>
                  <a:pt x="170" y="344"/>
                </a:cubicBezTo>
                <a:cubicBezTo>
                  <a:pt x="98" y="420"/>
                  <a:pt x="0" y="524"/>
                  <a:pt x="52" y="605"/>
                </a:cubicBezTo>
                <a:cubicBezTo>
                  <a:pt x="60" y="617"/>
                  <a:pt x="74" y="625"/>
                  <a:pt x="89" y="626"/>
                </a:cubicBezTo>
                <a:cubicBezTo>
                  <a:pt x="136" y="627"/>
                  <a:pt x="166" y="586"/>
                  <a:pt x="186" y="558"/>
                </a:cubicBezTo>
                <a:cubicBezTo>
                  <a:pt x="190" y="552"/>
                  <a:pt x="194" y="547"/>
                  <a:pt x="197" y="544"/>
                </a:cubicBezTo>
                <a:cubicBezTo>
                  <a:pt x="216" y="522"/>
                  <a:pt x="237" y="501"/>
                  <a:pt x="259" y="479"/>
                </a:cubicBezTo>
                <a:cubicBezTo>
                  <a:pt x="211" y="547"/>
                  <a:pt x="167" y="621"/>
                  <a:pt x="143" y="698"/>
                </a:cubicBezTo>
                <a:cubicBezTo>
                  <a:pt x="142" y="703"/>
                  <a:pt x="138" y="712"/>
                  <a:pt x="134" y="720"/>
                </a:cubicBezTo>
                <a:cubicBezTo>
                  <a:pt x="122" y="746"/>
                  <a:pt x="105" y="785"/>
                  <a:pt x="105" y="822"/>
                </a:cubicBezTo>
                <a:cubicBezTo>
                  <a:pt x="105" y="847"/>
                  <a:pt x="113" y="872"/>
                  <a:pt x="136" y="890"/>
                </a:cubicBezTo>
                <a:cubicBezTo>
                  <a:pt x="151" y="901"/>
                  <a:pt x="168" y="905"/>
                  <a:pt x="187" y="901"/>
                </a:cubicBezTo>
                <a:cubicBezTo>
                  <a:pt x="191" y="900"/>
                  <a:pt x="196" y="899"/>
                  <a:pt x="200" y="897"/>
                </a:cubicBezTo>
                <a:cubicBezTo>
                  <a:pt x="204" y="903"/>
                  <a:pt x="208" y="908"/>
                  <a:pt x="214" y="912"/>
                </a:cubicBezTo>
                <a:cubicBezTo>
                  <a:pt x="229" y="924"/>
                  <a:pt x="247" y="929"/>
                  <a:pt x="267" y="926"/>
                </a:cubicBezTo>
                <a:cubicBezTo>
                  <a:pt x="273" y="925"/>
                  <a:pt x="280" y="924"/>
                  <a:pt x="287" y="921"/>
                </a:cubicBezTo>
                <a:cubicBezTo>
                  <a:pt x="274" y="955"/>
                  <a:pt x="262" y="989"/>
                  <a:pt x="251" y="1024"/>
                </a:cubicBezTo>
                <a:cubicBezTo>
                  <a:pt x="251" y="1024"/>
                  <a:pt x="244" y="1044"/>
                  <a:pt x="244" y="1044"/>
                </a:cubicBezTo>
                <a:cubicBezTo>
                  <a:pt x="233" y="1075"/>
                  <a:pt x="219" y="1115"/>
                  <a:pt x="219" y="1151"/>
                </a:cubicBezTo>
                <a:cubicBezTo>
                  <a:pt x="219" y="1168"/>
                  <a:pt x="222" y="1184"/>
                  <a:pt x="230" y="1199"/>
                </a:cubicBezTo>
                <a:cubicBezTo>
                  <a:pt x="236" y="1209"/>
                  <a:pt x="246" y="1216"/>
                  <a:pt x="258" y="1219"/>
                </a:cubicBezTo>
                <a:cubicBezTo>
                  <a:pt x="270" y="1222"/>
                  <a:pt x="282" y="1220"/>
                  <a:pt x="293" y="1214"/>
                </a:cubicBezTo>
                <a:cubicBezTo>
                  <a:pt x="310" y="1203"/>
                  <a:pt x="326" y="1188"/>
                  <a:pt x="340" y="1172"/>
                </a:cubicBezTo>
                <a:cubicBezTo>
                  <a:pt x="340" y="1180"/>
                  <a:pt x="342" y="1188"/>
                  <a:pt x="345" y="1196"/>
                </a:cubicBezTo>
                <a:cubicBezTo>
                  <a:pt x="353" y="1216"/>
                  <a:pt x="374" y="1228"/>
                  <a:pt x="396" y="1223"/>
                </a:cubicBezTo>
                <a:cubicBezTo>
                  <a:pt x="447" y="1213"/>
                  <a:pt x="481" y="1156"/>
                  <a:pt x="506" y="1115"/>
                </a:cubicBezTo>
                <a:cubicBezTo>
                  <a:pt x="506" y="1115"/>
                  <a:pt x="508" y="1112"/>
                  <a:pt x="508" y="1111"/>
                </a:cubicBezTo>
                <a:cubicBezTo>
                  <a:pt x="514" y="1118"/>
                  <a:pt x="521" y="1124"/>
                  <a:pt x="529" y="1127"/>
                </a:cubicBezTo>
                <a:cubicBezTo>
                  <a:pt x="526" y="1142"/>
                  <a:pt x="524" y="1156"/>
                  <a:pt x="524" y="1169"/>
                </a:cubicBezTo>
                <a:cubicBezTo>
                  <a:pt x="524" y="1195"/>
                  <a:pt x="531" y="1216"/>
                  <a:pt x="549" y="1231"/>
                </a:cubicBezTo>
                <a:cubicBezTo>
                  <a:pt x="560" y="1241"/>
                  <a:pt x="575" y="1244"/>
                  <a:pt x="590" y="1241"/>
                </a:cubicBezTo>
                <a:cubicBezTo>
                  <a:pt x="649" y="1225"/>
                  <a:pt x="694" y="1167"/>
                  <a:pt x="727" y="1124"/>
                </a:cubicBezTo>
                <a:cubicBezTo>
                  <a:pt x="740" y="1107"/>
                  <a:pt x="740" y="1107"/>
                  <a:pt x="740" y="1107"/>
                </a:cubicBezTo>
                <a:cubicBezTo>
                  <a:pt x="763" y="1079"/>
                  <a:pt x="784" y="1050"/>
                  <a:pt x="806" y="1021"/>
                </a:cubicBezTo>
                <a:cubicBezTo>
                  <a:pt x="790" y="1064"/>
                  <a:pt x="778" y="1106"/>
                  <a:pt x="778" y="1142"/>
                </a:cubicBezTo>
                <a:cubicBezTo>
                  <a:pt x="778" y="1166"/>
                  <a:pt x="783" y="1187"/>
                  <a:pt x="796" y="1204"/>
                </a:cubicBezTo>
                <a:cubicBezTo>
                  <a:pt x="807" y="1217"/>
                  <a:pt x="824" y="1223"/>
                  <a:pt x="840" y="1220"/>
                </a:cubicBezTo>
                <a:cubicBezTo>
                  <a:pt x="883" y="1212"/>
                  <a:pt x="917" y="1176"/>
                  <a:pt x="944" y="1141"/>
                </a:cubicBezTo>
                <a:cubicBezTo>
                  <a:pt x="944" y="1156"/>
                  <a:pt x="947" y="1169"/>
                  <a:pt x="952" y="1181"/>
                </a:cubicBezTo>
                <a:cubicBezTo>
                  <a:pt x="959" y="1199"/>
                  <a:pt x="977" y="1210"/>
                  <a:pt x="997" y="1208"/>
                </a:cubicBezTo>
                <a:cubicBezTo>
                  <a:pt x="1015" y="1207"/>
                  <a:pt x="1032" y="1200"/>
                  <a:pt x="1046" y="1190"/>
                </a:cubicBezTo>
                <a:cubicBezTo>
                  <a:pt x="1051" y="1191"/>
                  <a:pt x="1056" y="1191"/>
                  <a:pt x="1062" y="1191"/>
                </a:cubicBezTo>
                <a:cubicBezTo>
                  <a:pt x="1075" y="1190"/>
                  <a:pt x="1088" y="1186"/>
                  <a:pt x="1100" y="1180"/>
                </a:cubicBezTo>
                <a:cubicBezTo>
                  <a:pt x="1103" y="1199"/>
                  <a:pt x="1112" y="1215"/>
                  <a:pt x="1129" y="1226"/>
                </a:cubicBezTo>
                <a:cubicBezTo>
                  <a:pt x="1146" y="1237"/>
                  <a:pt x="1163" y="1238"/>
                  <a:pt x="1180" y="1233"/>
                </a:cubicBezTo>
                <a:cubicBezTo>
                  <a:pt x="1182" y="1239"/>
                  <a:pt x="1185" y="1244"/>
                  <a:pt x="1190" y="1248"/>
                </a:cubicBezTo>
                <a:cubicBezTo>
                  <a:pt x="1200" y="1258"/>
                  <a:pt x="1214" y="1262"/>
                  <a:pt x="1228" y="1260"/>
                </a:cubicBezTo>
                <a:cubicBezTo>
                  <a:pt x="1275" y="1253"/>
                  <a:pt x="1308" y="1210"/>
                  <a:pt x="1331" y="1179"/>
                </a:cubicBezTo>
                <a:cubicBezTo>
                  <a:pt x="1331" y="1179"/>
                  <a:pt x="1332" y="1179"/>
                  <a:pt x="1332" y="1179"/>
                </a:cubicBezTo>
                <a:cubicBezTo>
                  <a:pt x="1333" y="1181"/>
                  <a:pt x="1334" y="1183"/>
                  <a:pt x="1335" y="1185"/>
                </a:cubicBezTo>
                <a:cubicBezTo>
                  <a:pt x="1339" y="1190"/>
                  <a:pt x="1343" y="1194"/>
                  <a:pt x="1349" y="1198"/>
                </a:cubicBezTo>
                <a:cubicBezTo>
                  <a:pt x="1343" y="1218"/>
                  <a:pt x="1339" y="1238"/>
                  <a:pt x="1339" y="1258"/>
                </a:cubicBezTo>
                <a:cubicBezTo>
                  <a:pt x="1339" y="1259"/>
                  <a:pt x="1339" y="1260"/>
                  <a:pt x="1339" y="1262"/>
                </a:cubicBezTo>
                <a:cubicBezTo>
                  <a:pt x="1340" y="1284"/>
                  <a:pt x="1357" y="1303"/>
                  <a:pt x="1379" y="1305"/>
                </a:cubicBezTo>
                <a:cubicBezTo>
                  <a:pt x="1426" y="1311"/>
                  <a:pt x="1465" y="1273"/>
                  <a:pt x="1506" y="1222"/>
                </a:cubicBezTo>
                <a:cubicBezTo>
                  <a:pt x="1508" y="1232"/>
                  <a:pt x="1513" y="1240"/>
                  <a:pt x="1521" y="1247"/>
                </a:cubicBezTo>
                <a:cubicBezTo>
                  <a:pt x="1532" y="1256"/>
                  <a:pt x="1547" y="1259"/>
                  <a:pt x="1561" y="1256"/>
                </a:cubicBezTo>
                <a:cubicBezTo>
                  <a:pt x="1597" y="1246"/>
                  <a:pt x="1622" y="1213"/>
                  <a:pt x="1639" y="1189"/>
                </a:cubicBezTo>
                <a:cubicBezTo>
                  <a:pt x="1648" y="1177"/>
                  <a:pt x="1648" y="1177"/>
                  <a:pt x="1648" y="1177"/>
                </a:cubicBezTo>
                <a:cubicBezTo>
                  <a:pt x="1673" y="1147"/>
                  <a:pt x="1698" y="1117"/>
                  <a:pt x="1722" y="1088"/>
                </a:cubicBezTo>
                <a:cubicBezTo>
                  <a:pt x="1722" y="1089"/>
                  <a:pt x="1721" y="1091"/>
                  <a:pt x="1721" y="1092"/>
                </a:cubicBezTo>
                <a:cubicBezTo>
                  <a:pt x="1707" y="1126"/>
                  <a:pt x="1690" y="1166"/>
                  <a:pt x="1690" y="1203"/>
                </a:cubicBezTo>
                <a:cubicBezTo>
                  <a:pt x="1690" y="1217"/>
                  <a:pt x="1692" y="1230"/>
                  <a:pt x="1698" y="1243"/>
                </a:cubicBezTo>
                <a:cubicBezTo>
                  <a:pt x="1703" y="1255"/>
                  <a:pt x="1713" y="1264"/>
                  <a:pt x="1726" y="1268"/>
                </a:cubicBezTo>
                <a:cubicBezTo>
                  <a:pt x="1738" y="1272"/>
                  <a:pt x="1752" y="1270"/>
                  <a:pt x="1763" y="1263"/>
                </a:cubicBezTo>
                <a:cubicBezTo>
                  <a:pt x="1784" y="1249"/>
                  <a:pt x="1803" y="1231"/>
                  <a:pt x="1821" y="1211"/>
                </a:cubicBezTo>
                <a:cubicBezTo>
                  <a:pt x="1823" y="1212"/>
                  <a:pt x="1826" y="1212"/>
                  <a:pt x="1829" y="1213"/>
                </a:cubicBezTo>
                <a:cubicBezTo>
                  <a:pt x="1862" y="1216"/>
                  <a:pt x="1889" y="1196"/>
                  <a:pt x="1912" y="1176"/>
                </a:cubicBezTo>
                <a:cubicBezTo>
                  <a:pt x="1913" y="1183"/>
                  <a:pt x="1916" y="1190"/>
                  <a:pt x="1921" y="1196"/>
                </a:cubicBezTo>
                <a:cubicBezTo>
                  <a:pt x="1933" y="1210"/>
                  <a:pt x="1952" y="1216"/>
                  <a:pt x="1969" y="1210"/>
                </a:cubicBezTo>
                <a:cubicBezTo>
                  <a:pt x="1992" y="1203"/>
                  <a:pt x="2012" y="1188"/>
                  <a:pt x="2029" y="1172"/>
                </a:cubicBezTo>
                <a:cubicBezTo>
                  <a:pt x="2038" y="1184"/>
                  <a:pt x="2052" y="1191"/>
                  <a:pt x="2067" y="1190"/>
                </a:cubicBezTo>
                <a:cubicBezTo>
                  <a:pt x="2072" y="1190"/>
                  <a:pt x="2078" y="1189"/>
                  <a:pt x="2083" y="1188"/>
                </a:cubicBezTo>
                <a:cubicBezTo>
                  <a:pt x="2080" y="1196"/>
                  <a:pt x="2078" y="1204"/>
                  <a:pt x="2077" y="1212"/>
                </a:cubicBezTo>
                <a:cubicBezTo>
                  <a:pt x="2077" y="1214"/>
                  <a:pt x="2077" y="1215"/>
                  <a:pt x="2077" y="1216"/>
                </a:cubicBezTo>
                <a:cubicBezTo>
                  <a:pt x="2077" y="1231"/>
                  <a:pt x="2084" y="1245"/>
                  <a:pt x="2096" y="1253"/>
                </a:cubicBezTo>
                <a:cubicBezTo>
                  <a:pt x="2110" y="1263"/>
                  <a:pt x="2127" y="1264"/>
                  <a:pt x="2142" y="1257"/>
                </a:cubicBezTo>
                <a:cubicBezTo>
                  <a:pt x="2157" y="1249"/>
                  <a:pt x="2171" y="1240"/>
                  <a:pt x="2183" y="1229"/>
                </a:cubicBezTo>
                <a:cubicBezTo>
                  <a:pt x="2181" y="1233"/>
                  <a:pt x="2180" y="1237"/>
                  <a:pt x="2179" y="1241"/>
                </a:cubicBezTo>
                <a:cubicBezTo>
                  <a:pt x="2178" y="1245"/>
                  <a:pt x="2177" y="1249"/>
                  <a:pt x="2177" y="1253"/>
                </a:cubicBezTo>
                <a:cubicBezTo>
                  <a:pt x="2177" y="1264"/>
                  <a:pt x="2182" y="1276"/>
                  <a:pt x="2190" y="1284"/>
                </a:cubicBezTo>
                <a:cubicBezTo>
                  <a:pt x="2201" y="1296"/>
                  <a:pt x="2218" y="1300"/>
                  <a:pt x="2233" y="1296"/>
                </a:cubicBezTo>
                <a:cubicBezTo>
                  <a:pt x="2235" y="1296"/>
                  <a:pt x="2237" y="1295"/>
                  <a:pt x="2239" y="1295"/>
                </a:cubicBezTo>
                <a:cubicBezTo>
                  <a:pt x="2239" y="1297"/>
                  <a:pt x="2240" y="1300"/>
                  <a:pt x="2242" y="1303"/>
                </a:cubicBezTo>
                <a:cubicBezTo>
                  <a:pt x="2250" y="1317"/>
                  <a:pt x="2264" y="1325"/>
                  <a:pt x="2280" y="1326"/>
                </a:cubicBezTo>
                <a:cubicBezTo>
                  <a:pt x="2319" y="1326"/>
                  <a:pt x="2357" y="1304"/>
                  <a:pt x="2397" y="1269"/>
                </a:cubicBezTo>
                <a:cubicBezTo>
                  <a:pt x="2397" y="1281"/>
                  <a:pt x="2402" y="1292"/>
                  <a:pt x="2411" y="1301"/>
                </a:cubicBezTo>
                <a:cubicBezTo>
                  <a:pt x="2428" y="1316"/>
                  <a:pt x="2454" y="1316"/>
                  <a:pt x="2471" y="1301"/>
                </a:cubicBezTo>
                <a:cubicBezTo>
                  <a:pt x="2472" y="1301"/>
                  <a:pt x="2473" y="1300"/>
                  <a:pt x="2473" y="1300"/>
                </a:cubicBezTo>
                <a:cubicBezTo>
                  <a:pt x="2473" y="1311"/>
                  <a:pt x="2477" y="1322"/>
                  <a:pt x="2485" y="1330"/>
                </a:cubicBezTo>
                <a:cubicBezTo>
                  <a:pt x="2502" y="1348"/>
                  <a:pt x="2530" y="1349"/>
                  <a:pt x="2548" y="1333"/>
                </a:cubicBezTo>
                <a:cubicBezTo>
                  <a:pt x="2570" y="1313"/>
                  <a:pt x="2570" y="1313"/>
                  <a:pt x="2570" y="1313"/>
                </a:cubicBezTo>
                <a:cubicBezTo>
                  <a:pt x="2595" y="1290"/>
                  <a:pt x="2628" y="1260"/>
                  <a:pt x="2660" y="1239"/>
                </a:cubicBezTo>
                <a:cubicBezTo>
                  <a:pt x="2675" y="1254"/>
                  <a:pt x="2698" y="1258"/>
                  <a:pt x="2716" y="1247"/>
                </a:cubicBezTo>
                <a:cubicBezTo>
                  <a:pt x="2744" y="1230"/>
                  <a:pt x="2762" y="1203"/>
                  <a:pt x="2763" y="1174"/>
                </a:cubicBezTo>
                <a:cubicBezTo>
                  <a:pt x="2763" y="1174"/>
                  <a:pt x="2763" y="1173"/>
                  <a:pt x="2763" y="1172"/>
                </a:cubicBezTo>
                <a:cubicBezTo>
                  <a:pt x="2763" y="1160"/>
                  <a:pt x="2759" y="1149"/>
                  <a:pt x="2751" y="1140"/>
                </a:cubicBezTo>
                <a:cubicBezTo>
                  <a:pt x="2743" y="1132"/>
                  <a:pt x="2732" y="1127"/>
                  <a:pt x="2721" y="1127"/>
                </a:cubicBezTo>
                <a:cubicBezTo>
                  <a:pt x="2741" y="1097"/>
                  <a:pt x="2759" y="1065"/>
                  <a:pt x="2766" y="1032"/>
                </a:cubicBezTo>
                <a:cubicBezTo>
                  <a:pt x="2766" y="1029"/>
                  <a:pt x="2767" y="1025"/>
                  <a:pt x="2767" y="1022"/>
                </a:cubicBezTo>
                <a:cubicBezTo>
                  <a:pt x="2767" y="1011"/>
                  <a:pt x="2763" y="1001"/>
                  <a:pt x="2755" y="992"/>
                </a:cubicBezTo>
                <a:cubicBezTo>
                  <a:pt x="2747" y="984"/>
                  <a:pt x="2737" y="979"/>
                  <a:pt x="2725" y="978"/>
                </a:cubicBezTo>
                <a:cubicBezTo>
                  <a:pt x="2729" y="967"/>
                  <a:pt x="2731" y="956"/>
                  <a:pt x="2731" y="945"/>
                </a:cubicBezTo>
                <a:cubicBezTo>
                  <a:pt x="2731" y="944"/>
                  <a:pt x="2731" y="942"/>
                  <a:pt x="2731" y="940"/>
                </a:cubicBezTo>
                <a:cubicBezTo>
                  <a:pt x="2731" y="928"/>
                  <a:pt x="2725" y="917"/>
                  <a:pt x="2716" y="909"/>
                </a:cubicBezTo>
                <a:cubicBezTo>
                  <a:pt x="2716" y="909"/>
                  <a:pt x="2716" y="909"/>
                  <a:pt x="2715" y="909"/>
                </a:cubicBezTo>
                <a:cubicBezTo>
                  <a:pt x="2737" y="885"/>
                  <a:pt x="2758" y="862"/>
                  <a:pt x="2777" y="837"/>
                </a:cubicBezTo>
                <a:cubicBezTo>
                  <a:pt x="2784" y="829"/>
                  <a:pt x="2787" y="819"/>
                  <a:pt x="2787" y="809"/>
                </a:cubicBezTo>
                <a:cubicBezTo>
                  <a:pt x="2787" y="797"/>
                  <a:pt x="2783" y="785"/>
                  <a:pt x="2774" y="777"/>
                </a:cubicBezTo>
                <a:cubicBezTo>
                  <a:pt x="2757" y="760"/>
                  <a:pt x="2731" y="760"/>
                  <a:pt x="2713" y="775"/>
                </a:cubicBezTo>
                <a:cubicBezTo>
                  <a:pt x="2663" y="818"/>
                  <a:pt x="2609" y="858"/>
                  <a:pt x="2556" y="896"/>
                </a:cubicBezTo>
                <a:cubicBezTo>
                  <a:pt x="2552" y="899"/>
                  <a:pt x="2548" y="902"/>
                  <a:pt x="2544" y="905"/>
                </a:cubicBezTo>
                <a:cubicBezTo>
                  <a:pt x="2595" y="839"/>
                  <a:pt x="2648" y="771"/>
                  <a:pt x="2709" y="715"/>
                </a:cubicBezTo>
                <a:cubicBezTo>
                  <a:pt x="2722" y="704"/>
                  <a:pt x="2735" y="693"/>
                  <a:pt x="2748" y="682"/>
                </a:cubicBezTo>
                <a:cubicBezTo>
                  <a:pt x="2759" y="673"/>
                  <a:pt x="2764" y="660"/>
                  <a:pt x="2764" y="647"/>
                </a:cubicBezTo>
                <a:cubicBezTo>
                  <a:pt x="2764" y="637"/>
                  <a:pt x="2761" y="627"/>
                  <a:pt x="2754" y="619"/>
                </a:cubicBezTo>
                <a:cubicBezTo>
                  <a:pt x="2738" y="600"/>
                  <a:pt x="2711" y="597"/>
                  <a:pt x="2691" y="612"/>
                </a:cubicBezTo>
                <a:cubicBezTo>
                  <a:pt x="2691" y="612"/>
                  <a:pt x="2690" y="613"/>
                  <a:pt x="2690" y="613"/>
                </a:cubicBezTo>
                <a:cubicBezTo>
                  <a:pt x="2690" y="613"/>
                  <a:pt x="2690" y="613"/>
                  <a:pt x="2690" y="613"/>
                </a:cubicBezTo>
                <a:cubicBezTo>
                  <a:pt x="2690" y="614"/>
                  <a:pt x="2689" y="614"/>
                  <a:pt x="2689" y="614"/>
                </a:cubicBezTo>
                <a:cubicBezTo>
                  <a:pt x="2684" y="618"/>
                  <a:pt x="2678" y="623"/>
                  <a:pt x="2673" y="627"/>
                </a:cubicBezTo>
                <a:cubicBezTo>
                  <a:pt x="2677" y="621"/>
                  <a:pt x="2679" y="614"/>
                  <a:pt x="2679" y="606"/>
                </a:cubicBezTo>
                <a:cubicBezTo>
                  <a:pt x="2679" y="598"/>
                  <a:pt x="2676" y="589"/>
                  <a:pt x="2671" y="582"/>
                </a:cubicBezTo>
                <a:cubicBezTo>
                  <a:pt x="2662" y="568"/>
                  <a:pt x="2647" y="561"/>
                  <a:pt x="2631" y="562"/>
                </a:cubicBezTo>
                <a:cubicBezTo>
                  <a:pt x="2645" y="551"/>
                  <a:pt x="2660" y="542"/>
                  <a:pt x="2674" y="533"/>
                </a:cubicBezTo>
                <a:cubicBezTo>
                  <a:pt x="2688" y="524"/>
                  <a:pt x="2696" y="509"/>
                  <a:pt x="2696" y="494"/>
                </a:cubicBezTo>
                <a:cubicBezTo>
                  <a:pt x="2696" y="486"/>
                  <a:pt x="2694" y="478"/>
                  <a:pt x="2689" y="471"/>
                </a:cubicBezTo>
                <a:cubicBezTo>
                  <a:pt x="2676" y="450"/>
                  <a:pt x="2649" y="443"/>
                  <a:pt x="2628" y="456"/>
                </a:cubicBezTo>
                <a:cubicBezTo>
                  <a:pt x="2628" y="456"/>
                  <a:pt x="2627" y="456"/>
                  <a:pt x="2627" y="456"/>
                </a:cubicBezTo>
                <a:cubicBezTo>
                  <a:pt x="2627" y="456"/>
                  <a:pt x="2627" y="456"/>
                  <a:pt x="2627" y="456"/>
                </a:cubicBezTo>
                <a:cubicBezTo>
                  <a:pt x="2627" y="456"/>
                  <a:pt x="2627" y="456"/>
                  <a:pt x="2627" y="456"/>
                </a:cubicBezTo>
                <a:cubicBezTo>
                  <a:pt x="2624" y="458"/>
                  <a:pt x="2620" y="460"/>
                  <a:pt x="2617" y="462"/>
                </a:cubicBezTo>
                <a:cubicBezTo>
                  <a:pt x="2625" y="456"/>
                  <a:pt x="2632" y="450"/>
                  <a:pt x="2640" y="443"/>
                </a:cubicBezTo>
                <a:cubicBezTo>
                  <a:pt x="2650" y="435"/>
                  <a:pt x="2656" y="422"/>
                  <a:pt x="2656" y="409"/>
                </a:cubicBezTo>
                <a:cubicBezTo>
                  <a:pt x="2656" y="400"/>
                  <a:pt x="2654" y="392"/>
                  <a:pt x="2649" y="384"/>
                </a:cubicBezTo>
                <a:cubicBezTo>
                  <a:pt x="2644" y="376"/>
                  <a:pt x="2636" y="371"/>
                  <a:pt x="2628" y="367"/>
                </a:cubicBezTo>
                <a:cubicBezTo>
                  <a:pt x="2633" y="364"/>
                  <a:pt x="2638" y="360"/>
                  <a:pt x="2643" y="357"/>
                </a:cubicBezTo>
                <a:cubicBezTo>
                  <a:pt x="2643" y="357"/>
                  <a:pt x="2642" y="357"/>
                  <a:pt x="2642" y="358"/>
                </a:cubicBezTo>
                <a:cubicBezTo>
                  <a:pt x="2643" y="357"/>
                  <a:pt x="2644" y="357"/>
                  <a:pt x="2644" y="356"/>
                </a:cubicBezTo>
                <a:cubicBezTo>
                  <a:pt x="2657" y="348"/>
                  <a:pt x="2663" y="334"/>
                  <a:pt x="2663" y="320"/>
                </a:cubicBezTo>
                <a:cubicBezTo>
                  <a:pt x="2663" y="311"/>
                  <a:pt x="2661" y="302"/>
                  <a:pt x="2656" y="294"/>
                </a:cubicBezTo>
                <a:cubicBezTo>
                  <a:pt x="2642" y="274"/>
                  <a:pt x="2614" y="269"/>
                  <a:pt x="2594" y="282"/>
                </a:cubicBezTo>
                <a:cubicBezTo>
                  <a:pt x="2593" y="282"/>
                  <a:pt x="2593" y="283"/>
                  <a:pt x="2592" y="283"/>
                </a:cubicBezTo>
                <a:cubicBezTo>
                  <a:pt x="2572" y="298"/>
                  <a:pt x="2547" y="309"/>
                  <a:pt x="2521" y="321"/>
                </a:cubicBezTo>
                <a:cubicBezTo>
                  <a:pt x="2516" y="323"/>
                  <a:pt x="2512" y="325"/>
                  <a:pt x="2508" y="327"/>
                </a:cubicBezTo>
                <a:cubicBezTo>
                  <a:pt x="2524" y="315"/>
                  <a:pt x="2540" y="302"/>
                  <a:pt x="2553" y="287"/>
                </a:cubicBezTo>
                <a:cubicBezTo>
                  <a:pt x="2561" y="278"/>
                  <a:pt x="2566" y="267"/>
                  <a:pt x="2566" y="256"/>
                </a:cubicBezTo>
                <a:cubicBezTo>
                  <a:pt x="2566" y="249"/>
                  <a:pt x="2564" y="241"/>
                  <a:pt x="2560" y="234"/>
                </a:cubicBezTo>
                <a:cubicBezTo>
                  <a:pt x="2550" y="217"/>
                  <a:pt x="2531" y="208"/>
                  <a:pt x="2512" y="212"/>
                </a:cubicBezTo>
                <a:cubicBezTo>
                  <a:pt x="2484" y="218"/>
                  <a:pt x="2457" y="232"/>
                  <a:pt x="2431" y="249"/>
                </a:cubicBezTo>
                <a:cubicBezTo>
                  <a:pt x="2436" y="242"/>
                  <a:pt x="2438" y="234"/>
                  <a:pt x="2438" y="226"/>
                </a:cubicBezTo>
                <a:cubicBezTo>
                  <a:pt x="2438" y="218"/>
                  <a:pt x="2436" y="210"/>
                  <a:pt x="2432" y="203"/>
                </a:cubicBezTo>
                <a:cubicBezTo>
                  <a:pt x="2421" y="184"/>
                  <a:pt x="2399" y="176"/>
                  <a:pt x="2378" y="183"/>
                </a:cubicBezTo>
                <a:cubicBezTo>
                  <a:pt x="2301" y="211"/>
                  <a:pt x="2231" y="266"/>
                  <a:pt x="2175" y="310"/>
                </a:cubicBezTo>
                <a:cubicBezTo>
                  <a:pt x="2086" y="380"/>
                  <a:pt x="2003" y="462"/>
                  <a:pt x="1913" y="568"/>
                </a:cubicBezTo>
                <a:cubicBezTo>
                  <a:pt x="1982" y="478"/>
                  <a:pt x="2056" y="390"/>
                  <a:pt x="2141" y="311"/>
                </a:cubicBezTo>
                <a:cubicBezTo>
                  <a:pt x="2148" y="305"/>
                  <a:pt x="2159" y="296"/>
                  <a:pt x="2172" y="286"/>
                </a:cubicBezTo>
                <a:cubicBezTo>
                  <a:pt x="2213" y="255"/>
                  <a:pt x="2259" y="219"/>
                  <a:pt x="2270" y="177"/>
                </a:cubicBezTo>
                <a:cubicBezTo>
                  <a:pt x="2271" y="174"/>
                  <a:pt x="2271" y="170"/>
                  <a:pt x="2271" y="166"/>
                </a:cubicBezTo>
                <a:cubicBezTo>
                  <a:pt x="2271" y="154"/>
                  <a:pt x="2266" y="142"/>
                  <a:pt x="2257" y="133"/>
                </a:cubicBezTo>
                <a:cubicBezTo>
                  <a:pt x="2246" y="122"/>
                  <a:pt x="2228" y="118"/>
                  <a:pt x="2213" y="123"/>
                </a:cubicBezTo>
                <a:cubicBezTo>
                  <a:pt x="2201" y="127"/>
                  <a:pt x="2189" y="132"/>
                  <a:pt x="2177" y="138"/>
                </a:cubicBezTo>
                <a:cubicBezTo>
                  <a:pt x="2175" y="136"/>
                  <a:pt x="2173" y="135"/>
                  <a:pt x="2170" y="135"/>
                </a:cubicBezTo>
                <a:cubicBezTo>
                  <a:pt x="2126" y="119"/>
                  <a:pt x="2074" y="143"/>
                  <a:pt x="2019" y="176"/>
                </a:cubicBezTo>
                <a:cubicBezTo>
                  <a:pt x="2025" y="160"/>
                  <a:pt x="2029" y="145"/>
                  <a:pt x="2029" y="130"/>
                </a:cubicBezTo>
                <a:cubicBezTo>
                  <a:pt x="2029" y="126"/>
                  <a:pt x="2028" y="122"/>
                  <a:pt x="2028" y="119"/>
                </a:cubicBezTo>
                <a:cubicBezTo>
                  <a:pt x="2025" y="98"/>
                  <a:pt x="2009" y="82"/>
                  <a:pt x="1988" y="80"/>
                </a:cubicBezTo>
                <a:cubicBezTo>
                  <a:pt x="1970" y="78"/>
                  <a:pt x="1952" y="81"/>
                  <a:pt x="1934" y="86"/>
                </a:cubicBezTo>
                <a:cubicBezTo>
                  <a:pt x="1934" y="86"/>
                  <a:pt x="1934" y="86"/>
                  <a:pt x="1934" y="86"/>
                </a:cubicBezTo>
                <a:cubicBezTo>
                  <a:pt x="1918" y="69"/>
                  <a:pt x="1890" y="68"/>
                  <a:pt x="1872" y="84"/>
                </a:cubicBezTo>
                <a:cubicBezTo>
                  <a:pt x="1866" y="88"/>
                  <a:pt x="1861" y="94"/>
                  <a:pt x="1856" y="99"/>
                </a:cubicBezTo>
                <a:cubicBezTo>
                  <a:pt x="1845" y="108"/>
                  <a:pt x="1833" y="117"/>
                  <a:pt x="1821" y="126"/>
                </a:cubicBezTo>
                <a:cubicBezTo>
                  <a:pt x="1823" y="121"/>
                  <a:pt x="1824" y="115"/>
                  <a:pt x="1825" y="109"/>
                </a:cubicBezTo>
                <a:cubicBezTo>
                  <a:pt x="1825" y="107"/>
                  <a:pt x="1825" y="105"/>
                  <a:pt x="1825" y="102"/>
                </a:cubicBezTo>
                <a:cubicBezTo>
                  <a:pt x="1825" y="90"/>
                  <a:pt x="1821" y="79"/>
                  <a:pt x="1812" y="70"/>
                </a:cubicBezTo>
                <a:cubicBezTo>
                  <a:pt x="1802" y="60"/>
                  <a:pt x="1787" y="56"/>
                  <a:pt x="1773" y="58"/>
                </a:cubicBezTo>
                <a:cubicBezTo>
                  <a:pt x="1714" y="68"/>
                  <a:pt x="1657" y="106"/>
                  <a:pt x="1611" y="136"/>
                </a:cubicBezTo>
                <a:cubicBezTo>
                  <a:pt x="1611" y="136"/>
                  <a:pt x="1610" y="137"/>
                  <a:pt x="1610" y="137"/>
                </a:cubicBezTo>
                <a:cubicBezTo>
                  <a:pt x="1610" y="135"/>
                  <a:pt x="1610" y="134"/>
                  <a:pt x="1610" y="132"/>
                </a:cubicBezTo>
                <a:cubicBezTo>
                  <a:pt x="1610" y="124"/>
                  <a:pt x="1608" y="116"/>
                  <a:pt x="1603" y="109"/>
                </a:cubicBezTo>
                <a:cubicBezTo>
                  <a:pt x="1593" y="91"/>
                  <a:pt x="1571" y="83"/>
                  <a:pt x="1551" y="89"/>
                </a:cubicBezTo>
                <a:cubicBezTo>
                  <a:pt x="1495" y="108"/>
                  <a:pt x="1446" y="151"/>
                  <a:pt x="1403" y="190"/>
                </a:cubicBezTo>
                <a:cubicBezTo>
                  <a:pt x="1405" y="183"/>
                  <a:pt x="1407" y="176"/>
                  <a:pt x="1408" y="169"/>
                </a:cubicBezTo>
                <a:cubicBezTo>
                  <a:pt x="1408" y="167"/>
                  <a:pt x="1408" y="165"/>
                  <a:pt x="1408" y="163"/>
                </a:cubicBezTo>
                <a:cubicBezTo>
                  <a:pt x="1408" y="162"/>
                  <a:pt x="1408" y="160"/>
                  <a:pt x="1408" y="159"/>
                </a:cubicBezTo>
                <a:cubicBezTo>
                  <a:pt x="1429" y="143"/>
                  <a:pt x="1450" y="127"/>
                  <a:pt x="1470" y="110"/>
                </a:cubicBezTo>
                <a:cubicBezTo>
                  <a:pt x="1481" y="101"/>
                  <a:pt x="1486" y="88"/>
                  <a:pt x="1486" y="76"/>
                </a:cubicBezTo>
                <a:cubicBezTo>
                  <a:pt x="1486" y="69"/>
                  <a:pt x="1485" y="62"/>
                  <a:pt x="1482" y="56"/>
                </a:cubicBezTo>
                <a:cubicBezTo>
                  <a:pt x="1472" y="37"/>
                  <a:pt x="1452" y="27"/>
                  <a:pt x="1431" y="32"/>
                </a:cubicBezTo>
                <a:cubicBezTo>
                  <a:pt x="1397" y="39"/>
                  <a:pt x="1365" y="56"/>
                  <a:pt x="1334" y="77"/>
                </a:cubicBezTo>
                <a:cubicBezTo>
                  <a:pt x="1321" y="43"/>
                  <a:pt x="1293" y="22"/>
                  <a:pt x="1254" y="17"/>
                </a:cubicBezTo>
                <a:cubicBezTo>
                  <a:pt x="1228" y="13"/>
                  <a:pt x="1202" y="17"/>
                  <a:pt x="1180" y="21"/>
                </a:cubicBezTo>
                <a:cubicBezTo>
                  <a:pt x="1084" y="39"/>
                  <a:pt x="1001" y="92"/>
                  <a:pt x="927" y="156"/>
                </a:cubicBezTo>
                <a:cubicBezTo>
                  <a:pt x="926" y="153"/>
                  <a:pt x="924" y="151"/>
                  <a:pt x="922" y="148"/>
                </a:cubicBezTo>
                <a:cubicBezTo>
                  <a:pt x="911" y="134"/>
                  <a:pt x="892" y="128"/>
                  <a:pt x="874" y="133"/>
                </a:cubicBezTo>
                <a:cubicBezTo>
                  <a:pt x="800" y="155"/>
                  <a:pt x="699" y="288"/>
                  <a:pt x="540" y="502"/>
                </a:cubicBezTo>
                <a:cubicBezTo>
                  <a:pt x="538" y="506"/>
                  <a:pt x="535" y="509"/>
                  <a:pt x="533" y="512"/>
                </a:cubicBezTo>
                <a:cubicBezTo>
                  <a:pt x="510" y="542"/>
                  <a:pt x="487" y="573"/>
                  <a:pt x="466" y="603"/>
                </a:cubicBezTo>
                <a:cubicBezTo>
                  <a:pt x="430" y="651"/>
                  <a:pt x="394" y="696"/>
                  <a:pt x="363" y="734"/>
                </a:cubicBezTo>
                <a:cubicBezTo>
                  <a:pt x="342" y="758"/>
                  <a:pt x="325" y="777"/>
                  <a:pt x="311" y="791"/>
                </a:cubicBezTo>
                <a:cubicBezTo>
                  <a:pt x="353" y="736"/>
                  <a:pt x="406" y="656"/>
                  <a:pt x="474" y="545"/>
                </a:cubicBezTo>
                <a:cubicBezTo>
                  <a:pt x="490" y="519"/>
                  <a:pt x="505" y="495"/>
                  <a:pt x="509" y="489"/>
                </a:cubicBezTo>
                <a:cubicBezTo>
                  <a:pt x="576" y="398"/>
                  <a:pt x="634" y="324"/>
                  <a:pt x="705" y="260"/>
                </a:cubicBezTo>
                <a:cubicBezTo>
                  <a:pt x="717" y="249"/>
                  <a:pt x="717" y="249"/>
                  <a:pt x="717" y="249"/>
                </a:cubicBezTo>
                <a:cubicBezTo>
                  <a:pt x="739" y="231"/>
                  <a:pt x="763" y="210"/>
                  <a:pt x="778" y="182"/>
                </a:cubicBezTo>
                <a:cubicBezTo>
                  <a:pt x="782" y="175"/>
                  <a:pt x="784" y="167"/>
                  <a:pt x="784" y="160"/>
                </a:cubicBezTo>
                <a:cubicBezTo>
                  <a:pt x="784" y="148"/>
                  <a:pt x="779" y="136"/>
                  <a:pt x="770" y="127"/>
                </a:cubicBezTo>
                <a:cubicBezTo>
                  <a:pt x="755" y="113"/>
                  <a:pt x="732" y="111"/>
                  <a:pt x="715" y="122"/>
                </a:cubicBezTo>
                <a:cubicBezTo>
                  <a:pt x="605" y="192"/>
                  <a:pt x="514" y="303"/>
                  <a:pt x="433" y="402"/>
                </a:cubicBezTo>
                <a:cubicBezTo>
                  <a:pt x="420" y="418"/>
                  <a:pt x="420" y="418"/>
                  <a:pt x="420" y="418"/>
                </a:cubicBezTo>
                <a:cubicBezTo>
                  <a:pt x="376" y="472"/>
                  <a:pt x="332" y="529"/>
                  <a:pt x="293" y="590"/>
                </a:cubicBezTo>
                <a:cubicBezTo>
                  <a:pt x="327" y="536"/>
                  <a:pt x="367" y="484"/>
                  <a:pt x="404" y="437"/>
                </a:cubicBezTo>
                <a:cubicBezTo>
                  <a:pt x="433" y="400"/>
                  <a:pt x="459" y="360"/>
                  <a:pt x="484" y="321"/>
                </a:cubicBezTo>
                <a:cubicBezTo>
                  <a:pt x="515" y="272"/>
                  <a:pt x="545" y="226"/>
                  <a:pt x="580" y="187"/>
                </a:cubicBezTo>
                <a:cubicBezTo>
                  <a:pt x="592" y="177"/>
                  <a:pt x="603" y="166"/>
                  <a:pt x="615" y="155"/>
                </a:cubicBezTo>
                <a:cubicBezTo>
                  <a:pt x="625" y="150"/>
                  <a:pt x="640" y="146"/>
                  <a:pt x="651" y="143"/>
                </a:cubicBezTo>
                <a:cubicBezTo>
                  <a:pt x="687" y="134"/>
                  <a:pt x="732" y="122"/>
                  <a:pt x="753" y="82"/>
                </a:cubicBezTo>
                <a:cubicBezTo>
                  <a:pt x="756" y="76"/>
                  <a:pt x="758" y="69"/>
                  <a:pt x="758" y="62"/>
                </a:cubicBezTo>
                <a:cubicBezTo>
                  <a:pt x="758" y="56"/>
                  <a:pt x="757" y="50"/>
                  <a:pt x="754" y="44"/>
                </a:cubicBezTo>
                <a:cubicBezTo>
                  <a:pt x="749" y="32"/>
                  <a:pt x="739" y="23"/>
                  <a:pt x="726" y="19"/>
                </a:cubicBezTo>
                <a:cubicBezTo>
                  <a:pt x="669" y="0"/>
                  <a:pt x="594" y="50"/>
                  <a:pt x="573" y="70"/>
                </a:cubicBezTo>
                <a:close/>
                <a:moveTo>
                  <a:pt x="1117" y="136"/>
                </a:moveTo>
                <a:cubicBezTo>
                  <a:pt x="1109" y="140"/>
                  <a:pt x="1102" y="144"/>
                  <a:pt x="1095" y="149"/>
                </a:cubicBezTo>
                <a:cubicBezTo>
                  <a:pt x="1094" y="149"/>
                  <a:pt x="1094" y="148"/>
                  <a:pt x="1093" y="148"/>
                </a:cubicBezTo>
                <a:cubicBezTo>
                  <a:pt x="1101" y="143"/>
                  <a:pt x="1109" y="139"/>
                  <a:pt x="1117" y="136"/>
                </a:cubicBezTo>
                <a:close/>
                <a:moveTo>
                  <a:pt x="1249" y="107"/>
                </a:moveTo>
                <a:cubicBezTo>
                  <a:pt x="1250" y="108"/>
                  <a:pt x="1250" y="108"/>
                  <a:pt x="1250" y="108"/>
                </a:cubicBezTo>
                <a:cubicBezTo>
                  <a:pt x="1250" y="108"/>
                  <a:pt x="1250" y="109"/>
                  <a:pt x="1250" y="110"/>
                </a:cubicBezTo>
                <a:cubicBezTo>
                  <a:pt x="1250" y="115"/>
                  <a:pt x="1249" y="125"/>
                  <a:pt x="1240" y="146"/>
                </a:cubicBezTo>
                <a:cubicBezTo>
                  <a:pt x="1239" y="137"/>
                  <a:pt x="1236" y="128"/>
                  <a:pt x="1230" y="120"/>
                </a:cubicBezTo>
                <a:cubicBezTo>
                  <a:pt x="1225" y="114"/>
                  <a:pt x="1218" y="110"/>
                  <a:pt x="1211" y="107"/>
                </a:cubicBezTo>
                <a:cubicBezTo>
                  <a:pt x="1237" y="104"/>
                  <a:pt x="1246" y="105"/>
                  <a:pt x="1249" y="107"/>
                </a:cubicBezTo>
                <a:close/>
                <a:moveTo>
                  <a:pt x="590" y="586"/>
                </a:moveTo>
                <a:cubicBezTo>
                  <a:pt x="580" y="605"/>
                  <a:pt x="569" y="624"/>
                  <a:pt x="559" y="643"/>
                </a:cubicBezTo>
                <a:cubicBezTo>
                  <a:pt x="543" y="673"/>
                  <a:pt x="543" y="673"/>
                  <a:pt x="543" y="673"/>
                </a:cubicBezTo>
                <a:cubicBezTo>
                  <a:pt x="527" y="702"/>
                  <a:pt x="509" y="735"/>
                  <a:pt x="494" y="771"/>
                </a:cubicBezTo>
                <a:cubicBezTo>
                  <a:pt x="473" y="803"/>
                  <a:pt x="452" y="836"/>
                  <a:pt x="432" y="869"/>
                </a:cubicBezTo>
                <a:cubicBezTo>
                  <a:pt x="409" y="905"/>
                  <a:pt x="385" y="942"/>
                  <a:pt x="361" y="979"/>
                </a:cubicBezTo>
                <a:cubicBezTo>
                  <a:pt x="395" y="888"/>
                  <a:pt x="440" y="801"/>
                  <a:pt x="496" y="717"/>
                </a:cubicBezTo>
                <a:cubicBezTo>
                  <a:pt x="510" y="695"/>
                  <a:pt x="526" y="674"/>
                  <a:pt x="541" y="652"/>
                </a:cubicBezTo>
                <a:cubicBezTo>
                  <a:pt x="557" y="631"/>
                  <a:pt x="573" y="609"/>
                  <a:pt x="590" y="586"/>
                </a:cubicBezTo>
                <a:close/>
                <a:moveTo>
                  <a:pt x="665" y="689"/>
                </a:moveTo>
                <a:cubicBezTo>
                  <a:pt x="675" y="674"/>
                  <a:pt x="684" y="659"/>
                  <a:pt x="694" y="645"/>
                </a:cubicBezTo>
                <a:cubicBezTo>
                  <a:pt x="667" y="690"/>
                  <a:pt x="642" y="734"/>
                  <a:pt x="620" y="775"/>
                </a:cubicBezTo>
                <a:cubicBezTo>
                  <a:pt x="615" y="779"/>
                  <a:pt x="611" y="783"/>
                  <a:pt x="606" y="787"/>
                </a:cubicBezTo>
                <a:cubicBezTo>
                  <a:pt x="625" y="755"/>
                  <a:pt x="645" y="722"/>
                  <a:pt x="665" y="689"/>
                </a:cubicBezTo>
                <a:close/>
                <a:moveTo>
                  <a:pt x="636" y="1095"/>
                </a:moveTo>
                <a:cubicBezTo>
                  <a:pt x="635" y="1096"/>
                  <a:pt x="634" y="1097"/>
                  <a:pt x="633" y="1098"/>
                </a:cubicBezTo>
                <a:cubicBezTo>
                  <a:pt x="633" y="1098"/>
                  <a:pt x="633" y="1097"/>
                  <a:pt x="633" y="1097"/>
                </a:cubicBezTo>
                <a:cubicBezTo>
                  <a:pt x="634" y="1096"/>
                  <a:pt x="635" y="1095"/>
                  <a:pt x="636" y="1095"/>
                </a:cubicBezTo>
                <a:close/>
                <a:moveTo>
                  <a:pt x="1275" y="453"/>
                </a:moveTo>
                <a:cubicBezTo>
                  <a:pt x="1244" y="495"/>
                  <a:pt x="1217" y="535"/>
                  <a:pt x="1196" y="569"/>
                </a:cubicBezTo>
                <a:cubicBezTo>
                  <a:pt x="1154" y="636"/>
                  <a:pt x="1115" y="711"/>
                  <a:pt x="1074" y="800"/>
                </a:cubicBezTo>
                <a:cubicBezTo>
                  <a:pt x="1066" y="811"/>
                  <a:pt x="1059" y="823"/>
                  <a:pt x="1051" y="834"/>
                </a:cubicBezTo>
                <a:cubicBezTo>
                  <a:pt x="1004" y="903"/>
                  <a:pt x="956" y="975"/>
                  <a:pt x="905" y="1042"/>
                </a:cubicBezTo>
                <a:cubicBezTo>
                  <a:pt x="891" y="1061"/>
                  <a:pt x="891" y="1061"/>
                  <a:pt x="891" y="1061"/>
                </a:cubicBezTo>
                <a:cubicBezTo>
                  <a:pt x="889" y="1064"/>
                  <a:pt x="886" y="1068"/>
                  <a:pt x="882" y="1073"/>
                </a:cubicBezTo>
                <a:cubicBezTo>
                  <a:pt x="893" y="1042"/>
                  <a:pt x="906" y="1011"/>
                  <a:pt x="916" y="988"/>
                </a:cubicBezTo>
                <a:cubicBezTo>
                  <a:pt x="926" y="964"/>
                  <a:pt x="926" y="964"/>
                  <a:pt x="926" y="964"/>
                </a:cubicBezTo>
                <a:cubicBezTo>
                  <a:pt x="974" y="842"/>
                  <a:pt x="1042" y="721"/>
                  <a:pt x="1129" y="605"/>
                </a:cubicBezTo>
                <a:cubicBezTo>
                  <a:pt x="1145" y="584"/>
                  <a:pt x="1162" y="563"/>
                  <a:pt x="1179" y="542"/>
                </a:cubicBezTo>
                <a:cubicBezTo>
                  <a:pt x="1210" y="511"/>
                  <a:pt x="1242" y="482"/>
                  <a:pt x="1275" y="453"/>
                </a:cubicBezTo>
                <a:close/>
                <a:moveTo>
                  <a:pt x="1253" y="701"/>
                </a:moveTo>
                <a:cubicBezTo>
                  <a:pt x="1290" y="652"/>
                  <a:pt x="1332" y="597"/>
                  <a:pt x="1378" y="541"/>
                </a:cubicBezTo>
                <a:cubicBezTo>
                  <a:pt x="1360" y="567"/>
                  <a:pt x="1341" y="594"/>
                  <a:pt x="1322" y="623"/>
                </a:cubicBezTo>
                <a:cubicBezTo>
                  <a:pt x="1282" y="683"/>
                  <a:pt x="1244" y="745"/>
                  <a:pt x="1207" y="805"/>
                </a:cubicBezTo>
                <a:cubicBezTo>
                  <a:pt x="1198" y="820"/>
                  <a:pt x="1188" y="836"/>
                  <a:pt x="1179" y="851"/>
                </a:cubicBezTo>
                <a:cubicBezTo>
                  <a:pt x="1190" y="819"/>
                  <a:pt x="1202" y="787"/>
                  <a:pt x="1214" y="755"/>
                </a:cubicBezTo>
                <a:cubicBezTo>
                  <a:pt x="1227" y="737"/>
                  <a:pt x="1240" y="719"/>
                  <a:pt x="1253" y="701"/>
                </a:cubicBezTo>
                <a:close/>
                <a:moveTo>
                  <a:pt x="1852" y="240"/>
                </a:moveTo>
                <a:cubicBezTo>
                  <a:pt x="1872" y="226"/>
                  <a:pt x="1872" y="226"/>
                  <a:pt x="1872" y="226"/>
                </a:cubicBezTo>
                <a:cubicBezTo>
                  <a:pt x="1874" y="224"/>
                  <a:pt x="1877" y="222"/>
                  <a:pt x="1880" y="220"/>
                </a:cubicBezTo>
                <a:cubicBezTo>
                  <a:pt x="1866" y="236"/>
                  <a:pt x="1852" y="251"/>
                  <a:pt x="1839" y="264"/>
                </a:cubicBezTo>
                <a:cubicBezTo>
                  <a:pt x="1825" y="279"/>
                  <a:pt x="1813" y="292"/>
                  <a:pt x="1805" y="302"/>
                </a:cubicBezTo>
                <a:cubicBezTo>
                  <a:pt x="1788" y="323"/>
                  <a:pt x="1771" y="345"/>
                  <a:pt x="1753" y="367"/>
                </a:cubicBezTo>
                <a:cubicBezTo>
                  <a:pt x="1683" y="431"/>
                  <a:pt x="1622" y="502"/>
                  <a:pt x="1572" y="578"/>
                </a:cubicBezTo>
                <a:cubicBezTo>
                  <a:pt x="1555" y="603"/>
                  <a:pt x="1539" y="629"/>
                  <a:pt x="1525" y="656"/>
                </a:cubicBezTo>
                <a:cubicBezTo>
                  <a:pt x="1506" y="680"/>
                  <a:pt x="1487" y="704"/>
                  <a:pt x="1469" y="729"/>
                </a:cubicBezTo>
                <a:cubicBezTo>
                  <a:pt x="1449" y="756"/>
                  <a:pt x="1429" y="783"/>
                  <a:pt x="1410" y="811"/>
                </a:cubicBezTo>
                <a:cubicBezTo>
                  <a:pt x="1419" y="788"/>
                  <a:pt x="1428" y="766"/>
                  <a:pt x="1438" y="743"/>
                </a:cubicBezTo>
                <a:cubicBezTo>
                  <a:pt x="1444" y="735"/>
                  <a:pt x="1450" y="727"/>
                  <a:pt x="1455" y="719"/>
                </a:cubicBezTo>
                <a:cubicBezTo>
                  <a:pt x="1549" y="587"/>
                  <a:pt x="1647" y="462"/>
                  <a:pt x="1749" y="349"/>
                </a:cubicBezTo>
                <a:cubicBezTo>
                  <a:pt x="1749" y="349"/>
                  <a:pt x="1797" y="294"/>
                  <a:pt x="1797" y="294"/>
                </a:cubicBezTo>
                <a:cubicBezTo>
                  <a:pt x="1807" y="281"/>
                  <a:pt x="1818" y="269"/>
                  <a:pt x="1829" y="257"/>
                </a:cubicBezTo>
                <a:cubicBezTo>
                  <a:pt x="1837" y="251"/>
                  <a:pt x="1844" y="245"/>
                  <a:pt x="1852" y="240"/>
                </a:cubicBezTo>
                <a:close/>
                <a:moveTo>
                  <a:pt x="1894" y="365"/>
                </a:moveTo>
                <a:cubicBezTo>
                  <a:pt x="1808" y="450"/>
                  <a:pt x="1732" y="541"/>
                  <a:pt x="1666" y="637"/>
                </a:cubicBezTo>
                <a:cubicBezTo>
                  <a:pt x="1654" y="654"/>
                  <a:pt x="1643" y="672"/>
                  <a:pt x="1632" y="689"/>
                </a:cubicBezTo>
                <a:cubicBezTo>
                  <a:pt x="1613" y="709"/>
                  <a:pt x="1595" y="729"/>
                  <a:pt x="1577" y="748"/>
                </a:cubicBezTo>
                <a:cubicBezTo>
                  <a:pt x="1584" y="734"/>
                  <a:pt x="1592" y="720"/>
                  <a:pt x="1600" y="706"/>
                </a:cubicBezTo>
                <a:cubicBezTo>
                  <a:pt x="1674" y="609"/>
                  <a:pt x="1749" y="515"/>
                  <a:pt x="1818" y="429"/>
                </a:cubicBezTo>
                <a:cubicBezTo>
                  <a:pt x="1842" y="407"/>
                  <a:pt x="1868" y="386"/>
                  <a:pt x="1894" y="365"/>
                </a:cubicBezTo>
                <a:close/>
                <a:moveTo>
                  <a:pt x="2264" y="375"/>
                </a:moveTo>
                <a:cubicBezTo>
                  <a:pt x="2282" y="361"/>
                  <a:pt x="2301" y="348"/>
                  <a:pt x="2321" y="335"/>
                </a:cubicBezTo>
                <a:cubicBezTo>
                  <a:pt x="2335" y="325"/>
                  <a:pt x="2350" y="315"/>
                  <a:pt x="2364" y="305"/>
                </a:cubicBezTo>
                <a:cubicBezTo>
                  <a:pt x="2357" y="312"/>
                  <a:pt x="2349" y="320"/>
                  <a:pt x="2342" y="327"/>
                </a:cubicBezTo>
                <a:cubicBezTo>
                  <a:pt x="2336" y="331"/>
                  <a:pt x="2329" y="335"/>
                  <a:pt x="2323" y="340"/>
                </a:cubicBezTo>
                <a:cubicBezTo>
                  <a:pt x="2134" y="479"/>
                  <a:pt x="1989" y="622"/>
                  <a:pt x="1879" y="775"/>
                </a:cubicBezTo>
                <a:cubicBezTo>
                  <a:pt x="1873" y="785"/>
                  <a:pt x="1866" y="795"/>
                  <a:pt x="1859" y="805"/>
                </a:cubicBezTo>
                <a:cubicBezTo>
                  <a:pt x="1837" y="827"/>
                  <a:pt x="1816" y="850"/>
                  <a:pt x="1794" y="873"/>
                </a:cubicBezTo>
                <a:cubicBezTo>
                  <a:pt x="1822" y="832"/>
                  <a:pt x="1852" y="791"/>
                  <a:pt x="1883" y="751"/>
                </a:cubicBezTo>
                <a:cubicBezTo>
                  <a:pt x="1979" y="634"/>
                  <a:pt x="2107" y="491"/>
                  <a:pt x="2264" y="375"/>
                </a:cubicBezTo>
                <a:close/>
                <a:moveTo>
                  <a:pt x="1932" y="859"/>
                </a:moveTo>
                <a:cubicBezTo>
                  <a:pt x="2029" y="762"/>
                  <a:pt x="2029" y="762"/>
                  <a:pt x="2029" y="762"/>
                </a:cubicBezTo>
                <a:cubicBezTo>
                  <a:pt x="2033" y="757"/>
                  <a:pt x="2038" y="752"/>
                  <a:pt x="2043" y="748"/>
                </a:cubicBezTo>
                <a:cubicBezTo>
                  <a:pt x="2009" y="799"/>
                  <a:pt x="1977" y="852"/>
                  <a:pt x="1946" y="903"/>
                </a:cubicBezTo>
                <a:cubicBezTo>
                  <a:pt x="1923" y="943"/>
                  <a:pt x="1923" y="943"/>
                  <a:pt x="1923" y="943"/>
                </a:cubicBezTo>
                <a:cubicBezTo>
                  <a:pt x="1914" y="958"/>
                  <a:pt x="1903" y="973"/>
                  <a:pt x="1893" y="989"/>
                </a:cubicBezTo>
                <a:cubicBezTo>
                  <a:pt x="1871" y="1013"/>
                  <a:pt x="1849" y="1037"/>
                  <a:pt x="1829" y="1060"/>
                </a:cubicBezTo>
                <a:cubicBezTo>
                  <a:pt x="1856" y="989"/>
                  <a:pt x="1889" y="923"/>
                  <a:pt x="1929" y="862"/>
                </a:cubicBezTo>
                <a:cubicBezTo>
                  <a:pt x="1930" y="861"/>
                  <a:pt x="1931" y="860"/>
                  <a:pt x="1932" y="859"/>
                </a:cubicBezTo>
                <a:close/>
              </a:path>
            </a:pathLst>
          </a:custGeom>
          <a:solidFill>
            <a:srgbClr val="FFCC99"/>
          </a:solidFill>
          <a:ln>
            <a:noFill/>
          </a:ln>
        </p:spPr>
        <p:txBody>
          <a:bodyPr/>
          <a:lstStyle/>
          <a:p>
            <a:pPr defTabSz="913554"/>
            <a:endParaRPr lang="zh-CN" altLang="en-US" sz="1799">
              <a:solidFill>
                <a:srgbClr val="5F5F5F"/>
              </a:solidFill>
              <a:latin typeface="Lato Light"/>
            </a:endParaRPr>
          </a:p>
        </p:txBody>
      </p:sp>
      <p:sp>
        <p:nvSpPr>
          <p:cNvPr id="7" name="矩形 69"/>
          <p:cNvSpPr>
            <a:spLocks noChangeArrowheads="1"/>
          </p:cNvSpPr>
          <p:nvPr/>
        </p:nvSpPr>
        <p:spPr bwMode="auto">
          <a:xfrm>
            <a:off x="1983600" y="2819402"/>
            <a:ext cx="5290820" cy="1176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16" tIns="34259" rIns="68516" bIns="34259">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defTabSz="913554"/>
            <a:r>
              <a:rPr lang="en-US" altLang="zh-CN" sz="3600" b="1" dirty="0">
                <a:solidFill>
                  <a:srgbClr val="6C84BE"/>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2. TÌM Ý </a:t>
            </a:r>
            <a:endParaRPr lang="en-US" altLang="zh-CN" sz="3600" b="1" dirty="0">
              <a:solidFill>
                <a:srgbClr val="7030A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endParaRPr>
          </a:p>
          <a:p>
            <a:pPr algn="just" defTabSz="913554"/>
            <a:endParaRPr lang="en-US" altLang="zh-CN" sz="3597" b="1" dirty="0">
              <a:solidFill>
                <a:srgbClr val="60B962"/>
              </a:solidFill>
              <a:latin typeface="方正卡通简体" panose="03000509000000000000" pitchFamily="65" charset="-122"/>
              <a:ea typeface="方正卡通简体" panose="03000509000000000000" pitchFamily="65" charset="-122"/>
              <a:sym typeface="微软雅黑" panose="020B0503020204020204" pitchFamily="34" charset="-122"/>
            </a:endParaRPr>
          </a:p>
        </p:txBody>
      </p:sp>
      <p:sp>
        <p:nvSpPr>
          <p:cNvPr id="8" name="五角星 4"/>
          <p:cNvSpPr/>
          <p:nvPr/>
        </p:nvSpPr>
        <p:spPr>
          <a:xfrm rot="19903756">
            <a:off x="4021402" y="848592"/>
            <a:ext cx="791540" cy="792274"/>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68516" tIns="34259" rIns="68516" bIns="34259" rtlCol="0" anchor="ctr"/>
          <a:lstStyle/>
          <a:p>
            <a:pPr algn="ctr" defTabSz="913554"/>
            <a:endParaRPr lang="zh-CN" altLang="en-US" sz="1799" dirty="0">
              <a:solidFill>
                <a:prstClr val="white"/>
              </a:solidFill>
              <a:latin typeface="Lato Light"/>
            </a:endParaRPr>
          </a:p>
        </p:txBody>
      </p:sp>
      <p:sp>
        <p:nvSpPr>
          <p:cNvPr id="11" name="五角星 5"/>
          <p:cNvSpPr/>
          <p:nvPr/>
        </p:nvSpPr>
        <p:spPr>
          <a:xfrm rot="21380687">
            <a:off x="5976267" y="1117471"/>
            <a:ext cx="457969" cy="458393"/>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68516" tIns="34259" rIns="68516" bIns="34259" rtlCol="0" anchor="ctr"/>
          <a:lstStyle/>
          <a:p>
            <a:pPr algn="ctr" defTabSz="913554"/>
            <a:endParaRPr lang="zh-CN" altLang="en-US" sz="1799" dirty="0">
              <a:solidFill>
                <a:prstClr val="white"/>
              </a:solidFill>
              <a:latin typeface="Lato Light"/>
            </a:endParaRPr>
          </a:p>
        </p:txBody>
      </p:sp>
      <p:sp>
        <p:nvSpPr>
          <p:cNvPr id="12" name="五角星 6"/>
          <p:cNvSpPr/>
          <p:nvPr/>
        </p:nvSpPr>
        <p:spPr>
          <a:xfrm rot="19938392">
            <a:off x="6962502" y="1167131"/>
            <a:ext cx="364447" cy="364784"/>
          </a:xfrm>
          <a:prstGeom prst="star5">
            <a:avLst>
              <a:gd name="adj" fmla="val 23926"/>
              <a:gd name="hf" fmla="val 105146"/>
              <a:gd name="vf" fmla="val 110557"/>
            </a:avLst>
          </a:prstGeom>
          <a:solidFill>
            <a:srgbClr val="FFFF00"/>
          </a:solid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68516" tIns="34259" rIns="68516" bIns="34259" rtlCol="0" anchor="ctr"/>
          <a:lstStyle/>
          <a:p>
            <a:pPr algn="ctr" defTabSz="913554"/>
            <a:endParaRPr lang="zh-CN" altLang="en-US" sz="1799" dirty="0">
              <a:solidFill>
                <a:prstClr val="white"/>
              </a:solidFill>
              <a:latin typeface="Lato Light"/>
            </a:endParaRPr>
          </a:p>
        </p:txBody>
      </p:sp>
      <p:sp>
        <p:nvSpPr>
          <p:cNvPr id="13" name="五角星 7"/>
          <p:cNvSpPr/>
          <p:nvPr/>
        </p:nvSpPr>
        <p:spPr>
          <a:xfrm rot="19938392">
            <a:off x="7743324" y="4867691"/>
            <a:ext cx="364447" cy="364784"/>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68516" tIns="34259" rIns="68516" bIns="34259" rtlCol="0" anchor="ctr"/>
          <a:lstStyle/>
          <a:p>
            <a:pPr algn="ctr" defTabSz="913554"/>
            <a:endParaRPr lang="zh-CN" altLang="en-US" sz="1799" dirty="0">
              <a:solidFill>
                <a:prstClr val="white"/>
              </a:solidFill>
              <a:latin typeface="Lato Light"/>
            </a:endParaRPr>
          </a:p>
        </p:txBody>
      </p:sp>
      <p:sp>
        <p:nvSpPr>
          <p:cNvPr id="14" name="五角星 8"/>
          <p:cNvSpPr/>
          <p:nvPr/>
        </p:nvSpPr>
        <p:spPr>
          <a:xfrm rot="19967404">
            <a:off x="8076637" y="1692006"/>
            <a:ext cx="457969" cy="458393"/>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68516" tIns="34259" rIns="68516" bIns="34259" rtlCol="0" anchor="ctr"/>
          <a:lstStyle/>
          <a:p>
            <a:pPr algn="ctr" defTabSz="913554"/>
            <a:endParaRPr lang="zh-CN" altLang="en-US" sz="1799" dirty="0">
              <a:solidFill>
                <a:prstClr val="white"/>
              </a:solidFill>
              <a:latin typeface="Lato Light"/>
            </a:endParaRPr>
          </a:p>
        </p:txBody>
      </p:sp>
      <p:sp>
        <p:nvSpPr>
          <p:cNvPr id="16" name="五角星 9"/>
          <p:cNvSpPr/>
          <p:nvPr/>
        </p:nvSpPr>
        <p:spPr>
          <a:xfrm>
            <a:off x="6341611" y="4342794"/>
            <a:ext cx="253202" cy="253437"/>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1905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68516" tIns="34259" rIns="68516" bIns="34259" rtlCol="0" anchor="ctr"/>
          <a:lstStyle/>
          <a:p>
            <a:pPr algn="ctr" defTabSz="913554"/>
            <a:endParaRPr lang="zh-CN" altLang="en-US" sz="1799" dirty="0">
              <a:solidFill>
                <a:prstClr val="white"/>
              </a:solidFill>
              <a:latin typeface="Lato Light"/>
            </a:endParaRPr>
          </a:p>
        </p:txBody>
      </p:sp>
      <p:sp>
        <p:nvSpPr>
          <p:cNvPr id="17" name="五角星 10"/>
          <p:cNvSpPr/>
          <p:nvPr/>
        </p:nvSpPr>
        <p:spPr>
          <a:xfrm>
            <a:off x="8119448" y="4339874"/>
            <a:ext cx="186173" cy="186346"/>
          </a:xfrm>
          <a:prstGeom prst="star5">
            <a:avLst>
              <a:gd name="adj" fmla="val 23926"/>
              <a:gd name="hf" fmla="val 105146"/>
              <a:gd name="vf" fmla="val 110557"/>
            </a:avLst>
          </a:prstGeom>
          <a:blipFill dpi="0" rotWithShape="1">
            <a:blip r:embed="rId3" cstate="print">
              <a:extLst>
                <a:ext uri="{28A0092B-C50C-407E-A947-70E740481C1C}">
                  <a14:useLocalDpi xmlns:a14="http://schemas.microsoft.com/office/drawing/2010/main"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68516" tIns="34259" rIns="68516" bIns="34259" rtlCol="0" anchor="ctr"/>
          <a:lstStyle/>
          <a:p>
            <a:pPr algn="ctr" defTabSz="913554"/>
            <a:endParaRPr lang="zh-CN" altLang="en-US" sz="1799" dirty="0">
              <a:solidFill>
                <a:prstClr val="white"/>
              </a:solidFill>
              <a:latin typeface="Lato Light"/>
            </a:endParaRPr>
          </a:p>
        </p:txBody>
      </p:sp>
      <p:sp>
        <p:nvSpPr>
          <p:cNvPr id="18" name="五角星 11"/>
          <p:cNvSpPr/>
          <p:nvPr/>
        </p:nvSpPr>
        <p:spPr>
          <a:xfrm>
            <a:off x="8632414" y="4583217"/>
            <a:ext cx="93086" cy="93172"/>
          </a:xfrm>
          <a:prstGeom prst="star5">
            <a:avLst>
              <a:gd name="adj" fmla="val 23926"/>
              <a:gd name="hf" fmla="val 105146"/>
              <a:gd name="vf" fmla="val 110557"/>
            </a:avLst>
          </a:prstGeom>
          <a:solidFill>
            <a:srgbClr val="FFFF00"/>
          </a:solid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68516" tIns="34259" rIns="68516" bIns="34259" rtlCol="0" anchor="ctr"/>
          <a:lstStyle/>
          <a:p>
            <a:pPr algn="ctr" defTabSz="913554"/>
            <a:endParaRPr lang="zh-CN" altLang="en-US" sz="1799" dirty="0">
              <a:solidFill>
                <a:prstClr val="white"/>
              </a:solidFill>
              <a:latin typeface="Lato Light"/>
            </a:endParaRPr>
          </a:p>
        </p:txBody>
      </p:sp>
      <p:sp>
        <p:nvSpPr>
          <p:cNvPr id="19" name="五角星 12"/>
          <p:cNvSpPr/>
          <p:nvPr/>
        </p:nvSpPr>
        <p:spPr>
          <a:xfrm rot="19922997">
            <a:off x="8313492" y="3957767"/>
            <a:ext cx="143666" cy="143799"/>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68516" tIns="34259" rIns="68516" bIns="34259" rtlCol="0" anchor="ctr"/>
          <a:lstStyle/>
          <a:p>
            <a:pPr algn="ctr" defTabSz="913554"/>
            <a:endParaRPr lang="zh-CN" altLang="en-US" sz="1799" dirty="0">
              <a:solidFill>
                <a:prstClr val="white"/>
              </a:solidFill>
              <a:latin typeface="Lato Light"/>
            </a:endParaRPr>
          </a:p>
        </p:txBody>
      </p:sp>
      <p:pic>
        <p:nvPicPr>
          <p:cNvPr id="20" name="Picture 5" descr="C:\Users\Administrator\Desktop\小鸟.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88568" y="2539629"/>
            <a:ext cx="834105" cy="887385"/>
          </a:xfrm>
          <a:prstGeom prst="rect">
            <a:avLst/>
          </a:prstGeom>
          <a:noFill/>
          <a:extLst>
            <a:ext uri="{909E8E84-426E-40DD-AFC4-6F175D3DCCD1}">
              <a14:hiddenFill xmlns:a14="http://schemas.microsoft.com/office/drawing/2010/main">
                <a:solidFill>
                  <a:srgbClr val="FFFFFF"/>
                </a:solidFill>
              </a14:hiddenFill>
            </a:ext>
          </a:extLst>
        </p:spPr>
      </p:pic>
      <p:pic>
        <p:nvPicPr>
          <p:cNvPr id="15" name="图片 8" descr="6fc417983c9675ce1b60e983870aeb8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48155" y="4361900"/>
            <a:ext cx="2257850" cy="1568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图片 1"/>
          <p:cNvPicPr>
            <a:picLocks noChangeAspect="1"/>
          </p:cNvPicPr>
          <p:nvPr/>
        </p:nvPicPr>
        <p:blipFill rotWithShape="1">
          <a:blip r:embed="rId8" cstate="print">
            <a:extLst>
              <a:ext uri="{28A0092B-C50C-407E-A947-70E740481C1C}">
                <a14:useLocalDpi xmlns:a14="http://schemas.microsoft.com/office/drawing/2010/main" val="0"/>
              </a:ext>
            </a:extLst>
          </a:blip>
          <a:srcRect l="32760" r="8347"/>
          <a:stretch>
            <a:fillRect/>
          </a:stretch>
        </p:blipFill>
        <p:spPr>
          <a:xfrm flipH="1">
            <a:off x="448917" y="812897"/>
            <a:ext cx="2015470" cy="1477842"/>
          </a:xfrm>
          <a:prstGeom prst="rect">
            <a:avLst/>
          </a:prstGeom>
        </p:spPr>
      </p:pic>
      <p:sp>
        <p:nvSpPr>
          <p:cNvPr id="22" name="五角星 4"/>
          <p:cNvSpPr/>
          <p:nvPr/>
        </p:nvSpPr>
        <p:spPr>
          <a:xfrm rot="19903756">
            <a:off x="4028400" y="865549"/>
            <a:ext cx="791540" cy="792274"/>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68516" tIns="34259" rIns="68516" bIns="34259" rtlCol="0" anchor="ctr"/>
          <a:lstStyle/>
          <a:p>
            <a:pPr algn="ctr" defTabSz="913554"/>
            <a:endParaRPr lang="zh-CN" altLang="en-US" sz="1799" dirty="0">
              <a:solidFill>
                <a:prstClr val="white"/>
              </a:solidFill>
              <a:latin typeface="Lato Light"/>
            </a:endParaRPr>
          </a:p>
        </p:txBody>
      </p:sp>
      <p:sp>
        <p:nvSpPr>
          <p:cNvPr id="23" name="五角星 5"/>
          <p:cNvSpPr/>
          <p:nvPr/>
        </p:nvSpPr>
        <p:spPr>
          <a:xfrm rot="21380687">
            <a:off x="5983264" y="1134428"/>
            <a:ext cx="457969" cy="458393"/>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68516" tIns="34259" rIns="68516" bIns="34259" rtlCol="0" anchor="ctr"/>
          <a:lstStyle/>
          <a:p>
            <a:pPr algn="ctr" defTabSz="913554"/>
            <a:endParaRPr lang="zh-CN" altLang="en-US" sz="1799" dirty="0">
              <a:solidFill>
                <a:prstClr val="white"/>
              </a:solidFill>
              <a:latin typeface="Lato Light"/>
            </a:endParaRPr>
          </a:p>
        </p:txBody>
      </p:sp>
      <p:sp>
        <p:nvSpPr>
          <p:cNvPr id="24" name="五角星 6"/>
          <p:cNvSpPr/>
          <p:nvPr/>
        </p:nvSpPr>
        <p:spPr>
          <a:xfrm rot="19938392">
            <a:off x="6969499" y="1184088"/>
            <a:ext cx="364447" cy="364784"/>
          </a:xfrm>
          <a:prstGeom prst="star5">
            <a:avLst>
              <a:gd name="adj" fmla="val 23926"/>
              <a:gd name="hf" fmla="val 105146"/>
              <a:gd name="vf" fmla="val 110557"/>
            </a:avLst>
          </a:prstGeom>
          <a:solidFill>
            <a:srgbClr val="FFFF00"/>
          </a:solid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68516" tIns="34259" rIns="68516" bIns="34259" rtlCol="0" anchor="ctr"/>
          <a:lstStyle/>
          <a:p>
            <a:pPr algn="ctr" defTabSz="913554"/>
            <a:endParaRPr lang="zh-CN" altLang="en-US" sz="1799" dirty="0">
              <a:solidFill>
                <a:prstClr val="white"/>
              </a:solidFill>
              <a:latin typeface="Lato Light"/>
            </a:endParaRPr>
          </a:p>
        </p:txBody>
      </p:sp>
      <p:pic>
        <p:nvPicPr>
          <p:cNvPr id="25" name="图片 8" descr="6fc417983c9675ce1b60e983870aeb8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55152" y="4378856"/>
            <a:ext cx="2257850" cy="1568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图片 1"/>
          <p:cNvPicPr>
            <a:picLocks noChangeAspect="1"/>
          </p:cNvPicPr>
          <p:nvPr/>
        </p:nvPicPr>
        <p:blipFill rotWithShape="1">
          <a:blip r:embed="rId8" cstate="print">
            <a:extLst>
              <a:ext uri="{28A0092B-C50C-407E-A947-70E740481C1C}">
                <a14:useLocalDpi xmlns:a14="http://schemas.microsoft.com/office/drawing/2010/main" val="0"/>
              </a:ext>
            </a:extLst>
          </a:blip>
          <a:srcRect l="32760" r="8347"/>
          <a:stretch>
            <a:fillRect/>
          </a:stretch>
        </p:blipFill>
        <p:spPr>
          <a:xfrm flipH="1">
            <a:off x="455915" y="829853"/>
            <a:ext cx="2015470" cy="1477842"/>
          </a:xfrm>
          <a:prstGeom prst="rect">
            <a:avLst/>
          </a:prstGeom>
        </p:spPr>
      </p:pic>
      <p:sp>
        <p:nvSpPr>
          <p:cNvPr id="27" name="五角星 8"/>
          <p:cNvSpPr/>
          <p:nvPr/>
        </p:nvSpPr>
        <p:spPr>
          <a:xfrm rot="19967404">
            <a:off x="8069640" y="1749625"/>
            <a:ext cx="457969" cy="458393"/>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68516" tIns="34259" rIns="68516" bIns="34259" rtlCol="0" anchor="ctr"/>
          <a:lstStyle/>
          <a:p>
            <a:pPr algn="ctr" defTabSz="913554"/>
            <a:endParaRPr lang="zh-CN" altLang="en-US" sz="1799" dirty="0">
              <a:solidFill>
                <a:prstClr val="white"/>
              </a:solidFill>
              <a:latin typeface="Lato Light"/>
            </a:endParaRPr>
          </a:p>
        </p:txBody>
      </p:sp>
      <p:sp>
        <p:nvSpPr>
          <p:cNvPr id="28" name="五角星 12"/>
          <p:cNvSpPr/>
          <p:nvPr/>
        </p:nvSpPr>
        <p:spPr>
          <a:xfrm rot="19922997">
            <a:off x="8306495" y="4015387"/>
            <a:ext cx="143666" cy="143799"/>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68516" tIns="34259" rIns="68516" bIns="34259" rtlCol="0" anchor="ctr"/>
          <a:lstStyle/>
          <a:p>
            <a:pPr algn="ctr" defTabSz="913554"/>
            <a:endParaRPr lang="zh-CN" altLang="en-US" sz="1799" dirty="0">
              <a:solidFill>
                <a:prstClr val="white"/>
              </a:solidFill>
              <a:latin typeface="Lato Light"/>
            </a:endParaRPr>
          </a:p>
        </p:txBody>
      </p:sp>
      <p:pic>
        <p:nvPicPr>
          <p:cNvPr id="29" name="Picture 5" descr="C:\Users\Administrator\Desktop\小鸟.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85324" y="1883459"/>
            <a:ext cx="834105" cy="887385"/>
          </a:xfrm>
          <a:prstGeom prst="rect">
            <a:avLst/>
          </a:prstGeom>
          <a:noFill/>
          <a:extLst>
            <a:ext uri="{909E8E84-426E-40DD-AFC4-6F175D3DCCD1}">
              <a14:hiddenFill xmlns:a14="http://schemas.microsoft.com/office/drawing/2010/main">
                <a:solidFill>
                  <a:srgbClr val="FFFFFF"/>
                </a:solidFill>
              </a14:hiddenFill>
            </a:ext>
          </a:extLst>
        </p:spPr>
      </p:pic>
      <p:sp>
        <p:nvSpPr>
          <p:cNvPr id="30" name="五角星 4"/>
          <p:cNvSpPr/>
          <p:nvPr/>
        </p:nvSpPr>
        <p:spPr>
          <a:xfrm rot="19903756">
            <a:off x="4021403" y="923169"/>
            <a:ext cx="791540" cy="792274"/>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68516" tIns="34259" rIns="68516" bIns="34259" rtlCol="0" anchor="ctr"/>
          <a:lstStyle/>
          <a:p>
            <a:pPr algn="ctr" defTabSz="913554"/>
            <a:endParaRPr lang="zh-CN" altLang="en-US" sz="1799" dirty="0">
              <a:solidFill>
                <a:prstClr val="white"/>
              </a:solidFill>
              <a:latin typeface="Lato Light"/>
            </a:endParaRPr>
          </a:p>
        </p:txBody>
      </p:sp>
      <p:sp>
        <p:nvSpPr>
          <p:cNvPr id="31" name="五角星 5"/>
          <p:cNvSpPr/>
          <p:nvPr/>
        </p:nvSpPr>
        <p:spPr>
          <a:xfrm rot="21380687">
            <a:off x="5976267" y="1192048"/>
            <a:ext cx="457969" cy="458393"/>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68516" tIns="34259" rIns="68516" bIns="34259" rtlCol="0" anchor="ctr"/>
          <a:lstStyle/>
          <a:p>
            <a:pPr algn="ctr" defTabSz="913554"/>
            <a:endParaRPr lang="zh-CN" altLang="en-US" sz="1799" dirty="0">
              <a:solidFill>
                <a:prstClr val="white"/>
              </a:solidFill>
              <a:latin typeface="Lato Light"/>
            </a:endParaRPr>
          </a:p>
        </p:txBody>
      </p:sp>
      <p:sp>
        <p:nvSpPr>
          <p:cNvPr id="32" name="五角星 6"/>
          <p:cNvSpPr/>
          <p:nvPr/>
        </p:nvSpPr>
        <p:spPr>
          <a:xfrm rot="19938392">
            <a:off x="6962502" y="1241707"/>
            <a:ext cx="364447" cy="364784"/>
          </a:xfrm>
          <a:prstGeom prst="star5">
            <a:avLst>
              <a:gd name="adj" fmla="val 23926"/>
              <a:gd name="hf" fmla="val 105146"/>
              <a:gd name="vf" fmla="val 110557"/>
            </a:avLst>
          </a:prstGeom>
          <a:solidFill>
            <a:srgbClr val="FFFF00"/>
          </a:solid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68516" tIns="34259" rIns="68516" bIns="34259" rtlCol="0" anchor="ctr"/>
          <a:lstStyle/>
          <a:p>
            <a:pPr algn="ctr" defTabSz="913554"/>
            <a:endParaRPr lang="zh-CN" altLang="en-US" sz="1799" dirty="0">
              <a:solidFill>
                <a:prstClr val="white"/>
              </a:solidFill>
              <a:latin typeface="Lato Light"/>
            </a:endParaRPr>
          </a:p>
        </p:txBody>
      </p:sp>
      <p:pic>
        <p:nvPicPr>
          <p:cNvPr id="33" name="图片 8" descr="6fc417983c9675ce1b60e983870aeb8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48156" y="4436476"/>
            <a:ext cx="2257850" cy="1568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图片 1"/>
          <p:cNvPicPr>
            <a:picLocks noChangeAspect="1"/>
          </p:cNvPicPr>
          <p:nvPr/>
        </p:nvPicPr>
        <p:blipFill rotWithShape="1">
          <a:blip r:embed="rId8" cstate="print">
            <a:extLst>
              <a:ext uri="{28A0092B-C50C-407E-A947-70E740481C1C}">
                <a14:useLocalDpi xmlns:a14="http://schemas.microsoft.com/office/drawing/2010/main" val="0"/>
              </a:ext>
            </a:extLst>
          </a:blip>
          <a:srcRect l="32760" r="8347"/>
          <a:stretch>
            <a:fillRect/>
          </a:stretch>
        </p:blipFill>
        <p:spPr>
          <a:xfrm flipH="1">
            <a:off x="448918" y="887473"/>
            <a:ext cx="2015470" cy="1477842"/>
          </a:xfrm>
          <a:prstGeom prst="rect">
            <a:avLst/>
          </a:prstGeom>
        </p:spPr>
      </p:pic>
      <p:sp>
        <p:nvSpPr>
          <p:cNvPr id="35" name="五角星 7"/>
          <p:cNvSpPr/>
          <p:nvPr/>
        </p:nvSpPr>
        <p:spPr>
          <a:xfrm rot="19938392">
            <a:off x="7689209" y="4863925"/>
            <a:ext cx="364447" cy="364784"/>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68516" tIns="34259" rIns="68516" bIns="34259" rtlCol="0" anchor="ctr"/>
          <a:lstStyle/>
          <a:p>
            <a:pPr algn="ctr" defTabSz="913554"/>
            <a:endParaRPr lang="zh-CN" altLang="en-US" sz="1799" dirty="0">
              <a:solidFill>
                <a:prstClr val="white"/>
              </a:solidFill>
              <a:latin typeface="Lato Light"/>
            </a:endParaRPr>
          </a:p>
        </p:txBody>
      </p:sp>
      <p:sp>
        <p:nvSpPr>
          <p:cNvPr id="36" name="五角星 10"/>
          <p:cNvSpPr/>
          <p:nvPr/>
        </p:nvSpPr>
        <p:spPr>
          <a:xfrm>
            <a:off x="8065333" y="4336108"/>
            <a:ext cx="186173" cy="186346"/>
          </a:xfrm>
          <a:prstGeom prst="star5">
            <a:avLst>
              <a:gd name="adj" fmla="val 23926"/>
              <a:gd name="hf" fmla="val 105146"/>
              <a:gd name="vf" fmla="val 110557"/>
            </a:avLst>
          </a:prstGeom>
          <a:blipFill dpi="0" rotWithShape="1">
            <a:blip r:embed="rId3" cstate="print">
              <a:extLst>
                <a:ext uri="{28A0092B-C50C-407E-A947-70E740481C1C}">
                  <a14:useLocalDpi xmlns:a14="http://schemas.microsoft.com/office/drawing/2010/main"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68516" tIns="34259" rIns="68516" bIns="34259" rtlCol="0" anchor="ctr"/>
          <a:lstStyle/>
          <a:p>
            <a:pPr algn="ctr" defTabSz="913554"/>
            <a:endParaRPr lang="zh-CN" altLang="en-US" sz="1799" dirty="0">
              <a:solidFill>
                <a:prstClr val="white"/>
              </a:solidFill>
              <a:latin typeface="Lato Light"/>
            </a:endParaRPr>
          </a:p>
        </p:txBody>
      </p:sp>
      <p:sp>
        <p:nvSpPr>
          <p:cNvPr id="37" name="五角星 8"/>
          <p:cNvSpPr/>
          <p:nvPr/>
        </p:nvSpPr>
        <p:spPr>
          <a:xfrm rot="19967404">
            <a:off x="8015526" y="1745860"/>
            <a:ext cx="457969" cy="458393"/>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68516" tIns="34259" rIns="68516" bIns="34259" rtlCol="0" anchor="ctr"/>
          <a:lstStyle/>
          <a:p>
            <a:pPr algn="ctr" defTabSz="913554"/>
            <a:endParaRPr lang="zh-CN" altLang="en-US" sz="1799" dirty="0">
              <a:solidFill>
                <a:prstClr val="white"/>
              </a:solidFill>
              <a:latin typeface="Lato Light"/>
            </a:endParaRPr>
          </a:p>
        </p:txBody>
      </p:sp>
      <p:sp>
        <p:nvSpPr>
          <p:cNvPr id="38" name="五角星 12"/>
          <p:cNvSpPr/>
          <p:nvPr/>
        </p:nvSpPr>
        <p:spPr>
          <a:xfrm rot="19922997">
            <a:off x="8252380" y="4011621"/>
            <a:ext cx="143666" cy="143799"/>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68516" tIns="34259" rIns="68516" bIns="34259" rtlCol="0" anchor="ctr"/>
          <a:lstStyle/>
          <a:p>
            <a:pPr algn="ctr" defTabSz="913554"/>
            <a:endParaRPr lang="zh-CN" altLang="en-US" sz="1799" dirty="0">
              <a:solidFill>
                <a:prstClr val="white"/>
              </a:solidFill>
              <a:latin typeface="Lato Light"/>
            </a:endParaRPr>
          </a:p>
        </p:txBody>
      </p:sp>
      <p:pic>
        <p:nvPicPr>
          <p:cNvPr id="39" name="Picture 5" descr="C:\Users\Administrator\Desktop\小鸟.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45650" y="3369137"/>
            <a:ext cx="834105" cy="887385"/>
          </a:xfrm>
          <a:prstGeom prst="rect">
            <a:avLst/>
          </a:prstGeom>
          <a:noFill/>
          <a:extLst>
            <a:ext uri="{909E8E84-426E-40DD-AFC4-6F175D3DCCD1}">
              <a14:hiddenFill xmlns:a14="http://schemas.microsoft.com/office/drawing/2010/main">
                <a:solidFill>
                  <a:srgbClr val="FFFFFF"/>
                </a:solidFill>
              </a14:hiddenFill>
            </a:ext>
          </a:extLst>
        </p:spPr>
      </p:pic>
      <p:sp>
        <p:nvSpPr>
          <p:cNvPr id="40" name="五角星 4"/>
          <p:cNvSpPr/>
          <p:nvPr/>
        </p:nvSpPr>
        <p:spPr>
          <a:xfrm rot="19903756">
            <a:off x="3967288" y="919403"/>
            <a:ext cx="791540" cy="792274"/>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68516" tIns="34259" rIns="68516" bIns="34259" rtlCol="0" anchor="ctr"/>
          <a:lstStyle/>
          <a:p>
            <a:pPr algn="ctr" defTabSz="913554"/>
            <a:endParaRPr lang="zh-CN" altLang="en-US" sz="1799" dirty="0">
              <a:solidFill>
                <a:prstClr val="white"/>
              </a:solidFill>
              <a:latin typeface="Lato Light"/>
            </a:endParaRPr>
          </a:p>
        </p:txBody>
      </p:sp>
      <p:sp>
        <p:nvSpPr>
          <p:cNvPr id="41" name="五角星 5"/>
          <p:cNvSpPr/>
          <p:nvPr/>
        </p:nvSpPr>
        <p:spPr>
          <a:xfrm rot="21380687">
            <a:off x="5922153" y="1188282"/>
            <a:ext cx="457969" cy="458393"/>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68516" tIns="34259" rIns="68516" bIns="34259" rtlCol="0" anchor="ctr"/>
          <a:lstStyle/>
          <a:p>
            <a:pPr algn="ctr" defTabSz="913554"/>
            <a:endParaRPr lang="zh-CN" altLang="en-US" sz="1799" dirty="0">
              <a:solidFill>
                <a:prstClr val="white"/>
              </a:solidFill>
              <a:latin typeface="Lato Light"/>
            </a:endParaRPr>
          </a:p>
        </p:txBody>
      </p:sp>
      <p:sp>
        <p:nvSpPr>
          <p:cNvPr id="42" name="五角星 6"/>
          <p:cNvSpPr/>
          <p:nvPr/>
        </p:nvSpPr>
        <p:spPr>
          <a:xfrm rot="19938392">
            <a:off x="6908388" y="1237942"/>
            <a:ext cx="364447" cy="364784"/>
          </a:xfrm>
          <a:prstGeom prst="star5">
            <a:avLst>
              <a:gd name="adj" fmla="val 23926"/>
              <a:gd name="hf" fmla="val 105146"/>
              <a:gd name="vf" fmla="val 110557"/>
            </a:avLst>
          </a:prstGeom>
          <a:solidFill>
            <a:srgbClr val="FFFF00"/>
          </a:solid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68516" tIns="34259" rIns="68516" bIns="34259" rtlCol="0" anchor="ctr"/>
          <a:lstStyle/>
          <a:p>
            <a:pPr algn="ctr" defTabSz="913554"/>
            <a:endParaRPr lang="zh-CN" altLang="en-US" sz="1799" dirty="0">
              <a:solidFill>
                <a:prstClr val="white"/>
              </a:solidFill>
              <a:latin typeface="Lato Light"/>
            </a:endParaRPr>
          </a:p>
        </p:txBody>
      </p:sp>
      <p:pic>
        <p:nvPicPr>
          <p:cNvPr id="43" name="图片 8" descr="6fc417983c9675ce1b60e983870aeb8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94041" y="4432710"/>
            <a:ext cx="2257850" cy="1568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图片 1"/>
          <p:cNvPicPr>
            <a:picLocks noChangeAspect="1"/>
          </p:cNvPicPr>
          <p:nvPr/>
        </p:nvPicPr>
        <p:blipFill rotWithShape="1">
          <a:blip r:embed="rId8" cstate="print">
            <a:extLst>
              <a:ext uri="{28A0092B-C50C-407E-A947-70E740481C1C}">
                <a14:useLocalDpi xmlns:a14="http://schemas.microsoft.com/office/drawing/2010/main" val="0"/>
              </a:ext>
            </a:extLst>
          </a:blip>
          <a:srcRect l="32760" r="8347"/>
          <a:stretch>
            <a:fillRect/>
          </a:stretch>
        </p:blipFill>
        <p:spPr>
          <a:xfrm flipH="1">
            <a:off x="394803" y="883707"/>
            <a:ext cx="2015470" cy="1477842"/>
          </a:xfrm>
          <a:prstGeom prst="rect">
            <a:avLst/>
          </a:prstGeom>
        </p:spPr>
      </p:pic>
      <p:pic>
        <p:nvPicPr>
          <p:cNvPr id="46" name="图片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1833" y="2397868"/>
            <a:ext cx="1098759" cy="1328284"/>
          </a:xfrm>
          <a:prstGeom prst="rect">
            <a:avLst/>
          </a:prstGeom>
        </p:spPr>
      </p:pic>
      <p:pic>
        <p:nvPicPr>
          <p:cNvPr id="47" name="图片 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51328" y="4596231"/>
            <a:ext cx="1666884" cy="1475909"/>
          </a:xfrm>
          <a:prstGeom prst="rect">
            <a:avLst/>
          </a:prstGeom>
        </p:spPr>
      </p:pic>
      <p:pic>
        <p:nvPicPr>
          <p:cNvPr id="48" name="图片 10"/>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9748" y="3766327"/>
            <a:ext cx="1224530" cy="1225059"/>
          </a:xfrm>
          <a:prstGeom prst="rect">
            <a:avLst/>
          </a:prstGeom>
        </p:spPr>
      </p:pic>
    </p:spTree>
    <p:extLst>
      <p:ext uri="{BB962C8B-B14F-4D97-AF65-F5344CB8AC3E}">
        <p14:creationId xmlns:p14="http://schemas.microsoft.com/office/powerpoint/2010/main" val="97243522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2" presetClass="entr" presetSubtype="1"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0-#ppt_h/2"/>
                                          </p:val>
                                        </p:tav>
                                        <p:tav tm="100000">
                                          <p:val>
                                            <p:strVal val="#ppt_y"/>
                                          </p:val>
                                        </p:tav>
                                      </p:tavLst>
                                    </p:anim>
                                  </p:childTnLst>
                                </p:cTn>
                              </p:par>
                              <p:par>
                                <p:cTn id="15" presetID="2" presetClass="entr" presetSubtype="1" fill="hold" grpId="0" nodeType="withEffect">
                                  <p:stCondLst>
                                    <p:cond delay="25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0-#ppt_h/2"/>
                                          </p:val>
                                        </p:tav>
                                        <p:tav tm="100000">
                                          <p:val>
                                            <p:strVal val="#ppt_y"/>
                                          </p:val>
                                        </p:tav>
                                      </p:tavLst>
                                    </p:anim>
                                  </p:childTnLst>
                                </p:cTn>
                              </p:par>
                              <p:par>
                                <p:cTn id="19" presetID="2" presetClass="entr" presetSubtype="1" fill="hold" grpId="0" nodeType="withEffect">
                                  <p:stCondLst>
                                    <p:cond delay="50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ppt_x"/>
                                          </p:val>
                                        </p:tav>
                                        <p:tav tm="100000">
                                          <p:val>
                                            <p:strVal val="#ppt_x"/>
                                          </p:val>
                                        </p:tav>
                                      </p:tavLst>
                                    </p:anim>
                                    <p:anim calcmode="lin" valueType="num">
                                      <p:cBhvr additive="base">
                                        <p:cTn id="22" dur="500" fill="hold"/>
                                        <p:tgtEl>
                                          <p:spTgt spid="12"/>
                                        </p:tgtEl>
                                        <p:attrNameLst>
                                          <p:attrName>ppt_y</p:attrName>
                                        </p:attrNameLst>
                                      </p:cBhvr>
                                      <p:tavLst>
                                        <p:tav tm="0">
                                          <p:val>
                                            <p:strVal val="0-#ppt_h/2"/>
                                          </p:val>
                                        </p:tav>
                                        <p:tav tm="100000">
                                          <p:val>
                                            <p:strVal val="#ppt_y"/>
                                          </p:val>
                                        </p:tav>
                                      </p:tavLst>
                                    </p:anim>
                                  </p:childTnLst>
                                </p:cTn>
                              </p:par>
                              <p:par>
                                <p:cTn id="23" presetID="2" presetClass="entr" presetSubtype="1"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750" fill="hold"/>
                                        <p:tgtEl>
                                          <p:spTgt spid="13"/>
                                        </p:tgtEl>
                                        <p:attrNameLst>
                                          <p:attrName>ppt_x</p:attrName>
                                        </p:attrNameLst>
                                      </p:cBhvr>
                                      <p:tavLst>
                                        <p:tav tm="0">
                                          <p:val>
                                            <p:strVal val="#ppt_x"/>
                                          </p:val>
                                        </p:tav>
                                        <p:tav tm="100000">
                                          <p:val>
                                            <p:strVal val="#ppt_x"/>
                                          </p:val>
                                        </p:tav>
                                      </p:tavLst>
                                    </p:anim>
                                    <p:anim calcmode="lin" valueType="num">
                                      <p:cBhvr additive="base">
                                        <p:cTn id="26" dur="750" fill="hold"/>
                                        <p:tgtEl>
                                          <p:spTgt spid="13"/>
                                        </p:tgtEl>
                                        <p:attrNameLst>
                                          <p:attrName>ppt_y</p:attrName>
                                        </p:attrNameLst>
                                      </p:cBhvr>
                                      <p:tavLst>
                                        <p:tav tm="0">
                                          <p:val>
                                            <p:strVal val="0-#ppt_h/2"/>
                                          </p:val>
                                        </p:tav>
                                        <p:tav tm="100000">
                                          <p:val>
                                            <p:strVal val="#ppt_y"/>
                                          </p:val>
                                        </p:tav>
                                      </p:tavLst>
                                    </p:anim>
                                  </p:childTnLst>
                                </p:cTn>
                              </p:par>
                              <p:par>
                                <p:cTn id="27" presetID="2" presetClass="entr" presetSubtype="1"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additive="base">
                                        <p:cTn id="29" dur="500" fill="hold"/>
                                        <p:tgtEl>
                                          <p:spTgt spid="14"/>
                                        </p:tgtEl>
                                        <p:attrNameLst>
                                          <p:attrName>ppt_x</p:attrName>
                                        </p:attrNameLst>
                                      </p:cBhvr>
                                      <p:tavLst>
                                        <p:tav tm="0">
                                          <p:val>
                                            <p:strVal val="#ppt_x"/>
                                          </p:val>
                                        </p:tav>
                                        <p:tav tm="100000">
                                          <p:val>
                                            <p:strVal val="#ppt_x"/>
                                          </p:val>
                                        </p:tav>
                                      </p:tavLst>
                                    </p:anim>
                                    <p:anim calcmode="lin" valueType="num">
                                      <p:cBhvr additive="base">
                                        <p:cTn id="30" dur="500" fill="hold"/>
                                        <p:tgtEl>
                                          <p:spTgt spid="14"/>
                                        </p:tgtEl>
                                        <p:attrNameLst>
                                          <p:attrName>ppt_y</p:attrName>
                                        </p:attrNameLst>
                                      </p:cBhvr>
                                      <p:tavLst>
                                        <p:tav tm="0">
                                          <p:val>
                                            <p:strVal val="0-#ppt_h/2"/>
                                          </p:val>
                                        </p:tav>
                                        <p:tav tm="100000">
                                          <p:val>
                                            <p:strVal val="#ppt_y"/>
                                          </p:val>
                                        </p:tav>
                                      </p:tavLst>
                                    </p:anim>
                                  </p:childTnLst>
                                </p:cTn>
                              </p:par>
                              <p:par>
                                <p:cTn id="31" presetID="2" presetClass="entr" presetSubtype="1" fill="hold" grpId="0" nodeType="withEffect">
                                  <p:stCondLst>
                                    <p:cond delay="250"/>
                                  </p:stCondLst>
                                  <p:childTnLst>
                                    <p:set>
                                      <p:cBhvr>
                                        <p:cTn id="32" dur="1" fill="hold">
                                          <p:stCondLst>
                                            <p:cond delay="0"/>
                                          </p:stCondLst>
                                        </p:cTn>
                                        <p:tgtEl>
                                          <p:spTgt spid="16"/>
                                        </p:tgtEl>
                                        <p:attrNameLst>
                                          <p:attrName>style.visibility</p:attrName>
                                        </p:attrNameLst>
                                      </p:cBhvr>
                                      <p:to>
                                        <p:strVal val="visible"/>
                                      </p:to>
                                    </p:set>
                                    <p:anim calcmode="lin" valueType="num">
                                      <p:cBhvr additive="base">
                                        <p:cTn id="33" dur="750" fill="hold"/>
                                        <p:tgtEl>
                                          <p:spTgt spid="16"/>
                                        </p:tgtEl>
                                        <p:attrNameLst>
                                          <p:attrName>ppt_x</p:attrName>
                                        </p:attrNameLst>
                                      </p:cBhvr>
                                      <p:tavLst>
                                        <p:tav tm="0">
                                          <p:val>
                                            <p:strVal val="#ppt_x"/>
                                          </p:val>
                                        </p:tav>
                                        <p:tav tm="100000">
                                          <p:val>
                                            <p:strVal val="#ppt_x"/>
                                          </p:val>
                                        </p:tav>
                                      </p:tavLst>
                                    </p:anim>
                                    <p:anim calcmode="lin" valueType="num">
                                      <p:cBhvr additive="base">
                                        <p:cTn id="34" dur="750" fill="hold"/>
                                        <p:tgtEl>
                                          <p:spTgt spid="16"/>
                                        </p:tgtEl>
                                        <p:attrNameLst>
                                          <p:attrName>ppt_y</p:attrName>
                                        </p:attrNameLst>
                                      </p:cBhvr>
                                      <p:tavLst>
                                        <p:tav tm="0">
                                          <p:val>
                                            <p:strVal val="0-#ppt_h/2"/>
                                          </p:val>
                                        </p:tav>
                                        <p:tav tm="100000">
                                          <p:val>
                                            <p:strVal val="#ppt_y"/>
                                          </p:val>
                                        </p:tav>
                                      </p:tavLst>
                                    </p:anim>
                                  </p:childTnLst>
                                </p:cTn>
                              </p:par>
                              <p:par>
                                <p:cTn id="35" presetID="2" presetClass="entr" presetSubtype="1" fill="hold" grpId="0" nodeType="with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additive="base">
                                        <p:cTn id="37" dur="500" fill="hold"/>
                                        <p:tgtEl>
                                          <p:spTgt spid="17"/>
                                        </p:tgtEl>
                                        <p:attrNameLst>
                                          <p:attrName>ppt_x</p:attrName>
                                        </p:attrNameLst>
                                      </p:cBhvr>
                                      <p:tavLst>
                                        <p:tav tm="0">
                                          <p:val>
                                            <p:strVal val="#ppt_x"/>
                                          </p:val>
                                        </p:tav>
                                        <p:tav tm="100000">
                                          <p:val>
                                            <p:strVal val="#ppt_x"/>
                                          </p:val>
                                        </p:tav>
                                      </p:tavLst>
                                    </p:anim>
                                    <p:anim calcmode="lin" valueType="num">
                                      <p:cBhvr additive="base">
                                        <p:cTn id="38" dur="500" fill="hold"/>
                                        <p:tgtEl>
                                          <p:spTgt spid="17"/>
                                        </p:tgtEl>
                                        <p:attrNameLst>
                                          <p:attrName>ppt_y</p:attrName>
                                        </p:attrNameLst>
                                      </p:cBhvr>
                                      <p:tavLst>
                                        <p:tav tm="0">
                                          <p:val>
                                            <p:strVal val="0-#ppt_h/2"/>
                                          </p:val>
                                        </p:tav>
                                        <p:tav tm="100000">
                                          <p:val>
                                            <p:strVal val="#ppt_y"/>
                                          </p:val>
                                        </p:tav>
                                      </p:tavLst>
                                    </p:anim>
                                  </p:childTnLst>
                                </p:cTn>
                              </p:par>
                              <p:par>
                                <p:cTn id="39" presetID="2" presetClass="entr" presetSubtype="1" fill="hold" grpId="0" nodeType="withEffect">
                                  <p:stCondLst>
                                    <p:cond delay="250"/>
                                  </p:stCondLst>
                                  <p:childTnLst>
                                    <p:set>
                                      <p:cBhvr>
                                        <p:cTn id="40" dur="1" fill="hold">
                                          <p:stCondLst>
                                            <p:cond delay="0"/>
                                          </p:stCondLst>
                                        </p:cTn>
                                        <p:tgtEl>
                                          <p:spTgt spid="18"/>
                                        </p:tgtEl>
                                        <p:attrNameLst>
                                          <p:attrName>style.visibility</p:attrName>
                                        </p:attrNameLst>
                                      </p:cBhvr>
                                      <p:to>
                                        <p:strVal val="visible"/>
                                      </p:to>
                                    </p:set>
                                    <p:anim calcmode="lin" valueType="num">
                                      <p:cBhvr additive="base">
                                        <p:cTn id="41" dur="750" fill="hold"/>
                                        <p:tgtEl>
                                          <p:spTgt spid="18"/>
                                        </p:tgtEl>
                                        <p:attrNameLst>
                                          <p:attrName>ppt_x</p:attrName>
                                        </p:attrNameLst>
                                      </p:cBhvr>
                                      <p:tavLst>
                                        <p:tav tm="0">
                                          <p:val>
                                            <p:strVal val="#ppt_x"/>
                                          </p:val>
                                        </p:tav>
                                        <p:tav tm="100000">
                                          <p:val>
                                            <p:strVal val="#ppt_x"/>
                                          </p:val>
                                        </p:tav>
                                      </p:tavLst>
                                    </p:anim>
                                    <p:anim calcmode="lin" valueType="num">
                                      <p:cBhvr additive="base">
                                        <p:cTn id="42" dur="750" fill="hold"/>
                                        <p:tgtEl>
                                          <p:spTgt spid="18"/>
                                        </p:tgtEl>
                                        <p:attrNameLst>
                                          <p:attrName>ppt_y</p:attrName>
                                        </p:attrNameLst>
                                      </p:cBhvr>
                                      <p:tavLst>
                                        <p:tav tm="0">
                                          <p:val>
                                            <p:strVal val="0-#ppt_h/2"/>
                                          </p:val>
                                        </p:tav>
                                        <p:tav tm="100000">
                                          <p:val>
                                            <p:strVal val="#ppt_y"/>
                                          </p:val>
                                        </p:tav>
                                      </p:tavLst>
                                    </p:anim>
                                  </p:childTnLst>
                                </p:cTn>
                              </p:par>
                              <p:par>
                                <p:cTn id="43" presetID="2" presetClass="entr" presetSubtype="1" fill="hold" grpId="0" nodeType="withEffect">
                                  <p:stCondLst>
                                    <p:cond delay="250"/>
                                  </p:stCondLst>
                                  <p:childTnLst>
                                    <p:set>
                                      <p:cBhvr>
                                        <p:cTn id="44" dur="1" fill="hold">
                                          <p:stCondLst>
                                            <p:cond delay="0"/>
                                          </p:stCondLst>
                                        </p:cTn>
                                        <p:tgtEl>
                                          <p:spTgt spid="19"/>
                                        </p:tgtEl>
                                        <p:attrNameLst>
                                          <p:attrName>style.visibility</p:attrName>
                                        </p:attrNameLst>
                                      </p:cBhvr>
                                      <p:to>
                                        <p:strVal val="visible"/>
                                      </p:to>
                                    </p:set>
                                    <p:anim calcmode="lin" valueType="num">
                                      <p:cBhvr additive="base">
                                        <p:cTn id="45" dur="500" fill="hold"/>
                                        <p:tgtEl>
                                          <p:spTgt spid="19"/>
                                        </p:tgtEl>
                                        <p:attrNameLst>
                                          <p:attrName>ppt_x</p:attrName>
                                        </p:attrNameLst>
                                      </p:cBhvr>
                                      <p:tavLst>
                                        <p:tav tm="0">
                                          <p:val>
                                            <p:strVal val="#ppt_x"/>
                                          </p:val>
                                        </p:tav>
                                        <p:tav tm="100000">
                                          <p:val>
                                            <p:strVal val="#ppt_x"/>
                                          </p:val>
                                        </p:tav>
                                      </p:tavLst>
                                    </p:anim>
                                    <p:anim calcmode="lin" valueType="num">
                                      <p:cBhvr additive="base">
                                        <p:cTn id="46" dur="500" fill="hold"/>
                                        <p:tgtEl>
                                          <p:spTgt spid="19"/>
                                        </p:tgtEl>
                                        <p:attrNameLst>
                                          <p:attrName>ppt_y</p:attrName>
                                        </p:attrNameLst>
                                      </p:cBhvr>
                                      <p:tavLst>
                                        <p:tav tm="0">
                                          <p:val>
                                            <p:strVal val="0-#ppt_h/2"/>
                                          </p:val>
                                        </p:tav>
                                        <p:tav tm="100000">
                                          <p:val>
                                            <p:strVal val="#ppt_y"/>
                                          </p:val>
                                        </p:tav>
                                      </p:tavLst>
                                    </p:anim>
                                  </p:childTnLst>
                                </p:cTn>
                              </p:par>
                            </p:childTnLst>
                          </p:cTn>
                        </p:par>
                        <p:par>
                          <p:cTn id="47" fill="hold">
                            <p:stCondLst>
                              <p:cond delay="1500"/>
                            </p:stCondLst>
                            <p:childTnLst>
                              <p:par>
                                <p:cTn id="48" presetID="2" presetClass="entr" presetSubtype="2" fill="hold" nodeType="afterEffect">
                                  <p:stCondLst>
                                    <p:cond delay="0"/>
                                  </p:stCondLst>
                                  <p:childTnLst>
                                    <p:set>
                                      <p:cBhvr>
                                        <p:cTn id="49" dur="1" fill="hold">
                                          <p:stCondLst>
                                            <p:cond delay="0"/>
                                          </p:stCondLst>
                                        </p:cTn>
                                        <p:tgtEl>
                                          <p:spTgt spid="20"/>
                                        </p:tgtEl>
                                        <p:attrNameLst>
                                          <p:attrName>style.visibility</p:attrName>
                                        </p:attrNameLst>
                                      </p:cBhvr>
                                      <p:to>
                                        <p:strVal val="visible"/>
                                      </p:to>
                                    </p:set>
                                    <p:anim calcmode="lin" valueType="num">
                                      <p:cBhvr additive="base">
                                        <p:cTn id="50" dur="500" fill="hold"/>
                                        <p:tgtEl>
                                          <p:spTgt spid="20"/>
                                        </p:tgtEl>
                                        <p:attrNameLst>
                                          <p:attrName>ppt_x</p:attrName>
                                        </p:attrNameLst>
                                      </p:cBhvr>
                                      <p:tavLst>
                                        <p:tav tm="0">
                                          <p:val>
                                            <p:strVal val="1+#ppt_w/2"/>
                                          </p:val>
                                        </p:tav>
                                        <p:tav tm="100000">
                                          <p:val>
                                            <p:strVal val="#ppt_x"/>
                                          </p:val>
                                        </p:tav>
                                      </p:tavLst>
                                    </p:anim>
                                    <p:anim calcmode="lin" valueType="num">
                                      <p:cBhvr additive="base">
                                        <p:cTn id="51" dur="500" fill="hold"/>
                                        <p:tgtEl>
                                          <p:spTgt spid="20"/>
                                        </p:tgtEl>
                                        <p:attrNameLst>
                                          <p:attrName>ppt_y</p:attrName>
                                        </p:attrNameLst>
                                      </p:cBhvr>
                                      <p:tavLst>
                                        <p:tav tm="0">
                                          <p:val>
                                            <p:strVal val="#ppt_y"/>
                                          </p:val>
                                        </p:tav>
                                        <p:tav tm="100000">
                                          <p:val>
                                            <p:strVal val="#ppt_y"/>
                                          </p:val>
                                        </p:tav>
                                      </p:tavLst>
                                    </p:anim>
                                  </p:childTnLst>
                                </p:cTn>
                              </p:par>
                              <p:par>
                                <p:cTn id="52" presetID="0" presetClass="path" presetSubtype="0" accel="50000" decel="50000" fill="hold" nodeType="withEffect">
                                  <p:stCondLst>
                                    <p:cond delay="500"/>
                                  </p:stCondLst>
                                  <p:childTnLst>
                                    <p:animMotion origin="layout" path="M -5.55556E-7 0.01204 C -0.01007 0.01328 -0.01875 0.01667 -0.02865 0.01791 C -0.03871 0.02192 -0.04809 0.02254 -0.05868 0.02378 C -0.15174 0.02192 -0.15347 0.03273 -0.20625 0.01451 C -0.2118 0.00957 -0.21302 0.00556 -0.21805 -0.00155 C -0.22604 -0.01236 -0.23455 -0.02378 -0.24566 -0.0278 C -0.27448 -0.05374 -0.34062 -0.04324 -0.36146 -0.04386 C -0.36996 -0.04664 -0.37865 -0.04787 -0.38733 -0.05065 C -0.39288 -0.0525 -0.39774 -0.05528 -0.4033 -0.05652 C -0.41094 -0.06053 -0.41944 -0.06486 -0.4276 -0.06671 C -0.44028 -0.07536 -0.4533 -0.08215 -0.46701 -0.0874 C -0.47187 -0.08926 -0.47587 -0.09265 -0.48038 -0.09543 C -0.49097 -0.10099 -0.50347 -0.10562 -0.51476 -0.10809 C -0.5408 -0.10686 -0.56597 -0.10562 -0.59184 -0.10655 C -0.60347 -0.11211 -0.61528 -0.11643 -0.62621 -0.12415 C -0.63108 -0.12755 -0.63611 -0.13095 -0.64149 -0.13311 C -0.65191 -0.14145 -0.63958 -0.13249 -0.64983 -0.13743 C -0.65434 -0.14021 -0.65868 -0.14392 -0.66337 -0.1467 C -0.66805 -0.14948 -0.66493 -0.14639 -0.6691 -0.14917 C -0.67691 -0.15411 -0.6849 -0.15936 -0.6934 -0.16276 C -0.70087 -0.16955 -0.7092 -0.17635 -0.71771 -0.18098 C -0.72413 -0.18994 -0.7342 -0.19426 -0.73941 -0.20507 C -0.74062 -0.20754 -0.74201 -0.20939 -0.74271 -0.21186 C -0.7434 -0.21372 -0.74358 -0.21588 -0.74444 -0.21773 C -0.74653 -0.22236 -0.74983 -0.22576 -0.75208 -0.23039 C -0.75694 -0.23997 -0.76094 -0.24583 -0.76701 -0.25417 " pathEditMode="relative" rAng="0" ptsTypes="AAAAAAAAAAAAAAAAAAAAAAAAAA">
                                      <p:cBhvr>
                                        <p:cTn id="53" dur="6500" fill="hold"/>
                                        <p:tgtEl>
                                          <p:spTgt spid="20"/>
                                        </p:tgtEl>
                                        <p:attrNameLst>
                                          <p:attrName>ppt_x</p:attrName>
                                          <p:attrName>ppt_y</p:attrName>
                                        </p:attrNameLst>
                                      </p:cBhvr>
                                      <p:rCtr x="-38400" y="-12300"/>
                                    </p:animMotion>
                                  </p:childTnLst>
                                </p:cTn>
                              </p:par>
                              <p:par>
                                <p:cTn id="54" presetID="8" presetClass="emph" presetSubtype="0" repeatCount="2000" fill="hold" grpId="1" nodeType="withEffect">
                                  <p:stCondLst>
                                    <p:cond delay="0"/>
                                  </p:stCondLst>
                                  <p:childTnLst>
                                    <p:animRot by="21600000">
                                      <p:cBhvr>
                                        <p:cTn id="55" dur="3500" fill="hold"/>
                                        <p:tgtEl>
                                          <p:spTgt spid="8"/>
                                        </p:tgtEl>
                                        <p:attrNameLst>
                                          <p:attrName>r</p:attrName>
                                        </p:attrNameLst>
                                      </p:cBhvr>
                                    </p:animRot>
                                  </p:childTnLst>
                                </p:cTn>
                              </p:par>
                              <p:par>
                                <p:cTn id="56" presetID="8" presetClass="emph" presetSubtype="0" repeatCount="2000" fill="hold" grpId="1" nodeType="withEffect">
                                  <p:stCondLst>
                                    <p:cond delay="0"/>
                                  </p:stCondLst>
                                  <p:childTnLst>
                                    <p:animRot by="-21600000">
                                      <p:cBhvr>
                                        <p:cTn id="57" dur="3500" fill="hold"/>
                                        <p:tgtEl>
                                          <p:spTgt spid="13"/>
                                        </p:tgtEl>
                                        <p:attrNameLst>
                                          <p:attrName>r</p:attrName>
                                        </p:attrNameLst>
                                      </p:cBhvr>
                                    </p:animRot>
                                  </p:childTnLst>
                                </p:cTn>
                              </p:par>
                              <p:par>
                                <p:cTn id="58" presetID="8" presetClass="emph" presetSubtype="0" repeatCount="2000" fill="hold" grpId="1" nodeType="withEffect">
                                  <p:stCondLst>
                                    <p:cond delay="0"/>
                                  </p:stCondLst>
                                  <p:childTnLst>
                                    <p:animRot by="21600000">
                                      <p:cBhvr>
                                        <p:cTn id="59" dur="3500" fill="hold"/>
                                        <p:tgtEl>
                                          <p:spTgt spid="14"/>
                                        </p:tgtEl>
                                        <p:attrNameLst>
                                          <p:attrName>r</p:attrName>
                                        </p:attrNameLst>
                                      </p:cBhvr>
                                    </p:animRot>
                                  </p:childTnLst>
                                </p:cTn>
                              </p:par>
                              <p:par>
                                <p:cTn id="60" presetID="8" presetClass="emph" presetSubtype="0" repeatCount="2000" fill="hold" grpId="1" nodeType="withEffect">
                                  <p:stCondLst>
                                    <p:cond delay="0"/>
                                  </p:stCondLst>
                                  <p:childTnLst>
                                    <p:animRot by="-21600000">
                                      <p:cBhvr>
                                        <p:cTn id="61" dur="3500" fill="hold"/>
                                        <p:tgtEl>
                                          <p:spTgt spid="17"/>
                                        </p:tgtEl>
                                        <p:attrNameLst>
                                          <p:attrName>r</p:attrName>
                                        </p:attrNameLst>
                                      </p:cBhvr>
                                    </p:animRot>
                                  </p:childTnLst>
                                </p:cTn>
                              </p:par>
                              <p:par>
                                <p:cTn id="62" presetID="8" presetClass="emph" presetSubtype="0" repeatCount="2000" fill="hold" grpId="1" nodeType="withEffect">
                                  <p:stCondLst>
                                    <p:cond delay="0"/>
                                  </p:stCondLst>
                                  <p:childTnLst>
                                    <p:animRot by="21600000">
                                      <p:cBhvr>
                                        <p:cTn id="63" dur="3500" fill="hold"/>
                                        <p:tgtEl>
                                          <p:spTgt spid="12"/>
                                        </p:tgtEl>
                                        <p:attrNameLst>
                                          <p:attrName>r</p:attrName>
                                        </p:attrNameLst>
                                      </p:cBhvr>
                                    </p:animRot>
                                  </p:childTnLst>
                                </p:cTn>
                              </p:par>
                              <p:par>
                                <p:cTn id="64" presetID="6" presetClass="emph" presetSubtype="0" repeatCount="2000" autoRev="1" fill="hold" grpId="1" nodeType="withEffect">
                                  <p:stCondLst>
                                    <p:cond delay="0"/>
                                  </p:stCondLst>
                                  <p:childTnLst>
                                    <p:animScale>
                                      <p:cBhvr>
                                        <p:cTn id="65" dur="2000" fill="hold"/>
                                        <p:tgtEl>
                                          <p:spTgt spid="19"/>
                                        </p:tgtEl>
                                      </p:cBhvr>
                                      <p:by x="150000" y="150000"/>
                                    </p:animScale>
                                  </p:childTnLst>
                                </p:cTn>
                              </p:par>
                              <p:par>
                                <p:cTn id="66" presetID="6" presetClass="emph" presetSubtype="0" repeatCount="2000" autoRev="1" fill="hold" grpId="1" nodeType="withEffect">
                                  <p:stCondLst>
                                    <p:cond delay="0"/>
                                  </p:stCondLst>
                                  <p:childTnLst>
                                    <p:animScale>
                                      <p:cBhvr>
                                        <p:cTn id="67" dur="2000" fill="hold"/>
                                        <p:tgtEl>
                                          <p:spTgt spid="11"/>
                                        </p:tgtEl>
                                      </p:cBhvr>
                                      <p:by x="150000" y="150000"/>
                                    </p:animScale>
                                  </p:childTnLst>
                                </p:cTn>
                              </p:par>
                            </p:childTnLst>
                          </p:cTn>
                        </p:par>
                        <p:par>
                          <p:cTn id="68" fill="hold">
                            <p:stCondLst>
                              <p:cond delay="9500"/>
                            </p:stCondLst>
                            <p:childTnLst>
                              <p:par>
                                <p:cTn id="69" presetID="37" presetClass="entr" presetSubtype="0" fill="hold" nodeType="afterEffect">
                                  <p:stCondLst>
                                    <p:cond delay="0"/>
                                  </p:stCondLst>
                                  <p:childTnLst>
                                    <p:set>
                                      <p:cBhvr>
                                        <p:cTn id="70" dur="1" fill="hold">
                                          <p:stCondLst>
                                            <p:cond delay="0"/>
                                          </p:stCondLst>
                                        </p:cTn>
                                        <p:tgtEl>
                                          <p:spTgt spid="15"/>
                                        </p:tgtEl>
                                        <p:attrNameLst>
                                          <p:attrName>style.visibility</p:attrName>
                                        </p:attrNameLst>
                                      </p:cBhvr>
                                      <p:to>
                                        <p:strVal val="visible"/>
                                      </p:to>
                                    </p:set>
                                    <p:animEffect transition="in" filter="fade">
                                      <p:cBhvr>
                                        <p:cTn id="71" dur="1000"/>
                                        <p:tgtEl>
                                          <p:spTgt spid="15"/>
                                        </p:tgtEl>
                                      </p:cBhvr>
                                    </p:animEffect>
                                    <p:anim calcmode="lin" valueType="num">
                                      <p:cBhvr>
                                        <p:cTn id="72" dur="1000" fill="hold"/>
                                        <p:tgtEl>
                                          <p:spTgt spid="15"/>
                                        </p:tgtEl>
                                        <p:attrNameLst>
                                          <p:attrName>ppt_x</p:attrName>
                                        </p:attrNameLst>
                                      </p:cBhvr>
                                      <p:tavLst>
                                        <p:tav tm="0">
                                          <p:val>
                                            <p:strVal val="#ppt_x"/>
                                          </p:val>
                                        </p:tav>
                                        <p:tav tm="100000">
                                          <p:val>
                                            <p:strVal val="#ppt_x"/>
                                          </p:val>
                                        </p:tav>
                                      </p:tavLst>
                                    </p:anim>
                                    <p:anim calcmode="lin" valueType="num">
                                      <p:cBhvr>
                                        <p:cTn id="73" dur="900" decel="100000" fill="hold"/>
                                        <p:tgtEl>
                                          <p:spTgt spid="15"/>
                                        </p:tgtEl>
                                        <p:attrNameLst>
                                          <p:attrName>ppt_y</p:attrName>
                                        </p:attrNameLst>
                                      </p:cBhvr>
                                      <p:tavLst>
                                        <p:tav tm="0">
                                          <p:val>
                                            <p:strVal val="#ppt_y+1"/>
                                          </p:val>
                                        </p:tav>
                                        <p:tav tm="100000">
                                          <p:val>
                                            <p:strVal val="#ppt_y-.03"/>
                                          </p:val>
                                        </p:tav>
                                      </p:tavLst>
                                    </p:anim>
                                    <p:anim calcmode="lin" valueType="num">
                                      <p:cBhvr>
                                        <p:cTn id="74" dur="100" accel="100000" fill="hold">
                                          <p:stCondLst>
                                            <p:cond delay="900"/>
                                          </p:stCondLst>
                                        </p:cTn>
                                        <p:tgtEl>
                                          <p:spTgt spid="15"/>
                                        </p:tgtEl>
                                        <p:attrNameLst>
                                          <p:attrName>ppt_y</p:attrName>
                                        </p:attrNameLst>
                                      </p:cBhvr>
                                      <p:tavLst>
                                        <p:tav tm="0">
                                          <p:val>
                                            <p:strVal val="#ppt_y-.03"/>
                                          </p:val>
                                        </p:tav>
                                        <p:tav tm="100000">
                                          <p:val>
                                            <p:strVal val="#ppt_y"/>
                                          </p:val>
                                        </p:tav>
                                      </p:tavLst>
                                    </p:anim>
                                  </p:childTnLst>
                                </p:cTn>
                              </p:par>
                            </p:childTnLst>
                          </p:cTn>
                        </p:par>
                        <p:par>
                          <p:cTn id="75" fill="hold">
                            <p:stCondLst>
                              <p:cond delay="10500"/>
                            </p:stCondLst>
                            <p:childTnLst>
                              <p:par>
                                <p:cTn id="76" presetID="2" presetClass="entr" presetSubtype="1" fill="hold" grpId="0" nodeType="afterEffect">
                                  <p:stCondLst>
                                    <p:cond delay="0"/>
                                  </p:stCondLst>
                                  <p:childTnLst>
                                    <p:set>
                                      <p:cBhvr>
                                        <p:cTn id="77" dur="1" fill="hold">
                                          <p:stCondLst>
                                            <p:cond delay="0"/>
                                          </p:stCondLst>
                                        </p:cTn>
                                        <p:tgtEl>
                                          <p:spTgt spid="22"/>
                                        </p:tgtEl>
                                        <p:attrNameLst>
                                          <p:attrName>style.visibility</p:attrName>
                                        </p:attrNameLst>
                                      </p:cBhvr>
                                      <p:to>
                                        <p:strVal val="visible"/>
                                      </p:to>
                                    </p:set>
                                    <p:anim calcmode="lin" valueType="num">
                                      <p:cBhvr additive="base">
                                        <p:cTn id="78" dur="500" fill="hold"/>
                                        <p:tgtEl>
                                          <p:spTgt spid="22"/>
                                        </p:tgtEl>
                                        <p:attrNameLst>
                                          <p:attrName>ppt_x</p:attrName>
                                        </p:attrNameLst>
                                      </p:cBhvr>
                                      <p:tavLst>
                                        <p:tav tm="0">
                                          <p:val>
                                            <p:strVal val="#ppt_x"/>
                                          </p:val>
                                        </p:tav>
                                        <p:tav tm="100000">
                                          <p:val>
                                            <p:strVal val="#ppt_x"/>
                                          </p:val>
                                        </p:tav>
                                      </p:tavLst>
                                    </p:anim>
                                    <p:anim calcmode="lin" valueType="num">
                                      <p:cBhvr additive="base">
                                        <p:cTn id="79" dur="500" fill="hold"/>
                                        <p:tgtEl>
                                          <p:spTgt spid="22"/>
                                        </p:tgtEl>
                                        <p:attrNameLst>
                                          <p:attrName>ppt_y</p:attrName>
                                        </p:attrNameLst>
                                      </p:cBhvr>
                                      <p:tavLst>
                                        <p:tav tm="0">
                                          <p:val>
                                            <p:strVal val="0-#ppt_h/2"/>
                                          </p:val>
                                        </p:tav>
                                        <p:tav tm="100000">
                                          <p:val>
                                            <p:strVal val="#ppt_y"/>
                                          </p:val>
                                        </p:tav>
                                      </p:tavLst>
                                    </p:anim>
                                  </p:childTnLst>
                                </p:cTn>
                              </p:par>
                              <p:par>
                                <p:cTn id="80" presetID="2" presetClass="entr" presetSubtype="1" fill="hold" grpId="0" nodeType="withEffect">
                                  <p:stCondLst>
                                    <p:cond delay="250"/>
                                  </p:stCondLst>
                                  <p:childTnLst>
                                    <p:set>
                                      <p:cBhvr>
                                        <p:cTn id="81" dur="1" fill="hold">
                                          <p:stCondLst>
                                            <p:cond delay="0"/>
                                          </p:stCondLst>
                                        </p:cTn>
                                        <p:tgtEl>
                                          <p:spTgt spid="23"/>
                                        </p:tgtEl>
                                        <p:attrNameLst>
                                          <p:attrName>style.visibility</p:attrName>
                                        </p:attrNameLst>
                                      </p:cBhvr>
                                      <p:to>
                                        <p:strVal val="visible"/>
                                      </p:to>
                                    </p:set>
                                    <p:anim calcmode="lin" valueType="num">
                                      <p:cBhvr additive="base">
                                        <p:cTn id="82" dur="500" fill="hold"/>
                                        <p:tgtEl>
                                          <p:spTgt spid="23"/>
                                        </p:tgtEl>
                                        <p:attrNameLst>
                                          <p:attrName>ppt_x</p:attrName>
                                        </p:attrNameLst>
                                      </p:cBhvr>
                                      <p:tavLst>
                                        <p:tav tm="0">
                                          <p:val>
                                            <p:strVal val="#ppt_x"/>
                                          </p:val>
                                        </p:tav>
                                        <p:tav tm="100000">
                                          <p:val>
                                            <p:strVal val="#ppt_x"/>
                                          </p:val>
                                        </p:tav>
                                      </p:tavLst>
                                    </p:anim>
                                    <p:anim calcmode="lin" valueType="num">
                                      <p:cBhvr additive="base">
                                        <p:cTn id="83" dur="500" fill="hold"/>
                                        <p:tgtEl>
                                          <p:spTgt spid="23"/>
                                        </p:tgtEl>
                                        <p:attrNameLst>
                                          <p:attrName>ppt_y</p:attrName>
                                        </p:attrNameLst>
                                      </p:cBhvr>
                                      <p:tavLst>
                                        <p:tav tm="0">
                                          <p:val>
                                            <p:strVal val="0-#ppt_h/2"/>
                                          </p:val>
                                        </p:tav>
                                        <p:tav tm="100000">
                                          <p:val>
                                            <p:strVal val="#ppt_y"/>
                                          </p:val>
                                        </p:tav>
                                      </p:tavLst>
                                    </p:anim>
                                  </p:childTnLst>
                                </p:cTn>
                              </p:par>
                              <p:par>
                                <p:cTn id="84" presetID="2" presetClass="entr" presetSubtype="1" fill="hold" grpId="0" nodeType="withEffect">
                                  <p:stCondLst>
                                    <p:cond delay="500"/>
                                  </p:stCondLst>
                                  <p:childTnLst>
                                    <p:set>
                                      <p:cBhvr>
                                        <p:cTn id="85" dur="1" fill="hold">
                                          <p:stCondLst>
                                            <p:cond delay="0"/>
                                          </p:stCondLst>
                                        </p:cTn>
                                        <p:tgtEl>
                                          <p:spTgt spid="24"/>
                                        </p:tgtEl>
                                        <p:attrNameLst>
                                          <p:attrName>style.visibility</p:attrName>
                                        </p:attrNameLst>
                                      </p:cBhvr>
                                      <p:to>
                                        <p:strVal val="visible"/>
                                      </p:to>
                                    </p:set>
                                    <p:anim calcmode="lin" valueType="num">
                                      <p:cBhvr additive="base">
                                        <p:cTn id="86" dur="500" fill="hold"/>
                                        <p:tgtEl>
                                          <p:spTgt spid="24"/>
                                        </p:tgtEl>
                                        <p:attrNameLst>
                                          <p:attrName>ppt_x</p:attrName>
                                        </p:attrNameLst>
                                      </p:cBhvr>
                                      <p:tavLst>
                                        <p:tav tm="0">
                                          <p:val>
                                            <p:strVal val="#ppt_x"/>
                                          </p:val>
                                        </p:tav>
                                        <p:tav tm="100000">
                                          <p:val>
                                            <p:strVal val="#ppt_x"/>
                                          </p:val>
                                        </p:tav>
                                      </p:tavLst>
                                    </p:anim>
                                    <p:anim calcmode="lin" valueType="num">
                                      <p:cBhvr additive="base">
                                        <p:cTn id="87" dur="500" fill="hold"/>
                                        <p:tgtEl>
                                          <p:spTgt spid="24"/>
                                        </p:tgtEl>
                                        <p:attrNameLst>
                                          <p:attrName>ppt_y</p:attrName>
                                        </p:attrNameLst>
                                      </p:cBhvr>
                                      <p:tavLst>
                                        <p:tav tm="0">
                                          <p:val>
                                            <p:strVal val="0-#ppt_h/2"/>
                                          </p:val>
                                        </p:tav>
                                        <p:tav tm="100000">
                                          <p:val>
                                            <p:strVal val="#ppt_y"/>
                                          </p:val>
                                        </p:tav>
                                      </p:tavLst>
                                    </p:anim>
                                  </p:childTnLst>
                                </p:cTn>
                              </p:par>
                              <p:par>
                                <p:cTn id="88" presetID="8" presetClass="emph" presetSubtype="0" repeatCount="2000" fill="hold" grpId="1" nodeType="withEffect">
                                  <p:stCondLst>
                                    <p:cond delay="0"/>
                                  </p:stCondLst>
                                  <p:childTnLst>
                                    <p:animRot by="21600000">
                                      <p:cBhvr>
                                        <p:cTn id="89" dur="3500" fill="hold"/>
                                        <p:tgtEl>
                                          <p:spTgt spid="22"/>
                                        </p:tgtEl>
                                        <p:attrNameLst>
                                          <p:attrName>r</p:attrName>
                                        </p:attrNameLst>
                                      </p:cBhvr>
                                    </p:animRot>
                                  </p:childTnLst>
                                </p:cTn>
                              </p:par>
                              <p:par>
                                <p:cTn id="90" presetID="8" presetClass="emph" presetSubtype="0" repeatCount="2000" fill="hold" grpId="1" nodeType="withEffect">
                                  <p:stCondLst>
                                    <p:cond delay="0"/>
                                  </p:stCondLst>
                                  <p:childTnLst>
                                    <p:animRot by="21600000">
                                      <p:cBhvr>
                                        <p:cTn id="91" dur="3500" fill="hold"/>
                                        <p:tgtEl>
                                          <p:spTgt spid="24"/>
                                        </p:tgtEl>
                                        <p:attrNameLst>
                                          <p:attrName>r</p:attrName>
                                        </p:attrNameLst>
                                      </p:cBhvr>
                                    </p:animRot>
                                  </p:childTnLst>
                                </p:cTn>
                              </p:par>
                              <p:par>
                                <p:cTn id="92" presetID="6" presetClass="emph" presetSubtype="0" repeatCount="2000" autoRev="1" fill="hold" grpId="1" nodeType="withEffect">
                                  <p:stCondLst>
                                    <p:cond delay="0"/>
                                  </p:stCondLst>
                                  <p:childTnLst>
                                    <p:animScale>
                                      <p:cBhvr>
                                        <p:cTn id="93" dur="2000" fill="hold"/>
                                        <p:tgtEl>
                                          <p:spTgt spid="23"/>
                                        </p:tgtEl>
                                      </p:cBhvr>
                                      <p:by x="150000" y="150000"/>
                                    </p:animScale>
                                  </p:childTnLst>
                                </p:cTn>
                              </p:par>
                            </p:childTnLst>
                          </p:cTn>
                        </p:par>
                        <p:par>
                          <p:cTn id="94" fill="hold">
                            <p:stCondLst>
                              <p:cond delay="18500"/>
                            </p:stCondLst>
                            <p:childTnLst>
                              <p:par>
                                <p:cTn id="95" presetID="37" presetClass="entr" presetSubtype="0" fill="hold" nodeType="afterEffect">
                                  <p:stCondLst>
                                    <p:cond delay="0"/>
                                  </p:stCondLst>
                                  <p:childTnLst>
                                    <p:set>
                                      <p:cBhvr>
                                        <p:cTn id="96" dur="1" fill="hold">
                                          <p:stCondLst>
                                            <p:cond delay="0"/>
                                          </p:stCondLst>
                                        </p:cTn>
                                        <p:tgtEl>
                                          <p:spTgt spid="25"/>
                                        </p:tgtEl>
                                        <p:attrNameLst>
                                          <p:attrName>style.visibility</p:attrName>
                                        </p:attrNameLst>
                                      </p:cBhvr>
                                      <p:to>
                                        <p:strVal val="visible"/>
                                      </p:to>
                                    </p:set>
                                    <p:animEffect transition="in" filter="fade">
                                      <p:cBhvr>
                                        <p:cTn id="97" dur="1000"/>
                                        <p:tgtEl>
                                          <p:spTgt spid="25"/>
                                        </p:tgtEl>
                                      </p:cBhvr>
                                    </p:animEffect>
                                    <p:anim calcmode="lin" valueType="num">
                                      <p:cBhvr>
                                        <p:cTn id="98" dur="1000" fill="hold"/>
                                        <p:tgtEl>
                                          <p:spTgt spid="25"/>
                                        </p:tgtEl>
                                        <p:attrNameLst>
                                          <p:attrName>ppt_x</p:attrName>
                                        </p:attrNameLst>
                                      </p:cBhvr>
                                      <p:tavLst>
                                        <p:tav tm="0">
                                          <p:val>
                                            <p:strVal val="#ppt_x"/>
                                          </p:val>
                                        </p:tav>
                                        <p:tav tm="100000">
                                          <p:val>
                                            <p:strVal val="#ppt_x"/>
                                          </p:val>
                                        </p:tav>
                                      </p:tavLst>
                                    </p:anim>
                                    <p:anim calcmode="lin" valueType="num">
                                      <p:cBhvr>
                                        <p:cTn id="99" dur="900" decel="100000" fill="hold"/>
                                        <p:tgtEl>
                                          <p:spTgt spid="25"/>
                                        </p:tgtEl>
                                        <p:attrNameLst>
                                          <p:attrName>ppt_y</p:attrName>
                                        </p:attrNameLst>
                                      </p:cBhvr>
                                      <p:tavLst>
                                        <p:tav tm="0">
                                          <p:val>
                                            <p:strVal val="#ppt_y+1"/>
                                          </p:val>
                                        </p:tav>
                                        <p:tav tm="100000">
                                          <p:val>
                                            <p:strVal val="#ppt_y-.03"/>
                                          </p:val>
                                        </p:tav>
                                      </p:tavLst>
                                    </p:anim>
                                    <p:anim calcmode="lin" valueType="num">
                                      <p:cBhvr>
                                        <p:cTn id="100" dur="100" accel="100000" fill="hold">
                                          <p:stCondLst>
                                            <p:cond delay="900"/>
                                          </p:stCondLst>
                                        </p:cTn>
                                        <p:tgtEl>
                                          <p:spTgt spid="25"/>
                                        </p:tgtEl>
                                        <p:attrNameLst>
                                          <p:attrName>ppt_y</p:attrName>
                                        </p:attrNameLst>
                                      </p:cBhvr>
                                      <p:tavLst>
                                        <p:tav tm="0">
                                          <p:val>
                                            <p:strVal val="#ppt_y-.03"/>
                                          </p:val>
                                        </p:tav>
                                        <p:tav tm="100000">
                                          <p:val>
                                            <p:strVal val="#ppt_y"/>
                                          </p:val>
                                        </p:tav>
                                      </p:tavLst>
                                    </p:anim>
                                  </p:childTnLst>
                                </p:cTn>
                              </p:par>
                              <p:par>
                                <p:cTn id="101" presetID="2" presetClass="entr" presetSubtype="1" fill="hold" grpId="0" nodeType="withEffect">
                                  <p:stCondLst>
                                    <p:cond delay="0"/>
                                  </p:stCondLst>
                                  <p:childTnLst>
                                    <p:set>
                                      <p:cBhvr>
                                        <p:cTn id="102" dur="1" fill="hold">
                                          <p:stCondLst>
                                            <p:cond delay="0"/>
                                          </p:stCondLst>
                                        </p:cTn>
                                        <p:tgtEl>
                                          <p:spTgt spid="27"/>
                                        </p:tgtEl>
                                        <p:attrNameLst>
                                          <p:attrName>style.visibility</p:attrName>
                                        </p:attrNameLst>
                                      </p:cBhvr>
                                      <p:to>
                                        <p:strVal val="visible"/>
                                      </p:to>
                                    </p:set>
                                    <p:anim calcmode="lin" valueType="num">
                                      <p:cBhvr additive="base">
                                        <p:cTn id="103" dur="500" fill="hold"/>
                                        <p:tgtEl>
                                          <p:spTgt spid="27"/>
                                        </p:tgtEl>
                                        <p:attrNameLst>
                                          <p:attrName>ppt_x</p:attrName>
                                        </p:attrNameLst>
                                      </p:cBhvr>
                                      <p:tavLst>
                                        <p:tav tm="0">
                                          <p:val>
                                            <p:strVal val="#ppt_x"/>
                                          </p:val>
                                        </p:tav>
                                        <p:tav tm="100000">
                                          <p:val>
                                            <p:strVal val="#ppt_x"/>
                                          </p:val>
                                        </p:tav>
                                      </p:tavLst>
                                    </p:anim>
                                    <p:anim calcmode="lin" valueType="num">
                                      <p:cBhvr additive="base">
                                        <p:cTn id="104" dur="500" fill="hold"/>
                                        <p:tgtEl>
                                          <p:spTgt spid="27"/>
                                        </p:tgtEl>
                                        <p:attrNameLst>
                                          <p:attrName>ppt_y</p:attrName>
                                        </p:attrNameLst>
                                      </p:cBhvr>
                                      <p:tavLst>
                                        <p:tav tm="0">
                                          <p:val>
                                            <p:strVal val="0-#ppt_h/2"/>
                                          </p:val>
                                        </p:tav>
                                        <p:tav tm="100000">
                                          <p:val>
                                            <p:strVal val="#ppt_y"/>
                                          </p:val>
                                        </p:tav>
                                      </p:tavLst>
                                    </p:anim>
                                  </p:childTnLst>
                                </p:cTn>
                              </p:par>
                              <p:par>
                                <p:cTn id="105" presetID="2" presetClass="entr" presetSubtype="1" fill="hold" grpId="0" nodeType="withEffect">
                                  <p:stCondLst>
                                    <p:cond delay="250"/>
                                  </p:stCondLst>
                                  <p:childTnLst>
                                    <p:set>
                                      <p:cBhvr>
                                        <p:cTn id="106" dur="1" fill="hold">
                                          <p:stCondLst>
                                            <p:cond delay="0"/>
                                          </p:stCondLst>
                                        </p:cTn>
                                        <p:tgtEl>
                                          <p:spTgt spid="28"/>
                                        </p:tgtEl>
                                        <p:attrNameLst>
                                          <p:attrName>style.visibility</p:attrName>
                                        </p:attrNameLst>
                                      </p:cBhvr>
                                      <p:to>
                                        <p:strVal val="visible"/>
                                      </p:to>
                                    </p:set>
                                    <p:anim calcmode="lin" valueType="num">
                                      <p:cBhvr additive="base">
                                        <p:cTn id="107" dur="500" fill="hold"/>
                                        <p:tgtEl>
                                          <p:spTgt spid="28"/>
                                        </p:tgtEl>
                                        <p:attrNameLst>
                                          <p:attrName>ppt_x</p:attrName>
                                        </p:attrNameLst>
                                      </p:cBhvr>
                                      <p:tavLst>
                                        <p:tav tm="0">
                                          <p:val>
                                            <p:strVal val="#ppt_x"/>
                                          </p:val>
                                        </p:tav>
                                        <p:tav tm="100000">
                                          <p:val>
                                            <p:strVal val="#ppt_x"/>
                                          </p:val>
                                        </p:tav>
                                      </p:tavLst>
                                    </p:anim>
                                    <p:anim calcmode="lin" valueType="num">
                                      <p:cBhvr additive="base">
                                        <p:cTn id="108" dur="500" fill="hold"/>
                                        <p:tgtEl>
                                          <p:spTgt spid="28"/>
                                        </p:tgtEl>
                                        <p:attrNameLst>
                                          <p:attrName>ppt_y</p:attrName>
                                        </p:attrNameLst>
                                      </p:cBhvr>
                                      <p:tavLst>
                                        <p:tav tm="0">
                                          <p:val>
                                            <p:strVal val="0-#ppt_h/2"/>
                                          </p:val>
                                        </p:tav>
                                        <p:tav tm="100000">
                                          <p:val>
                                            <p:strVal val="#ppt_y"/>
                                          </p:val>
                                        </p:tav>
                                      </p:tavLst>
                                    </p:anim>
                                  </p:childTnLst>
                                </p:cTn>
                              </p:par>
                            </p:childTnLst>
                          </p:cTn>
                        </p:par>
                        <p:par>
                          <p:cTn id="109" fill="hold">
                            <p:stCondLst>
                              <p:cond delay="19500"/>
                            </p:stCondLst>
                            <p:childTnLst>
                              <p:par>
                                <p:cTn id="110" presetID="2" presetClass="entr" presetSubtype="2" fill="hold" nodeType="afterEffect">
                                  <p:stCondLst>
                                    <p:cond delay="0"/>
                                  </p:stCondLst>
                                  <p:childTnLst>
                                    <p:set>
                                      <p:cBhvr>
                                        <p:cTn id="111" dur="1" fill="hold">
                                          <p:stCondLst>
                                            <p:cond delay="0"/>
                                          </p:stCondLst>
                                        </p:cTn>
                                        <p:tgtEl>
                                          <p:spTgt spid="29"/>
                                        </p:tgtEl>
                                        <p:attrNameLst>
                                          <p:attrName>style.visibility</p:attrName>
                                        </p:attrNameLst>
                                      </p:cBhvr>
                                      <p:to>
                                        <p:strVal val="visible"/>
                                      </p:to>
                                    </p:set>
                                    <p:anim calcmode="lin" valueType="num">
                                      <p:cBhvr additive="base">
                                        <p:cTn id="112" dur="500" fill="hold"/>
                                        <p:tgtEl>
                                          <p:spTgt spid="29"/>
                                        </p:tgtEl>
                                        <p:attrNameLst>
                                          <p:attrName>ppt_x</p:attrName>
                                        </p:attrNameLst>
                                      </p:cBhvr>
                                      <p:tavLst>
                                        <p:tav tm="0">
                                          <p:val>
                                            <p:strVal val="1+#ppt_w/2"/>
                                          </p:val>
                                        </p:tav>
                                        <p:tav tm="100000">
                                          <p:val>
                                            <p:strVal val="#ppt_x"/>
                                          </p:val>
                                        </p:tav>
                                      </p:tavLst>
                                    </p:anim>
                                    <p:anim calcmode="lin" valueType="num">
                                      <p:cBhvr additive="base">
                                        <p:cTn id="113" dur="500" fill="hold"/>
                                        <p:tgtEl>
                                          <p:spTgt spid="29"/>
                                        </p:tgtEl>
                                        <p:attrNameLst>
                                          <p:attrName>ppt_y</p:attrName>
                                        </p:attrNameLst>
                                      </p:cBhvr>
                                      <p:tavLst>
                                        <p:tav tm="0">
                                          <p:val>
                                            <p:strVal val="#ppt_y"/>
                                          </p:val>
                                        </p:tav>
                                        <p:tav tm="100000">
                                          <p:val>
                                            <p:strVal val="#ppt_y"/>
                                          </p:val>
                                        </p:tav>
                                      </p:tavLst>
                                    </p:anim>
                                  </p:childTnLst>
                                </p:cTn>
                              </p:par>
                              <p:par>
                                <p:cTn id="114" presetID="0" presetClass="path" presetSubtype="0" accel="50000" decel="50000" fill="hold" nodeType="withEffect">
                                  <p:stCondLst>
                                    <p:cond delay="500"/>
                                  </p:stCondLst>
                                  <p:childTnLst>
                                    <p:animMotion origin="layout" path="M -2.08333E-7 0.01204 C -0.01003 0.01319 -0.01875 0.01666 -0.02865 0.01782 C -0.03867 0.02199 -0.04805 0.02245 -0.05872 0.02384 C -0.15169 0.02199 -0.15352 0.03264 -0.20625 0.01458 C -0.21185 0.00949 -0.21302 0.00555 -0.2181 -0.00162 C -0.22604 -0.0125 -0.2345 -0.02384 -0.2457 -0.02778 C -0.27448 -0.05394 -0.34062 -0.04329 -0.36146 -0.04375 C -0.36992 -0.04653 -0.37865 -0.04792 -0.38737 -0.05093 C -0.39284 -0.05255 -0.39779 -0.05533 -0.40325 -0.05671 C -0.41094 -0.06065 -0.4194 -0.06482 -0.4276 -0.0669 C -0.44023 -0.07546 -0.45325 -0.08218 -0.46706 -0.08773 C -0.47187 -0.08935 -0.47591 -0.09259 -0.48034 -0.09537 C -0.49102 -0.10116 -0.50352 -0.10556 -0.51471 -0.1081 C -0.54075 -0.10718 -0.56602 -0.10556 -0.5918 -0.10648 C -0.60352 -0.11204 -0.61523 -0.11644 -0.62617 -0.12408 C -0.63112 -0.12755 -0.63607 -0.13102 -0.64154 -0.1331 C -0.65195 -0.14144 -0.63958 -0.13241 -0.64987 -0.1375 C -0.6543 -0.14028 -0.65872 -0.14398 -0.66341 -0.14676 C -0.6681 -0.14954 -0.66497 -0.1463 -0.66914 -0.14908 C -0.67695 -0.15417 -0.6849 -0.15926 -0.69336 -0.16273 C -0.70091 -0.16945 -0.70924 -0.17639 -0.71771 -0.18125 C -0.72409 -0.19005 -0.73424 -0.19421 -0.73945 -0.20509 C -0.74062 -0.20764 -0.74206 -0.20949 -0.74271 -0.21181 C -0.74336 -0.21366 -0.74362 -0.21597 -0.7444 -0.21783 C -0.74648 -0.22246 -0.74987 -0.2257 -0.75208 -0.23033 C -0.7569 -0.24005 -0.76094 -0.24584 -0.76706 -0.25417 " pathEditMode="relative" rAng="0" ptsTypes="AAAAAAAAAAAAAAAAAAAAAAAAAA">
                                      <p:cBhvr>
                                        <p:cTn id="115" dur="6500" fill="hold"/>
                                        <p:tgtEl>
                                          <p:spTgt spid="29"/>
                                        </p:tgtEl>
                                        <p:attrNameLst>
                                          <p:attrName>ppt_x</p:attrName>
                                          <p:attrName>ppt_y</p:attrName>
                                        </p:attrNameLst>
                                      </p:cBhvr>
                                      <p:rCtr x="-38359" y="-12662"/>
                                    </p:animMotion>
                                  </p:childTnLst>
                                </p:cTn>
                              </p:par>
                              <p:par>
                                <p:cTn id="116" presetID="8" presetClass="emph" presetSubtype="0" repeatCount="2000" fill="hold" grpId="1" nodeType="withEffect">
                                  <p:stCondLst>
                                    <p:cond delay="0"/>
                                  </p:stCondLst>
                                  <p:childTnLst>
                                    <p:animRot by="21600000">
                                      <p:cBhvr>
                                        <p:cTn id="117" dur="3500" fill="hold"/>
                                        <p:tgtEl>
                                          <p:spTgt spid="27"/>
                                        </p:tgtEl>
                                        <p:attrNameLst>
                                          <p:attrName>r</p:attrName>
                                        </p:attrNameLst>
                                      </p:cBhvr>
                                    </p:animRot>
                                  </p:childTnLst>
                                </p:cTn>
                              </p:par>
                              <p:par>
                                <p:cTn id="118" presetID="6" presetClass="emph" presetSubtype="0" repeatCount="2000" autoRev="1" fill="hold" grpId="1" nodeType="withEffect">
                                  <p:stCondLst>
                                    <p:cond delay="0"/>
                                  </p:stCondLst>
                                  <p:childTnLst>
                                    <p:animScale>
                                      <p:cBhvr>
                                        <p:cTn id="119" dur="2000" fill="hold"/>
                                        <p:tgtEl>
                                          <p:spTgt spid="28"/>
                                        </p:tgtEl>
                                      </p:cBhvr>
                                      <p:by x="150000" y="150000"/>
                                    </p:animScale>
                                  </p:childTnLst>
                                </p:cTn>
                              </p:par>
                            </p:childTnLst>
                          </p:cTn>
                        </p:par>
                        <p:par>
                          <p:cTn id="120" fill="hold">
                            <p:stCondLst>
                              <p:cond delay="27500"/>
                            </p:stCondLst>
                            <p:childTnLst>
                              <p:par>
                                <p:cTn id="121" presetID="2" presetClass="entr" presetSubtype="1" fill="hold" grpId="0" nodeType="afterEffect">
                                  <p:stCondLst>
                                    <p:cond delay="0"/>
                                  </p:stCondLst>
                                  <p:childTnLst>
                                    <p:set>
                                      <p:cBhvr>
                                        <p:cTn id="122" dur="1" fill="hold">
                                          <p:stCondLst>
                                            <p:cond delay="0"/>
                                          </p:stCondLst>
                                        </p:cTn>
                                        <p:tgtEl>
                                          <p:spTgt spid="30"/>
                                        </p:tgtEl>
                                        <p:attrNameLst>
                                          <p:attrName>style.visibility</p:attrName>
                                        </p:attrNameLst>
                                      </p:cBhvr>
                                      <p:to>
                                        <p:strVal val="visible"/>
                                      </p:to>
                                    </p:set>
                                    <p:anim calcmode="lin" valueType="num">
                                      <p:cBhvr additive="base">
                                        <p:cTn id="123" dur="500" fill="hold"/>
                                        <p:tgtEl>
                                          <p:spTgt spid="30"/>
                                        </p:tgtEl>
                                        <p:attrNameLst>
                                          <p:attrName>ppt_x</p:attrName>
                                        </p:attrNameLst>
                                      </p:cBhvr>
                                      <p:tavLst>
                                        <p:tav tm="0">
                                          <p:val>
                                            <p:strVal val="#ppt_x"/>
                                          </p:val>
                                        </p:tav>
                                        <p:tav tm="100000">
                                          <p:val>
                                            <p:strVal val="#ppt_x"/>
                                          </p:val>
                                        </p:tav>
                                      </p:tavLst>
                                    </p:anim>
                                    <p:anim calcmode="lin" valueType="num">
                                      <p:cBhvr additive="base">
                                        <p:cTn id="124" dur="500" fill="hold"/>
                                        <p:tgtEl>
                                          <p:spTgt spid="30"/>
                                        </p:tgtEl>
                                        <p:attrNameLst>
                                          <p:attrName>ppt_y</p:attrName>
                                        </p:attrNameLst>
                                      </p:cBhvr>
                                      <p:tavLst>
                                        <p:tav tm="0">
                                          <p:val>
                                            <p:strVal val="0-#ppt_h/2"/>
                                          </p:val>
                                        </p:tav>
                                        <p:tav tm="100000">
                                          <p:val>
                                            <p:strVal val="#ppt_y"/>
                                          </p:val>
                                        </p:tav>
                                      </p:tavLst>
                                    </p:anim>
                                  </p:childTnLst>
                                </p:cTn>
                              </p:par>
                              <p:par>
                                <p:cTn id="125" presetID="2" presetClass="entr" presetSubtype="1" fill="hold" grpId="0" nodeType="withEffect">
                                  <p:stCondLst>
                                    <p:cond delay="250"/>
                                  </p:stCondLst>
                                  <p:childTnLst>
                                    <p:set>
                                      <p:cBhvr>
                                        <p:cTn id="126" dur="1" fill="hold">
                                          <p:stCondLst>
                                            <p:cond delay="0"/>
                                          </p:stCondLst>
                                        </p:cTn>
                                        <p:tgtEl>
                                          <p:spTgt spid="31"/>
                                        </p:tgtEl>
                                        <p:attrNameLst>
                                          <p:attrName>style.visibility</p:attrName>
                                        </p:attrNameLst>
                                      </p:cBhvr>
                                      <p:to>
                                        <p:strVal val="visible"/>
                                      </p:to>
                                    </p:set>
                                    <p:anim calcmode="lin" valueType="num">
                                      <p:cBhvr additive="base">
                                        <p:cTn id="127" dur="500" fill="hold"/>
                                        <p:tgtEl>
                                          <p:spTgt spid="31"/>
                                        </p:tgtEl>
                                        <p:attrNameLst>
                                          <p:attrName>ppt_x</p:attrName>
                                        </p:attrNameLst>
                                      </p:cBhvr>
                                      <p:tavLst>
                                        <p:tav tm="0">
                                          <p:val>
                                            <p:strVal val="#ppt_x"/>
                                          </p:val>
                                        </p:tav>
                                        <p:tav tm="100000">
                                          <p:val>
                                            <p:strVal val="#ppt_x"/>
                                          </p:val>
                                        </p:tav>
                                      </p:tavLst>
                                    </p:anim>
                                    <p:anim calcmode="lin" valueType="num">
                                      <p:cBhvr additive="base">
                                        <p:cTn id="128" dur="500" fill="hold"/>
                                        <p:tgtEl>
                                          <p:spTgt spid="31"/>
                                        </p:tgtEl>
                                        <p:attrNameLst>
                                          <p:attrName>ppt_y</p:attrName>
                                        </p:attrNameLst>
                                      </p:cBhvr>
                                      <p:tavLst>
                                        <p:tav tm="0">
                                          <p:val>
                                            <p:strVal val="0-#ppt_h/2"/>
                                          </p:val>
                                        </p:tav>
                                        <p:tav tm="100000">
                                          <p:val>
                                            <p:strVal val="#ppt_y"/>
                                          </p:val>
                                        </p:tav>
                                      </p:tavLst>
                                    </p:anim>
                                  </p:childTnLst>
                                </p:cTn>
                              </p:par>
                              <p:par>
                                <p:cTn id="129" presetID="2" presetClass="entr" presetSubtype="1" fill="hold" grpId="0" nodeType="withEffect">
                                  <p:stCondLst>
                                    <p:cond delay="500"/>
                                  </p:stCondLst>
                                  <p:childTnLst>
                                    <p:set>
                                      <p:cBhvr>
                                        <p:cTn id="130" dur="1" fill="hold">
                                          <p:stCondLst>
                                            <p:cond delay="0"/>
                                          </p:stCondLst>
                                        </p:cTn>
                                        <p:tgtEl>
                                          <p:spTgt spid="32"/>
                                        </p:tgtEl>
                                        <p:attrNameLst>
                                          <p:attrName>style.visibility</p:attrName>
                                        </p:attrNameLst>
                                      </p:cBhvr>
                                      <p:to>
                                        <p:strVal val="visible"/>
                                      </p:to>
                                    </p:set>
                                    <p:anim calcmode="lin" valueType="num">
                                      <p:cBhvr additive="base">
                                        <p:cTn id="131" dur="500" fill="hold"/>
                                        <p:tgtEl>
                                          <p:spTgt spid="32"/>
                                        </p:tgtEl>
                                        <p:attrNameLst>
                                          <p:attrName>ppt_x</p:attrName>
                                        </p:attrNameLst>
                                      </p:cBhvr>
                                      <p:tavLst>
                                        <p:tav tm="0">
                                          <p:val>
                                            <p:strVal val="#ppt_x"/>
                                          </p:val>
                                        </p:tav>
                                        <p:tav tm="100000">
                                          <p:val>
                                            <p:strVal val="#ppt_x"/>
                                          </p:val>
                                        </p:tav>
                                      </p:tavLst>
                                    </p:anim>
                                    <p:anim calcmode="lin" valueType="num">
                                      <p:cBhvr additive="base">
                                        <p:cTn id="132" dur="500" fill="hold"/>
                                        <p:tgtEl>
                                          <p:spTgt spid="32"/>
                                        </p:tgtEl>
                                        <p:attrNameLst>
                                          <p:attrName>ppt_y</p:attrName>
                                        </p:attrNameLst>
                                      </p:cBhvr>
                                      <p:tavLst>
                                        <p:tav tm="0">
                                          <p:val>
                                            <p:strVal val="0-#ppt_h/2"/>
                                          </p:val>
                                        </p:tav>
                                        <p:tav tm="100000">
                                          <p:val>
                                            <p:strVal val="#ppt_y"/>
                                          </p:val>
                                        </p:tav>
                                      </p:tavLst>
                                    </p:anim>
                                  </p:childTnLst>
                                </p:cTn>
                              </p:par>
                              <p:par>
                                <p:cTn id="133" presetID="8" presetClass="emph" presetSubtype="0" repeatCount="2000" fill="hold" grpId="1" nodeType="withEffect">
                                  <p:stCondLst>
                                    <p:cond delay="0"/>
                                  </p:stCondLst>
                                  <p:childTnLst>
                                    <p:animRot by="21600000">
                                      <p:cBhvr>
                                        <p:cTn id="134" dur="3500" fill="hold"/>
                                        <p:tgtEl>
                                          <p:spTgt spid="30"/>
                                        </p:tgtEl>
                                        <p:attrNameLst>
                                          <p:attrName>r</p:attrName>
                                        </p:attrNameLst>
                                      </p:cBhvr>
                                    </p:animRot>
                                  </p:childTnLst>
                                </p:cTn>
                              </p:par>
                              <p:par>
                                <p:cTn id="135" presetID="8" presetClass="emph" presetSubtype="0" repeatCount="2000" fill="hold" grpId="1" nodeType="withEffect">
                                  <p:stCondLst>
                                    <p:cond delay="0"/>
                                  </p:stCondLst>
                                  <p:childTnLst>
                                    <p:animRot by="21600000">
                                      <p:cBhvr>
                                        <p:cTn id="136" dur="3500" fill="hold"/>
                                        <p:tgtEl>
                                          <p:spTgt spid="32"/>
                                        </p:tgtEl>
                                        <p:attrNameLst>
                                          <p:attrName>r</p:attrName>
                                        </p:attrNameLst>
                                      </p:cBhvr>
                                    </p:animRot>
                                  </p:childTnLst>
                                </p:cTn>
                              </p:par>
                              <p:par>
                                <p:cTn id="137" presetID="6" presetClass="emph" presetSubtype="0" repeatCount="2000" autoRev="1" fill="hold" grpId="1" nodeType="withEffect">
                                  <p:stCondLst>
                                    <p:cond delay="0"/>
                                  </p:stCondLst>
                                  <p:childTnLst>
                                    <p:animScale>
                                      <p:cBhvr>
                                        <p:cTn id="138" dur="2000" fill="hold"/>
                                        <p:tgtEl>
                                          <p:spTgt spid="31"/>
                                        </p:tgtEl>
                                      </p:cBhvr>
                                      <p:by x="150000" y="150000"/>
                                    </p:animScale>
                                  </p:childTnLst>
                                </p:cTn>
                              </p:par>
                            </p:childTnLst>
                          </p:cTn>
                        </p:par>
                        <p:par>
                          <p:cTn id="139" fill="hold">
                            <p:stCondLst>
                              <p:cond delay="35500"/>
                            </p:stCondLst>
                            <p:childTnLst>
                              <p:par>
                                <p:cTn id="140" presetID="37" presetClass="entr" presetSubtype="0" fill="hold" nodeType="afterEffect">
                                  <p:stCondLst>
                                    <p:cond delay="0"/>
                                  </p:stCondLst>
                                  <p:childTnLst>
                                    <p:set>
                                      <p:cBhvr>
                                        <p:cTn id="141" dur="1" fill="hold">
                                          <p:stCondLst>
                                            <p:cond delay="0"/>
                                          </p:stCondLst>
                                        </p:cTn>
                                        <p:tgtEl>
                                          <p:spTgt spid="33"/>
                                        </p:tgtEl>
                                        <p:attrNameLst>
                                          <p:attrName>style.visibility</p:attrName>
                                        </p:attrNameLst>
                                      </p:cBhvr>
                                      <p:to>
                                        <p:strVal val="visible"/>
                                      </p:to>
                                    </p:set>
                                    <p:animEffect transition="in" filter="fade">
                                      <p:cBhvr>
                                        <p:cTn id="142" dur="1000"/>
                                        <p:tgtEl>
                                          <p:spTgt spid="33"/>
                                        </p:tgtEl>
                                      </p:cBhvr>
                                    </p:animEffect>
                                    <p:anim calcmode="lin" valueType="num">
                                      <p:cBhvr>
                                        <p:cTn id="143" dur="1000" fill="hold"/>
                                        <p:tgtEl>
                                          <p:spTgt spid="33"/>
                                        </p:tgtEl>
                                        <p:attrNameLst>
                                          <p:attrName>ppt_x</p:attrName>
                                        </p:attrNameLst>
                                      </p:cBhvr>
                                      <p:tavLst>
                                        <p:tav tm="0">
                                          <p:val>
                                            <p:strVal val="#ppt_x"/>
                                          </p:val>
                                        </p:tav>
                                        <p:tav tm="100000">
                                          <p:val>
                                            <p:strVal val="#ppt_x"/>
                                          </p:val>
                                        </p:tav>
                                      </p:tavLst>
                                    </p:anim>
                                    <p:anim calcmode="lin" valueType="num">
                                      <p:cBhvr>
                                        <p:cTn id="144" dur="900" decel="100000" fill="hold"/>
                                        <p:tgtEl>
                                          <p:spTgt spid="33"/>
                                        </p:tgtEl>
                                        <p:attrNameLst>
                                          <p:attrName>ppt_y</p:attrName>
                                        </p:attrNameLst>
                                      </p:cBhvr>
                                      <p:tavLst>
                                        <p:tav tm="0">
                                          <p:val>
                                            <p:strVal val="#ppt_y+1"/>
                                          </p:val>
                                        </p:tav>
                                        <p:tav tm="100000">
                                          <p:val>
                                            <p:strVal val="#ppt_y-.03"/>
                                          </p:val>
                                        </p:tav>
                                      </p:tavLst>
                                    </p:anim>
                                    <p:anim calcmode="lin" valueType="num">
                                      <p:cBhvr>
                                        <p:cTn id="145" dur="100" accel="100000" fill="hold">
                                          <p:stCondLst>
                                            <p:cond delay="900"/>
                                          </p:stCondLst>
                                        </p:cTn>
                                        <p:tgtEl>
                                          <p:spTgt spid="33"/>
                                        </p:tgtEl>
                                        <p:attrNameLst>
                                          <p:attrName>ppt_y</p:attrName>
                                        </p:attrNameLst>
                                      </p:cBhvr>
                                      <p:tavLst>
                                        <p:tav tm="0">
                                          <p:val>
                                            <p:strVal val="#ppt_y-.03"/>
                                          </p:val>
                                        </p:tav>
                                        <p:tav tm="100000">
                                          <p:val>
                                            <p:strVal val="#ppt_y"/>
                                          </p:val>
                                        </p:tav>
                                      </p:tavLst>
                                    </p:anim>
                                  </p:childTnLst>
                                </p:cTn>
                              </p:par>
                              <p:par>
                                <p:cTn id="146" presetID="2" presetClass="entr" presetSubtype="1" fill="hold" grpId="0" nodeType="withEffect">
                                  <p:stCondLst>
                                    <p:cond delay="0"/>
                                  </p:stCondLst>
                                  <p:childTnLst>
                                    <p:set>
                                      <p:cBhvr>
                                        <p:cTn id="147" dur="1" fill="hold">
                                          <p:stCondLst>
                                            <p:cond delay="0"/>
                                          </p:stCondLst>
                                        </p:cTn>
                                        <p:tgtEl>
                                          <p:spTgt spid="35"/>
                                        </p:tgtEl>
                                        <p:attrNameLst>
                                          <p:attrName>style.visibility</p:attrName>
                                        </p:attrNameLst>
                                      </p:cBhvr>
                                      <p:to>
                                        <p:strVal val="visible"/>
                                      </p:to>
                                    </p:set>
                                    <p:anim calcmode="lin" valueType="num">
                                      <p:cBhvr additive="base">
                                        <p:cTn id="148" dur="750" fill="hold"/>
                                        <p:tgtEl>
                                          <p:spTgt spid="35"/>
                                        </p:tgtEl>
                                        <p:attrNameLst>
                                          <p:attrName>ppt_x</p:attrName>
                                        </p:attrNameLst>
                                      </p:cBhvr>
                                      <p:tavLst>
                                        <p:tav tm="0">
                                          <p:val>
                                            <p:strVal val="#ppt_x"/>
                                          </p:val>
                                        </p:tav>
                                        <p:tav tm="100000">
                                          <p:val>
                                            <p:strVal val="#ppt_x"/>
                                          </p:val>
                                        </p:tav>
                                      </p:tavLst>
                                    </p:anim>
                                    <p:anim calcmode="lin" valueType="num">
                                      <p:cBhvr additive="base">
                                        <p:cTn id="149" dur="750" fill="hold"/>
                                        <p:tgtEl>
                                          <p:spTgt spid="35"/>
                                        </p:tgtEl>
                                        <p:attrNameLst>
                                          <p:attrName>ppt_y</p:attrName>
                                        </p:attrNameLst>
                                      </p:cBhvr>
                                      <p:tavLst>
                                        <p:tav tm="0">
                                          <p:val>
                                            <p:strVal val="0-#ppt_h/2"/>
                                          </p:val>
                                        </p:tav>
                                        <p:tav tm="100000">
                                          <p:val>
                                            <p:strVal val="#ppt_y"/>
                                          </p:val>
                                        </p:tav>
                                      </p:tavLst>
                                    </p:anim>
                                  </p:childTnLst>
                                </p:cTn>
                              </p:par>
                              <p:par>
                                <p:cTn id="150" presetID="2" presetClass="entr" presetSubtype="1" fill="hold" grpId="0" nodeType="withEffect">
                                  <p:stCondLst>
                                    <p:cond delay="0"/>
                                  </p:stCondLst>
                                  <p:childTnLst>
                                    <p:set>
                                      <p:cBhvr>
                                        <p:cTn id="151" dur="1" fill="hold">
                                          <p:stCondLst>
                                            <p:cond delay="0"/>
                                          </p:stCondLst>
                                        </p:cTn>
                                        <p:tgtEl>
                                          <p:spTgt spid="36"/>
                                        </p:tgtEl>
                                        <p:attrNameLst>
                                          <p:attrName>style.visibility</p:attrName>
                                        </p:attrNameLst>
                                      </p:cBhvr>
                                      <p:to>
                                        <p:strVal val="visible"/>
                                      </p:to>
                                    </p:set>
                                    <p:anim calcmode="lin" valueType="num">
                                      <p:cBhvr additive="base">
                                        <p:cTn id="152" dur="500" fill="hold"/>
                                        <p:tgtEl>
                                          <p:spTgt spid="36"/>
                                        </p:tgtEl>
                                        <p:attrNameLst>
                                          <p:attrName>ppt_x</p:attrName>
                                        </p:attrNameLst>
                                      </p:cBhvr>
                                      <p:tavLst>
                                        <p:tav tm="0">
                                          <p:val>
                                            <p:strVal val="#ppt_x"/>
                                          </p:val>
                                        </p:tav>
                                        <p:tav tm="100000">
                                          <p:val>
                                            <p:strVal val="#ppt_x"/>
                                          </p:val>
                                        </p:tav>
                                      </p:tavLst>
                                    </p:anim>
                                    <p:anim calcmode="lin" valueType="num">
                                      <p:cBhvr additive="base">
                                        <p:cTn id="153" dur="500" fill="hold"/>
                                        <p:tgtEl>
                                          <p:spTgt spid="36"/>
                                        </p:tgtEl>
                                        <p:attrNameLst>
                                          <p:attrName>ppt_y</p:attrName>
                                        </p:attrNameLst>
                                      </p:cBhvr>
                                      <p:tavLst>
                                        <p:tav tm="0">
                                          <p:val>
                                            <p:strVal val="0-#ppt_h/2"/>
                                          </p:val>
                                        </p:tav>
                                        <p:tav tm="100000">
                                          <p:val>
                                            <p:strVal val="#ppt_y"/>
                                          </p:val>
                                        </p:tav>
                                      </p:tavLst>
                                    </p:anim>
                                  </p:childTnLst>
                                </p:cTn>
                              </p:par>
                              <p:par>
                                <p:cTn id="154" presetID="8" presetClass="emph" presetSubtype="0" repeatCount="2000" fill="hold" grpId="1" nodeType="withEffect">
                                  <p:stCondLst>
                                    <p:cond delay="0"/>
                                  </p:stCondLst>
                                  <p:childTnLst>
                                    <p:animRot by="-21600000">
                                      <p:cBhvr>
                                        <p:cTn id="155" dur="3500" fill="hold"/>
                                        <p:tgtEl>
                                          <p:spTgt spid="35"/>
                                        </p:tgtEl>
                                        <p:attrNameLst>
                                          <p:attrName>r</p:attrName>
                                        </p:attrNameLst>
                                      </p:cBhvr>
                                    </p:animRot>
                                  </p:childTnLst>
                                </p:cTn>
                              </p:par>
                              <p:par>
                                <p:cTn id="156" presetID="8" presetClass="emph" presetSubtype="0" repeatCount="2000" fill="hold" grpId="1" nodeType="withEffect">
                                  <p:stCondLst>
                                    <p:cond delay="0"/>
                                  </p:stCondLst>
                                  <p:childTnLst>
                                    <p:animRot by="-21600000">
                                      <p:cBhvr>
                                        <p:cTn id="157" dur="3500" fill="hold"/>
                                        <p:tgtEl>
                                          <p:spTgt spid="36"/>
                                        </p:tgtEl>
                                        <p:attrNameLst>
                                          <p:attrName>r</p:attrName>
                                        </p:attrNameLst>
                                      </p:cBhvr>
                                    </p:animRot>
                                  </p:childTnLst>
                                </p:cTn>
                              </p:par>
                              <p:par>
                                <p:cTn id="158" presetID="2" presetClass="entr" presetSubtype="1" fill="hold" grpId="0" nodeType="withEffect">
                                  <p:stCondLst>
                                    <p:cond delay="0"/>
                                  </p:stCondLst>
                                  <p:childTnLst>
                                    <p:set>
                                      <p:cBhvr>
                                        <p:cTn id="159" dur="1" fill="hold">
                                          <p:stCondLst>
                                            <p:cond delay="0"/>
                                          </p:stCondLst>
                                        </p:cTn>
                                        <p:tgtEl>
                                          <p:spTgt spid="37"/>
                                        </p:tgtEl>
                                        <p:attrNameLst>
                                          <p:attrName>style.visibility</p:attrName>
                                        </p:attrNameLst>
                                      </p:cBhvr>
                                      <p:to>
                                        <p:strVal val="visible"/>
                                      </p:to>
                                    </p:set>
                                    <p:anim calcmode="lin" valueType="num">
                                      <p:cBhvr additive="base">
                                        <p:cTn id="160" dur="500" fill="hold"/>
                                        <p:tgtEl>
                                          <p:spTgt spid="37"/>
                                        </p:tgtEl>
                                        <p:attrNameLst>
                                          <p:attrName>ppt_x</p:attrName>
                                        </p:attrNameLst>
                                      </p:cBhvr>
                                      <p:tavLst>
                                        <p:tav tm="0">
                                          <p:val>
                                            <p:strVal val="#ppt_x"/>
                                          </p:val>
                                        </p:tav>
                                        <p:tav tm="100000">
                                          <p:val>
                                            <p:strVal val="#ppt_x"/>
                                          </p:val>
                                        </p:tav>
                                      </p:tavLst>
                                    </p:anim>
                                    <p:anim calcmode="lin" valueType="num">
                                      <p:cBhvr additive="base">
                                        <p:cTn id="161" dur="500" fill="hold"/>
                                        <p:tgtEl>
                                          <p:spTgt spid="37"/>
                                        </p:tgtEl>
                                        <p:attrNameLst>
                                          <p:attrName>ppt_y</p:attrName>
                                        </p:attrNameLst>
                                      </p:cBhvr>
                                      <p:tavLst>
                                        <p:tav tm="0">
                                          <p:val>
                                            <p:strVal val="0-#ppt_h/2"/>
                                          </p:val>
                                        </p:tav>
                                        <p:tav tm="100000">
                                          <p:val>
                                            <p:strVal val="#ppt_y"/>
                                          </p:val>
                                        </p:tav>
                                      </p:tavLst>
                                    </p:anim>
                                  </p:childTnLst>
                                </p:cTn>
                              </p:par>
                              <p:par>
                                <p:cTn id="162" presetID="2" presetClass="entr" presetSubtype="1" fill="hold" grpId="0" nodeType="withEffect">
                                  <p:stCondLst>
                                    <p:cond delay="250"/>
                                  </p:stCondLst>
                                  <p:childTnLst>
                                    <p:set>
                                      <p:cBhvr>
                                        <p:cTn id="163" dur="1" fill="hold">
                                          <p:stCondLst>
                                            <p:cond delay="0"/>
                                          </p:stCondLst>
                                        </p:cTn>
                                        <p:tgtEl>
                                          <p:spTgt spid="38"/>
                                        </p:tgtEl>
                                        <p:attrNameLst>
                                          <p:attrName>style.visibility</p:attrName>
                                        </p:attrNameLst>
                                      </p:cBhvr>
                                      <p:to>
                                        <p:strVal val="visible"/>
                                      </p:to>
                                    </p:set>
                                    <p:anim calcmode="lin" valueType="num">
                                      <p:cBhvr additive="base">
                                        <p:cTn id="164" dur="500" fill="hold"/>
                                        <p:tgtEl>
                                          <p:spTgt spid="38"/>
                                        </p:tgtEl>
                                        <p:attrNameLst>
                                          <p:attrName>ppt_x</p:attrName>
                                        </p:attrNameLst>
                                      </p:cBhvr>
                                      <p:tavLst>
                                        <p:tav tm="0">
                                          <p:val>
                                            <p:strVal val="#ppt_x"/>
                                          </p:val>
                                        </p:tav>
                                        <p:tav tm="100000">
                                          <p:val>
                                            <p:strVal val="#ppt_x"/>
                                          </p:val>
                                        </p:tav>
                                      </p:tavLst>
                                    </p:anim>
                                    <p:anim calcmode="lin" valueType="num">
                                      <p:cBhvr additive="base">
                                        <p:cTn id="165" dur="500" fill="hold"/>
                                        <p:tgtEl>
                                          <p:spTgt spid="38"/>
                                        </p:tgtEl>
                                        <p:attrNameLst>
                                          <p:attrName>ppt_y</p:attrName>
                                        </p:attrNameLst>
                                      </p:cBhvr>
                                      <p:tavLst>
                                        <p:tav tm="0">
                                          <p:val>
                                            <p:strVal val="0-#ppt_h/2"/>
                                          </p:val>
                                        </p:tav>
                                        <p:tav tm="100000">
                                          <p:val>
                                            <p:strVal val="#ppt_y"/>
                                          </p:val>
                                        </p:tav>
                                      </p:tavLst>
                                    </p:anim>
                                  </p:childTnLst>
                                </p:cTn>
                              </p:par>
                            </p:childTnLst>
                          </p:cTn>
                        </p:par>
                        <p:par>
                          <p:cTn id="166" fill="hold">
                            <p:stCondLst>
                              <p:cond delay="42500"/>
                            </p:stCondLst>
                            <p:childTnLst>
                              <p:par>
                                <p:cTn id="167" presetID="2" presetClass="entr" presetSubtype="2" fill="hold" nodeType="afterEffect">
                                  <p:stCondLst>
                                    <p:cond delay="0"/>
                                  </p:stCondLst>
                                  <p:childTnLst>
                                    <p:set>
                                      <p:cBhvr>
                                        <p:cTn id="168" dur="1" fill="hold">
                                          <p:stCondLst>
                                            <p:cond delay="0"/>
                                          </p:stCondLst>
                                        </p:cTn>
                                        <p:tgtEl>
                                          <p:spTgt spid="39"/>
                                        </p:tgtEl>
                                        <p:attrNameLst>
                                          <p:attrName>style.visibility</p:attrName>
                                        </p:attrNameLst>
                                      </p:cBhvr>
                                      <p:to>
                                        <p:strVal val="visible"/>
                                      </p:to>
                                    </p:set>
                                    <p:anim calcmode="lin" valueType="num">
                                      <p:cBhvr additive="base">
                                        <p:cTn id="169" dur="500" fill="hold"/>
                                        <p:tgtEl>
                                          <p:spTgt spid="39"/>
                                        </p:tgtEl>
                                        <p:attrNameLst>
                                          <p:attrName>ppt_x</p:attrName>
                                        </p:attrNameLst>
                                      </p:cBhvr>
                                      <p:tavLst>
                                        <p:tav tm="0">
                                          <p:val>
                                            <p:strVal val="1+#ppt_w/2"/>
                                          </p:val>
                                        </p:tav>
                                        <p:tav tm="100000">
                                          <p:val>
                                            <p:strVal val="#ppt_x"/>
                                          </p:val>
                                        </p:tav>
                                      </p:tavLst>
                                    </p:anim>
                                    <p:anim calcmode="lin" valueType="num">
                                      <p:cBhvr additive="base">
                                        <p:cTn id="170" dur="500" fill="hold"/>
                                        <p:tgtEl>
                                          <p:spTgt spid="39"/>
                                        </p:tgtEl>
                                        <p:attrNameLst>
                                          <p:attrName>ppt_y</p:attrName>
                                        </p:attrNameLst>
                                      </p:cBhvr>
                                      <p:tavLst>
                                        <p:tav tm="0">
                                          <p:val>
                                            <p:strVal val="#ppt_y"/>
                                          </p:val>
                                        </p:tav>
                                        <p:tav tm="100000">
                                          <p:val>
                                            <p:strVal val="#ppt_y"/>
                                          </p:val>
                                        </p:tav>
                                      </p:tavLst>
                                    </p:anim>
                                  </p:childTnLst>
                                </p:cTn>
                              </p:par>
                              <p:par>
                                <p:cTn id="171" presetID="0" presetClass="path" presetSubtype="0" accel="50000" decel="50000" fill="hold" nodeType="withEffect">
                                  <p:stCondLst>
                                    <p:cond delay="500"/>
                                  </p:stCondLst>
                                  <p:childTnLst>
                                    <p:animMotion origin="layout" path="M -3.33333E-6 0.01203 C -0.01002 0.01319 -0.01875 0.01666 -0.02864 0.01782 C -0.03867 0.02199 -0.04804 0.02245 -0.05872 0.02384 C -0.15169 0.02199 -0.15351 0.03264 -0.20625 0.01458 C -0.21185 0.00949 -0.21302 0.00555 -0.2181 -0.00162 C -0.22604 -0.01227 -0.2345 -0.02385 -0.2457 -0.02778 C -0.27448 -0.05371 -0.34062 -0.04329 -0.36145 -0.04375 C -0.36992 -0.04653 -0.37864 -0.04792 -0.38737 -0.0507 C -0.39284 -0.05255 -0.39778 -0.05533 -0.40325 -0.05648 C -0.41093 -0.06042 -0.4194 -0.06482 -0.4276 -0.06667 C -0.44023 -0.07547 -0.45325 -0.08218 -0.46705 -0.0875 C -0.47187 -0.08935 -0.47591 -0.0926 -0.48034 -0.09537 C -0.49101 -0.10093 -0.50351 -0.10556 -0.51471 -0.1081 C -0.54075 -0.10695 -0.56601 -0.10556 -0.59179 -0.10648 C -0.60351 -0.11204 -0.61523 -0.11644 -0.62617 -0.12408 C -0.63112 -0.12755 -0.63606 -0.13102 -0.64153 -0.1331 C -0.65195 -0.14144 -0.63958 -0.13241 -0.64987 -0.1375 C -0.65429 -0.14028 -0.65872 -0.14398 -0.66341 -0.14676 C -0.6681 -0.14954 -0.66497 -0.1463 -0.66914 -0.14908 C -0.67695 -0.15417 -0.68489 -0.15926 -0.69336 -0.16273 C -0.70091 -0.16945 -0.70924 -0.17639 -0.7177 -0.18102 C -0.72409 -0.19005 -0.73424 -0.19422 -0.73945 -0.2051 C -0.74062 -0.20764 -0.74205 -0.20949 -0.7427 -0.21181 C -0.74336 -0.21366 -0.74362 -0.21598 -0.7444 -0.21783 C -0.74648 -0.22246 -0.74987 -0.2257 -0.75208 -0.23033 C -0.7569 -0.24005 -0.76093 -0.24584 -0.76705 -0.25417 " pathEditMode="relative" rAng="0" ptsTypes="AAAAAAAAAAAAAAAAAAAAAAAAAA">
                                      <p:cBhvr>
                                        <p:cTn id="172" dur="6500" fill="hold"/>
                                        <p:tgtEl>
                                          <p:spTgt spid="39"/>
                                        </p:tgtEl>
                                        <p:attrNameLst>
                                          <p:attrName>ppt_x</p:attrName>
                                          <p:attrName>ppt_y</p:attrName>
                                        </p:attrNameLst>
                                      </p:cBhvr>
                                      <p:rCtr x="-38359" y="-12662"/>
                                    </p:animMotion>
                                  </p:childTnLst>
                                </p:cTn>
                              </p:par>
                              <p:par>
                                <p:cTn id="173" presetID="8" presetClass="emph" presetSubtype="0" repeatCount="2000" fill="hold" grpId="1" nodeType="withEffect">
                                  <p:stCondLst>
                                    <p:cond delay="0"/>
                                  </p:stCondLst>
                                  <p:childTnLst>
                                    <p:animRot by="21600000">
                                      <p:cBhvr>
                                        <p:cTn id="174" dur="3500" fill="hold"/>
                                        <p:tgtEl>
                                          <p:spTgt spid="37"/>
                                        </p:tgtEl>
                                        <p:attrNameLst>
                                          <p:attrName>r</p:attrName>
                                        </p:attrNameLst>
                                      </p:cBhvr>
                                    </p:animRot>
                                  </p:childTnLst>
                                </p:cTn>
                              </p:par>
                              <p:par>
                                <p:cTn id="175" presetID="6" presetClass="emph" presetSubtype="0" repeatCount="2000" autoRev="1" fill="hold" grpId="1" nodeType="withEffect">
                                  <p:stCondLst>
                                    <p:cond delay="0"/>
                                  </p:stCondLst>
                                  <p:childTnLst>
                                    <p:animScale>
                                      <p:cBhvr>
                                        <p:cTn id="176" dur="2000" fill="hold"/>
                                        <p:tgtEl>
                                          <p:spTgt spid="38"/>
                                        </p:tgtEl>
                                      </p:cBhvr>
                                      <p:by x="150000" y="150000"/>
                                    </p:animScale>
                                  </p:childTnLst>
                                </p:cTn>
                              </p:par>
                            </p:childTnLst>
                          </p:cTn>
                        </p:par>
                        <p:par>
                          <p:cTn id="177" fill="hold">
                            <p:stCondLst>
                              <p:cond delay="50500"/>
                            </p:stCondLst>
                            <p:childTnLst>
                              <p:par>
                                <p:cTn id="178" presetID="2" presetClass="entr" presetSubtype="1" fill="hold" grpId="0" nodeType="afterEffect">
                                  <p:stCondLst>
                                    <p:cond delay="0"/>
                                  </p:stCondLst>
                                  <p:childTnLst>
                                    <p:set>
                                      <p:cBhvr>
                                        <p:cTn id="179" dur="1" fill="hold">
                                          <p:stCondLst>
                                            <p:cond delay="0"/>
                                          </p:stCondLst>
                                        </p:cTn>
                                        <p:tgtEl>
                                          <p:spTgt spid="40"/>
                                        </p:tgtEl>
                                        <p:attrNameLst>
                                          <p:attrName>style.visibility</p:attrName>
                                        </p:attrNameLst>
                                      </p:cBhvr>
                                      <p:to>
                                        <p:strVal val="visible"/>
                                      </p:to>
                                    </p:set>
                                    <p:anim calcmode="lin" valueType="num">
                                      <p:cBhvr additive="base">
                                        <p:cTn id="180" dur="500" fill="hold"/>
                                        <p:tgtEl>
                                          <p:spTgt spid="40"/>
                                        </p:tgtEl>
                                        <p:attrNameLst>
                                          <p:attrName>ppt_x</p:attrName>
                                        </p:attrNameLst>
                                      </p:cBhvr>
                                      <p:tavLst>
                                        <p:tav tm="0">
                                          <p:val>
                                            <p:strVal val="#ppt_x"/>
                                          </p:val>
                                        </p:tav>
                                        <p:tav tm="100000">
                                          <p:val>
                                            <p:strVal val="#ppt_x"/>
                                          </p:val>
                                        </p:tav>
                                      </p:tavLst>
                                    </p:anim>
                                    <p:anim calcmode="lin" valueType="num">
                                      <p:cBhvr additive="base">
                                        <p:cTn id="181" dur="500" fill="hold"/>
                                        <p:tgtEl>
                                          <p:spTgt spid="40"/>
                                        </p:tgtEl>
                                        <p:attrNameLst>
                                          <p:attrName>ppt_y</p:attrName>
                                        </p:attrNameLst>
                                      </p:cBhvr>
                                      <p:tavLst>
                                        <p:tav tm="0">
                                          <p:val>
                                            <p:strVal val="0-#ppt_h/2"/>
                                          </p:val>
                                        </p:tav>
                                        <p:tav tm="100000">
                                          <p:val>
                                            <p:strVal val="#ppt_y"/>
                                          </p:val>
                                        </p:tav>
                                      </p:tavLst>
                                    </p:anim>
                                  </p:childTnLst>
                                </p:cTn>
                              </p:par>
                              <p:par>
                                <p:cTn id="182" presetID="2" presetClass="entr" presetSubtype="1" fill="hold" grpId="0" nodeType="withEffect">
                                  <p:stCondLst>
                                    <p:cond delay="250"/>
                                  </p:stCondLst>
                                  <p:childTnLst>
                                    <p:set>
                                      <p:cBhvr>
                                        <p:cTn id="183" dur="1" fill="hold">
                                          <p:stCondLst>
                                            <p:cond delay="0"/>
                                          </p:stCondLst>
                                        </p:cTn>
                                        <p:tgtEl>
                                          <p:spTgt spid="41"/>
                                        </p:tgtEl>
                                        <p:attrNameLst>
                                          <p:attrName>style.visibility</p:attrName>
                                        </p:attrNameLst>
                                      </p:cBhvr>
                                      <p:to>
                                        <p:strVal val="visible"/>
                                      </p:to>
                                    </p:set>
                                    <p:anim calcmode="lin" valueType="num">
                                      <p:cBhvr additive="base">
                                        <p:cTn id="184" dur="500" fill="hold"/>
                                        <p:tgtEl>
                                          <p:spTgt spid="41"/>
                                        </p:tgtEl>
                                        <p:attrNameLst>
                                          <p:attrName>ppt_x</p:attrName>
                                        </p:attrNameLst>
                                      </p:cBhvr>
                                      <p:tavLst>
                                        <p:tav tm="0">
                                          <p:val>
                                            <p:strVal val="#ppt_x"/>
                                          </p:val>
                                        </p:tav>
                                        <p:tav tm="100000">
                                          <p:val>
                                            <p:strVal val="#ppt_x"/>
                                          </p:val>
                                        </p:tav>
                                      </p:tavLst>
                                    </p:anim>
                                    <p:anim calcmode="lin" valueType="num">
                                      <p:cBhvr additive="base">
                                        <p:cTn id="185" dur="500" fill="hold"/>
                                        <p:tgtEl>
                                          <p:spTgt spid="41"/>
                                        </p:tgtEl>
                                        <p:attrNameLst>
                                          <p:attrName>ppt_y</p:attrName>
                                        </p:attrNameLst>
                                      </p:cBhvr>
                                      <p:tavLst>
                                        <p:tav tm="0">
                                          <p:val>
                                            <p:strVal val="0-#ppt_h/2"/>
                                          </p:val>
                                        </p:tav>
                                        <p:tav tm="100000">
                                          <p:val>
                                            <p:strVal val="#ppt_y"/>
                                          </p:val>
                                        </p:tav>
                                      </p:tavLst>
                                    </p:anim>
                                  </p:childTnLst>
                                </p:cTn>
                              </p:par>
                              <p:par>
                                <p:cTn id="186" presetID="2" presetClass="entr" presetSubtype="1" fill="hold" grpId="0" nodeType="withEffect">
                                  <p:stCondLst>
                                    <p:cond delay="500"/>
                                  </p:stCondLst>
                                  <p:childTnLst>
                                    <p:set>
                                      <p:cBhvr>
                                        <p:cTn id="187" dur="1" fill="hold">
                                          <p:stCondLst>
                                            <p:cond delay="0"/>
                                          </p:stCondLst>
                                        </p:cTn>
                                        <p:tgtEl>
                                          <p:spTgt spid="42"/>
                                        </p:tgtEl>
                                        <p:attrNameLst>
                                          <p:attrName>style.visibility</p:attrName>
                                        </p:attrNameLst>
                                      </p:cBhvr>
                                      <p:to>
                                        <p:strVal val="visible"/>
                                      </p:to>
                                    </p:set>
                                    <p:anim calcmode="lin" valueType="num">
                                      <p:cBhvr additive="base">
                                        <p:cTn id="188" dur="500" fill="hold"/>
                                        <p:tgtEl>
                                          <p:spTgt spid="42"/>
                                        </p:tgtEl>
                                        <p:attrNameLst>
                                          <p:attrName>ppt_x</p:attrName>
                                        </p:attrNameLst>
                                      </p:cBhvr>
                                      <p:tavLst>
                                        <p:tav tm="0">
                                          <p:val>
                                            <p:strVal val="#ppt_x"/>
                                          </p:val>
                                        </p:tav>
                                        <p:tav tm="100000">
                                          <p:val>
                                            <p:strVal val="#ppt_x"/>
                                          </p:val>
                                        </p:tav>
                                      </p:tavLst>
                                    </p:anim>
                                    <p:anim calcmode="lin" valueType="num">
                                      <p:cBhvr additive="base">
                                        <p:cTn id="189" dur="500" fill="hold"/>
                                        <p:tgtEl>
                                          <p:spTgt spid="42"/>
                                        </p:tgtEl>
                                        <p:attrNameLst>
                                          <p:attrName>ppt_y</p:attrName>
                                        </p:attrNameLst>
                                      </p:cBhvr>
                                      <p:tavLst>
                                        <p:tav tm="0">
                                          <p:val>
                                            <p:strVal val="0-#ppt_h/2"/>
                                          </p:val>
                                        </p:tav>
                                        <p:tav tm="100000">
                                          <p:val>
                                            <p:strVal val="#ppt_y"/>
                                          </p:val>
                                        </p:tav>
                                      </p:tavLst>
                                    </p:anim>
                                  </p:childTnLst>
                                </p:cTn>
                              </p:par>
                              <p:par>
                                <p:cTn id="190" presetID="8" presetClass="emph" presetSubtype="0" repeatCount="2000" fill="hold" grpId="1" nodeType="withEffect">
                                  <p:stCondLst>
                                    <p:cond delay="0"/>
                                  </p:stCondLst>
                                  <p:childTnLst>
                                    <p:animRot by="21600000">
                                      <p:cBhvr>
                                        <p:cTn id="191" dur="3500" fill="hold"/>
                                        <p:tgtEl>
                                          <p:spTgt spid="40"/>
                                        </p:tgtEl>
                                        <p:attrNameLst>
                                          <p:attrName>r</p:attrName>
                                        </p:attrNameLst>
                                      </p:cBhvr>
                                    </p:animRot>
                                  </p:childTnLst>
                                </p:cTn>
                              </p:par>
                              <p:par>
                                <p:cTn id="192" presetID="8" presetClass="emph" presetSubtype="0" repeatCount="2000" fill="hold" grpId="1" nodeType="withEffect">
                                  <p:stCondLst>
                                    <p:cond delay="0"/>
                                  </p:stCondLst>
                                  <p:childTnLst>
                                    <p:animRot by="21600000">
                                      <p:cBhvr>
                                        <p:cTn id="193" dur="3500" fill="hold"/>
                                        <p:tgtEl>
                                          <p:spTgt spid="42"/>
                                        </p:tgtEl>
                                        <p:attrNameLst>
                                          <p:attrName>r</p:attrName>
                                        </p:attrNameLst>
                                      </p:cBhvr>
                                    </p:animRot>
                                  </p:childTnLst>
                                </p:cTn>
                              </p:par>
                              <p:par>
                                <p:cTn id="194" presetID="6" presetClass="emph" presetSubtype="0" repeatCount="2000" autoRev="1" fill="hold" grpId="1" nodeType="withEffect">
                                  <p:stCondLst>
                                    <p:cond delay="0"/>
                                  </p:stCondLst>
                                  <p:childTnLst>
                                    <p:animScale>
                                      <p:cBhvr>
                                        <p:cTn id="195" dur="2000" fill="hold"/>
                                        <p:tgtEl>
                                          <p:spTgt spid="41"/>
                                        </p:tgtEl>
                                      </p:cBhvr>
                                      <p:by x="150000" y="150000"/>
                                    </p:animScale>
                                  </p:childTnLst>
                                </p:cTn>
                              </p:par>
                            </p:childTnLst>
                          </p:cTn>
                        </p:par>
                        <p:par>
                          <p:cTn id="196" fill="hold">
                            <p:stCondLst>
                              <p:cond delay="58500"/>
                            </p:stCondLst>
                            <p:childTnLst>
                              <p:par>
                                <p:cTn id="197" presetID="37" presetClass="entr" presetSubtype="0" fill="hold" nodeType="afterEffect">
                                  <p:stCondLst>
                                    <p:cond delay="0"/>
                                  </p:stCondLst>
                                  <p:childTnLst>
                                    <p:set>
                                      <p:cBhvr>
                                        <p:cTn id="198" dur="1" fill="hold">
                                          <p:stCondLst>
                                            <p:cond delay="0"/>
                                          </p:stCondLst>
                                        </p:cTn>
                                        <p:tgtEl>
                                          <p:spTgt spid="43"/>
                                        </p:tgtEl>
                                        <p:attrNameLst>
                                          <p:attrName>style.visibility</p:attrName>
                                        </p:attrNameLst>
                                      </p:cBhvr>
                                      <p:to>
                                        <p:strVal val="visible"/>
                                      </p:to>
                                    </p:set>
                                    <p:animEffect transition="in" filter="fade">
                                      <p:cBhvr>
                                        <p:cTn id="199" dur="1000"/>
                                        <p:tgtEl>
                                          <p:spTgt spid="43"/>
                                        </p:tgtEl>
                                      </p:cBhvr>
                                    </p:animEffect>
                                    <p:anim calcmode="lin" valueType="num">
                                      <p:cBhvr>
                                        <p:cTn id="200" dur="1000" fill="hold"/>
                                        <p:tgtEl>
                                          <p:spTgt spid="43"/>
                                        </p:tgtEl>
                                        <p:attrNameLst>
                                          <p:attrName>ppt_x</p:attrName>
                                        </p:attrNameLst>
                                      </p:cBhvr>
                                      <p:tavLst>
                                        <p:tav tm="0">
                                          <p:val>
                                            <p:strVal val="#ppt_x"/>
                                          </p:val>
                                        </p:tav>
                                        <p:tav tm="100000">
                                          <p:val>
                                            <p:strVal val="#ppt_x"/>
                                          </p:val>
                                        </p:tav>
                                      </p:tavLst>
                                    </p:anim>
                                    <p:anim calcmode="lin" valueType="num">
                                      <p:cBhvr>
                                        <p:cTn id="201" dur="900" decel="100000" fill="hold"/>
                                        <p:tgtEl>
                                          <p:spTgt spid="43"/>
                                        </p:tgtEl>
                                        <p:attrNameLst>
                                          <p:attrName>ppt_y</p:attrName>
                                        </p:attrNameLst>
                                      </p:cBhvr>
                                      <p:tavLst>
                                        <p:tav tm="0">
                                          <p:val>
                                            <p:strVal val="#ppt_y+1"/>
                                          </p:val>
                                        </p:tav>
                                        <p:tav tm="100000">
                                          <p:val>
                                            <p:strVal val="#ppt_y-.03"/>
                                          </p:val>
                                        </p:tav>
                                      </p:tavLst>
                                    </p:anim>
                                    <p:anim calcmode="lin" valueType="num">
                                      <p:cBhvr>
                                        <p:cTn id="202" dur="100" accel="100000" fill="hold">
                                          <p:stCondLst>
                                            <p:cond delay="900"/>
                                          </p:stCondLst>
                                        </p:cTn>
                                        <p:tgtEl>
                                          <p:spTgt spid="43"/>
                                        </p:tgtEl>
                                        <p:attrNameLst>
                                          <p:attrName>ppt_y</p:attrName>
                                        </p:attrNameLst>
                                      </p:cBhvr>
                                      <p:tavLst>
                                        <p:tav tm="0">
                                          <p:val>
                                            <p:strVal val="#ppt_y-.03"/>
                                          </p:val>
                                        </p:tav>
                                        <p:tav tm="100000">
                                          <p:val>
                                            <p:strVal val="#ppt_y"/>
                                          </p:val>
                                        </p:tav>
                                      </p:tavLst>
                                    </p:anim>
                                  </p:childTnLst>
                                </p:cTn>
                              </p:par>
                              <p:par>
                                <p:cTn id="203" presetID="10" presetClass="entr" presetSubtype="0" fill="hold" nodeType="withEffect">
                                  <p:stCondLst>
                                    <p:cond delay="500"/>
                                  </p:stCondLst>
                                  <p:childTnLst>
                                    <p:set>
                                      <p:cBhvr>
                                        <p:cTn id="204" dur="1" fill="hold">
                                          <p:stCondLst>
                                            <p:cond delay="0"/>
                                          </p:stCondLst>
                                        </p:cTn>
                                        <p:tgtEl>
                                          <p:spTgt spid="46"/>
                                        </p:tgtEl>
                                        <p:attrNameLst>
                                          <p:attrName>style.visibility</p:attrName>
                                        </p:attrNameLst>
                                      </p:cBhvr>
                                      <p:to>
                                        <p:strVal val="visible"/>
                                      </p:to>
                                    </p:set>
                                    <p:animEffect transition="in" filter="fade">
                                      <p:cBhvr>
                                        <p:cTn id="205" dur="500"/>
                                        <p:tgtEl>
                                          <p:spTgt spid="46"/>
                                        </p:tgtEl>
                                      </p:cBhvr>
                                    </p:animEffect>
                                  </p:childTnLst>
                                </p:cTn>
                              </p:par>
                              <p:par>
                                <p:cTn id="206" presetID="10" presetClass="entr" presetSubtype="0" fill="hold" nodeType="withEffect">
                                  <p:stCondLst>
                                    <p:cond delay="1000"/>
                                  </p:stCondLst>
                                  <p:childTnLst>
                                    <p:set>
                                      <p:cBhvr>
                                        <p:cTn id="207" dur="1" fill="hold">
                                          <p:stCondLst>
                                            <p:cond delay="0"/>
                                          </p:stCondLst>
                                        </p:cTn>
                                        <p:tgtEl>
                                          <p:spTgt spid="47"/>
                                        </p:tgtEl>
                                        <p:attrNameLst>
                                          <p:attrName>style.visibility</p:attrName>
                                        </p:attrNameLst>
                                      </p:cBhvr>
                                      <p:to>
                                        <p:strVal val="visible"/>
                                      </p:to>
                                    </p:set>
                                    <p:animEffect transition="in" filter="fade">
                                      <p:cBhvr>
                                        <p:cTn id="208" dur="500"/>
                                        <p:tgtEl>
                                          <p:spTgt spid="47"/>
                                        </p:tgtEl>
                                      </p:cBhvr>
                                    </p:animEffect>
                                  </p:childTnLst>
                                </p:cTn>
                              </p:par>
                              <p:par>
                                <p:cTn id="209" presetID="10" presetClass="entr" presetSubtype="0" fill="hold" nodeType="withEffect">
                                  <p:stCondLst>
                                    <p:cond delay="1500"/>
                                  </p:stCondLst>
                                  <p:childTnLst>
                                    <p:set>
                                      <p:cBhvr>
                                        <p:cTn id="210" dur="1" fill="hold">
                                          <p:stCondLst>
                                            <p:cond delay="0"/>
                                          </p:stCondLst>
                                        </p:cTn>
                                        <p:tgtEl>
                                          <p:spTgt spid="48"/>
                                        </p:tgtEl>
                                        <p:attrNameLst>
                                          <p:attrName>style.visibility</p:attrName>
                                        </p:attrNameLst>
                                      </p:cBhvr>
                                      <p:to>
                                        <p:strVal val="visible"/>
                                      </p:to>
                                    </p:set>
                                    <p:animEffect transition="in" filter="fade">
                                      <p:cBhvr>
                                        <p:cTn id="211"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8" grpId="1" animBg="1"/>
      <p:bldP spid="11" grpId="0" animBg="1"/>
      <p:bldP spid="11" grpId="1" animBg="1"/>
      <p:bldP spid="12" grpId="0" animBg="1"/>
      <p:bldP spid="12" grpId="1" animBg="1"/>
      <p:bldP spid="13" grpId="0" animBg="1"/>
      <p:bldP spid="13" grpId="1" animBg="1"/>
      <p:bldP spid="14" grpId="0" animBg="1"/>
      <p:bldP spid="14" grpId="1" animBg="1"/>
      <p:bldP spid="16" grpId="0" animBg="1"/>
      <p:bldP spid="17" grpId="0" animBg="1"/>
      <p:bldP spid="17" grpId="1" animBg="1"/>
      <p:bldP spid="18" grpId="0" animBg="1"/>
      <p:bldP spid="19" grpId="0" animBg="1"/>
      <p:bldP spid="19" grpId="1" animBg="1"/>
      <p:bldP spid="22" grpId="0" animBg="1"/>
      <p:bldP spid="22" grpId="1" animBg="1"/>
      <p:bldP spid="23" grpId="0" animBg="1"/>
      <p:bldP spid="23" grpId="1" animBg="1"/>
      <p:bldP spid="24" grpId="0" animBg="1"/>
      <p:bldP spid="24" grpId="1" animBg="1"/>
      <p:bldP spid="27" grpId="0" animBg="1"/>
      <p:bldP spid="27" grpId="1" animBg="1"/>
      <p:bldP spid="28" grpId="0" animBg="1"/>
      <p:bldP spid="28" grpId="1" animBg="1"/>
      <p:bldP spid="30" grpId="0" animBg="1"/>
      <p:bldP spid="30" grpId="1" animBg="1"/>
      <p:bldP spid="31" grpId="0" animBg="1"/>
      <p:bldP spid="31" grpId="1" animBg="1"/>
      <p:bldP spid="32" grpId="0" animBg="1"/>
      <p:bldP spid="32" grpId="1" animBg="1"/>
      <p:bldP spid="35" grpId="0" animBg="1"/>
      <p:bldP spid="35" grpId="1" animBg="1"/>
      <p:bldP spid="36" grpId="0" animBg="1"/>
      <p:bldP spid="36" grpId="1" animBg="1"/>
      <p:bldP spid="37" grpId="0" animBg="1"/>
      <p:bldP spid="37" grpId="1" animBg="1"/>
      <p:bldP spid="38" grpId="0" animBg="1"/>
      <p:bldP spid="38" grpId="1" animBg="1"/>
      <p:bldP spid="40" grpId="0" animBg="1"/>
      <p:bldP spid="40" grpId="1" animBg="1"/>
      <p:bldP spid="41" grpId="0" animBg="1"/>
      <p:bldP spid="41" grpId="1" animBg="1"/>
      <p:bldP spid="42" grpId="0" animBg="1"/>
      <p:bldP spid="42"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051DFC7-52E5-42BE-B5B2-BE0AFD51DD69}"/>
              </a:ext>
            </a:extLst>
          </p:cNvPr>
          <p:cNvSpPr>
            <a:spLocks noGrp="1"/>
          </p:cNvSpPr>
          <p:nvPr>
            <p:ph type="title"/>
          </p:nvPr>
        </p:nvSpPr>
        <p:spPr>
          <a:xfrm>
            <a:off x="1905000" y="-142941"/>
            <a:ext cx="5049838" cy="1088931"/>
          </a:xfrm>
        </p:spPr>
        <p:txBody>
          <a:bodyPr>
            <a:normAutofit/>
          </a:bodyPr>
          <a:lstStyle/>
          <a:p>
            <a:r>
              <a:rPr lang="vi-VN" sz="2400" b="1" dirty="0">
                <a:latin typeface="Calibri" panose="020F0502020204030204" pitchFamily="34" charset="0"/>
                <a:ea typeface="Calibri" panose="020F0502020204030204" pitchFamily="34" charset="0"/>
                <a:cs typeface="Arial" panose="020B0604020202020204" pitchFamily="34" charset="0"/>
              </a:rPr>
              <a:t>                    </a:t>
            </a:r>
            <a:br>
              <a:rPr lang="vi-VN" sz="2400" b="1" dirty="0">
                <a:latin typeface="Calibri" panose="020F0502020204030204" pitchFamily="34" charset="0"/>
                <a:ea typeface="Calibri" panose="020F0502020204030204" pitchFamily="34" charset="0"/>
                <a:cs typeface="Arial" panose="020B0604020202020204" pitchFamily="34" charset="0"/>
              </a:rPr>
            </a:br>
            <a:r>
              <a:rPr lang="vi-VN" sz="2400" b="1" dirty="0">
                <a:latin typeface="Calibri" panose="020F0502020204030204" pitchFamily="34" charset="0"/>
                <a:ea typeface="Calibri" panose="020F0502020204030204" pitchFamily="34" charset="0"/>
                <a:cs typeface="Arial" panose="020B0604020202020204" pitchFamily="34" charset="0"/>
              </a:rPr>
              <a:t>              </a:t>
            </a:r>
            <a:r>
              <a:rPr lang="vi-VN" sz="4000" b="1" dirty="0">
                <a:latin typeface="Calibri" panose="020F0502020204030204" pitchFamily="34" charset="0"/>
                <a:ea typeface="Calibri" panose="020F0502020204030204" pitchFamily="34" charset="0"/>
                <a:cs typeface="Arial" panose="020B0604020202020204" pitchFamily="34" charset="0"/>
              </a:rPr>
              <a:t>Những phát minh</a:t>
            </a:r>
            <a:endParaRPr lang="vi-VN" sz="4000" dirty="0"/>
          </a:p>
        </p:txBody>
      </p:sp>
      <p:sp>
        <p:nvSpPr>
          <p:cNvPr id="3" name="Content Placeholder 2">
            <a:extLst>
              <a:ext uri="{FF2B5EF4-FFF2-40B4-BE49-F238E27FC236}">
                <a16:creationId xmlns:a16="http://schemas.microsoft.com/office/drawing/2014/main" xmlns="" id="{F63A87A7-862B-478D-A5F5-127676C87788}"/>
              </a:ext>
            </a:extLst>
          </p:cNvPr>
          <p:cNvSpPr>
            <a:spLocks noGrp="1"/>
          </p:cNvSpPr>
          <p:nvPr>
            <p:ph idx="1"/>
          </p:nvPr>
        </p:nvSpPr>
        <p:spPr>
          <a:xfrm>
            <a:off x="838200" y="859819"/>
            <a:ext cx="7772400" cy="5998181"/>
          </a:xfrm>
        </p:spPr>
        <p:txBody>
          <a:bodyPr/>
          <a:lstStyle/>
          <a:p>
            <a:endParaRPr lang="vi-VN" dirty="0"/>
          </a:p>
        </p:txBody>
      </p:sp>
      <p:sp>
        <p:nvSpPr>
          <p:cNvPr id="4" name="Slide Number Placeholder 3">
            <a:extLst>
              <a:ext uri="{FF2B5EF4-FFF2-40B4-BE49-F238E27FC236}">
                <a16:creationId xmlns:a16="http://schemas.microsoft.com/office/drawing/2014/main" xmlns="" id="{05E204AB-6D8F-465C-A74A-D5C956195832}"/>
              </a:ext>
            </a:extLst>
          </p:cNvPr>
          <p:cNvSpPr>
            <a:spLocks noGrp="1"/>
          </p:cNvSpPr>
          <p:nvPr>
            <p:ph type="sldNum" sz="quarter" idx="12"/>
          </p:nvPr>
        </p:nvSpPr>
        <p:spPr/>
        <p:txBody>
          <a:bodyPr/>
          <a:lstStyle/>
          <a:p>
            <a:pPr defTabSz="913554">
              <a:defRPr/>
            </a:pPr>
            <a:fld id="{831F250A-4CE7-44D4-85B4-49BD9AF6BFD0}" type="slidenum">
              <a:rPr lang="en-US" altLang="en-US" smtClean="0">
                <a:solidFill>
                  <a:srgbClr val="5F5F5F"/>
                </a:solidFill>
                <a:cs typeface="Arial" panose="020B0604020202020204" pitchFamily="34" charset="0"/>
              </a:rPr>
              <a:pPr defTabSz="913554">
                <a:defRPr/>
              </a:pPr>
              <a:t>15</a:t>
            </a:fld>
            <a:endParaRPr lang="en-US" altLang="en-US">
              <a:solidFill>
                <a:srgbClr val="5F5F5F"/>
              </a:solidFill>
              <a:cs typeface="Arial" panose="020B0604020202020204" pitchFamily="34" charset="0"/>
            </a:endParaRPr>
          </a:p>
        </p:txBody>
      </p:sp>
      <p:sp>
        <p:nvSpPr>
          <p:cNvPr id="7" name="TextBox 6">
            <a:extLst>
              <a:ext uri="{FF2B5EF4-FFF2-40B4-BE49-F238E27FC236}">
                <a16:creationId xmlns:a16="http://schemas.microsoft.com/office/drawing/2014/main" xmlns="" id="{F6880EA1-3ED5-4C49-8759-D44D4ED3C176}"/>
              </a:ext>
            </a:extLst>
          </p:cNvPr>
          <p:cNvSpPr txBox="1"/>
          <p:nvPr/>
        </p:nvSpPr>
        <p:spPr>
          <a:xfrm>
            <a:off x="990599" y="2590360"/>
            <a:ext cx="4114801" cy="671851"/>
          </a:xfrm>
          <a:prstGeom prst="rect">
            <a:avLst/>
          </a:prstGeom>
          <a:noFill/>
        </p:spPr>
        <p:txBody>
          <a:bodyPr wrap="square" rtlCol="0">
            <a:spAutoFit/>
          </a:bodyPr>
          <a:lstStyle/>
          <a:p>
            <a:pPr marL="342900" marR="0" lvl="0" indent="-342900" algn="just">
              <a:lnSpc>
                <a:spcPct val="150000"/>
              </a:lnSpc>
              <a:spcBef>
                <a:spcPts val="600"/>
              </a:spcBef>
              <a:spcAft>
                <a:spcPts val="600"/>
              </a:spcAft>
              <a:buFont typeface="Times New Roman" panose="02020603050405020304" pitchFamily="18" charset="0"/>
              <a:buChar char="-"/>
            </a:pPr>
            <a:r>
              <a:rPr lang="vi-VN" sz="2800" b="1" dirty="0">
                <a:latin typeface="Calibri" panose="020F0502020204030204" pitchFamily="34" charset="0"/>
                <a:ea typeface="Calibri" panose="020F0502020204030204" pitchFamily="34" charset="0"/>
                <a:cs typeface="Arial" panose="020B0604020202020204" pitchFamily="34" charset="0"/>
              </a:rPr>
              <a:t>Kem que   </a:t>
            </a:r>
          </a:p>
        </p:txBody>
      </p:sp>
      <p:sp>
        <p:nvSpPr>
          <p:cNvPr id="8" name="TextBox 7">
            <a:extLst>
              <a:ext uri="{FF2B5EF4-FFF2-40B4-BE49-F238E27FC236}">
                <a16:creationId xmlns:a16="http://schemas.microsoft.com/office/drawing/2014/main" xmlns="" id="{04A98B55-EA0D-44A1-8A88-4B399AA9C60A}"/>
              </a:ext>
            </a:extLst>
          </p:cNvPr>
          <p:cNvSpPr txBox="1"/>
          <p:nvPr/>
        </p:nvSpPr>
        <p:spPr>
          <a:xfrm>
            <a:off x="990599" y="1216988"/>
            <a:ext cx="3581400" cy="671851"/>
          </a:xfrm>
          <a:prstGeom prst="rect">
            <a:avLst/>
          </a:prstGeom>
          <a:noFill/>
        </p:spPr>
        <p:txBody>
          <a:bodyPr wrap="square" rtlCol="0">
            <a:spAutoFit/>
          </a:bodyPr>
          <a:lstStyle/>
          <a:p>
            <a:pPr marL="342900" marR="0" lvl="0" indent="-342900" algn="just">
              <a:lnSpc>
                <a:spcPct val="150000"/>
              </a:lnSpc>
              <a:spcBef>
                <a:spcPts val="600"/>
              </a:spcBef>
              <a:spcAft>
                <a:spcPts val="600"/>
              </a:spcAft>
              <a:buFont typeface="Times New Roman" panose="02020603050405020304" pitchFamily="18" charset="0"/>
              <a:buChar char="-"/>
            </a:pPr>
            <a:r>
              <a:rPr lang="vi-VN" sz="2800" b="1" dirty="0">
                <a:latin typeface="Calibri" panose="020F0502020204030204" pitchFamily="34" charset="0"/>
                <a:ea typeface="Calibri" panose="020F0502020204030204" pitchFamily="34" charset="0"/>
                <a:cs typeface="Arial" panose="020B0604020202020204" pitchFamily="34" charset="0"/>
              </a:rPr>
              <a:t>Đất nặn     </a:t>
            </a:r>
          </a:p>
        </p:txBody>
      </p:sp>
      <p:sp>
        <p:nvSpPr>
          <p:cNvPr id="10" name="TextBox 9">
            <a:extLst>
              <a:ext uri="{FF2B5EF4-FFF2-40B4-BE49-F238E27FC236}">
                <a16:creationId xmlns:a16="http://schemas.microsoft.com/office/drawing/2014/main" xmlns="" id="{58A3A324-7625-42F5-A6D1-9AD5EC344743}"/>
              </a:ext>
            </a:extLst>
          </p:cNvPr>
          <p:cNvSpPr txBox="1"/>
          <p:nvPr/>
        </p:nvSpPr>
        <p:spPr>
          <a:xfrm>
            <a:off x="838200" y="4041977"/>
            <a:ext cx="3581400" cy="671851"/>
          </a:xfrm>
          <a:prstGeom prst="rect">
            <a:avLst/>
          </a:prstGeom>
          <a:noFill/>
        </p:spPr>
        <p:txBody>
          <a:bodyPr wrap="square" rtlCol="0">
            <a:spAutoFit/>
          </a:bodyPr>
          <a:lstStyle/>
          <a:p>
            <a:pPr marL="342900" marR="0" lvl="0" indent="-342900" algn="just">
              <a:lnSpc>
                <a:spcPct val="150000"/>
              </a:lnSpc>
              <a:spcBef>
                <a:spcPts val="600"/>
              </a:spcBef>
              <a:spcAft>
                <a:spcPts val="600"/>
              </a:spcAft>
              <a:buFont typeface="Times New Roman" panose="02020603050405020304" pitchFamily="18" charset="0"/>
              <a:buChar char="-"/>
            </a:pPr>
            <a:r>
              <a:rPr lang="vi-VN" sz="2800" b="1" dirty="0">
                <a:latin typeface="Calibri" panose="020F0502020204030204" pitchFamily="34" charset="0"/>
                <a:ea typeface="Calibri" panose="020F0502020204030204" pitchFamily="34" charset="0"/>
                <a:cs typeface="Arial" panose="020B0604020202020204" pitchFamily="34" charset="0"/>
              </a:rPr>
              <a:t>Lát khoai tây chiên  </a:t>
            </a:r>
          </a:p>
        </p:txBody>
      </p:sp>
      <p:sp>
        <p:nvSpPr>
          <p:cNvPr id="12" name="TextBox 11">
            <a:extLst>
              <a:ext uri="{FF2B5EF4-FFF2-40B4-BE49-F238E27FC236}">
                <a16:creationId xmlns:a16="http://schemas.microsoft.com/office/drawing/2014/main" xmlns="" id="{6453442C-6B46-4392-9137-C31C9362A01F}"/>
              </a:ext>
            </a:extLst>
          </p:cNvPr>
          <p:cNvSpPr txBox="1"/>
          <p:nvPr/>
        </p:nvSpPr>
        <p:spPr>
          <a:xfrm>
            <a:off x="990600" y="5326330"/>
            <a:ext cx="5453066" cy="671851"/>
          </a:xfrm>
          <a:prstGeom prst="rect">
            <a:avLst/>
          </a:prstGeom>
          <a:noFill/>
        </p:spPr>
        <p:txBody>
          <a:bodyPr wrap="square" rtlCol="0">
            <a:spAutoFit/>
          </a:bodyPr>
          <a:lstStyle/>
          <a:p>
            <a:pPr marL="342900" marR="0" lvl="0" indent="-342900" algn="just">
              <a:lnSpc>
                <a:spcPct val="150000"/>
              </a:lnSpc>
              <a:spcBef>
                <a:spcPts val="600"/>
              </a:spcBef>
              <a:spcAft>
                <a:spcPts val="600"/>
              </a:spcAft>
              <a:buFont typeface="Times New Roman" panose="02020603050405020304" pitchFamily="18" charset="0"/>
              <a:buChar char="-"/>
            </a:pPr>
            <a:r>
              <a:rPr lang="vi-VN" sz="2800" b="1" dirty="0">
                <a:latin typeface="Calibri" panose="020F0502020204030204" pitchFamily="34" charset="0"/>
                <a:ea typeface="Calibri" panose="020F0502020204030204" pitchFamily="34" charset="0"/>
                <a:cs typeface="Arial" panose="020B0604020202020204" pitchFamily="34" charset="0"/>
              </a:rPr>
              <a:t>Giấy nhớ </a:t>
            </a:r>
          </a:p>
        </p:txBody>
      </p:sp>
      <p:pic>
        <p:nvPicPr>
          <p:cNvPr id="14" name="Picture 13">
            <a:extLst>
              <a:ext uri="{FF2B5EF4-FFF2-40B4-BE49-F238E27FC236}">
                <a16:creationId xmlns:a16="http://schemas.microsoft.com/office/drawing/2014/main" xmlns="" id="{52D97B3B-F676-4797-B523-8EAADBA3B20D}"/>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69323" y="960406"/>
            <a:ext cx="2198077" cy="1181541"/>
          </a:xfrm>
          <a:prstGeom prst="rect">
            <a:avLst/>
          </a:prstGeom>
          <a:noFill/>
          <a:ln>
            <a:noFill/>
          </a:ln>
        </p:spPr>
      </p:pic>
      <p:pic>
        <p:nvPicPr>
          <p:cNvPr id="15" name="Picture 14" descr="50 Que Kem Gỗ/Làm Kem Que/Đồ 11*1*0.2cm Loại Đẹp | Shopee Việt Nam">
            <a:extLst>
              <a:ext uri="{FF2B5EF4-FFF2-40B4-BE49-F238E27FC236}">
                <a16:creationId xmlns:a16="http://schemas.microsoft.com/office/drawing/2014/main" xmlns="" id="{62A7EF92-AB9B-4917-AFFD-F12D24684CBE}"/>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69323" y="2246008"/>
            <a:ext cx="2198076" cy="1347555"/>
          </a:xfrm>
          <a:prstGeom prst="rect">
            <a:avLst/>
          </a:prstGeom>
          <a:noFill/>
          <a:ln>
            <a:noFill/>
          </a:ln>
        </p:spPr>
      </p:pic>
      <p:pic>
        <p:nvPicPr>
          <p:cNvPr id="16" name="Picture 15">
            <a:extLst>
              <a:ext uri="{FF2B5EF4-FFF2-40B4-BE49-F238E27FC236}">
                <a16:creationId xmlns:a16="http://schemas.microsoft.com/office/drawing/2014/main" xmlns="" id="{E3772D4D-7F4A-4766-A9A3-A27188B90A3C}"/>
              </a:ext>
            </a:extLst>
          </p:cNvPr>
          <p:cNvPicPr/>
          <p:nvPr/>
        </p:nvPicPr>
        <p:blipFill>
          <a:blip r:embed="rId4"/>
          <a:stretch>
            <a:fillRect/>
          </a:stretch>
        </p:blipFill>
        <p:spPr>
          <a:xfrm>
            <a:off x="4335173" y="3770141"/>
            <a:ext cx="2393389" cy="1193902"/>
          </a:xfrm>
          <a:prstGeom prst="rect">
            <a:avLst/>
          </a:prstGeom>
        </p:spPr>
      </p:pic>
      <p:pic>
        <p:nvPicPr>
          <p:cNvPr id="17" name="Picture 16">
            <a:extLst>
              <a:ext uri="{FF2B5EF4-FFF2-40B4-BE49-F238E27FC236}">
                <a16:creationId xmlns:a16="http://schemas.microsoft.com/office/drawing/2014/main" xmlns="" id="{22A985D6-E011-4F35-A72C-4A17CFA1D435}"/>
              </a:ext>
            </a:extLst>
          </p:cNvPr>
          <p:cNvPicPr/>
          <p:nvPr/>
        </p:nvPicPr>
        <p:blipFill>
          <a:blip r:embed="rId5"/>
          <a:stretch>
            <a:fillRect/>
          </a:stretch>
        </p:blipFill>
        <p:spPr>
          <a:xfrm flipV="1">
            <a:off x="3581400" y="5140621"/>
            <a:ext cx="2862265" cy="1412578"/>
          </a:xfrm>
          <a:prstGeom prst="rect">
            <a:avLst/>
          </a:prstGeom>
        </p:spPr>
      </p:pic>
    </p:spTree>
    <p:extLst>
      <p:ext uri="{BB962C8B-B14F-4D97-AF65-F5344CB8AC3E}">
        <p14:creationId xmlns:p14="http://schemas.microsoft.com/office/powerpoint/2010/main" val="16812456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702088" y="1082401"/>
            <a:ext cx="5218032" cy="692497"/>
          </a:xfrm>
          <a:prstGeom prst="rect">
            <a:avLst/>
          </a:prstGeom>
          <a:noFill/>
        </p:spPr>
        <p:txBody>
          <a:bodyPr wrap="none" lIns="68580" tIns="34290" rIns="68580" bIns="3429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defTabSz="685800"/>
            <a:r>
              <a:rPr lang="en-US" sz="4050" b="1" spc="38" dirty="0">
                <a:ln w="11430"/>
                <a:gradFill>
                  <a:gsLst>
                    <a:gs pos="25000">
                      <a:srgbClr val="ED7D31">
                        <a:satMod val="155000"/>
                      </a:srgbClr>
                    </a:gs>
                    <a:gs pos="100000">
                      <a:srgbClr val="ED7D31">
                        <a:shade val="45000"/>
                        <a:satMod val="165000"/>
                      </a:srgb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HOẠT ĐỘNG DỰ ÁN</a:t>
            </a:r>
          </a:p>
        </p:txBody>
      </p:sp>
      <p:sp>
        <p:nvSpPr>
          <p:cNvPr id="8" name="Rectangle 7"/>
          <p:cNvSpPr/>
          <p:nvPr/>
        </p:nvSpPr>
        <p:spPr>
          <a:xfrm>
            <a:off x="463158" y="5005810"/>
            <a:ext cx="1263809" cy="484748"/>
          </a:xfrm>
          <a:prstGeom prst="rect">
            <a:avLst/>
          </a:prstGeom>
          <a:solidFill>
            <a:srgbClr val="FFC000"/>
          </a:solidFill>
        </p:spPr>
        <p:style>
          <a:lnRef idx="1">
            <a:schemeClr val="accent4"/>
          </a:lnRef>
          <a:fillRef idx="3">
            <a:schemeClr val="accent4"/>
          </a:fillRef>
          <a:effectRef idx="2">
            <a:schemeClr val="accent4"/>
          </a:effectRef>
          <a:fontRef idx="minor">
            <a:schemeClr val="lt1"/>
          </a:fontRef>
        </p:style>
        <p:txBody>
          <a:bodyPr wrap="none" lIns="68580" tIns="34290" rIns="68580" bIns="34290">
            <a:spAutoFit/>
          </a:bodyPr>
          <a:lstStyle/>
          <a:p>
            <a:pPr algn="ctr" defTabSz="685800"/>
            <a:r>
              <a:rPr lang="en-US" sz="2700" dirty="0" err="1">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Nhóm</a:t>
            </a:r>
            <a:r>
              <a:rPr lang="en-US" sz="27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 4</a:t>
            </a:r>
          </a:p>
        </p:txBody>
      </p:sp>
      <p:sp>
        <p:nvSpPr>
          <p:cNvPr id="13" name="Rectangle 12"/>
          <p:cNvSpPr/>
          <p:nvPr/>
        </p:nvSpPr>
        <p:spPr>
          <a:xfrm>
            <a:off x="442375" y="3960758"/>
            <a:ext cx="1263809" cy="484748"/>
          </a:xfrm>
          <a:prstGeom prst="rect">
            <a:avLst/>
          </a:prstGeom>
          <a:solidFill>
            <a:srgbClr val="C9A4E4"/>
          </a:solidFill>
        </p:spPr>
        <p:style>
          <a:lnRef idx="1">
            <a:schemeClr val="accent3"/>
          </a:lnRef>
          <a:fillRef idx="3">
            <a:schemeClr val="accent3"/>
          </a:fillRef>
          <a:effectRef idx="2">
            <a:schemeClr val="accent3"/>
          </a:effectRef>
          <a:fontRef idx="minor">
            <a:schemeClr val="lt1"/>
          </a:fontRef>
        </p:style>
        <p:txBody>
          <a:bodyPr wrap="none" lIns="68580" tIns="34290" rIns="68580" bIns="34290">
            <a:spAutoFit/>
          </a:bodyPr>
          <a:lstStyle/>
          <a:p>
            <a:pPr algn="ctr" defTabSz="685800"/>
            <a:r>
              <a:rPr lang="en-US" sz="2700" dirty="0" err="1">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Nhóm</a:t>
            </a:r>
            <a:r>
              <a:rPr lang="en-US" sz="27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 3</a:t>
            </a:r>
          </a:p>
        </p:txBody>
      </p:sp>
      <p:sp>
        <p:nvSpPr>
          <p:cNvPr id="14" name="Rectangle 13"/>
          <p:cNvSpPr/>
          <p:nvPr/>
        </p:nvSpPr>
        <p:spPr>
          <a:xfrm>
            <a:off x="490867" y="3010389"/>
            <a:ext cx="1263809" cy="484748"/>
          </a:xfrm>
          <a:prstGeom prst="rect">
            <a:avLst/>
          </a:prstGeom>
          <a:solidFill>
            <a:srgbClr val="0BE5CB"/>
          </a:solidFill>
        </p:spPr>
        <p:style>
          <a:lnRef idx="0">
            <a:schemeClr val="accent2"/>
          </a:lnRef>
          <a:fillRef idx="3">
            <a:schemeClr val="accent2"/>
          </a:fillRef>
          <a:effectRef idx="3">
            <a:schemeClr val="accent2"/>
          </a:effectRef>
          <a:fontRef idx="minor">
            <a:schemeClr val="lt1"/>
          </a:fontRef>
        </p:style>
        <p:txBody>
          <a:bodyPr wrap="none" lIns="68580" tIns="34290" rIns="68580" bIns="34290">
            <a:spAutoFit/>
          </a:bodyPr>
          <a:lstStyle/>
          <a:p>
            <a:pPr algn="ctr" defTabSz="685800"/>
            <a:r>
              <a:rPr lang="en-US" sz="2700" dirty="0" err="1">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Nhóm</a:t>
            </a:r>
            <a:r>
              <a:rPr lang="en-US" sz="27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 2</a:t>
            </a:r>
          </a:p>
        </p:txBody>
      </p:sp>
      <p:sp>
        <p:nvSpPr>
          <p:cNvPr id="15" name="Rectangle 14"/>
          <p:cNvSpPr/>
          <p:nvPr/>
        </p:nvSpPr>
        <p:spPr>
          <a:xfrm>
            <a:off x="463155" y="2043307"/>
            <a:ext cx="1263809" cy="484748"/>
          </a:xfrm>
          <a:prstGeom prst="rect">
            <a:avLst/>
          </a:prstGeom>
          <a:solidFill>
            <a:srgbClr val="BBF7E7"/>
          </a:solidFill>
        </p:spPr>
        <p:style>
          <a:lnRef idx="0">
            <a:schemeClr val="accent6"/>
          </a:lnRef>
          <a:fillRef idx="3">
            <a:schemeClr val="accent6"/>
          </a:fillRef>
          <a:effectRef idx="3">
            <a:schemeClr val="accent6"/>
          </a:effectRef>
          <a:fontRef idx="minor">
            <a:schemeClr val="lt1"/>
          </a:fontRef>
        </p:style>
        <p:txBody>
          <a:bodyPr wrap="none" lIns="68580" tIns="34290" rIns="68580" bIns="34290">
            <a:spAutoFit/>
          </a:bodyPr>
          <a:lstStyle/>
          <a:p>
            <a:pPr algn="ctr" defTabSz="685800"/>
            <a:r>
              <a:rPr lang="en-US" sz="270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Nhóm 1</a:t>
            </a:r>
          </a:p>
        </p:txBody>
      </p:sp>
      <p:sp>
        <p:nvSpPr>
          <p:cNvPr id="9" name="TextBox 8"/>
          <p:cNvSpPr txBox="1"/>
          <p:nvPr/>
        </p:nvSpPr>
        <p:spPr>
          <a:xfrm>
            <a:off x="3101179" y="2091856"/>
            <a:ext cx="3995294" cy="415498"/>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defTabSz="685800"/>
            <a:r>
              <a:rPr lang="en-US" sz="2100" b="1" dirty="0" err="1">
                <a:solidFill>
                  <a:prstClr val="black"/>
                </a:solidFill>
                <a:latin typeface="Times New Roman" pitchFamily="18" charset="0"/>
                <a:cs typeface="Times New Roman" pitchFamily="18" charset="0"/>
              </a:rPr>
              <a:t>Đất</a:t>
            </a:r>
            <a:r>
              <a:rPr lang="en-US" sz="2100" b="1" dirty="0">
                <a:solidFill>
                  <a:prstClr val="black"/>
                </a:solidFill>
                <a:latin typeface="Times New Roman" pitchFamily="18" charset="0"/>
                <a:cs typeface="Times New Roman" pitchFamily="18" charset="0"/>
              </a:rPr>
              <a:t> </a:t>
            </a:r>
            <a:r>
              <a:rPr lang="en-US" sz="2100" b="1" dirty="0" err="1">
                <a:solidFill>
                  <a:prstClr val="black"/>
                </a:solidFill>
                <a:latin typeface="Times New Roman" pitchFamily="18" charset="0"/>
                <a:cs typeface="Times New Roman" pitchFamily="18" charset="0"/>
              </a:rPr>
              <a:t>nặn</a:t>
            </a:r>
            <a:endParaRPr lang="en-US" sz="2100" i="1" dirty="0">
              <a:solidFill>
                <a:srgbClr val="FF0000"/>
              </a:solidFill>
              <a:latin typeface="Times New Roman" pitchFamily="18" charset="0"/>
              <a:cs typeface="Times New Roman" pitchFamily="18" charset="0"/>
            </a:endParaRPr>
          </a:p>
        </p:txBody>
      </p:sp>
      <p:sp>
        <p:nvSpPr>
          <p:cNvPr id="18" name="TextBox 17"/>
          <p:cNvSpPr txBox="1"/>
          <p:nvPr/>
        </p:nvSpPr>
        <p:spPr>
          <a:xfrm>
            <a:off x="2364890" y="4324848"/>
            <a:ext cx="6896874" cy="415498"/>
          </a:xfrm>
          <a:prstGeom prst="rect">
            <a:avLst/>
          </a:prstGeom>
          <a:noFill/>
        </p:spPr>
        <p:txBody>
          <a:bodyPr wrap="square" rtlCol="0">
            <a:spAutoFit/>
          </a:bodyPr>
          <a:lstStyle/>
          <a:p>
            <a:pPr defTabSz="685800"/>
            <a:endParaRPr lang="en-US" sz="2100">
              <a:solidFill>
                <a:prstClr val="black"/>
              </a:solidFill>
              <a:latin typeface="Times New Roman" pitchFamily="18" charset="0"/>
              <a:cs typeface="Times New Roman" pitchFamily="18" charset="0"/>
            </a:endParaRPr>
          </a:p>
        </p:txBody>
      </p:sp>
      <p:sp>
        <p:nvSpPr>
          <p:cNvPr id="10" name="TextBox 9"/>
          <p:cNvSpPr txBox="1"/>
          <p:nvPr/>
        </p:nvSpPr>
        <p:spPr>
          <a:xfrm>
            <a:off x="3101179" y="3956620"/>
            <a:ext cx="3995294" cy="415498"/>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defTabSz="685800"/>
            <a:r>
              <a:rPr lang="en-US" sz="2100" b="1" dirty="0" err="1">
                <a:solidFill>
                  <a:prstClr val="black"/>
                </a:solidFill>
                <a:latin typeface="Times New Roman" pitchFamily="18" charset="0"/>
                <a:cs typeface="Times New Roman" pitchFamily="18" charset="0"/>
              </a:rPr>
              <a:t>Lát</a:t>
            </a:r>
            <a:r>
              <a:rPr lang="en-US" sz="2100" b="1" dirty="0">
                <a:solidFill>
                  <a:prstClr val="black"/>
                </a:solidFill>
                <a:latin typeface="Times New Roman" pitchFamily="18" charset="0"/>
                <a:cs typeface="Times New Roman" pitchFamily="18" charset="0"/>
              </a:rPr>
              <a:t> </a:t>
            </a:r>
            <a:r>
              <a:rPr lang="en-US" sz="2100" b="1" dirty="0" err="1">
                <a:solidFill>
                  <a:prstClr val="black"/>
                </a:solidFill>
                <a:latin typeface="Times New Roman" pitchFamily="18" charset="0"/>
                <a:cs typeface="Times New Roman" pitchFamily="18" charset="0"/>
              </a:rPr>
              <a:t>khoai</a:t>
            </a:r>
            <a:r>
              <a:rPr lang="en-US" sz="2100" b="1" dirty="0">
                <a:solidFill>
                  <a:prstClr val="black"/>
                </a:solidFill>
                <a:latin typeface="Times New Roman" pitchFamily="18" charset="0"/>
                <a:cs typeface="Times New Roman" pitchFamily="18" charset="0"/>
              </a:rPr>
              <a:t> </a:t>
            </a:r>
            <a:r>
              <a:rPr lang="en-US" sz="2100" b="1" dirty="0" err="1">
                <a:solidFill>
                  <a:prstClr val="black"/>
                </a:solidFill>
                <a:latin typeface="Times New Roman" pitchFamily="18" charset="0"/>
                <a:cs typeface="Times New Roman" pitchFamily="18" charset="0"/>
              </a:rPr>
              <a:t>tây</a:t>
            </a:r>
            <a:r>
              <a:rPr lang="en-US" sz="2100" b="1" dirty="0">
                <a:solidFill>
                  <a:prstClr val="black"/>
                </a:solidFill>
                <a:latin typeface="Times New Roman" pitchFamily="18" charset="0"/>
                <a:cs typeface="Times New Roman" pitchFamily="18" charset="0"/>
              </a:rPr>
              <a:t> </a:t>
            </a:r>
            <a:r>
              <a:rPr lang="en-US" sz="2100" b="1" dirty="0" err="1">
                <a:solidFill>
                  <a:prstClr val="black"/>
                </a:solidFill>
                <a:latin typeface="Times New Roman" pitchFamily="18" charset="0"/>
                <a:cs typeface="Times New Roman" pitchFamily="18" charset="0"/>
              </a:rPr>
              <a:t>chiên</a:t>
            </a:r>
            <a:endParaRPr lang="en-US" sz="2100" b="1" dirty="0">
              <a:solidFill>
                <a:prstClr val="black"/>
              </a:solidFill>
              <a:latin typeface="Times New Roman" pitchFamily="18" charset="0"/>
              <a:cs typeface="Times New Roman" pitchFamily="18" charset="0"/>
            </a:endParaRPr>
          </a:p>
        </p:txBody>
      </p:sp>
      <p:sp>
        <p:nvSpPr>
          <p:cNvPr id="20" name="TextBox 19"/>
          <p:cNvSpPr txBox="1"/>
          <p:nvPr/>
        </p:nvSpPr>
        <p:spPr>
          <a:xfrm>
            <a:off x="3101179" y="5045160"/>
            <a:ext cx="3995294" cy="415498"/>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defTabSz="342900"/>
            <a:r>
              <a:rPr lang="vi-VN" sz="2100" b="1" dirty="0">
                <a:solidFill>
                  <a:srgbClr val="E7E6E6">
                    <a:lumMod val="25000"/>
                  </a:srgbClr>
                </a:solidFill>
                <a:latin typeface="Times New Roman" panose="02020603050405020304" pitchFamily="18" charset="0"/>
                <a:cs typeface="Times New Roman" panose="02020603050405020304" pitchFamily="18" charset="0"/>
              </a:rPr>
              <a:t>Gi</a:t>
            </a:r>
            <a:r>
              <a:rPr lang="en-US" sz="2100" b="1" dirty="0" err="1">
                <a:solidFill>
                  <a:srgbClr val="E7E6E6">
                    <a:lumMod val="25000"/>
                  </a:srgbClr>
                </a:solidFill>
                <a:latin typeface="Times New Roman" panose="02020603050405020304" pitchFamily="18" charset="0"/>
                <a:cs typeface="Times New Roman" panose="02020603050405020304" pitchFamily="18" charset="0"/>
              </a:rPr>
              <a:t>ấy</a:t>
            </a:r>
            <a:r>
              <a:rPr lang="en-US" sz="2100" b="1" dirty="0">
                <a:solidFill>
                  <a:srgbClr val="E7E6E6">
                    <a:lumMod val="25000"/>
                  </a:srgbClr>
                </a:solidFill>
                <a:latin typeface="Times New Roman" panose="02020603050405020304" pitchFamily="18" charset="0"/>
                <a:cs typeface="Times New Roman" panose="02020603050405020304" pitchFamily="18" charset="0"/>
              </a:rPr>
              <a:t> </a:t>
            </a:r>
            <a:r>
              <a:rPr lang="en-US" sz="2100" b="1" dirty="0" err="1">
                <a:solidFill>
                  <a:srgbClr val="E7E6E6">
                    <a:lumMod val="25000"/>
                  </a:srgbClr>
                </a:solidFill>
                <a:latin typeface="Times New Roman" panose="02020603050405020304" pitchFamily="18" charset="0"/>
                <a:cs typeface="Times New Roman" panose="02020603050405020304" pitchFamily="18" charset="0"/>
              </a:rPr>
              <a:t>nhớ</a:t>
            </a:r>
            <a:r>
              <a:rPr lang="en-US" sz="2100" b="1" dirty="0">
                <a:solidFill>
                  <a:srgbClr val="E7E6E6">
                    <a:lumMod val="25000"/>
                  </a:srgbClr>
                </a:solidFill>
                <a:latin typeface="Times New Roman" panose="02020603050405020304" pitchFamily="18" charset="0"/>
                <a:cs typeface="Times New Roman" panose="02020603050405020304" pitchFamily="18" charset="0"/>
              </a:rPr>
              <a:t> </a:t>
            </a:r>
            <a:endParaRPr lang="en-US" sz="2100" dirty="0">
              <a:solidFill>
                <a:srgbClr val="E7E6E6">
                  <a:lumMod val="25000"/>
                </a:srgbClr>
              </a:solidFill>
              <a:latin typeface="Times New Roman" panose="02020603050405020304" pitchFamily="18" charset="0"/>
              <a:cs typeface="Times New Roman" panose="02020603050405020304" pitchFamily="18" charset="0"/>
            </a:endParaRPr>
          </a:p>
        </p:txBody>
      </p:sp>
      <p:sp>
        <p:nvSpPr>
          <p:cNvPr id="22" name="TextBox 21"/>
          <p:cNvSpPr txBox="1"/>
          <p:nvPr/>
        </p:nvSpPr>
        <p:spPr>
          <a:xfrm>
            <a:off x="3101179" y="3010389"/>
            <a:ext cx="3995294" cy="415498"/>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defTabSz="685800"/>
            <a:r>
              <a:rPr lang="en-US" sz="2100" b="1" dirty="0">
                <a:solidFill>
                  <a:prstClr val="black"/>
                </a:solidFill>
                <a:latin typeface="Times New Roman" pitchFamily="18" charset="0"/>
                <a:cs typeface="Times New Roman" pitchFamily="18" charset="0"/>
              </a:rPr>
              <a:t>Kem que</a:t>
            </a:r>
          </a:p>
        </p:txBody>
      </p:sp>
      <p:sp>
        <p:nvSpPr>
          <p:cNvPr id="16" name="五角星 5"/>
          <p:cNvSpPr/>
          <p:nvPr/>
        </p:nvSpPr>
        <p:spPr>
          <a:xfrm rot="21380687">
            <a:off x="2280639" y="2074055"/>
            <a:ext cx="457969" cy="458393"/>
          </a:xfrm>
          <a:prstGeom prst="star5">
            <a:avLst>
              <a:gd name="adj" fmla="val 23926"/>
              <a:gd name="hf" fmla="val 105146"/>
              <a:gd name="vf" fmla="val 110557"/>
            </a:avLst>
          </a:prstGeom>
          <a:blipFill dpi="0" rotWithShape="1">
            <a:blip r:embed="rId2">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68516" tIns="34259" rIns="68516" bIns="34259" rtlCol="0" anchor="ctr"/>
          <a:lstStyle/>
          <a:p>
            <a:pPr algn="ctr" defTabSz="913554"/>
            <a:endParaRPr lang="zh-CN" altLang="en-US" sz="1799" dirty="0">
              <a:solidFill>
                <a:prstClr val="white"/>
              </a:solidFill>
              <a:latin typeface="Lato Light"/>
            </a:endParaRPr>
          </a:p>
        </p:txBody>
      </p:sp>
      <p:sp>
        <p:nvSpPr>
          <p:cNvPr id="17" name="五角星 5"/>
          <p:cNvSpPr/>
          <p:nvPr/>
        </p:nvSpPr>
        <p:spPr>
          <a:xfrm rot="21380687">
            <a:off x="2280640" y="2991250"/>
            <a:ext cx="457969" cy="458393"/>
          </a:xfrm>
          <a:prstGeom prst="star5">
            <a:avLst>
              <a:gd name="adj" fmla="val 23926"/>
              <a:gd name="hf" fmla="val 105146"/>
              <a:gd name="vf" fmla="val 110557"/>
            </a:avLst>
          </a:prstGeom>
          <a:blipFill dpi="0" rotWithShape="1">
            <a:blip r:embed="rId2">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68516" tIns="34259" rIns="68516" bIns="34259" rtlCol="0" anchor="ctr"/>
          <a:lstStyle/>
          <a:p>
            <a:pPr algn="ctr" defTabSz="913554"/>
            <a:endParaRPr lang="zh-CN" altLang="en-US" sz="1799" dirty="0">
              <a:solidFill>
                <a:prstClr val="white"/>
              </a:solidFill>
              <a:latin typeface="Lato Light"/>
            </a:endParaRPr>
          </a:p>
        </p:txBody>
      </p:sp>
      <p:sp>
        <p:nvSpPr>
          <p:cNvPr id="19" name="五角星 5"/>
          <p:cNvSpPr/>
          <p:nvPr/>
        </p:nvSpPr>
        <p:spPr>
          <a:xfrm rot="21380687">
            <a:off x="2280639" y="3917015"/>
            <a:ext cx="457969" cy="458393"/>
          </a:xfrm>
          <a:prstGeom prst="star5">
            <a:avLst>
              <a:gd name="adj" fmla="val 23926"/>
              <a:gd name="hf" fmla="val 105146"/>
              <a:gd name="vf" fmla="val 110557"/>
            </a:avLst>
          </a:prstGeom>
          <a:blipFill dpi="0" rotWithShape="1">
            <a:blip r:embed="rId2">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68516" tIns="34259" rIns="68516" bIns="34259" rtlCol="0" anchor="ctr"/>
          <a:lstStyle/>
          <a:p>
            <a:pPr algn="ctr" defTabSz="913554"/>
            <a:endParaRPr lang="zh-CN" altLang="en-US" sz="1799" dirty="0">
              <a:solidFill>
                <a:prstClr val="white"/>
              </a:solidFill>
              <a:latin typeface="Lato Light"/>
            </a:endParaRPr>
          </a:p>
        </p:txBody>
      </p:sp>
      <p:sp>
        <p:nvSpPr>
          <p:cNvPr id="21" name="五角星 5"/>
          <p:cNvSpPr/>
          <p:nvPr/>
        </p:nvSpPr>
        <p:spPr>
          <a:xfrm rot="21380687">
            <a:off x="2280639" y="4972820"/>
            <a:ext cx="457969" cy="458393"/>
          </a:xfrm>
          <a:prstGeom prst="star5">
            <a:avLst>
              <a:gd name="adj" fmla="val 23926"/>
              <a:gd name="hf" fmla="val 105146"/>
              <a:gd name="vf" fmla="val 110557"/>
            </a:avLst>
          </a:prstGeom>
          <a:blipFill dpi="0" rotWithShape="1">
            <a:blip r:embed="rId2">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68516" tIns="34259" rIns="68516" bIns="34259" rtlCol="0" anchor="ctr"/>
          <a:lstStyle/>
          <a:p>
            <a:pPr algn="ctr" defTabSz="913554"/>
            <a:endParaRPr lang="zh-CN" altLang="en-US" sz="1799" dirty="0">
              <a:solidFill>
                <a:prstClr val="white"/>
              </a:solidFill>
              <a:latin typeface="Lato Light"/>
            </a:endParaRPr>
          </a:p>
        </p:txBody>
      </p:sp>
    </p:spTree>
    <p:extLst>
      <p:ext uri="{BB962C8B-B14F-4D97-AF65-F5344CB8AC3E}">
        <p14:creationId xmlns:p14="http://schemas.microsoft.com/office/powerpoint/2010/main" val="3099260080"/>
      </p:ext>
    </p:extLst>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par>
                                <p:cTn id="13" presetID="2" presetClass="entr" presetSubtype="1" fill="hold" grpId="0" nodeType="withEffect">
                                  <p:stCondLst>
                                    <p:cond delay="250"/>
                                  </p:stCondLst>
                                  <p:childTnLst>
                                    <p:set>
                                      <p:cBhvr>
                                        <p:cTn id="14" dur="1" fill="hold">
                                          <p:stCondLst>
                                            <p:cond delay="0"/>
                                          </p:stCondLst>
                                        </p:cTn>
                                        <p:tgtEl>
                                          <p:spTgt spid="16"/>
                                        </p:tgtEl>
                                        <p:attrNameLst>
                                          <p:attrName>style.visibility</p:attrName>
                                        </p:attrNameLst>
                                      </p:cBhvr>
                                      <p:to>
                                        <p:strVal val="visible"/>
                                      </p:to>
                                    </p:set>
                                    <p:anim calcmode="lin" valueType="num">
                                      <p:cBhvr additive="base">
                                        <p:cTn id="15" dur="500" fill="hold"/>
                                        <p:tgtEl>
                                          <p:spTgt spid="16"/>
                                        </p:tgtEl>
                                        <p:attrNameLst>
                                          <p:attrName>ppt_x</p:attrName>
                                        </p:attrNameLst>
                                      </p:cBhvr>
                                      <p:tavLst>
                                        <p:tav tm="0">
                                          <p:val>
                                            <p:strVal val="#ppt_x"/>
                                          </p:val>
                                        </p:tav>
                                        <p:tav tm="100000">
                                          <p:val>
                                            <p:strVal val="#ppt_x"/>
                                          </p:val>
                                        </p:tav>
                                      </p:tavLst>
                                    </p:anim>
                                    <p:anim calcmode="lin" valueType="num">
                                      <p:cBhvr additive="base">
                                        <p:cTn id="16" dur="500" fill="hold"/>
                                        <p:tgtEl>
                                          <p:spTgt spid="16"/>
                                        </p:tgtEl>
                                        <p:attrNameLst>
                                          <p:attrName>ppt_y</p:attrName>
                                        </p:attrNameLst>
                                      </p:cBhvr>
                                      <p:tavLst>
                                        <p:tav tm="0">
                                          <p:val>
                                            <p:strVal val="0-#ppt_h/2"/>
                                          </p:val>
                                        </p:tav>
                                        <p:tav tm="100000">
                                          <p:val>
                                            <p:strVal val="#ppt_y"/>
                                          </p:val>
                                        </p:tav>
                                      </p:tavLst>
                                    </p:anim>
                                  </p:childTnLst>
                                </p:cTn>
                              </p:par>
                              <p:par>
                                <p:cTn id="17" presetID="6" presetClass="emph" presetSubtype="0" repeatCount="2000" autoRev="1" fill="hold" grpId="1" nodeType="withEffect">
                                  <p:stCondLst>
                                    <p:cond delay="0"/>
                                  </p:stCondLst>
                                  <p:childTnLst>
                                    <p:animScale>
                                      <p:cBhvr>
                                        <p:cTn id="18" dur="2000" fill="hold"/>
                                        <p:tgtEl>
                                          <p:spTgt spid="16"/>
                                        </p:tgtEl>
                                      </p:cBhvr>
                                      <p:by x="150000" y="150000"/>
                                    </p:animScale>
                                  </p:childTnLst>
                                </p:cTn>
                              </p:par>
                              <p:par>
                                <p:cTn id="19" presetID="16" presetClass="entr" presetSubtype="21"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barn(inVertical)">
                                      <p:cBhvr>
                                        <p:cTn id="21" dur="500"/>
                                        <p:tgtEl>
                                          <p:spTgt spid="9"/>
                                        </p:tgtEl>
                                      </p:cBhvr>
                                    </p:animEffect>
                                  </p:childTnLst>
                                </p:cTn>
                              </p:par>
                              <p:par>
                                <p:cTn id="22" presetID="42"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1000"/>
                                        <p:tgtEl>
                                          <p:spTgt spid="14"/>
                                        </p:tgtEl>
                                      </p:cBhvr>
                                    </p:animEffect>
                                    <p:anim calcmode="lin" valueType="num">
                                      <p:cBhvr>
                                        <p:cTn id="25" dur="1000" fill="hold"/>
                                        <p:tgtEl>
                                          <p:spTgt spid="14"/>
                                        </p:tgtEl>
                                        <p:attrNameLst>
                                          <p:attrName>ppt_x</p:attrName>
                                        </p:attrNameLst>
                                      </p:cBhvr>
                                      <p:tavLst>
                                        <p:tav tm="0">
                                          <p:val>
                                            <p:strVal val="#ppt_x"/>
                                          </p:val>
                                        </p:tav>
                                        <p:tav tm="100000">
                                          <p:val>
                                            <p:strVal val="#ppt_x"/>
                                          </p:val>
                                        </p:tav>
                                      </p:tavLst>
                                    </p:anim>
                                    <p:anim calcmode="lin" valueType="num">
                                      <p:cBhvr>
                                        <p:cTn id="26" dur="1000" fill="hold"/>
                                        <p:tgtEl>
                                          <p:spTgt spid="14"/>
                                        </p:tgtEl>
                                        <p:attrNameLst>
                                          <p:attrName>ppt_y</p:attrName>
                                        </p:attrNameLst>
                                      </p:cBhvr>
                                      <p:tavLst>
                                        <p:tav tm="0">
                                          <p:val>
                                            <p:strVal val="#ppt_y+.1"/>
                                          </p:val>
                                        </p:tav>
                                        <p:tav tm="100000">
                                          <p:val>
                                            <p:strVal val="#ppt_y"/>
                                          </p:val>
                                        </p:tav>
                                      </p:tavLst>
                                    </p:anim>
                                  </p:childTnLst>
                                </p:cTn>
                              </p:par>
                              <p:par>
                                <p:cTn id="27" presetID="2" presetClass="entr" presetSubtype="1" fill="hold" grpId="0" nodeType="withEffect">
                                  <p:stCondLst>
                                    <p:cond delay="250"/>
                                  </p:stCondLst>
                                  <p:childTnLst>
                                    <p:set>
                                      <p:cBhvr>
                                        <p:cTn id="28" dur="1" fill="hold">
                                          <p:stCondLst>
                                            <p:cond delay="0"/>
                                          </p:stCondLst>
                                        </p:cTn>
                                        <p:tgtEl>
                                          <p:spTgt spid="17"/>
                                        </p:tgtEl>
                                        <p:attrNameLst>
                                          <p:attrName>style.visibility</p:attrName>
                                        </p:attrNameLst>
                                      </p:cBhvr>
                                      <p:to>
                                        <p:strVal val="visible"/>
                                      </p:to>
                                    </p:set>
                                    <p:anim calcmode="lin" valueType="num">
                                      <p:cBhvr additive="base">
                                        <p:cTn id="29" dur="500" fill="hold"/>
                                        <p:tgtEl>
                                          <p:spTgt spid="17"/>
                                        </p:tgtEl>
                                        <p:attrNameLst>
                                          <p:attrName>ppt_x</p:attrName>
                                        </p:attrNameLst>
                                      </p:cBhvr>
                                      <p:tavLst>
                                        <p:tav tm="0">
                                          <p:val>
                                            <p:strVal val="#ppt_x"/>
                                          </p:val>
                                        </p:tav>
                                        <p:tav tm="100000">
                                          <p:val>
                                            <p:strVal val="#ppt_x"/>
                                          </p:val>
                                        </p:tav>
                                      </p:tavLst>
                                    </p:anim>
                                    <p:anim calcmode="lin" valueType="num">
                                      <p:cBhvr additive="base">
                                        <p:cTn id="30" dur="500" fill="hold"/>
                                        <p:tgtEl>
                                          <p:spTgt spid="17"/>
                                        </p:tgtEl>
                                        <p:attrNameLst>
                                          <p:attrName>ppt_y</p:attrName>
                                        </p:attrNameLst>
                                      </p:cBhvr>
                                      <p:tavLst>
                                        <p:tav tm="0">
                                          <p:val>
                                            <p:strVal val="0-#ppt_h/2"/>
                                          </p:val>
                                        </p:tav>
                                        <p:tav tm="100000">
                                          <p:val>
                                            <p:strVal val="#ppt_y"/>
                                          </p:val>
                                        </p:tav>
                                      </p:tavLst>
                                    </p:anim>
                                  </p:childTnLst>
                                </p:cTn>
                              </p:par>
                              <p:par>
                                <p:cTn id="31" presetID="6" presetClass="emph" presetSubtype="0" repeatCount="2000" autoRev="1" fill="hold" grpId="1" nodeType="withEffect">
                                  <p:stCondLst>
                                    <p:cond delay="0"/>
                                  </p:stCondLst>
                                  <p:childTnLst>
                                    <p:animScale>
                                      <p:cBhvr>
                                        <p:cTn id="32" dur="2000" fill="hold"/>
                                        <p:tgtEl>
                                          <p:spTgt spid="17"/>
                                        </p:tgtEl>
                                      </p:cBhvr>
                                      <p:by x="150000" y="150000"/>
                                    </p:animScale>
                                  </p:childTnLst>
                                </p:cTn>
                              </p:par>
                              <p:par>
                                <p:cTn id="33" presetID="16" presetClass="entr" presetSubtype="21" fill="hold" grpId="0" nodeType="with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barn(inVertical)">
                                      <p:cBhvr>
                                        <p:cTn id="35" dur="500"/>
                                        <p:tgtEl>
                                          <p:spTgt spid="22"/>
                                        </p:tgtEl>
                                      </p:cBhvr>
                                    </p:animEffect>
                                  </p:childTnLst>
                                </p:cTn>
                              </p:par>
                              <p:par>
                                <p:cTn id="36" presetID="16" presetClass="entr" presetSubtype="21" fill="hold" grpId="0" nodeType="with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barn(inVertical)">
                                      <p:cBhvr>
                                        <p:cTn id="38" dur="500"/>
                                        <p:tgtEl>
                                          <p:spTgt spid="13"/>
                                        </p:tgtEl>
                                      </p:cBhvr>
                                    </p:animEffect>
                                  </p:childTnLst>
                                </p:cTn>
                              </p:par>
                              <p:par>
                                <p:cTn id="39" presetID="2" presetClass="entr" presetSubtype="1" fill="hold" grpId="0" nodeType="withEffect">
                                  <p:stCondLst>
                                    <p:cond delay="250"/>
                                  </p:stCondLst>
                                  <p:childTnLst>
                                    <p:set>
                                      <p:cBhvr>
                                        <p:cTn id="40" dur="1" fill="hold">
                                          <p:stCondLst>
                                            <p:cond delay="0"/>
                                          </p:stCondLst>
                                        </p:cTn>
                                        <p:tgtEl>
                                          <p:spTgt spid="19"/>
                                        </p:tgtEl>
                                        <p:attrNameLst>
                                          <p:attrName>style.visibility</p:attrName>
                                        </p:attrNameLst>
                                      </p:cBhvr>
                                      <p:to>
                                        <p:strVal val="visible"/>
                                      </p:to>
                                    </p:set>
                                    <p:anim calcmode="lin" valueType="num">
                                      <p:cBhvr additive="base">
                                        <p:cTn id="41" dur="500" fill="hold"/>
                                        <p:tgtEl>
                                          <p:spTgt spid="19"/>
                                        </p:tgtEl>
                                        <p:attrNameLst>
                                          <p:attrName>ppt_x</p:attrName>
                                        </p:attrNameLst>
                                      </p:cBhvr>
                                      <p:tavLst>
                                        <p:tav tm="0">
                                          <p:val>
                                            <p:strVal val="#ppt_x"/>
                                          </p:val>
                                        </p:tav>
                                        <p:tav tm="100000">
                                          <p:val>
                                            <p:strVal val="#ppt_x"/>
                                          </p:val>
                                        </p:tav>
                                      </p:tavLst>
                                    </p:anim>
                                    <p:anim calcmode="lin" valueType="num">
                                      <p:cBhvr additive="base">
                                        <p:cTn id="42" dur="500" fill="hold"/>
                                        <p:tgtEl>
                                          <p:spTgt spid="19"/>
                                        </p:tgtEl>
                                        <p:attrNameLst>
                                          <p:attrName>ppt_y</p:attrName>
                                        </p:attrNameLst>
                                      </p:cBhvr>
                                      <p:tavLst>
                                        <p:tav tm="0">
                                          <p:val>
                                            <p:strVal val="0-#ppt_h/2"/>
                                          </p:val>
                                        </p:tav>
                                        <p:tav tm="100000">
                                          <p:val>
                                            <p:strVal val="#ppt_y"/>
                                          </p:val>
                                        </p:tav>
                                      </p:tavLst>
                                    </p:anim>
                                  </p:childTnLst>
                                </p:cTn>
                              </p:par>
                              <p:par>
                                <p:cTn id="43" presetID="6" presetClass="emph" presetSubtype="0" repeatCount="2000" autoRev="1" fill="hold" grpId="1" nodeType="withEffect">
                                  <p:stCondLst>
                                    <p:cond delay="0"/>
                                  </p:stCondLst>
                                  <p:childTnLst>
                                    <p:animScale>
                                      <p:cBhvr>
                                        <p:cTn id="44" dur="2000" fill="hold"/>
                                        <p:tgtEl>
                                          <p:spTgt spid="19"/>
                                        </p:tgtEl>
                                      </p:cBhvr>
                                      <p:by x="150000" y="150000"/>
                                    </p:animScale>
                                  </p:childTnLst>
                                </p:cTn>
                              </p:par>
                              <p:par>
                                <p:cTn id="45" presetID="16" presetClass="entr" presetSubtype="21" fill="hold" grpId="0" nodeType="with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barn(inVertical)">
                                      <p:cBhvr>
                                        <p:cTn id="47" dur="500"/>
                                        <p:tgtEl>
                                          <p:spTgt spid="10"/>
                                        </p:tgtEl>
                                      </p:cBhvr>
                                    </p:animEffect>
                                  </p:childTnLst>
                                </p:cTn>
                              </p:par>
                              <p:par>
                                <p:cTn id="48" presetID="16" presetClass="entr" presetSubtype="21" fill="hold" grpId="0" nodeType="withEffect">
                                  <p:stCondLst>
                                    <p:cond delay="0"/>
                                  </p:stCondLst>
                                  <p:childTnLst>
                                    <p:set>
                                      <p:cBhvr>
                                        <p:cTn id="49" dur="1" fill="hold">
                                          <p:stCondLst>
                                            <p:cond delay="0"/>
                                          </p:stCondLst>
                                        </p:cTn>
                                        <p:tgtEl>
                                          <p:spTgt spid="8"/>
                                        </p:tgtEl>
                                        <p:attrNameLst>
                                          <p:attrName>style.visibility</p:attrName>
                                        </p:attrNameLst>
                                      </p:cBhvr>
                                      <p:to>
                                        <p:strVal val="visible"/>
                                      </p:to>
                                    </p:set>
                                    <p:animEffect transition="in" filter="barn(inVertical)">
                                      <p:cBhvr>
                                        <p:cTn id="50" dur="500"/>
                                        <p:tgtEl>
                                          <p:spTgt spid="8"/>
                                        </p:tgtEl>
                                      </p:cBhvr>
                                    </p:animEffect>
                                  </p:childTnLst>
                                </p:cTn>
                              </p:par>
                              <p:par>
                                <p:cTn id="51" presetID="2" presetClass="entr" presetSubtype="1" fill="hold" grpId="0" nodeType="withEffect">
                                  <p:stCondLst>
                                    <p:cond delay="250"/>
                                  </p:stCondLst>
                                  <p:childTnLst>
                                    <p:set>
                                      <p:cBhvr>
                                        <p:cTn id="52" dur="1" fill="hold">
                                          <p:stCondLst>
                                            <p:cond delay="0"/>
                                          </p:stCondLst>
                                        </p:cTn>
                                        <p:tgtEl>
                                          <p:spTgt spid="21"/>
                                        </p:tgtEl>
                                        <p:attrNameLst>
                                          <p:attrName>style.visibility</p:attrName>
                                        </p:attrNameLst>
                                      </p:cBhvr>
                                      <p:to>
                                        <p:strVal val="visible"/>
                                      </p:to>
                                    </p:set>
                                    <p:anim calcmode="lin" valueType="num">
                                      <p:cBhvr additive="base">
                                        <p:cTn id="53" dur="500" fill="hold"/>
                                        <p:tgtEl>
                                          <p:spTgt spid="21"/>
                                        </p:tgtEl>
                                        <p:attrNameLst>
                                          <p:attrName>ppt_x</p:attrName>
                                        </p:attrNameLst>
                                      </p:cBhvr>
                                      <p:tavLst>
                                        <p:tav tm="0">
                                          <p:val>
                                            <p:strVal val="#ppt_x"/>
                                          </p:val>
                                        </p:tav>
                                        <p:tav tm="100000">
                                          <p:val>
                                            <p:strVal val="#ppt_x"/>
                                          </p:val>
                                        </p:tav>
                                      </p:tavLst>
                                    </p:anim>
                                    <p:anim calcmode="lin" valueType="num">
                                      <p:cBhvr additive="base">
                                        <p:cTn id="54" dur="500" fill="hold"/>
                                        <p:tgtEl>
                                          <p:spTgt spid="21"/>
                                        </p:tgtEl>
                                        <p:attrNameLst>
                                          <p:attrName>ppt_y</p:attrName>
                                        </p:attrNameLst>
                                      </p:cBhvr>
                                      <p:tavLst>
                                        <p:tav tm="0">
                                          <p:val>
                                            <p:strVal val="0-#ppt_h/2"/>
                                          </p:val>
                                        </p:tav>
                                        <p:tav tm="100000">
                                          <p:val>
                                            <p:strVal val="#ppt_y"/>
                                          </p:val>
                                        </p:tav>
                                      </p:tavLst>
                                    </p:anim>
                                  </p:childTnLst>
                                </p:cTn>
                              </p:par>
                              <p:par>
                                <p:cTn id="55" presetID="6" presetClass="emph" presetSubtype="0" repeatCount="2000" autoRev="1" fill="hold" grpId="1" nodeType="withEffect">
                                  <p:stCondLst>
                                    <p:cond delay="0"/>
                                  </p:stCondLst>
                                  <p:childTnLst>
                                    <p:animScale>
                                      <p:cBhvr>
                                        <p:cTn id="56" dur="2000" fill="hold"/>
                                        <p:tgtEl>
                                          <p:spTgt spid="21"/>
                                        </p:tgtEl>
                                      </p:cBhvr>
                                      <p:by x="150000" y="150000"/>
                                    </p:animScale>
                                  </p:childTnLst>
                                </p:cTn>
                              </p:par>
                              <p:par>
                                <p:cTn id="57" presetID="16" presetClass="entr" presetSubtype="21" fill="hold" grpId="0" nodeType="withEffect">
                                  <p:stCondLst>
                                    <p:cond delay="0"/>
                                  </p:stCondLst>
                                  <p:childTnLst>
                                    <p:set>
                                      <p:cBhvr>
                                        <p:cTn id="58" dur="1" fill="hold">
                                          <p:stCondLst>
                                            <p:cond delay="0"/>
                                          </p:stCondLst>
                                        </p:cTn>
                                        <p:tgtEl>
                                          <p:spTgt spid="20"/>
                                        </p:tgtEl>
                                        <p:attrNameLst>
                                          <p:attrName>style.visibility</p:attrName>
                                        </p:attrNameLst>
                                      </p:cBhvr>
                                      <p:to>
                                        <p:strVal val="visible"/>
                                      </p:to>
                                    </p:set>
                                    <p:animEffect transition="in" filter="barn(inVertical)">
                                      <p:cBhvr>
                                        <p:cTn id="5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animBg="1"/>
      <p:bldP spid="13" grpId="0" animBg="1"/>
      <p:bldP spid="14" grpId="0" animBg="1"/>
      <p:bldP spid="15" grpId="0" animBg="1"/>
      <p:bldP spid="9" grpId="0" animBg="1"/>
      <p:bldP spid="10" grpId="0" animBg="1"/>
      <p:bldP spid="20" grpId="0" animBg="1"/>
      <p:bldP spid="22" grpId="0" animBg="1"/>
      <p:bldP spid="16" grpId="0" animBg="1"/>
      <p:bldP spid="16" grpId="1" animBg="1"/>
      <p:bldP spid="17" grpId="0" animBg="1"/>
      <p:bldP spid="17" grpId="1" animBg="1"/>
      <p:bldP spid="19" grpId="0" animBg="1"/>
      <p:bldP spid="19" grpId="1" animBg="1"/>
      <p:bldP spid="21" grpId="0" animBg="1"/>
      <p:bldP spid="21"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7200" y="381000"/>
            <a:ext cx="8382000" cy="5908092"/>
          </a:xfrm>
          <a:prstGeom prst="rect">
            <a:avLst/>
          </a:prstGeom>
          <a:noFill/>
        </p:spPr>
        <p:txBody>
          <a:bodyPr wrap="square" rtlCol="0">
            <a:spAutoFit/>
          </a:bodyPr>
          <a:lstStyle/>
          <a:p>
            <a:pPr algn="just">
              <a:lnSpc>
                <a:spcPct val="150000"/>
              </a:lnSpc>
              <a:spcBef>
                <a:spcPts val="600"/>
              </a:spcBef>
              <a:spcAft>
                <a:spcPts val="600"/>
              </a:spcAft>
            </a:pPr>
            <a:r>
              <a:rPr lang="vi-VN" sz="2400" b="1" dirty="0">
                <a:solidFill>
                  <a:srgbClr val="FF0000"/>
                </a:solidFill>
                <a:latin typeface="Calibri" panose="020F0502020204030204" pitchFamily="34" charset="0"/>
                <a:ea typeface="Calibri" panose="020F0502020204030204" pitchFamily="34" charset="0"/>
                <a:cs typeface="Arial" panose="020B0604020202020204" pitchFamily="34" charset="0"/>
              </a:rPr>
              <a:t>* Phát minh thứ nhất: </a:t>
            </a:r>
          </a:p>
          <a:p>
            <a:pPr algn="just">
              <a:lnSpc>
                <a:spcPct val="150000"/>
              </a:lnSpc>
              <a:spcBef>
                <a:spcPts val="600"/>
              </a:spcBef>
              <a:spcAft>
                <a:spcPts val="600"/>
              </a:spcAft>
            </a:pPr>
            <a:r>
              <a:rPr lang="vi-VN" sz="2400" b="1" dirty="0">
                <a:latin typeface="Calibri" panose="020F0502020204030204" pitchFamily="34" charset="0"/>
                <a:ea typeface="Calibri" panose="020F0502020204030204" pitchFamily="34" charset="0"/>
                <a:cs typeface="Arial" panose="020B0604020202020204" pitchFamily="34" charset="0"/>
              </a:rPr>
              <a:t>- Tên phát minh: Đất nặn.</a:t>
            </a:r>
          </a:p>
          <a:p>
            <a:pPr algn="just">
              <a:lnSpc>
                <a:spcPct val="150000"/>
              </a:lnSpc>
              <a:spcBef>
                <a:spcPts val="600"/>
              </a:spcBef>
              <a:spcAft>
                <a:spcPts val="600"/>
              </a:spcAft>
            </a:pPr>
            <a:r>
              <a:rPr lang="vi-VN" sz="2000" b="1" dirty="0">
                <a:ea typeface="Calibri" panose="020F0502020204030204" pitchFamily="34" charset="0"/>
              </a:rPr>
              <a:t>- Người phát minh: Giô-sép Mác Vích-cơ người Mỹ.</a:t>
            </a:r>
            <a:endParaRPr lang="vi-VN" sz="2000" b="1" dirty="0"/>
          </a:p>
          <a:p>
            <a:pPr algn="just">
              <a:lnSpc>
                <a:spcPct val="150000"/>
              </a:lnSpc>
              <a:spcBef>
                <a:spcPts val="600"/>
              </a:spcBef>
              <a:spcAft>
                <a:spcPts val="600"/>
              </a:spcAft>
            </a:pPr>
            <a:r>
              <a:rPr lang="vi-VN" sz="2000" b="1" dirty="0">
                <a:ea typeface="Calibri" panose="020F0502020204030204" pitchFamily="34" charset="0"/>
              </a:rPr>
              <a:t>- Mục đích ban đầu: Chế tạo một loại đất sét có công dụng loại bỏ các vết đen do bò hóng gây ra trong những căn nhà khi sử dụng than, củi để nấu nướng và sưởi ấm.</a:t>
            </a:r>
            <a:endParaRPr lang="vi-VN" sz="2000" b="1" dirty="0"/>
          </a:p>
          <a:p>
            <a:pPr algn="just">
              <a:lnSpc>
                <a:spcPct val="150000"/>
              </a:lnSpc>
              <a:spcBef>
                <a:spcPts val="600"/>
              </a:spcBef>
              <a:spcAft>
                <a:spcPts val="600"/>
              </a:spcAft>
            </a:pPr>
            <a:r>
              <a:rPr lang="vi-VN" sz="2000" b="1" dirty="0">
                <a:ea typeface="Calibri" panose="020F0502020204030204" pitchFamily="34" charset="0"/>
              </a:rPr>
              <a:t>- Diễn biến và kết quả: Vích-cơ nhớ lại việc chị ông dạy cho về việc sử dụng những chất bột nhão để mô phỏng độ dẻo của đất sét. Năm 1957, ông đã biến thiết kế trên thành một loại đồ chơi cho trẻ em với nhiều màu sắc hấp dẫn, đó chính là đất nặn, từ đó mang lại cho công ti hàng triệu đô la Mỹ. </a:t>
            </a:r>
            <a:endParaRPr lang="vi-VN" sz="2000" b="1" dirty="0"/>
          </a:p>
        </p:txBody>
      </p:sp>
    </p:spTree>
    <p:extLst>
      <p:ext uri="{BB962C8B-B14F-4D97-AF65-F5344CB8AC3E}">
        <p14:creationId xmlns:p14="http://schemas.microsoft.com/office/powerpoint/2010/main" val="19933197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7200" y="304800"/>
            <a:ext cx="8382000" cy="627742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600"/>
              </a:spcBef>
              <a:spcAft>
                <a:spcPts val="600"/>
              </a:spcAft>
              <a:buClrTx/>
              <a:buSzTx/>
              <a:buFontTx/>
              <a:buNone/>
              <a:tabLst/>
              <a:defRPr/>
            </a:pPr>
            <a:r>
              <a:rPr kumimoji="0" lang="vi-VN" sz="2400" b="1"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Arial" panose="020B0604020202020204" pitchFamily="34" charset="0"/>
              </a:rPr>
              <a:t>* Phát minh thứ hai: </a:t>
            </a:r>
            <a:endParaRPr kumimoji="0" lang="vi-VN" sz="2400" b="0"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Bef>
                <a:spcPts val="600"/>
              </a:spcBef>
              <a:spcAft>
                <a:spcPts val="600"/>
              </a:spcAft>
            </a:pPr>
            <a:r>
              <a:rPr lang="vi-VN" sz="2000" b="1" dirty="0">
                <a:ea typeface="Calibri" panose="020F0502020204030204" pitchFamily="34" charset="0"/>
              </a:rPr>
              <a:t>- Tên phát minh: Kem que.</a:t>
            </a:r>
            <a:endParaRPr lang="vi-VN" sz="2000" b="1" dirty="0"/>
          </a:p>
          <a:p>
            <a:pPr algn="just">
              <a:lnSpc>
                <a:spcPct val="150000"/>
              </a:lnSpc>
              <a:spcBef>
                <a:spcPts val="600"/>
              </a:spcBef>
              <a:spcAft>
                <a:spcPts val="600"/>
              </a:spcAft>
            </a:pPr>
            <a:r>
              <a:rPr lang="vi-VN" sz="2000" b="1" dirty="0">
                <a:ea typeface="Calibri" panose="020F0502020204030204" pitchFamily="34" charset="0"/>
              </a:rPr>
              <a:t>- Người phát minh: Phrăng Ép-pơ-xơn, người Mỹ.</a:t>
            </a:r>
            <a:endParaRPr lang="vi-VN" sz="2000" b="1" dirty="0"/>
          </a:p>
          <a:p>
            <a:pPr algn="just">
              <a:lnSpc>
                <a:spcPct val="150000"/>
              </a:lnSpc>
              <a:spcBef>
                <a:spcPts val="600"/>
              </a:spcBef>
              <a:spcAft>
                <a:spcPts val="600"/>
              </a:spcAft>
            </a:pPr>
            <a:r>
              <a:rPr lang="vi-VN" sz="2000" b="1" dirty="0">
                <a:ea typeface="Calibri" panose="020F0502020204030204" pitchFamily="34" charset="0"/>
              </a:rPr>
              <a:t>- Mục đích ban đầu: Trong khi vui chơi cùng gia đình, cậu dùng chiếc que trộn bột soda khô và nước trong một chiếc cốc để đùa nghịch, sau đó bỏ quên hỗn hợp đó ở ngoài trời. </a:t>
            </a:r>
            <a:endParaRPr lang="vi-VN" sz="2000" b="1" dirty="0"/>
          </a:p>
          <a:p>
            <a:pPr algn="just">
              <a:lnSpc>
                <a:spcPct val="150000"/>
              </a:lnSpc>
              <a:spcBef>
                <a:spcPts val="600"/>
              </a:spcBef>
              <a:spcAft>
                <a:spcPts val="600"/>
              </a:spcAft>
            </a:pPr>
            <a:r>
              <a:rPr lang="vi-VN" sz="2000" b="1" dirty="0">
                <a:ea typeface="Calibri" panose="020F0502020204030204" pitchFamily="34" charset="0"/>
              </a:rPr>
              <a:t>- Diễn biến và kết quả: Sáng hôm sau Ép-pơ-xơn phát hiện hỗn đó trở thành một que kẹo băng. Và cậu đặt tên sản phẩm theo tên của mình. Năm 1923, Ép-pơ-xơn đã đăng kí bằng sáng chế cho thiết kế này, cũng là thời điểm đánh dấu sự ra đời của kem que. Đây là sản phẩm bán chạy nhất mọi thời đại mỗi khi mùa hè đến.</a:t>
            </a:r>
            <a:endParaRPr lang="vi-VN" sz="2000" b="1" dirty="0"/>
          </a:p>
        </p:txBody>
      </p:sp>
    </p:spTree>
    <p:extLst>
      <p:ext uri="{BB962C8B-B14F-4D97-AF65-F5344CB8AC3E}">
        <p14:creationId xmlns:p14="http://schemas.microsoft.com/office/powerpoint/2010/main" val="12652167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4800" y="0"/>
            <a:ext cx="8534400" cy="5986254"/>
          </a:xfrm>
          <a:prstGeom prst="rect">
            <a:avLst/>
          </a:prstGeom>
          <a:noFill/>
        </p:spPr>
        <p:txBody>
          <a:bodyPr wrap="square" rtlCol="0">
            <a:spAutoFit/>
          </a:bodyPr>
          <a:lstStyle/>
          <a:p>
            <a:pPr marL="342900" marR="0" lvl="0" indent="-342900" algn="just" defTabSz="914400" rtl="0" eaLnBrk="1" fontAlgn="auto" latinLnBrk="0" hangingPunct="1">
              <a:lnSpc>
                <a:spcPct val="150000"/>
              </a:lnSpc>
              <a:spcBef>
                <a:spcPts val="600"/>
              </a:spcBef>
              <a:spcAft>
                <a:spcPts val="600"/>
              </a:spcAft>
              <a:buClrTx/>
              <a:buSzTx/>
              <a:buFont typeface="Arial" panose="020B0604020202020204" pitchFamily="34" charset="0"/>
              <a:buChar char="•"/>
              <a:tabLst/>
              <a:defRPr/>
            </a:pPr>
            <a:r>
              <a:rPr kumimoji="0" lang="vi-VN" sz="2400" b="1"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Arial" panose="020B0604020202020204" pitchFamily="34" charset="0"/>
              </a:rPr>
              <a:t>Phát minh thứ </a:t>
            </a:r>
            <a:r>
              <a:rPr lang="vi-VN" sz="2400" b="1" dirty="0">
                <a:solidFill>
                  <a:srgbClr val="FF0000"/>
                </a:solidFill>
                <a:latin typeface="Calibri" panose="020F0502020204030204" pitchFamily="34" charset="0"/>
                <a:ea typeface="Calibri" panose="020F0502020204030204" pitchFamily="34" charset="0"/>
                <a:cs typeface="Arial" panose="020B0604020202020204" pitchFamily="34" charset="0"/>
              </a:rPr>
              <a:t>ba</a:t>
            </a:r>
            <a:r>
              <a:rPr kumimoji="0" lang="vi-VN" sz="2400" b="1"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Arial" panose="020B0604020202020204" pitchFamily="34" charset="0"/>
              </a:rPr>
              <a:t>: </a:t>
            </a:r>
          </a:p>
          <a:p>
            <a:pPr marR="0" lvl="0" algn="just" defTabSz="914400" rtl="0" eaLnBrk="1" fontAlgn="auto" latinLnBrk="0" hangingPunct="1">
              <a:spcBef>
                <a:spcPts val="600"/>
              </a:spcBef>
              <a:spcAft>
                <a:spcPts val="600"/>
              </a:spcAft>
              <a:buClrTx/>
              <a:buSzTx/>
              <a:tabLst/>
              <a:defRPr/>
            </a:pPr>
            <a:r>
              <a:rPr lang="vi-VN" sz="2400" b="1" dirty="0">
                <a:ea typeface="Calibri" panose="020F0502020204030204" pitchFamily="34" charset="0"/>
              </a:rPr>
              <a:t>- Tên phát minh: Lát khoai tây chiên.</a:t>
            </a:r>
            <a:endParaRPr lang="vi-VN" sz="2400" b="1" dirty="0"/>
          </a:p>
          <a:p>
            <a:pPr algn="just">
              <a:spcBef>
                <a:spcPts val="600"/>
              </a:spcBef>
              <a:spcAft>
                <a:spcPts val="600"/>
              </a:spcAft>
            </a:pPr>
            <a:r>
              <a:rPr lang="vi-VN" sz="2400" b="1" dirty="0">
                <a:ea typeface="Calibri" panose="020F0502020204030204" pitchFamily="34" charset="0"/>
              </a:rPr>
              <a:t>- Nhà phát minh: Gioóc- Crăm, đầu bếp tại một nhà hàng ở Xa-ra-tô-ga, Niu Oóc, nước Mỹ. </a:t>
            </a:r>
            <a:endParaRPr lang="vi-VN" sz="2400" b="1" dirty="0"/>
          </a:p>
          <a:p>
            <a:pPr algn="just">
              <a:spcBef>
                <a:spcPts val="600"/>
              </a:spcBef>
              <a:spcAft>
                <a:spcPts val="600"/>
              </a:spcAft>
            </a:pPr>
            <a:r>
              <a:rPr lang="vi-VN" sz="2400" b="1" dirty="0">
                <a:ea typeface="Calibri" panose="020F0502020204030204" pitchFamily="34" charset="0"/>
              </a:rPr>
              <a:t>- Mục đích ban đầu: Crăm khi ấy đang cố gắng phục vụ món khoai tây Pháp do một khách hàng đặt vào mùa hè 1853.</a:t>
            </a:r>
            <a:endParaRPr lang="vi-VN" sz="2400" b="1" dirty="0"/>
          </a:p>
          <a:p>
            <a:r>
              <a:rPr lang="vi-VN" sz="2400" b="1" dirty="0">
                <a:latin typeface="Tahoma" panose="020B0604030504040204" pitchFamily="34" charset="0"/>
                <a:ea typeface="Tahoma" panose="020B0604030504040204" pitchFamily="34" charset="0"/>
                <a:cs typeface="Tahoma" panose="020B0604030504040204" pitchFamily="34" charset="0"/>
              </a:rPr>
              <a:t>- Diễn biến và kết quả: Khách hàng ấy liên tục gửi trả lại món ăn đã phục vụ, yêu cầu thái lát mỏng hơn và giòn hơn nữa. Crăm đã mất bình tĩnh, cắt lát khoai mỏng đến nỗi không thể mỏng hơn rồi chiên chúng cho đến khô và cứng nhất có thể. Nó trở thành món khoai tây chiên, được rất nhiều người thích và đặt mua. </a:t>
            </a:r>
            <a:endParaRPr kumimoji="0" lang="vi-VN" sz="2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0619488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TextBox 1"/>
          <p:cNvSpPr txBox="1">
            <a:spLocks noChangeArrowheads="1"/>
          </p:cNvSpPr>
          <p:nvPr/>
        </p:nvSpPr>
        <p:spPr bwMode="auto">
          <a:xfrm>
            <a:off x="1885950" y="1085851"/>
            <a:ext cx="57150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0000FF"/>
                </a:solidFill>
                <a:latin typeface=".VnCentury Schoolbook" panose="020B7200000000000000" pitchFamily="34" charset="0"/>
                <a:cs typeface="Arial" panose="020B0604020202020204" pitchFamily="34" charset="0"/>
              </a:defRPr>
            </a:lvl1pPr>
            <a:lvl2pPr marL="742950" indent="-285750" eaLnBrk="0" hangingPunct="0">
              <a:defRPr sz="2200" b="1">
                <a:solidFill>
                  <a:srgbClr val="0000FF"/>
                </a:solidFill>
                <a:latin typeface=".VnCentury Schoolbook" panose="020B7200000000000000" pitchFamily="34" charset="0"/>
                <a:cs typeface="Arial" panose="020B0604020202020204" pitchFamily="34" charset="0"/>
              </a:defRPr>
            </a:lvl2pPr>
            <a:lvl3pPr marL="1143000" indent="-228600" eaLnBrk="0" hangingPunct="0">
              <a:defRPr sz="2200" b="1">
                <a:solidFill>
                  <a:srgbClr val="0000FF"/>
                </a:solidFill>
                <a:latin typeface=".VnCentury Schoolbook" panose="020B7200000000000000" pitchFamily="34" charset="0"/>
                <a:cs typeface="Arial" panose="020B0604020202020204" pitchFamily="34" charset="0"/>
              </a:defRPr>
            </a:lvl3pPr>
            <a:lvl4pPr marL="1600200" indent="-228600" eaLnBrk="0" hangingPunct="0">
              <a:defRPr sz="2200" b="1">
                <a:solidFill>
                  <a:srgbClr val="0000FF"/>
                </a:solidFill>
                <a:latin typeface=".VnCentury Schoolbook" panose="020B7200000000000000" pitchFamily="34" charset="0"/>
                <a:cs typeface="Arial" panose="020B0604020202020204" pitchFamily="34" charset="0"/>
              </a:defRPr>
            </a:lvl4pPr>
            <a:lvl5pPr marL="2057400" indent="-228600" eaLnBrk="0" hangingPunct="0">
              <a:defRPr sz="2200" b="1">
                <a:solidFill>
                  <a:srgbClr val="0000FF"/>
                </a:solidFill>
                <a:latin typeface=".VnCentury Schoolbook" panose="020B7200000000000000" pitchFamily="34" charset="0"/>
                <a:cs typeface="Arial" panose="020B0604020202020204" pitchFamily="34" charset="0"/>
              </a:defRPr>
            </a:lvl5pPr>
            <a:lvl6pPr marL="25146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6pPr>
            <a:lvl7pPr marL="29718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7pPr>
            <a:lvl8pPr marL="34290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8pPr>
            <a:lvl9pPr marL="38862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9pPr>
          </a:lstStyle>
          <a:p>
            <a:pPr algn="ctr" defTabSz="685800" eaLnBrk="1" fontAlgn="base" hangingPunct="1">
              <a:spcBef>
                <a:spcPct val="0"/>
              </a:spcBef>
              <a:spcAft>
                <a:spcPct val="0"/>
              </a:spcAft>
            </a:pPr>
            <a:endParaRPr lang="en-US" altLang="vi-VN" sz="1800" dirty="0">
              <a:latin typeface="Times New Roman" panose="02020603050405020304" pitchFamily="18" charset="0"/>
              <a:ea typeface="宋体" panose="02010600030101010101" pitchFamily="2" charset="-122"/>
              <a:cs typeface="Times New Roman" panose="02020603050405020304" pitchFamily="18" charset="0"/>
            </a:endParaRPr>
          </a:p>
        </p:txBody>
      </p:sp>
      <p:sp>
        <p:nvSpPr>
          <p:cNvPr id="300036" name="TextBox 4"/>
          <p:cNvSpPr txBox="1">
            <a:spLocks noChangeArrowheads="1"/>
          </p:cNvSpPr>
          <p:nvPr/>
        </p:nvSpPr>
        <p:spPr bwMode="auto">
          <a:xfrm>
            <a:off x="2256820" y="1294522"/>
            <a:ext cx="4930306" cy="346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200" b="1">
                <a:solidFill>
                  <a:srgbClr val="0000FF"/>
                </a:solidFill>
                <a:latin typeface=".VnCentury Schoolbook" panose="020B7200000000000000" pitchFamily="34" charset="0"/>
                <a:cs typeface="Arial" panose="020B0604020202020204" pitchFamily="34" charset="0"/>
              </a:defRPr>
            </a:lvl1pPr>
            <a:lvl2pPr marL="742950" indent="-285750" eaLnBrk="0" hangingPunct="0">
              <a:defRPr sz="2200" b="1">
                <a:solidFill>
                  <a:srgbClr val="0000FF"/>
                </a:solidFill>
                <a:latin typeface=".VnCentury Schoolbook" panose="020B7200000000000000" pitchFamily="34" charset="0"/>
                <a:cs typeface="Arial" panose="020B0604020202020204" pitchFamily="34" charset="0"/>
              </a:defRPr>
            </a:lvl2pPr>
            <a:lvl3pPr marL="1143000" indent="-228600" eaLnBrk="0" hangingPunct="0">
              <a:defRPr sz="2200" b="1">
                <a:solidFill>
                  <a:srgbClr val="0000FF"/>
                </a:solidFill>
                <a:latin typeface=".VnCentury Schoolbook" panose="020B7200000000000000" pitchFamily="34" charset="0"/>
                <a:cs typeface="Arial" panose="020B0604020202020204" pitchFamily="34" charset="0"/>
              </a:defRPr>
            </a:lvl3pPr>
            <a:lvl4pPr marL="1600200" indent="-228600" eaLnBrk="0" hangingPunct="0">
              <a:defRPr sz="2200" b="1">
                <a:solidFill>
                  <a:srgbClr val="0000FF"/>
                </a:solidFill>
                <a:latin typeface=".VnCentury Schoolbook" panose="020B7200000000000000" pitchFamily="34" charset="0"/>
                <a:cs typeface="Arial" panose="020B0604020202020204" pitchFamily="34" charset="0"/>
              </a:defRPr>
            </a:lvl4pPr>
            <a:lvl5pPr marL="2057400" indent="-228600" eaLnBrk="0" hangingPunct="0">
              <a:defRPr sz="2200" b="1">
                <a:solidFill>
                  <a:srgbClr val="0000FF"/>
                </a:solidFill>
                <a:latin typeface=".VnCentury Schoolbook" panose="020B7200000000000000" pitchFamily="34" charset="0"/>
                <a:cs typeface="Arial" panose="020B0604020202020204" pitchFamily="34" charset="0"/>
              </a:defRPr>
            </a:lvl5pPr>
            <a:lvl6pPr marL="25146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6pPr>
            <a:lvl7pPr marL="29718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7pPr>
            <a:lvl8pPr marL="34290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8pPr>
            <a:lvl9pPr marL="38862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9pPr>
          </a:lstStyle>
          <a:p>
            <a:pPr defTabSz="685800" eaLnBrk="1" fontAlgn="base" hangingPunct="1">
              <a:spcBef>
                <a:spcPct val="0"/>
              </a:spcBef>
              <a:spcAft>
                <a:spcPct val="0"/>
              </a:spcAft>
            </a:pPr>
            <a:endParaRPr lang="en-US" altLang="vi-VN" sz="1650" dirty="0">
              <a:latin typeface="Times New Roman" panose="02020603050405020304" pitchFamily="18" charset="0"/>
              <a:ea typeface="宋体" panose="02010600030101010101" pitchFamily="2" charset="-122"/>
              <a:cs typeface="Times New Roman" panose="02020603050405020304" pitchFamily="18" charset="0"/>
            </a:endParaRPr>
          </a:p>
        </p:txBody>
      </p:sp>
      <p:grpSp>
        <p:nvGrpSpPr>
          <p:cNvPr id="10" name="Group 2"/>
          <p:cNvGrpSpPr>
            <a:grpSpLocks noChangeAspect="1"/>
          </p:cNvGrpSpPr>
          <p:nvPr/>
        </p:nvGrpSpPr>
        <p:grpSpPr bwMode="auto">
          <a:xfrm>
            <a:off x="5690060" y="4727362"/>
            <a:ext cx="4235714" cy="2531269"/>
            <a:chOff x="0" y="0"/>
            <a:chExt cx="5460" cy="3810"/>
          </a:xfrm>
        </p:grpSpPr>
        <p:sp>
          <p:nvSpPr>
            <p:cNvPr id="11" name="AutoShape 3"/>
            <p:cNvSpPr>
              <a:spLocks noChangeAspect="1" noChangeArrowheads="1"/>
            </p:cNvSpPr>
            <p:nvPr/>
          </p:nvSpPr>
          <p:spPr bwMode="auto">
            <a:xfrm>
              <a:off x="0" y="0"/>
              <a:ext cx="5460" cy="3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defTabSz="685800">
                <a:spcBef>
                  <a:spcPct val="0"/>
                </a:spcBef>
                <a:buClrTx/>
                <a:buSzTx/>
                <a:buNone/>
              </a:pPr>
              <a:endParaRPr lang="en-US" altLang="en-US" sz="1350">
                <a:solidFill>
                  <a:prstClr val="black"/>
                </a:solidFill>
                <a:latin typeface="Arial" panose="020B0604020202020204" pitchFamily="34" charset="0"/>
                <a:ea typeface="宋体" panose="02010600030101010101" pitchFamily="2" charset="-122"/>
                <a:cs typeface="Arial" panose="020B0604020202020204" pitchFamily="34" charset="0"/>
              </a:endParaRPr>
            </a:p>
          </p:txBody>
        </p:sp>
        <p:sp>
          <p:nvSpPr>
            <p:cNvPr id="16" name="Freeform 4"/>
            <p:cNvSpPr>
              <a:spLocks/>
            </p:cNvSpPr>
            <p:nvPr/>
          </p:nvSpPr>
          <p:spPr bwMode="auto">
            <a:xfrm>
              <a:off x="1120" y="906"/>
              <a:ext cx="3220" cy="1998"/>
            </a:xfrm>
            <a:custGeom>
              <a:avLst/>
              <a:gdLst>
                <a:gd name="T0" fmla="*/ 648 w 3220"/>
                <a:gd name="T1" fmla="*/ 48 h 1998"/>
                <a:gd name="T2" fmla="*/ 807 w 3220"/>
                <a:gd name="T3" fmla="*/ 100 h 1998"/>
                <a:gd name="T4" fmla="*/ 952 w 3220"/>
                <a:gd name="T5" fmla="*/ 104 h 1998"/>
                <a:gd name="T6" fmla="*/ 1091 w 3220"/>
                <a:gd name="T7" fmla="*/ 88 h 1998"/>
                <a:gd name="T8" fmla="*/ 1219 w 3220"/>
                <a:gd name="T9" fmla="*/ 68 h 1998"/>
                <a:gd name="T10" fmla="*/ 1339 w 3220"/>
                <a:gd name="T11" fmla="*/ 64 h 1998"/>
                <a:gd name="T12" fmla="*/ 1452 w 3220"/>
                <a:gd name="T13" fmla="*/ 96 h 1998"/>
                <a:gd name="T14" fmla="*/ 1560 w 3220"/>
                <a:gd name="T15" fmla="*/ 187 h 1998"/>
                <a:gd name="T16" fmla="*/ 1665 w 3220"/>
                <a:gd name="T17" fmla="*/ 195 h 1998"/>
                <a:gd name="T18" fmla="*/ 1759 w 3220"/>
                <a:gd name="T19" fmla="*/ 100 h 1998"/>
                <a:gd name="T20" fmla="*/ 1842 w 3220"/>
                <a:gd name="T21" fmla="*/ 44 h 1998"/>
                <a:gd name="T22" fmla="*/ 1918 w 3220"/>
                <a:gd name="T23" fmla="*/ 20 h 1998"/>
                <a:gd name="T24" fmla="*/ 1984 w 3220"/>
                <a:gd name="T25" fmla="*/ 16 h 1998"/>
                <a:gd name="T26" fmla="*/ 2049 w 3220"/>
                <a:gd name="T27" fmla="*/ 32 h 1998"/>
                <a:gd name="T28" fmla="*/ 2114 w 3220"/>
                <a:gd name="T29" fmla="*/ 52 h 1998"/>
                <a:gd name="T30" fmla="*/ 2188 w 3220"/>
                <a:gd name="T31" fmla="*/ 72 h 1998"/>
                <a:gd name="T32" fmla="*/ 2271 w 3220"/>
                <a:gd name="T33" fmla="*/ 92 h 1998"/>
                <a:gd name="T34" fmla="*/ 2365 w 3220"/>
                <a:gd name="T35" fmla="*/ 96 h 1998"/>
                <a:gd name="T36" fmla="*/ 2475 w 3220"/>
                <a:gd name="T37" fmla="*/ 88 h 1998"/>
                <a:gd name="T38" fmla="*/ 2600 w 3220"/>
                <a:gd name="T39" fmla="*/ 56 h 1998"/>
                <a:gd name="T40" fmla="*/ 2680 w 3220"/>
                <a:gd name="T41" fmla="*/ 68 h 1998"/>
                <a:gd name="T42" fmla="*/ 2714 w 3220"/>
                <a:gd name="T43" fmla="*/ 159 h 1998"/>
                <a:gd name="T44" fmla="*/ 2762 w 3220"/>
                <a:gd name="T45" fmla="*/ 251 h 1998"/>
                <a:gd name="T46" fmla="*/ 2811 w 3220"/>
                <a:gd name="T47" fmla="*/ 315 h 1998"/>
                <a:gd name="T48" fmla="*/ 3220 w 3220"/>
                <a:gd name="T49" fmla="*/ 1903 h 1998"/>
                <a:gd name="T50" fmla="*/ 1819 w 3220"/>
                <a:gd name="T51" fmla="*/ 1907 h 1998"/>
                <a:gd name="T52" fmla="*/ 1842 w 3220"/>
                <a:gd name="T53" fmla="*/ 1934 h 1998"/>
                <a:gd name="T54" fmla="*/ 1862 w 3220"/>
                <a:gd name="T55" fmla="*/ 1966 h 1998"/>
                <a:gd name="T56" fmla="*/ 1850 w 3220"/>
                <a:gd name="T57" fmla="*/ 1994 h 1998"/>
                <a:gd name="T58" fmla="*/ 1776 w 3220"/>
                <a:gd name="T59" fmla="*/ 1998 h 1998"/>
                <a:gd name="T60" fmla="*/ 1643 w 3220"/>
                <a:gd name="T61" fmla="*/ 1998 h 1998"/>
                <a:gd name="T62" fmla="*/ 1501 w 3220"/>
                <a:gd name="T63" fmla="*/ 1998 h 1998"/>
                <a:gd name="T64" fmla="*/ 1404 w 3220"/>
                <a:gd name="T65" fmla="*/ 1998 h 1998"/>
                <a:gd name="T66" fmla="*/ 1356 w 3220"/>
                <a:gd name="T67" fmla="*/ 1994 h 1998"/>
                <a:gd name="T68" fmla="*/ 1336 w 3220"/>
                <a:gd name="T69" fmla="*/ 1966 h 1998"/>
                <a:gd name="T70" fmla="*/ 1353 w 3220"/>
                <a:gd name="T71" fmla="*/ 1934 h 1998"/>
                <a:gd name="T72" fmla="*/ 1376 w 3220"/>
                <a:gd name="T73" fmla="*/ 1907 h 1998"/>
                <a:gd name="T74" fmla="*/ 0 w 3220"/>
                <a:gd name="T75" fmla="*/ 1903 h 1998"/>
                <a:gd name="T76" fmla="*/ 375 w 3220"/>
                <a:gd name="T77" fmla="*/ 299 h 1998"/>
                <a:gd name="T78" fmla="*/ 421 w 3220"/>
                <a:gd name="T79" fmla="*/ 255 h 1998"/>
                <a:gd name="T80" fmla="*/ 463 w 3220"/>
                <a:gd name="T81" fmla="*/ 191 h 1998"/>
                <a:gd name="T82" fmla="*/ 495 w 3220"/>
                <a:gd name="T83" fmla="*/ 116 h 1998"/>
                <a:gd name="T84" fmla="*/ 549 w 3220"/>
                <a:gd name="T85" fmla="*/ 84 h 199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220"/>
                <a:gd name="T130" fmla="*/ 0 h 1998"/>
                <a:gd name="T131" fmla="*/ 3220 w 3220"/>
                <a:gd name="T132" fmla="*/ 1998 h 199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220" h="1998">
                  <a:moveTo>
                    <a:pt x="563" y="0"/>
                  </a:moveTo>
                  <a:lnTo>
                    <a:pt x="648" y="48"/>
                  </a:lnTo>
                  <a:lnTo>
                    <a:pt x="728" y="80"/>
                  </a:lnTo>
                  <a:lnTo>
                    <a:pt x="807" y="100"/>
                  </a:lnTo>
                  <a:lnTo>
                    <a:pt x="881" y="108"/>
                  </a:lnTo>
                  <a:lnTo>
                    <a:pt x="952" y="104"/>
                  </a:lnTo>
                  <a:lnTo>
                    <a:pt x="1023" y="100"/>
                  </a:lnTo>
                  <a:lnTo>
                    <a:pt x="1091" y="88"/>
                  </a:lnTo>
                  <a:lnTo>
                    <a:pt x="1157" y="76"/>
                  </a:lnTo>
                  <a:lnTo>
                    <a:pt x="1219" y="68"/>
                  </a:lnTo>
                  <a:lnTo>
                    <a:pt x="1279" y="64"/>
                  </a:lnTo>
                  <a:lnTo>
                    <a:pt x="1339" y="64"/>
                  </a:lnTo>
                  <a:lnTo>
                    <a:pt x="1395" y="76"/>
                  </a:lnTo>
                  <a:lnTo>
                    <a:pt x="1452" y="96"/>
                  </a:lnTo>
                  <a:lnTo>
                    <a:pt x="1506" y="131"/>
                  </a:lnTo>
                  <a:lnTo>
                    <a:pt x="1560" y="187"/>
                  </a:lnTo>
                  <a:lnTo>
                    <a:pt x="1611" y="259"/>
                  </a:lnTo>
                  <a:lnTo>
                    <a:pt x="1665" y="195"/>
                  </a:lnTo>
                  <a:lnTo>
                    <a:pt x="1714" y="139"/>
                  </a:lnTo>
                  <a:lnTo>
                    <a:pt x="1759" y="100"/>
                  </a:lnTo>
                  <a:lnTo>
                    <a:pt x="1802" y="64"/>
                  </a:lnTo>
                  <a:lnTo>
                    <a:pt x="1842" y="44"/>
                  </a:lnTo>
                  <a:lnTo>
                    <a:pt x="1881" y="28"/>
                  </a:lnTo>
                  <a:lnTo>
                    <a:pt x="1918" y="20"/>
                  </a:lnTo>
                  <a:lnTo>
                    <a:pt x="1952" y="16"/>
                  </a:lnTo>
                  <a:lnTo>
                    <a:pt x="1984" y="16"/>
                  </a:lnTo>
                  <a:lnTo>
                    <a:pt x="2015" y="24"/>
                  </a:lnTo>
                  <a:lnTo>
                    <a:pt x="2049" y="32"/>
                  </a:lnTo>
                  <a:lnTo>
                    <a:pt x="2080" y="40"/>
                  </a:lnTo>
                  <a:lnTo>
                    <a:pt x="2114" y="52"/>
                  </a:lnTo>
                  <a:lnTo>
                    <a:pt x="2151" y="64"/>
                  </a:lnTo>
                  <a:lnTo>
                    <a:pt x="2188" y="72"/>
                  </a:lnTo>
                  <a:lnTo>
                    <a:pt x="2228" y="84"/>
                  </a:lnTo>
                  <a:lnTo>
                    <a:pt x="2271" y="92"/>
                  </a:lnTo>
                  <a:lnTo>
                    <a:pt x="2316" y="96"/>
                  </a:lnTo>
                  <a:lnTo>
                    <a:pt x="2365" y="96"/>
                  </a:lnTo>
                  <a:lnTo>
                    <a:pt x="2419" y="96"/>
                  </a:lnTo>
                  <a:lnTo>
                    <a:pt x="2475" y="88"/>
                  </a:lnTo>
                  <a:lnTo>
                    <a:pt x="2535" y="76"/>
                  </a:lnTo>
                  <a:lnTo>
                    <a:pt x="2600" y="56"/>
                  </a:lnTo>
                  <a:lnTo>
                    <a:pt x="2671" y="32"/>
                  </a:lnTo>
                  <a:lnTo>
                    <a:pt x="2680" y="68"/>
                  </a:lnTo>
                  <a:lnTo>
                    <a:pt x="2697" y="112"/>
                  </a:lnTo>
                  <a:lnTo>
                    <a:pt x="2714" y="159"/>
                  </a:lnTo>
                  <a:lnTo>
                    <a:pt x="2737" y="207"/>
                  </a:lnTo>
                  <a:lnTo>
                    <a:pt x="2762" y="251"/>
                  </a:lnTo>
                  <a:lnTo>
                    <a:pt x="2788" y="291"/>
                  </a:lnTo>
                  <a:lnTo>
                    <a:pt x="2811" y="315"/>
                  </a:lnTo>
                  <a:lnTo>
                    <a:pt x="2836" y="326"/>
                  </a:lnTo>
                  <a:lnTo>
                    <a:pt x="3220" y="1903"/>
                  </a:lnTo>
                  <a:lnTo>
                    <a:pt x="1813" y="1903"/>
                  </a:lnTo>
                  <a:lnTo>
                    <a:pt x="1819" y="1907"/>
                  </a:lnTo>
                  <a:lnTo>
                    <a:pt x="1827" y="1918"/>
                  </a:lnTo>
                  <a:lnTo>
                    <a:pt x="1842" y="1934"/>
                  </a:lnTo>
                  <a:lnTo>
                    <a:pt x="1853" y="1950"/>
                  </a:lnTo>
                  <a:lnTo>
                    <a:pt x="1862" y="1966"/>
                  </a:lnTo>
                  <a:lnTo>
                    <a:pt x="1862" y="1982"/>
                  </a:lnTo>
                  <a:lnTo>
                    <a:pt x="1850" y="1994"/>
                  </a:lnTo>
                  <a:lnTo>
                    <a:pt x="1822" y="1998"/>
                  </a:lnTo>
                  <a:lnTo>
                    <a:pt x="1776" y="1998"/>
                  </a:lnTo>
                  <a:lnTo>
                    <a:pt x="1714" y="1998"/>
                  </a:lnTo>
                  <a:lnTo>
                    <a:pt x="1643" y="1998"/>
                  </a:lnTo>
                  <a:lnTo>
                    <a:pt x="1569" y="1998"/>
                  </a:lnTo>
                  <a:lnTo>
                    <a:pt x="1501" y="1998"/>
                  </a:lnTo>
                  <a:lnTo>
                    <a:pt x="1444" y="1998"/>
                  </a:lnTo>
                  <a:lnTo>
                    <a:pt x="1404" y="1998"/>
                  </a:lnTo>
                  <a:lnTo>
                    <a:pt x="1390" y="1998"/>
                  </a:lnTo>
                  <a:lnTo>
                    <a:pt x="1356" y="1994"/>
                  </a:lnTo>
                  <a:lnTo>
                    <a:pt x="1339" y="1982"/>
                  </a:lnTo>
                  <a:lnTo>
                    <a:pt x="1336" y="1966"/>
                  </a:lnTo>
                  <a:lnTo>
                    <a:pt x="1341" y="1950"/>
                  </a:lnTo>
                  <a:lnTo>
                    <a:pt x="1353" y="1934"/>
                  </a:lnTo>
                  <a:lnTo>
                    <a:pt x="1367" y="1918"/>
                  </a:lnTo>
                  <a:lnTo>
                    <a:pt x="1376" y="1907"/>
                  </a:lnTo>
                  <a:lnTo>
                    <a:pt x="1381" y="1903"/>
                  </a:lnTo>
                  <a:lnTo>
                    <a:pt x="0" y="1903"/>
                  </a:lnTo>
                  <a:lnTo>
                    <a:pt x="355" y="307"/>
                  </a:lnTo>
                  <a:lnTo>
                    <a:pt x="375" y="299"/>
                  </a:lnTo>
                  <a:lnTo>
                    <a:pt x="398" y="283"/>
                  </a:lnTo>
                  <a:lnTo>
                    <a:pt x="421" y="255"/>
                  </a:lnTo>
                  <a:lnTo>
                    <a:pt x="443" y="227"/>
                  </a:lnTo>
                  <a:lnTo>
                    <a:pt x="463" y="191"/>
                  </a:lnTo>
                  <a:lnTo>
                    <a:pt x="480" y="155"/>
                  </a:lnTo>
                  <a:lnTo>
                    <a:pt x="495" y="116"/>
                  </a:lnTo>
                  <a:lnTo>
                    <a:pt x="506" y="80"/>
                  </a:lnTo>
                  <a:lnTo>
                    <a:pt x="549" y="84"/>
                  </a:lnTo>
                  <a:lnTo>
                    <a:pt x="56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a:endParaRPr lang="en-US" sz="1350">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7" name="Freeform 5"/>
            <p:cNvSpPr>
              <a:spLocks/>
            </p:cNvSpPr>
            <p:nvPr/>
          </p:nvSpPr>
          <p:spPr bwMode="auto">
            <a:xfrm>
              <a:off x="1190" y="1121"/>
              <a:ext cx="401" cy="1512"/>
            </a:xfrm>
            <a:custGeom>
              <a:avLst/>
              <a:gdLst>
                <a:gd name="T0" fmla="*/ 315 w 401"/>
                <a:gd name="T1" fmla="*/ 111 h 1512"/>
                <a:gd name="T2" fmla="*/ 0 w 401"/>
                <a:gd name="T3" fmla="*/ 1512 h 1512"/>
                <a:gd name="T4" fmla="*/ 20 w 401"/>
                <a:gd name="T5" fmla="*/ 1496 h 1512"/>
                <a:gd name="T6" fmla="*/ 43 w 401"/>
                <a:gd name="T7" fmla="*/ 1473 h 1512"/>
                <a:gd name="T8" fmla="*/ 65 w 401"/>
                <a:gd name="T9" fmla="*/ 1441 h 1512"/>
                <a:gd name="T10" fmla="*/ 91 w 401"/>
                <a:gd name="T11" fmla="*/ 1409 h 1512"/>
                <a:gd name="T12" fmla="*/ 114 w 401"/>
                <a:gd name="T13" fmla="*/ 1373 h 1512"/>
                <a:gd name="T14" fmla="*/ 136 w 401"/>
                <a:gd name="T15" fmla="*/ 1341 h 1512"/>
                <a:gd name="T16" fmla="*/ 156 w 401"/>
                <a:gd name="T17" fmla="*/ 1305 h 1512"/>
                <a:gd name="T18" fmla="*/ 170 w 401"/>
                <a:gd name="T19" fmla="*/ 1274 h 1512"/>
                <a:gd name="T20" fmla="*/ 401 w 401"/>
                <a:gd name="T21" fmla="*/ 0 h 1512"/>
                <a:gd name="T22" fmla="*/ 395 w 401"/>
                <a:gd name="T23" fmla="*/ 12 h 1512"/>
                <a:gd name="T24" fmla="*/ 386 w 401"/>
                <a:gd name="T25" fmla="*/ 28 h 1512"/>
                <a:gd name="T26" fmla="*/ 375 w 401"/>
                <a:gd name="T27" fmla="*/ 44 h 1512"/>
                <a:gd name="T28" fmla="*/ 367 w 401"/>
                <a:gd name="T29" fmla="*/ 60 h 1512"/>
                <a:gd name="T30" fmla="*/ 352 w 401"/>
                <a:gd name="T31" fmla="*/ 76 h 1512"/>
                <a:gd name="T32" fmla="*/ 341 w 401"/>
                <a:gd name="T33" fmla="*/ 87 h 1512"/>
                <a:gd name="T34" fmla="*/ 330 w 401"/>
                <a:gd name="T35" fmla="*/ 99 h 1512"/>
                <a:gd name="T36" fmla="*/ 315 w 401"/>
                <a:gd name="T37" fmla="*/ 111 h 15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01"/>
                <a:gd name="T58" fmla="*/ 0 h 1512"/>
                <a:gd name="T59" fmla="*/ 401 w 401"/>
                <a:gd name="T60" fmla="*/ 1512 h 15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01" h="1512">
                  <a:moveTo>
                    <a:pt x="315" y="111"/>
                  </a:moveTo>
                  <a:lnTo>
                    <a:pt x="0" y="1512"/>
                  </a:lnTo>
                  <a:lnTo>
                    <a:pt x="20" y="1496"/>
                  </a:lnTo>
                  <a:lnTo>
                    <a:pt x="43" y="1473"/>
                  </a:lnTo>
                  <a:lnTo>
                    <a:pt x="65" y="1441"/>
                  </a:lnTo>
                  <a:lnTo>
                    <a:pt x="91" y="1409"/>
                  </a:lnTo>
                  <a:lnTo>
                    <a:pt x="114" y="1373"/>
                  </a:lnTo>
                  <a:lnTo>
                    <a:pt x="136" y="1341"/>
                  </a:lnTo>
                  <a:lnTo>
                    <a:pt x="156" y="1305"/>
                  </a:lnTo>
                  <a:lnTo>
                    <a:pt x="170" y="1274"/>
                  </a:lnTo>
                  <a:lnTo>
                    <a:pt x="401" y="0"/>
                  </a:lnTo>
                  <a:lnTo>
                    <a:pt x="395" y="12"/>
                  </a:lnTo>
                  <a:lnTo>
                    <a:pt x="386" y="28"/>
                  </a:lnTo>
                  <a:lnTo>
                    <a:pt x="375" y="44"/>
                  </a:lnTo>
                  <a:lnTo>
                    <a:pt x="367" y="60"/>
                  </a:lnTo>
                  <a:lnTo>
                    <a:pt x="352" y="76"/>
                  </a:lnTo>
                  <a:lnTo>
                    <a:pt x="341" y="87"/>
                  </a:lnTo>
                  <a:lnTo>
                    <a:pt x="330" y="99"/>
                  </a:lnTo>
                  <a:lnTo>
                    <a:pt x="315" y="111"/>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a:endParaRPr lang="en-US" sz="1350">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8" name="Freeform 6"/>
            <p:cNvSpPr>
              <a:spLocks/>
            </p:cNvSpPr>
            <p:nvPr/>
          </p:nvSpPr>
          <p:spPr bwMode="auto">
            <a:xfrm>
              <a:off x="1176" y="2527"/>
              <a:ext cx="1481" cy="199"/>
            </a:xfrm>
            <a:custGeom>
              <a:avLst/>
              <a:gdLst>
                <a:gd name="T0" fmla="*/ 11 w 1481"/>
                <a:gd name="T1" fmla="*/ 147 h 199"/>
                <a:gd name="T2" fmla="*/ 43 w 1481"/>
                <a:gd name="T3" fmla="*/ 115 h 199"/>
                <a:gd name="T4" fmla="*/ 77 w 1481"/>
                <a:gd name="T5" fmla="*/ 75 h 199"/>
                <a:gd name="T6" fmla="*/ 108 w 1481"/>
                <a:gd name="T7" fmla="*/ 40 h 199"/>
                <a:gd name="T8" fmla="*/ 273 w 1481"/>
                <a:gd name="T9" fmla="*/ 75 h 199"/>
                <a:gd name="T10" fmla="*/ 529 w 1481"/>
                <a:gd name="T11" fmla="*/ 123 h 199"/>
                <a:gd name="T12" fmla="*/ 728 w 1481"/>
                <a:gd name="T13" fmla="*/ 115 h 199"/>
                <a:gd name="T14" fmla="*/ 881 w 1481"/>
                <a:gd name="T15" fmla="*/ 79 h 199"/>
                <a:gd name="T16" fmla="*/ 1009 w 1481"/>
                <a:gd name="T17" fmla="*/ 36 h 199"/>
                <a:gd name="T18" fmla="*/ 1125 w 1481"/>
                <a:gd name="T19" fmla="*/ 4 h 199"/>
                <a:gd name="T20" fmla="*/ 1250 w 1481"/>
                <a:gd name="T21" fmla="*/ 8 h 199"/>
                <a:gd name="T22" fmla="*/ 1395 w 1481"/>
                <a:gd name="T23" fmla="*/ 67 h 199"/>
                <a:gd name="T24" fmla="*/ 1469 w 1481"/>
                <a:gd name="T25" fmla="*/ 131 h 199"/>
                <a:gd name="T26" fmla="*/ 1441 w 1481"/>
                <a:gd name="T27" fmla="*/ 151 h 199"/>
                <a:gd name="T28" fmla="*/ 1415 w 1481"/>
                <a:gd name="T29" fmla="*/ 175 h 199"/>
                <a:gd name="T30" fmla="*/ 1393 w 1481"/>
                <a:gd name="T31" fmla="*/ 191 h 199"/>
                <a:gd name="T32" fmla="*/ 1367 w 1481"/>
                <a:gd name="T33" fmla="*/ 175 h 199"/>
                <a:gd name="T34" fmla="*/ 1319 w 1481"/>
                <a:gd name="T35" fmla="*/ 139 h 199"/>
                <a:gd name="T36" fmla="*/ 1265 w 1481"/>
                <a:gd name="T37" fmla="*/ 115 h 199"/>
                <a:gd name="T38" fmla="*/ 1208 w 1481"/>
                <a:gd name="T39" fmla="*/ 103 h 199"/>
                <a:gd name="T40" fmla="*/ 1145 w 1481"/>
                <a:gd name="T41" fmla="*/ 99 h 199"/>
                <a:gd name="T42" fmla="*/ 1080 w 1481"/>
                <a:gd name="T43" fmla="*/ 103 h 199"/>
                <a:gd name="T44" fmla="*/ 1017 w 1481"/>
                <a:gd name="T45" fmla="*/ 123 h 199"/>
                <a:gd name="T46" fmla="*/ 955 w 1481"/>
                <a:gd name="T47" fmla="*/ 147 h 199"/>
                <a:gd name="T48" fmla="*/ 890 w 1481"/>
                <a:gd name="T49" fmla="*/ 163 h 199"/>
                <a:gd name="T50" fmla="*/ 782 w 1481"/>
                <a:gd name="T51" fmla="*/ 163 h 199"/>
                <a:gd name="T52" fmla="*/ 645 w 1481"/>
                <a:gd name="T53" fmla="*/ 163 h 199"/>
                <a:gd name="T54" fmla="*/ 495 w 1481"/>
                <a:gd name="T55" fmla="*/ 163 h 199"/>
                <a:gd name="T56" fmla="*/ 341 w 1481"/>
                <a:gd name="T57" fmla="*/ 159 h 199"/>
                <a:gd name="T58" fmla="*/ 202 w 1481"/>
                <a:gd name="T59" fmla="*/ 159 h 199"/>
                <a:gd name="T60" fmla="*/ 88 w 1481"/>
                <a:gd name="T61" fmla="*/ 159 h 199"/>
                <a:gd name="T62" fmla="*/ 17 w 1481"/>
                <a:gd name="T63" fmla="*/ 159 h 19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481"/>
                <a:gd name="T97" fmla="*/ 0 h 199"/>
                <a:gd name="T98" fmla="*/ 1481 w 1481"/>
                <a:gd name="T99" fmla="*/ 199 h 19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481" h="199">
                  <a:moveTo>
                    <a:pt x="0" y="159"/>
                  </a:moveTo>
                  <a:lnTo>
                    <a:pt x="11" y="147"/>
                  </a:lnTo>
                  <a:lnTo>
                    <a:pt x="26" y="135"/>
                  </a:lnTo>
                  <a:lnTo>
                    <a:pt x="43" y="115"/>
                  </a:lnTo>
                  <a:lnTo>
                    <a:pt x="60" y="95"/>
                  </a:lnTo>
                  <a:lnTo>
                    <a:pt x="77" y="75"/>
                  </a:lnTo>
                  <a:lnTo>
                    <a:pt x="94" y="55"/>
                  </a:lnTo>
                  <a:lnTo>
                    <a:pt x="108" y="40"/>
                  </a:lnTo>
                  <a:lnTo>
                    <a:pt x="117" y="28"/>
                  </a:lnTo>
                  <a:lnTo>
                    <a:pt x="273" y="75"/>
                  </a:lnTo>
                  <a:lnTo>
                    <a:pt x="409" y="107"/>
                  </a:lnTo>
                  <a:lnTo>
                    <a:pt x="529" y="123"/>
                  </a:lnTo>
                  <a:lnTo>
                    <a:pt x="634" y="123"/>
                  </a:lnTo>
                  <a:lnTo>
                    <a:pt x="728" y="115"/>
                  </a:lnTo>
                  <a:lnTo>
                    <a:pt x="810" y="99"/>
                  </a:lnTo>
                  <a:lnTo>
                    <a:pt x="881" y="79"/>
                  </a:lnTo>
                  <a:lnTo>
                    <a:pt x="949" y="55"/>
                  </a:lnTo>
                  <a:lnTo>
                    <a:pt x="1009" y="36"/>
                  </a:lnTo>
                  <a:lnTo>
                    <a:pt x="1069" y="16"/>
                  </a:lnTo>
                  <a:lnTo>
                    <a:pt x="1125" y="4"/>
                  </a:lnTo>
                  <a:lnTo>
                    <a:pt x="1185" y="0"/>
                  </a:lnTo>
                  <a:lnTo>
                    <a:pt x="1250" y="8"/>
                  </a:lnTo>
                  <a:lnTo>
                    <a:pt x="1319" y="28"/>
                  </a:lnTo>
                  <a:lnTo>
                    <a:pt x="1395" y="67"/>
                  </a:lnTo>
                  <a:lnTo>
                    <a:pt x="1481" y="123"/>
                  </a:lnTo>
                  <a:lnTo>
                    <a:pt x="1469" y="131"/>
                  </a:lnTo>
                  <a:lnTo>
                    <a:pt x="1455" y="143"/>
                  </a:lnTo>
                  <a:lnTo>
                    <a:pt x="1441" y="151"/>
                  </a:lnTo>
                  <a:lnTo>
                    <a:pt x="1427" y="163"/>
                  </a:lnTo>
                  <a:lnTo>
                    <a:pt x="1415" y="175"/>
                  </a:lnTo>
                  <a:lnTo>
                    <a:pt x="1404" y="183"/>
                  </a:lnTo>
                  <a:lnTo>
                    <a:pt x="1393" y="191"/>
                  </a:lnTo>
                  <a:lnTo>
                    <a:pt x="1387" y="199"/>
                  </a:lnTo>
                  <a:lnTo>
                    <a:pt x="1367" y="175"/>
                  </a:lnTo>
                  <a:lnTo>
                    <a:pt x="1344" y="155"/>
                  </a:lnTo>
                  <a:lnTo>
                    <a:pt x="1319" y="139"/>
                  </a:lnTo>
                  <a:lnTo>
                    <a:pt x="1293" y="127"/>
                  </a:lnTo>
                  <a:lnTo>
                    <a:pt x="1265" y="115"/>
                  </a:lnTo>
                  <a:lnTo>
                    <a:pt x="1236" y="107"/>
                  </a:lnTo>
                  <a:lnTo>
                    <a:pt x="1208" y="103"/>
                  </a:lnTo>
                  <a:lnTo>
                    <a:pt x="1177" y="99"/>
                  </a:lnTo>
                  <a:lnTo>
                    <a:pt x="1145" y="99"/>
                  </a:lnTo>
                  <a:lnTo>
                    <a:pt x="1114" y="99"/>
                  </a:lnTo>
                  <a:lnTo>
                    <a:pt x="1080" y="103"/>
                  </a:lnTo>
                  <a:lnTo>
                    <a:pt x="1049" y="111"/>
                  </a:lnTo>
                  <a:lnTo>
                    <a:pt x="1017" y="123"/>
                  </a:lnTo>
                  <a:lnTo>
                    <a:pt x="986" y="131"/>
                  </a:lnTo>
                  <a:lnTo>
                    <a:pt x="955" y="147"/>
                  </a:lnTo>
                  <a:lnTo>
                    <a:pt x="926" y="163"/>
                  </a:lnTo>
                  <a:lnTo>
                    <a:pt x="890" y="163"/>
                  </a:lnTo>
                  <a:lnTo>
                    <a:pt x="838" y="163"/>
                  </a:lnTo>
                  <a:lnTo>
                    <a:pt x="782" y="163"/>
                  </a:lnTo>
                  <a:lnTo>
                    <a:pt x="716" y="163"/>
                  </a:lnTo>
                  <a:lnTo>
                    <a:pt x="645" y="163"/>
                  </a:lnTo>
                  <a:lnTo>
                    <a:pt x="571" y="163"/>
                  </a:lnTo>
                  <a:lnTo>
                    <a:pt x="495" y="163"/>
                  </a:lnTo>
                  <a:lnTo>
                    <a:pt x="418" y="159"/>
                  </a:lnTo>
                  <a:lnTo>
                    <a:pt x="341" y="159"/>
                  </a:lnTo>
                  <a:lnTo>
                    <a:pt x="267" y="159"/>
                  </a:lnTo>
                  <a:lnTo>
                    <a:pt x="202" y="159"/>
                  </a:lnTo>
                  <a:lnTo>
                    <a:pt x="139" y="159"/>
                  </a:lnTo>
                  <a:lnTo>
                    <a:pt x="88" y="159"/>
                  </a:lnTo>
                  <a:lnTo>
                    <a:pt x="45" y="159"/>
                  </a:lnTo>
                  <a:lnTo>
                    <a:pt x="17" y="159"/>
                  </a:lnTo>
                  <a:lnTo>
                    <a:pt x="0" y="159"/>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a:endParaRPr lang="en-US" sz="1350">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9" name="Freeform 7"/>
            <p:cNvSpPr>
              <a:spLocks/>
            </p:cNvSpPr>
            <p:nvPr/>
          </p:nvSpPr>
          <p:spPr bwMode="auto">
            <a:xfrm>
              <a:off x="2739" y="2416"/>
              <a:ext cx="1475" cy="307"/>
            </a:xfrm>
            <a:custGeom>
              <a:avLst/>
              <a:gdLst>
                <a:gd name="T0" fmla="*/ 0 w 1475"/>
                <a:gd name="T1" fmla="*/ 227 h 307"/>
                <a:gd name="T2" fmla="*/ 96 w 1475"/>
                <a:gd name="T3" fmla="*/ 140 h 307"/>
                <a:gd name="T4" fmla="*/ 190 w 1475"/>
                <a:gd name="T5" fmla="*/ 76 h 307"/>
                <a:gd name="T6" fmla="*/ 284 w 1475"/>
                <a:gd name="T7" fmla="*/ 32 h 307"/>
                <a:gd name="T8" fmla="*/ 375 w 1475"/>
                <a:gd name="T9" fmla="*/ 8 h 307"/>
                <a:gd name="T10" fmla="*/ 466 w 1475"/>
                <a:gd name="T11" fmla="*/ 0 h 307"/>
                <a:gd name="T12" fmla="*/ 554 w 1475"/>
                <a:gd name="T13" fmla="*/ 4 h 307"/>
                <a:gd name="T14" fmla="*/ 642 w 1475"/>
                <a:gd name="T15" fmla="*/ 16 h 307"/>
                <a:gd name="T16" fmla="*/ 727 w 1475"/>
                <a:gd name="T17" fmla="*/ 36 h 307"/>
                <a:gd name="T18" fmla="*/ 809 w 1475"/>
                <a:gd name="T19" fmla="*/ 60 h 307"/>
                <a:gd name="T20" fmla="*/ 889 w 1475"/>
                <a:gd name="T21" fmla="*/ 84 h 307"/>
                <a:gd name="T22" fmla="*/ 969 w 1475"/>
                <a:gd name="T23" fmla="*/ 108 h 307"/>
                <a:gd name="T24" fmla="*/ 1043 w 1475"/>
                <a:gd name="T25" fmla="*/ 128 h 307"/>
                <a:gd name="T26" fmla="*/ 1116 w 1475"/>
                <a:gd name="T27" fmla="*/ 140 h 307"/>
                <a:gd name="T28" fmla="*/ 1185 w 1475"/>
                <a:gd name="T29" fmla="*/ 140 h 307"/>
                <a:gd name="T30" fmla="*/ 1253 w 1475"/>
                <a:gd name="T31" fmla="*/ 124 h 307"/>
                <a:gd name="T32" fmla="*/ 1315 w 1475"/>
                <a:gd name="T33" fmla="*/ 96 h 307"/>
                <a:gd name="T34" fmla="*/ 1330 w 1475"/>
                <a:gd name="T35" fmla="*/ 112 h 307"/>
                <a:gd name="T36" fmla="*/ 1344 w 1475"/>
                <a:gd name="T37" fmla="*/ 132 h 307"/>
                <a:gd name="T38" fmla="*/ 1361 w 1475"/>
                <a:gd name="T39" fmla="*/ 155 h 307"/>
                <a:gd name="T40" fmla="*/ 1384 w 1475"/>
                <a:gd name="T41" fmla="*/ 183 h 307"/>
                <a:gd name="T42" fmla="*/ 1403 w 1475"/>
                <a:gd name="T43" fmla="*/ 211 h 307"/>
                <a:gd name="T44" fmla="*/ 1426 w 1475"/>
                <a:gd name="T45" fmla="*/ 235 h 307"/>
                <a:gd name="T46" fmla="*/ 1449 w 1475"/>
                <a:gd name="T47" fmla="*/ 259 h 307"/>
                <a:gd name="T48" fmla="*/ 1475 w 1475"/>
                <a:gd name="T49" fmla="*/ 275 h 307"/>
                <a:gd name="T50" fmla="*/ 702 w 1475"/>
                <a:gd name="T51" fmla="*/ 275 h 307"/>
                <a:gd name="T52" fmla="*/ 684 w 1475"/>
                <a:gd name="T53" fmla="*/ 255 h 307"/>
                <a:gd name="T54" fmla="*/ 662 w 1475"/>
                <a:gd name="T55" fmla="*/ 235 h 307"/>
                <a:gd name="T56" fmla="*/ 630 w 1475"/>
                <a:gd name="T57" fmla="*/ 215 h 307"/>
                <a:gd name="T58" fmla="*/ 599 w 1475"/>
                <a:gd name="T59" fmla="*/ 203 h 307"/>
                <a:gd name="T60" fmla="*/ 559 w 1475"/>
                <a:gd name="T61" fmla="*/ 187 h 307"/>
                <a:gd name="T62" fmla="*/ 520 w 1475"/>
                <a:gd name="T63" fmla="*/ 179 h 307"/>
                <a:gd name="T64" fmla="*/ 474 w 1475"/>
                <a:gd name="T65" fmla="*/ 175 h 307"/>
                <a:gd name="T66" fmla="*/ 432 w 1475"/>
                <a:gd name="T67" fmla="*/ 171 h 307"/>
                <a:gd name="T68" fmla="*/ 383 w 1475"/>
                <a:gd name="T69" fmla="*/ 171 h 307"/>
                <a:gd name="T70" fmla="*/ 338 w 1475"/>
                <a:gd name="T71" fmla="*/ 179 h 307"/>
                <a:gd name="T72" fmla="*/ 292 w 1475"/>
                <a:gd name="T73" fmla="*/ 187 h 307"/>
                <a:gd name="T74" fmla="*/ 250 w 1475"/>
                <a:gd name="T75" fmla="*/ 199 h 307"/>
                <a:gd name="T76" fmla="*/ 207 w 1475"/>
                <a:gd name="T77" fmla="*/ 219 h 307"/>
                <a:gd name="T78" fmla="*/ 167 w 1475"/>
                <a:gd name="T79" fmla="*/ 243 h 307"/>
                <a:gd name="T80" fmla="*/ 133 w 1475"/>
                <a:gd name="T81" fmla="*/ 271 h 307"/>
                <a:gd name="T82" fmla="*/ 102 w 1475"/>
                <a:gd name="T83" fmla="*/ 307 h 307"/>
                <a:gd name="T84" fmla="*/ 93 w 1475"/>
                <a:gd name="T85" fmla="*/ 295 h 307"/>
                <a:gd name="T86" fmla="*/ 82 w 1475"/>
                <a:gd name="T87" fmla="*/ 283 h 307"/>
                <a:gd name="T88" fmla="*/ 71 w 1475"/>
                <a:gd name="T89" fmla="*/ 275 h 307"/>
                <a:gd name="T90" fmla="*/ 59 w 1475"/>
                <a:gd name="T91" fmla="*/ 263 h 307"/>
                <a:gd name="T92" fmla="*/ 45 w 1475"/>
                <a:gd name="T93" fmla="*/ 251 h 307"/>
                <a:gd name="T94" fmla="*/ 34 w 1475"/>
                <a:gd name="T95" fmla="*/ 243 h 307"/>
                <a:gd name="T96" fmla="*/ 17 w 1475"/>
                <a:gd name="T97" fmla="*/ 235 h 307"/>
                <a:gd name="T98" fmla="*/ 0 w 1475"/>
                <a:gd name="T99" fmla="*/ 227 h 307"/>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475"/>
                <a:gd name="T151" fmla="*/ 0 h 307"/>
                <a:gd name="T152" fmla="*/ 1475 w 1475"/>
                <a:gd name="T153" fmla="*/ 307 h 307"/>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475" h="307">
                  <a:moveTo>
                    <a:pt x="0" y="227"/>
                  </a:moveTo>
                  <a:lnTo>
                    <a:pt x="96" y="140"/>
                  </a:lnTo>
                  <a:lnTo>
                    <a:pt x="190" y="76"/>
                  </a:lnTo>
                  <a:lnTo>
                    <a:pt x="284" y="32"/>
                  </a:lnTo>
                  <a:lnTo>
                    <a:pt x="375" y="8"/>
                  </a:lnTo>
                  <a:lnTo>
                    <a:pt x="466" y="0"/>
                  </a:lnTo>
                  <a:lnTo>
                    <a:pt x="554" y="4"/>
                  </a:lnTo>
                  <a:lnTo>
                    <a:pt x="642" y="16"/>
                  </a:lnTo>
                  <a:lnTo>
                    <a:pt x="727" y="36"/>
                  </a:lnTo>
                  <a:lnTo>
                    <a:pt x="809" y="60"/>
                  </a:lnTo>
                  <a:lnTo>
                    <a:pt x="889" y="84"/>
                  </a:lnTo>
                  <a:lnTo>
                    <a:pt x="969" y="108"/>
                  </a:lnTo>
                  <a:lnTo>
                    <a:pt x="1043" y="128"/>
                  </a:lnTo>
                  <a:lnTo>
                    <a:pt x="1116" y="140"/>
                  </a:lnTo>
                  <a:lnTo>
                    <a:pt x="1185" y="140"/>
                  </a:lnTo>
                  <a:lnTo>
                    <a:pt x="1253" y="124"/>
                  </a:lnTo>
                  <a:lnTo>
                    <a:pt x="1315" y="96"/>
                  </a:lnTo>
                  <a:lnTo>
                    <a:pt x="1330" y="112"/>
                  </a:lnTo>
                  <a:lnTo>
                    <a:pt x="1344" y="132"/>
                  </a:lnTo>
                  <a:lnTo>
                    <a:pt x="1361" y="155"/>
                  </a:lnTo>
                  <a:lnTo>
                    <a:pt x="1384" y="183"/>
                  </a:lnTo>
                  <a:lnTo>
                    <a:pt x="1403" y="211"/>
                  </a:lnTo>
                  <a:lnTo>
                    <a:pt x="1426" y="235"/>
                  </a:lnTo>
                  <a:lnTo>
                    <a:pt x="1449" y="259"/>
                  </a:lnTo>
                  <a:lnTo>
                    <a:pt x="1475" y="275"/>
                  </a:lnTo>
                  <a:lnTo>
                    <a:pt x="702" y="275"/>
                  </a:lnTo>
                  <a:lnTo>
                    <a:pt x="684" y="255"/>
                  </a:lnTo>
                  <a:lnTo>
                    <a:pt x="662" y="235"/>
                  </a:lnTo>
                  <a:lnTo>
                    <a:pt x="630" y="215"/>
                  </a:lnTo>
                  <a:lnTo>
                    <a:pt x="599" y="203"/>
                  </a:lnTo>
                  <a:lnTo>
                    <a:pt x="559" y="187"/>
                  </a:lnTo>
                  <a:lnTo>
                    <a:pt x="520" y="179"/>
                  </a:lnTo>
                  <a:lnTo>
                    <a:pt x="474" y="175"/>
                  </a:lnTo>
                  <a:lnTo>
                    <a:pt x="432" y="171"/>
                  </a:lnTo>
                  <a:lnTo>
                    <a:pt x="383" y="171"/>
                  </a:lnTo>
                  <a:lnTo>
                    <a:pt x="338" y="179"/>
                  </a:lnTo>
                  <a:lnTo>
                    <a:pt x="292" y="187"/>
                  </a:lnTo>
                  <a:lnTo>
                    <a:pt x="250" y="199"/>
                  </a:lnTo>
                  <a:lnTo>
                    <a:pt x="207" y="219"/>
                  </a:lnTo>
                  <a:lnTo>
                    <a:pt x="167" y="243"/>
                  </a:lnTo>
                  <a:lnTo>
                    <a:pt x="133" y="271"/>
                  </a:lnTo>
                  <a:lnTo>
                    <a:pt x="102" y="307"/>
                  </a:lnTo>
                  <a:lnTo>
                    <a:pt x="93" y="295"/>
                  </a:lnTo>
                  <a:lnTo>
                    <a:pt x="82" y="283"/>
                  </a:lnTo>
                  <a:lnTo>
                    <a:pt x="71" y="275"/>
                  </a:lnTo>
                  <a:lnTo>
                    <a:pt x="59" y="263"/>
                  </a:lnTo>
                  <a:lnTo>
                    <a:pt x="45" y="251"/>
                  </a:lnTo>
                  <a:lnTo>
                    <a:pt x="34" y="243"/>
                  </a:lnTo>
                  <a:lnTo>
                    <a:pt x="17" y="235"/>
                  </a:lnTo>
                  <a:lnTo>
                    <a:pt x="0" y="227"/>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a:endParaRPr lang="en-US" sz="1350">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0" name="Freeform 8"/>
            <p:cNvSpPr>
              <a:spLocks/>
            </p:cNvSpPr>
            <p:nvPr/>
          </p:nvSpPr>
          <p:spPr bwMode="auto">
            <a:xfrm>
              <a:off x="2730" y="2305"/>
              <a:ext cx="1324" cy="334"/>
            </a:xfrm>
            <a:custGeom>
              <a:avLst/>
              <a:gdLst>
                <a:gd name="T0" fmla="*/ 0 w 1324"/>
                <a:gd name="T1" fmla="*/ 235 h 334"/>
                <a:gd name="T2" fmla="*/ 74 w 1324"/>
                <a:gd name="T3" fmla="*/ 143 h 334"/>
                <a:gd name="T4" fmla="*/ 156 w 1324"/>
                <a:gd name="T5" fmla="*/ 76 h 334"/>
                <a:gd name="T6" fmla="*/ 241 w 1324"/>
                <a:gd name="T7" fmla="*/ 32 h 334"/>
                <a:gd name="T8" fmla="*/ 329 w 1324"/>
                <a:gd name="T9" fmla="*/ 8 h 334"/>
                <a:gd name="T10" fmla="*/ 423 w 1324"/>
                <a:gd name="T11" fmla="*/ 0 h 334"/>
                <a:gd name="T12" fmla="*/ 517 w 1324"/>
                <a:gd name="T13" fmla="*/ 4 h 334"/>
                <a:gd name="T14" fmla="*/ 611 w 1324"/>
                <a:gd name="T15" fmla="*/ 20 h 334"/>
                <a:gd name="T16" fmla="*/ 705 w 1324"/>
                <a:gd name="T17" fmla="*/ 40 h 334"/>
                <a:gd name="T18" fmla="*/ 796 w 1324"/>
                <a:gd name="T19" fmla="*/ 68 h 334"/>
                <a:gd name="T20" fmla="*/ 884 w 1324"/>
                <a:gd name="T21" fmla="*/ 99 h 334"/>
                <a:gd name="T22" fmla="*/ 969 w 1324"/>
                <a:gd name="T23" fmla="*/ 127 h 334"/>
                <a:gd name="T24" fmla="*/ 1048 w 1324"/>
                <a:gd name="T25" fmla="*/ 151 h 334"/>
                <a:gd name="T26" fmla="*/ 1122 w 1324"/>
                <a:gd name="T27" fmla="*/ 167 h 334"/>
                <a:gd name="T28" fmla="*/ 1191 w 1324"/>
                <a:gd name="T29" fmla="*/ 175 h 334"/>
                <a:gd name="T30" fmla="*/ 1250 w 1324"/>
                <a:gd name="T31" fmla="*/ 167 h 334"/>
                <a:gd name="T32" fmla="*/ 1299 w 1324"/>
                <a:gd name="T33" fmla="*/ 147 h 334"/>
                <a:gd name="T34" fmla="*/ 1324 w 1324"/>
                <a:gd name="T35" fmla="*/ 199 h 334"/>
                <a:gd name="T36" fmla="*/ 1264 w 1324"/>
                <a:gd name="T37" fmla="*/ 227 h 334"/>
                <a:gd name="T38" fmla="*/ 1202 w 1324"/>
                <a:gd name="T39" fmla="*/ 235 h 334"/>
                <a:gd name="T40" fmla="*/ 1134 w 1324"/>
                <a:gd name="T41" fmla="*/ 231 h 334"/>
                <a:gd name="T42" fmla="*/ 1063 w 1324"/>
                <a:gd name="T43" fmla="*/ 219 h 334"/>
                <a:gd name="T44" fmla="*/ 989 w 1324"/>
                <a:gd name="T45" fmla="*/ 199 h 334"/>
                <a:gd name="T46" fmla="*/ 912 w 1324"/>
                <a:gd name="T47" fmla="*/ 171 h 334"/>
                <a:gd name="T48" fmla="*/ 832 w 1324"/>
                <a:gd name="T49" fmla="*/ 147 h 334"/>
                <a:gd name="T50" fmla="*/ 747 w 1324"/>
                <a:gd name="T51" fmla="*/ 119 h 334"/>
                <a:gd name="T52" fmla="*/ 662 w 1324"/>
                <a:gd name="T53" fmla="*/ 99 h 334"/>
                <a:gd name="T54" fmla="*/ 574 w 1324"/>
                <a:gd name="T55" fmla="*/ 87 h 334"/>
                <a:gd name="T56" fmla="*/ 483 w 1324"/>
                <a:gd name="T57" fmla="*/ 83 h 334"/>
                <a:gd name="T58" fmla="*/ 389 w 1324"/>
                <a:gd name="T59" fmla="*/ 95 h 334"/>
                <a:gd name="T60" fmla="*/ 295 w 1324"/>
                <a:gd name="T61" fmla="*/ 123 h 334"/>
                <a:gd name="T62" fmla="*/ 199 w 1324"/>
                <a:gd name="T63" fmla="*/ 171 h 334"/>
                <a:gd name="T64" fmla="*/ 99 w 1324"/>
                <a:gd name="T65" fmla="*/ 239 h 334"/>
                <a:gd name="T66" fmla="*/ 0 w 1324"/>
                <a:gd name="T67" fmla="*/ 334 h 334"/>
                <a:gd name="T68" fmla="*/ 3 w 1324"/>
                <a:gd name="T69" fmla="*/ 314 h 334"/>
                <a:gd name="T70" fmla="*/ 3 w 1324"/>
                <a:gd name="T71" fmla="*/ 290 h 334"/>
                <a:gd name="T72" fmla="*/ 3 w 1324"/>
                <a:gd name="T73" fmla="*/ 263 h 334"/>
                <a:gd name="T74" fmla="*/ 0 w 1324"/>
                <a:gd name="T75" fmla="*/ 235 h 33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324"/>
                <a:gd name="T115" fmla="*/ 0 h 334"/>
                <a:gd name="T116" fmla="*/ 1324 w 1324"/>
                <a:gd name="T117" fmla="*/ 334 h 334"/>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324" h="334">
                  <a:moveTo>
                    <a:pt x="0" y="235"/>
                  </a:moveTo>
                  <a:lnTo>
                    <a:pt x="74" y="143"/>
                  </a:lnTo>
                  <a:lnTo>
                    <a:pt x="156" y="76"/>
                  </a:lnTo>
                  <a:lnTo>
                    <a:pt x="241" y="32"/>
                  </a:lnTo>
                  <a:lnTo>
                    <a:pt x="329" y="8"/>
                  </a:lnTo>
                  <a:lnTo>
                    <a:pt x="423" y="0"/>
                  </a:lnTo>
                  <a:lnTo>
                    <a:pt x="517" y="4"/>
                  </a:lnTo>
                  <a:lnTo>
                    <a:pt x="611" y="20"/>
                  </a:lnTo>
                  <a:lnTo>
                    <a:pt x="705" y="40"/>
                  </a:lnTo>
                  <a:lnTo>
                    <a:pt x="796" y="68"/>
                  </a:lnTo>
                  <a:lnTo>
                    <a:pt x="884" y="99"/>
                  </a:lnTo>
                  <a:lnTo>
                    <a:pt x="969" y="127"/>
                  </a:lnTo>
                  <a:lnTo>
                    <a:pt x="1048" y="151"/>
                  </a:lnTo>
                  <a:lnTo>
                    <a:pt x="1122" y="167"/>
                  </a:lnTo>
                  <a:lnTo>
                    <a:pt x="1191" y="175"/>
                  </a:lnTo>
                  <a:lnTo>
                    <a:pt x="1250" y="167"/>
                  </a:lnTo>
                  <a:lnTo>
                    <a:pt x="1299" y="147"/>
                  </a:lnTo>
                  <a:lnTo>
                    <a:pt x="1324" y="199"/>
                  </a:lnTo>
                  <a:lnTo>
                    <a:pt x="1264" y="227"/>
                  </a:lnTo>
                  <a:lnTo>
                    <a:pt x="1202" y="235"/>
                  </a:lnTo>
                  <a:lnTo>
                    <a:pt x="1134" y="231"/>
                  </a:lnTo>
                  <a:lnTo>
                    <a:pt x="1063" y="219"/>
                  </a:lnTo>
                  <a:lnTo>
                    <a:pt x="989" y="199"/>
                  </a:lnTo>
                  <a:lnTo>
                    <a:pt x="912" y="171"/>
                  </a:lnTo>
                  <a:lnTo>
                    <a:pt x="832" y="147"/>
                  </a:lnTo>
                  <a:lnTo>
                    <a:pt x="747" y="119"/>
                  </a:lnTo>
                  <a:lnTo>
                    <a:pt x="662" y="99"/>
                  </a:lnTo>
                  <a:lnTo>
                    <a:pt x="574" y="87"/>
                  </a:lnTo>
                  <a:lnTo>
                    <a:pt x="483" y="83"/>
                  </a:lnTo>
                  <a:lnTo>
                    <a:pt x="389" y="95"/>
                  </a:lnTo>
                  <a:lnTo>
                    <a:pt x="295" y="123"/>
                  </a:lnTo>
                  <a:lnTo>
                    <a:pt x="199" y="171"/>
                  </a:lnTo>
                  <a:lnTo>
                    <a:pt x="99" y="239"/>
                  </a:lnTo>
                  <a:lnTo>
                    <a:pt x="0" y="334"/>
                  </a:lnTo>
                  <a:lnTo>
                    <a:pt x="3" y="314"/>
                  </a:lnTo>
                  <a:lnTo>
                    <a:pt x="3" y="290"/>
                  </a:lnTo>
                  <a:lnTo>
                    <a:pt x="3" y="263"/>
                  </a:lnTo>
                  <a:lnTo>
                    <a:pt x="0" y="235"/>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a:endParaRPr lang="en-US" sz="1350">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1" name="Freeform 9"/>
            <p:cNvSpPr>
              <a:spLocks/>
            </p:cNvSpPr>
            <p:nvPr/>
          </p:nvSpPr>
          <p:spPr bwMode="auto">
            <a:xfrm>
              <a:off x="2922" y="2627"/>
              <a:ext cx="466" cy="68"/>
            </a:xfrm>
            <a:custGeom>
              <a:avLst/>
              <a:gdLst>
                <a:gd name="T0" fmla="*/ 466 w 466"/>
                <a:gd name="T1" fmla="*/ 68 h 68"/>
                <a:gd name="T2" fmla="*/ 0 w 466"/>
                <a:gd name="T3" fmla="*/ 68 h 68"/>
                <a:gd name="T4" fmla="*/ 23 w 466"/>
                <a:gd name="T5" fmla="*/ 52 h 68"/>
                <a:gd name="T6" fmla="*/ 49 w 466"/>
                <a:gd name="T7" fmla="*/ 36 h 68"/>
                <a:gd name="T8" fmla="*/ 77 w 466"/>
                <a:gd name="T9" fmla="*/ 24 h 68"/>
                <a:gd name="T10" fmla="*/ 108 w 466"/>
                <a:gd name="T11" fmla="*/ 16 h 68"/>
                <a:gd name="T12" fmla="*/ 140 w 466"/>
                <a:gd name="T13" fmla="*/ 8 h 68"/>
                <a:gd name="T14" fmla="*/ 171 w 466"/>
                <a:gd name="T15" fmla="*/ 4 h 68"/>
                <a:gd name="T16" fmla="*/ 205 w 466"/>
                <a:gd name="T17" fmla="*/ 0 h 68"/>
                <a:gd name="T18" fmla="*/ 239 w 466"/>
                <a:gd name="T19" fmla="*/ 0 h 68"/>
                <a:gd name="T20" fmla="*/ 273 w 466"/>
                <a:gd name="T21" fmla="*/ 4 h 68"/>
                <a:gd name="T22" fmla="*/ 304 w 466"/>
                <a:gd name="T23" fmla="*/ 8 h 68"/>
                <a:gd name="T24" fmla="*/ 336 w 466"/>
                <a:gd name="T25" fmla="*/ 12 h 68"/>
                <a:gd name="T26" fmla="*/ 367 w 466"/>
                <a:gd name="T27" fmla="*/ 20 h 68"/>
                <a:gd name="T28" fmla="*/ 395 w 466"/>
                <a:gd name="T29" fmla="*/ 28 h 68"/>
                <a:gd name="T30" fmla="*/ 421 w 466"/>
                <a:gd name="T31" fmla="*/ 40 h 68"/>
                <a:gd name="T32" fmla="*/ 446 w 466"/>
                <a:gd name="T33" fmla="*/ 52 h 68"/>
                <a:gd name="T34" fmla="*/ 466 w 466"/>
                <a:gd name="T35" fmla="*/ 68 h 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66"/>
                <a:gd name="T55" fmla="*/ 0 h 68"/>
                <a:gd name="T56" fmla="*/ 466 w 466"/>
                <a:gd name="T57" fmla="*/ 68 h 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66" h="68">
                  <a:moveTo>
                    <a:pt x="466" y="68"/>
                  </a:moveTo>
                  <a:lnTo>
                    <a:pt x="0" y="68"/>
                  </a:lnTo>
                  <a:lnTo>
                    <a:pt x="23" y="52"/>
                  </a:lnTo>
                  <a:lnTo>
                    <a:pt x="49" y="36"/>
                  </a:lnTo>
                  <a:lnTo>
                    <a:pt x="77" y="24"/>
                  </a:lnTo>
                  <a:lnTo>
                    <a:pt x="108" y="16"/>
                  </a:lnTo>
                  <a:lnTo>
                    <a:pt x="140" y="8"/>
                  </a:lnTo>
                  <a:lnTo>
                    <a:pt x="171" y="4"/>
                  </a:lnTo>
                  <a:lnTo>
                    <a:pt x="205" y="0"/>
                  </a:lnTo>
                  <a:lnTo>
                    <a:pt x="239" y="0"/>
                  </a:lnTo>
                  <a:lnTo>
                    <a:pt x="273" y="4"/>
                  </a:lnTo>
                  <a:lnTo>
                    <a:pt x="304" y="8"/>
                  </a:lnTo>
                  <a:lnTo>
                    <a:pt x="336" y="12"/>
                  </a:lnTo>
                  <a:lnTo>
                    <a:pt x="367" y="20"/>
                  </a:lnTo>
                  <a:lnTo>
                    <a:pt x="395" y="28"/>
                  </a:lnTo>
                  <a:lnTo>
                    <a:pt x="421" y="40"/>
                  </a:lnTo>
                  <a:lnTo>
                    <a:pt x="446" y="52"/>
                  </a:lnTo>
                  <a:lnTo>
                    <a:pt x="466" y="68"/>
                  </a:ln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a:endParaRPr lang="en-US" sz="1350">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2" name="Freeform 10"/>
            <p:cNvSpPr>
              <a:spLocks/>
            </p:cNvSpPr>
            <p:nvPr/>
          </p:nvSpPr>
          <p:spPr bwMode="auto">
            <a:xfrm>
              <a:off x="2225" y="2656"/>
              <a:ext cx="253" cy="28"/>
            </a:xfrm>
            <a:custGeom>
              <a:avLst/>
              <a:gdLst>
                <a:gd name="T0" fmla="*/ 0 w 253"/>
                <a:gd name="T1" fmla="*/ 24 h 28"/>
                <a:gd name="T2" fmla="*/ 31 w 253"/>
                <a:gd name="T3" fmla="*/ 12 h 28"/>
                <a:gd name="T4" fmla="*/ 65 w 253"/>
                <a:gd name="T5" fmla="*/ 8 h 28"/>
                <a:gd name="T6" fmla="*/ 102 w 253"/>
                <a:gd name="T7" fmla="*/ 4 h 28"/>
                <a:gd name="T8" fmla="*/ 139 w 253"/>
                <a:gd name="T9" fmla="*/ 0 h 28"/>
                <a:gd name="T10" fmla="*/ 173 w 253"/>
                <a:gd name="T11" fmla="*/ 4 h 28"/>
                <a:gd name="T12" fmla="*/ 205 w 253"/>
                <a:gd name="T13" fmla="*/ 8 h 28"/>
                <a:gd name="T14" fmla="*/ 230 w 253"/>
                <a:gd name="T15" fmla="*/ 16 h 28"/>
                <a:gd name="T16" fmla="*/ 253 w 253"/>
                <a:gd name="T17" fmla="*/ 28 h 28"/>
                <a:gd name="T18" fmla="*/ 0 w 253"/>
                <a:gd name="T19" fmla="*/ 24 h 2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3"/>
                <a:gd name="T31" fmla="*/ 0 h 28"/>
                <a:gd name="T32" fmla="*/ 253 w 253"/>
                <a:gd name="T33" fmla="*/ 28 h 2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3" h="28">
                  <a:moveTo>
                    <a:pt x="0" y="24"/>
                  </a:moveTo>
                  <a:lnTo>
                    <a:pt x="31" y="12"/>
                  </a:lnTo>
                  <a:lnTo>
                    <a:pt x="65" y="8"/>
                  </a:lnTo>
                  <a:lnTo>
                    <a:pt x="102" y="4"/>
                  </a:lnTo>
                  <a:lnTo>
                    <a:pt x="139" y="0"/>
                  </a:lnTo>
                  <a:lnTo>
                    <a:pt x="173" y="4"/>
                  </a:lnTo>
                  <a:lnTo>
                    <a:pt x="205" y="8"/>
                  </a:lnTo>
                  <a:lnTo>
                    <a:pt x="230" y="16"/>
                  </a:lnTo>
                  <a:lnTo>
                    <a:pt x="253" y="28"/>
                  </a:lnTo>
                  <a:lnTo>
                    <a:pt x="0" y="24"/>
                  </a:ln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a:endParaRPr lang="en-US" sz="1350">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3" name="Freeform 11"/>
            <p:cNvSpPr>
              <a:spLocks/>
            </p:cNvSpPr>
            <p:nvPr/>
          </p:nvSpPr>
          <p:spPr bwMode="auto">
            <a:xfrm>
              <a:off x="3829" y="1087"/>
              <a:ext cx="469" cy="1664"/>
            </a:xfrm>
            <a:custGeom>
              <a:avLst/>
              <a:gdLst>
                <a:gd name="T0" fmla="*/ 0 w 469"/>
                <a:gd name="T1" fmla="*/ 0 h 1664"/>
                <a:gd name="T2" fmla="*/ 242 w 469"/>
                <a:gd name="T3" fmla="*/ 1377 h 1664"/>
                <a:gd name="T4" fmla="*/ 253 w 469"/>
                <a:gd name="T5" fmla="*/ 1397 h 1664"/>
                <a:gd name="T6" fmla="*/ 273 w 469"/>
                <a:gd name="T7" fmla="*/ 1429 h 1664"/>
                <a:gd name="T8" fmla="*/ 299 w 469"/>
                <a:gd name="T9" fmla="*/ 1469 h 1664"/>
                <a:gd name="T10" fmla="*/ 327 w 469"/>
                <a:gd name="T11" fmla="*/ 1509 h 1664"/>
                <a:gd name="T12" fmla="*/ 358 w 469"/>
                <a:gd name="T13" fmla="*/ 1552 h 1664"/>
                <a:gd name="T14" fmla="*/ 395 w 469"/>
                <a:gd name="T15" fmla="*/ 1596 h 1664"/>
                <a:gd name="T16" fmla="*/ 432 w 469"/>
                <a:gd name="T17" fmla="*/ 1632 h 1664"/>
                <a:gd name="T18" fmla="*/ 469 w 469"/>
                <a:gd name="T19" fmla="*/ 1664 h 1664"/>
                <a:gd name="T20" fmla="*/ 111 w 469"/>
                <a:gd name="T21" fmla="*/ 191 h 1664"/>
                <a:gd name="T22" fmla="*/ 100 w 469"/>
                <a:gd name="T23" fmla="*/ 175 h 1664"/>
                <a:gd name="T24" fmla="*/ 85 w 469"/>
                <a:gd name="T25" fmla="*/ 151 h 1664"/>
                <a:gd name="T26" fmla="*/ 68 w 469"/>
                <a:gd name="T27" fmla="*/ 128 h 1664"/>
                <a:gd name="T28" fmla="*/ 51 w 469"/>
                <a:gd name="T29" fmla="*/ 100 h 1664"/>
                <a:gd name="T30" fmla="*/ 37 w 469"/>
                <a:gd name="T31" fmla="*/ 72 h 1664"/>
                <a:gd name="T32" fmla="*/ 23 w 469"/>
                <a:gd name="T33" fmla="*/ 48 h 1664"/>
                <a:gd name="T34" fmla="*/ 9 w 469"/>
                <a:gd name="T35" fmla="*/ 20 h 1664"/>
                <a:gd name="T36" fmla="*/ 0 w 469"/>
                <a:gd name="T37" fmla="*/ 0 h 166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69"/>
                <a:gd name="T58" fmla="*/ 0 h 1664"/>
                <a:gd name="T59" fmla="*/ 469 w 469"/>
                <a:gd name="T60" fmla="*/ 1664 h 166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69" h="1664">
                  <a:moveTo>
                    <a:pt x="0" y="0"/>
                  </a:moveTo>
                  <a:lnTo>
                    <a:pt x="242" y="1377"/>
                  </a:lnTo>
                  <a:lnTo>
                    <a:pt x="253" y="1397"/>
                  </a:lnTo>
                  <a:lnTo>
                    <a:pt x="273" y="1429"/>
                  </a:lnTo>
                  <a:lnTo>
                    <a:pt x="299" y="1469"/>
                  </a:lnTo>
                  <a:lnTo>
                    <a:pt x="327" y="1509"/>
                  </a:lnTo>
                  <a:lnTo>
                    <a:pt x="358" y="1552"/>
                  </a:lnTo>
                  <a:lnTo>
                    <a:pt x="395" y="1596"/>
                  </a:lnTo>
                  <a:lnTo>
                    <a:pt x="432" y="1632"/>
                  </a:lnTo>
                  <a:lnTo>
                    <a:pt x="469" y="1664"/>
                  </a:lnTo>
                  <a:lnTo>
                    <a:pt x="111" y="191"/>
                  </a:lnTo>
                  <a:lnTo>
                    <a:pt x="100" y="175"/>
                  </a:lnTo>
                  <a:lnTo>
                    <a:pt x="85" y="151"/>
                  </a:lnTo>
                  <a:lnTo>
                    <a:pt x="68" y="128"/>
                  </a:lnTo>
                  <a:lnTo>
                    <a:pt x="51" y="100"/>
                  </a:lnTo>
                  <a:lnTo>
                    <a:pt x="37" y="72"/>
                  </a:lnTo>
                  <a:lnTo>
                    <a:pt x="23" y="48"/>
                  </a:lnTo>
                  <a:lnTo>
                    <a:pt x="9" y="20"/>
                  </a:lnTo>
                  <a:lnTo>
                    <a:pt x="0" y="0"/>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a:endParaRPr lang="en-US" sz="1350">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4" name="Freeform 12"/>
            <p:cNvSpPr>
              <a:spLocks/>
            </p:cNvSpPr>
            <p:nvPr/>
          </p:nvSpPr>
          <p:spPr bwMode="auto">
            <a:xfrm>
              <a:off x="1400" y="987"/>
              <a:ext cx="974" cy="1472"/>
            </a:xfrm>
            <a:custGeom>
              <a:avLst/>
              <a:gdLst>
                <a:gd name="T0" fmla="*/ 244 w 974"/>
                <a:gd name="T1" fmla="*/ 0 h 1472"/>
                <a:gd name="T2" fmla="*/ 273 w 974"/>
                <a:gd name="T3" fmla="*/ 7 h 1472"/>
                <a:gd name="T4" fmla="*/ 68 w 974"/>
                <a:gd name="T5" fmla="*/ 1162 h 1472"/>
                <a:gd name="T6" fmla="*/ 91 w 974"/>
                <a:gd name="T7" fmla="*/ 1225 h 1472"/>
                <a:gd name="T8" fmla="*/ 122 w 974"/>
                <a:gd name="T9" fmla="*/ 1277 h 1472"/>
                <a:gd name="T10" fmla="*/ 156 w 974"/>
                <a:gd name="T11" fmla="*/ 1321 h 1472"/>
                <a:gd name="T12" fmla="*/ 199 w 974"/>
                <a:gd name="T13" fmla="*/ 1349 h 1472"/>
                <a:gd name="T14" fmla="*/ 244 w 974"/>
                <a:gd name="T15" fmla="*/ 1369 h 1472"/>
                <a:gd name="T16" fmla="*/ 292 w 974"/>
                <a:gd name="T17" fmla="*/ 1381 h 1472"/>
                <a:gd name="T18" fmla="*/ 344 w 974"/>
                <a:gd name="T19" fmla="*/ 1389 h 1472"/>
                <a:gd name="T20" fmla="*/ 398 w 974"/>
                <a:gd name="T21" fmla="*/ 1385 h 1472"/>
                <a:gd name="T22" fmla="*/ 452 w 974"/>
                <a:gd name="T23" fmla="*/ 1377 h 1472"/>
                <a:gd name="T24" fmla="*/ 508 w 974"/>
                <a:gd name="T25" fmla="*/ 1369 h 1472"/>
                <a:gd name="T26" fmla="*/ 562 w 974"/>
                <a:gd name="T27" fmla="*/ 1353 h 1472"/>
                <a:gd name="T28" fmla="*/ 616 w 974"/>
                <a:gd name="T29" fmla="*/ 1337 h 1472"/>
                <a:gd name="T30" fmla="*/ 670 w 974"/>
                <a:gd name="T31" fmla="*/ 1321 h 1472"/>
                <a:gd name="T32" fmla="*/ 719 w 974"/>
                <a:gd name="T33" fmla="*/ 1305 h 1472"/>
                <a:gd name="T34" fmla="*/ 767 w 974"/>
                <a:gd name="T35" fmla="*/ 1289 h 1472"/>
                <a:gd name="T36" fmla="*/ 810 w 974"/>
                <a:gd name="T37" fmla="*/ 1277 h 1472"/>
                <a:gd name="T38" fmla="*/ 830 w 974"/>
                <a:gd name="T39" fmla="*/ 1281 h 1472"/>
                <a:gd name="T40" fmla="*/ 849 w 974"/>
                <a:gd name="T41" fmla="*/ 1285 h 1472"/>
                <a:gd name="T42" fmla="*/ 869 w 974"/>
                <a:gd name="T43" fmla="*/ 1285 h 1472"/>
                <a:gd name="T44" fmla="*/ 889 w 974"/>
                <a:gd name="T45" fmla="*/ 1289 h 1472"/>
                <a:gd name="T46" fmla="*/ 906 w 974"/>
                <a:gd name="T47" fmla="*/ 1297 h 1472"/>
                <a:gd name="T48" fmla="*/ 926 w 974"/>
                <a:gd name="T49" fmla="*/ 1301 h 1472"/>
                <a:gd name="T50" fmla="*/ 949 w 974"/>
                <a:gd name="T51" fmla="*/ 1309 h 1472"/>
                <a:gd name="T52" fmla="*/ 974 w 974"/>
                <a:gd name="T53" fmla="*/ 1317 h 1472"/>
                <a:gd name="T54" fmla="*/ 898 w 974"/>
                <a:gd name="T55" fmla="*/ 1317 h 1472"/>
                <a:gd name="T56" fmla="*/ 824 w 974"/>
                <a:gd name="T57" fmla="*/ 1325 h 1472"/>
                <a:gd name="T58" fmla="*/ 758 w 974"/>
                <a:gd name="T59" fmla="*/ 1337 h 1472"/>
                <a:gd name="T60" fmla="*/ 699 w 974"/>
                <a:gd name="T61" fmla="*/ 1353 h 1472"/>
                <a:gd name="T62" fmla="*/ 642 w 974"/>
                <a:gd name="T63" fmla="*/ 1373 h 1472"/>
                <a:gd name="T64" fmla="*/ 588 w 974"/>
                <a:gd name="T65" fmla="*/ 1393 h 1472"/>
                <a:gd name="T66" fmla="*/ 534 w 974"/>
                <a:gd name="T67" fmla="*/ 1412 h 1472"/>
                <a:gd name="T68" fmla="*/ 483 w 974"/>
                <a:gd name="T69" fmla="*/ 1432 h 1472"/>
                <a:gd name="T70" fmla="*/ 432 w 974"/>
                <a:gd name="T71" fmla="*/ 1448 h 1472"/>
                <a:gd name="T72" fmla="*/ 381 w 974"/>
                <a:gd name="T73" fmla="*/ 1464 h 1472"/>
                <a:gd name="T74" fmla="*/ 327 w 974"/>
                <a:gd name="T75" fmla="*/ 1472 h 1472"/>
                <a:gd name="T76" fmla="*/ 270 w 974"/>
                <a:gd name="T77" fmla="*/ 1472 h 1472"/>
                <a:gd name="T78" fmla="*/ 210 w 974"/>
                <a:gd name="T79" fmla="*/ 1468 h 1472"/>
                <a:gd name="T80" fmla="*/ 145 w 974"/>
                <a:gd name="T81" fmla="*/ 1452 h 1472"/>
                <a:gd name="T82" fmla="*/ 76 w 974"/>
                <a:gd name="T83" fmla="*/ 1424 h 1472"/>
                <a:gd name="T84" fmla="*/ 0 w 974"/>
                <a:gd name="T85" fmla="*/ 1389 h 1472"/>
                <a:gd name="T86" fmla="*/ 244 w 974"/>
                <a:gd name="T87" fmla="*/ 0 h 147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974"/>
                <a:gd name="T133" fmla="*/ 0 h 1472"/>
                <a:gd name="T134" fmla="*/ 974 w 974"/>
                <a:gd name="T135" fmla="*/ 1472 h 147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974" h="1472">
                  <a:moveTo>
                    <a:pt x="244" y="0"/>
                  </a:moveTo>
                  <a:lnTo>
                    <a:pt x="273" y="7"/>
                  </a:lnTo>
                  <a:lnTo>
                    <a:pt x="68" y="1162"/>
                  </a:lnTo>
                  <a:lnTo>
                    <a:pt x="91" y="1225"/>
                  </a:lnTo>
                  <a:lnTo>
                    <a:pt x="122" y="1277"/>
                  </a:lnTo>
                  <a:lnTo>
                    <a:pt x="156" y="1321"/>
                  </a:lnTo>
                  <a:lnTo>
                    <a:pt x="199" y="1349"/>
                  </a:lnTo>
                  <a:lnTo>
                    <a:pt x="244" y="1369"/>
                  </a:lnTo>
                  <a:lnTo>
                    <a:pt x="292" y="1381"/>
                  </a:lnTo>
                  <a:lnTo>
                    <a:pt x="344" y="1389"/>
                  </a:lnTo>
                  <a:lnTo>
                    <a:pt x="398" y="1385"/>
                  </a:lnTo>
                  <a:lnTo>
                    <a:pt x="452" y="1377"/>
                  </a:lnTo>
                  <a:lnTo>
                    <a:pt x="508" y="1369"/>
                  </a:lnTo>
                  <a:lnTo>
                    <a:pt x="562" y="1353"/>
                  </a:lnTo>
                  <a:lnTo>
                    <a:pt x="616" y="1337"/>
                  </a:lnTo>
                  <a:lnTo>
                    <a:pt x="670" y="1321"/>
                  </a:lnTo>
                  <a:lnTo>
                    <a:pt x="719" y="1305"/>
                  </a:lnTo>
                  <a:lnTo>
                    <a:pt x="767" y="1289"/>
                  </a:lnTo>
                  <a:lnTo>
                    <a:pt x="810" y="1277"/>
                  </a:lnTo>
                  <a:lnTo>
                    <a:pt x="830" y="1281"/>
                  </a:lnTo>
                  <a:lnTo>
                    <a:pt x="849" y="1285"/>
                  </a:lnTo>
                  <a:lnTo>
                    <a:pt x="869" y="1285"/>
                  </a:lnTo>
                  <a:lnTo>
                    <a:pt x="889" y="1289"/>
                  </a:lnTo>
                  <a:lnTo>
                    <a:pt x="906" y="1297"/>
                  </a:lnTo>
                  <a:lnTo>
                    <a:pt x="926" y="1301"/>
                  </a:lnTo>
                  <a:lnTo>
                    <a:pt x="949" y="1309"/>
                  </a:lnTo>
                  <a:lnTo>
                    <a:pt x="974" y="1317"/>
                  </a:lnTo>
                  <a:lnTo>
                    <a:pt x="898" y="1317"/>
                  </a:lnTo>
                  <a:lnTo>
                    <a:pt x="824" y="1325"/>
                  </a:lnTo>
                  <a:lnTo>
                    <a:pt x="758" y="1337"/>
                  </a:lnTo>
                  <a:lnTo>
                    <a:pt x="699" y="1353"/>
                  </a:lnTo>
                  <a:lnTo>
                    <a:pt x="642" y="1373"/>
                  </a:lnTo>
                  <a:lnTo>
                    <a:pt x="588" y="1393"/>
                  </a:lnTo>
                  <a:lnTo>
                    <a:pt x="534" y="1412"/>
                  </a:lnTo>
                  <a:lnTo>
                    <a:pt x="483" y="1432"/>
                  </a:lnTo>
                  <a:lnTo>
                    <a:pt x="432" y="1448"/>
                  </a:lnTo>
                  <a:lnTo>
                    <a:pt x="381" y="1464"/>
                  </a:lnTo>
                  <a:lnTo>
                    <a:pt x="327" y="1472"/>
                  </a:lnTo>
                  <a:lnTo>
                    <a:pt x="270" y="1472"/>
                  </a:lnTo>
                  <a:lnTo>
                    <a:pt x="210" y="1468"/>
                  </a:lnTo>
                  <a:lnTo>
                    <a:pt x="145" y="1452"/>
                  </a:lnTo>
                  <a:lnTo>
                    <a:pt x="76" y="1424"/>
                  </a:lnTo>
                  <a:lnTo>
                    <a:pt x="0" y="1389"/>
                  </a:lnTo>
                  <a:lnTo>
                    <a:pt x="24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a:endParaRPr lang="en-US" sz="1350">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5" name="Freeform 13"/>
            <p:cNvSpPr>
              <a:spLocks/>
            </p:cNvSpPr>
            <p:nvPr/>
          </p:nvSpPr>
          <p:spPr bwMode="auto">
            <a:xfrm>
              <a:off x="1498" y="1413"/>
              <a:ext cx="682" cy="928"/>
            </a:xfrm>
            <a:custGeom>
              <a:avLst/>
              <a:gdLst>
                <a:gd name="T0" fmla="*/ 131 w 682"/>
                <a:gd name="T1" fmla="*/ 0 h 928"/>
                <a:gd name="T2" fmla="*/ 122 w 682"/>
                <a:gd name="T3" fmla="*/ 56 h 928"/>
                <a:gd name="T4" fmla="*/ 105 w 682"/>
                <a:gd name="T5" fmla="*/ 152 h 928"/>
                <a:gd name="T6" fmla="*/ 83 w 682"/>
                <a:gd name="T7" fmla="*/ 271 h 928"/>
                <a:gd name="T8" fmla="*/ 60 w 682"/>
                <a:gd name="T9" fmla="*/ 402 h 928"/>
                <a:gd name="T10" fmla="*/ 37 w 682"/>
                <a:gd name="T11" fmla="*/ 526 h 928"/>
                <a:gd name="T12" fmla="*/ 17 w 682"/>
                <a:gd name="T13" fmla="*/ 633 h 928"/>
                <a:gd name="T14" fmla="*/ 6 w 682"/>
                <a:gd name="T15" fmla="*/ 709 h 928"/>
                <a:gd name="T16" fmla="*/ 0 w 682"/>
                <a:gd name="T17" fmla="*/ 737 h 928"/>
                <a:gd name="T18" fmla="*/ 23 w 682"/>
                <a:gd name="T19" fmla="*/ 796 h 928"/>
                <a:gd name="T20" fmla="*/ 54 w 682"/>
                <a:gd name="T21" fmla="*/ 844 h 928"/>
                <a:gd name="T22" fmla="*/ 91 w 682"/>
                <a:gd name="T23" fmla="*/ 880 h 928"/>
                <a:gd name="T24" fmla="*/ 134 w 682"/>
                <a:gd name="T25" fmla="*/ 904 h 928"/>
                <a:gd name="T26" fmla="*/ 182 w 682"/>
                <a:gd name="T27" fmla="*/ 920 h 928"/>
                <a:gd name="T28" fmla="*/ 233 w 682"/>
                <a:gd name="T29" fmla="*/ 928 h 928"/>
                <a:gd name="T30" fmla="*/ 287 w 682"/>
                <a:gd name="T31" fmla="*/ 928 h 928"/>
                <a:gd name="T32" fmla="*/ 341 w 682"/>
                <a:gd name="T33" fmla="*/ 924 h 928"/>
                <a:gd name="T34" fmla="*/ 398 w 682"/>
                <a:gd name="T35" fmla="*/ 916 h 928"/>
                <a:gd name="T36" fmla="*/ 452 w 682"/>
                <a:gd name="T37" fmla="*/ 904 h 928"/>
                <a:gd name="T38" fmla="*/ 503 w 682"/>
                <a:gd name="T39" fmla="*/ 892 h 928"/>
                <a:gd name="T40" fmla="*/ 549 w 682"/>
                <a:gd name="T41" fmla="*/ 876 h 928"/>
                <a:gd name="T42" fmla="*/ 594 w 682"/>
                <a:gd name="T43" fmla="*/ 864 h 928"/>
                <a:gd name="T44" fmla="*/ 631 w 682"/>
                <a:gd name="T45" fmla="*/ 856 h 928"/>
                <a:gd name="T46" fmla="*/ 659 w 682"/>
                <a:gd name="T47" fmla="*/ 848 h 928"/>
                <a:gd name="T48" fmla="*/ 682 w 682"/>
                <a:gd name="T49" fmla="*/ 844 h 928"/>
                <a:gd name="T50" fmla="*/ 617 w 682"/>
                <a:gd name="T51" fmla="*/ 832 h 928"/>
                <a:gd name="T52" fmla="*/ 554 w 682"/>
                <a:gd name="T53" fmla="*/ 816 h 928"/>
                <a:gd name="T54" fmla="*/ 495 w 682"/>
                <a:gd name="T55" fmla="*/ 796 h 928"/>
                <a:gd name="T56" fmla="*/ 438 w 682"/>
                <a:gd name="T57" fmla="*/ 769 h 928"/>
                <a:gd name="T58" fmla="*/ 387 w 682"/>
                <a:gd name="T59" fmla="*/ 741 h 928"/>
                <a:gd name="T60" fmla="*/ 338 w 682"/>
                <a:gd name="T61" fmla="*/ 705 h 928"/>
                <a:gd name="T62" fmla="*/ 296 w 682"/>
                <a:gd name="T63" fmla="*/ 665 h 928"/>
                <a:gd name="T64" fmla="*/ 259 w 682"/>
                <a:gd name="T65" fmla="*/ 617 h 928"/>
                <a:gd name="T66" fmla="*/ 222 w 682"/>
                <a:gd name="T67" fmla="*/ 566 h 928"/>
                <a:gd name="T68" fmla="*/ 193 w 682"/>
                <a:gd name="T69" fmla="*/ 506 h 928"/>
                <a:gd name="T70" fmla="*/ 171 w 682"/>
                <a:gd name="T71" fmla="*/ 442 h 928"/>
                <a:gd name="T72" fmla="*/ 151 w 682"/>
                <a:gd name="T73" fmla="*/ 367 h 928"/>
                <a:gd name="T74" fmla="*/ 137 w 682"/>
                <a:gd name="T75" fmla="*/ 287 h 928"/>
                <a:gd name="T76" fmla="*/ 128 w 682"/>
                <a:gd name="T77" fmla="*/ 199 h 928"/>
                <a:gd name="T78" fmla="*/ 128 w 682"/>
                <a:gd name="T79" fmla="*/ 104 h 928"/>
                <a:gd name="T80" fmla="*/ 131 w 682"/>
                <a:gd name="T81" fmla="*/ 0 h 92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682"/>
                <a:gd name="T124" fmla="*/ 0 h 928"/>
                <a:gd name="T125" fmla="*/ 682 w 682"/>
                <a:gd name="T126" fmla="*/ 928 h 92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682" h="928">
                  <a:moveTo>
                    <a:pt x="131" y="0"/>
                  </a:moveTo>
                  <a:lnTo>
                    <a:pt x="122" y="56"/>
                  </a:lnTo>
                  <a:lnTo>
                    <a:pt x="105" y="152"/>
                  </a:lnTo>
                  <a:lnTo>
                    <a:pt x="83" y="271"/>
                  </a:lnTo>
                  <a:lnTo>
                    <a:pt x="60" y="402"/>
                  </a:lnTo>
                  <a:lnTo>
                    <a:pt x="37" y="526"/>
                  </a:lnTo>
                  <a:lnTo>
                    <a:pt x="17" y="633"/>
                  </a:lnTo>
                  <a:lnTo>
                    <a:pt x="6" y="709"/>
                  </a:lnTo>
                  <a:lnTo>
                    <a:pt x="0" y="737"/>
                  </a:lnTo>
                  <a:lnTo>
                    <a:pt x="23" y="796"/>
                  </a:lnTo>
                  <a:lnTo>
                    <a:pt x="54" y="844"/>
                  </a:lnTo>
                  <a:lnTo>
                    <a:pt x="91" y="880"/>
                  </a:lnTo>
                  <a:lnTo>
                    <a:pt x="134" y="904"/>
                  </a:lnTo>
                  <a:lnTo>
                    <a:pt x="182" y="920"/>
                  </a:lnTo>
                  <a:lnTo>
                    <a:pt x="233" y="928"/>
                  </a:lnTo>
                  <a:lnTo>
                    <a:pt x="287" y="928"/>
                  </a:lnTo>
                  <a:lnTo>
                    <a:pt x="341" y="924"/>
                  </a:lnTo>
                  <a:lnTo>
                    <a:pt x="398" y="916"/>
                  </a:lnTo>
                  <a:lnTo>
                    <a:pt x="452" y="904"/>
                  </a:lnTo>
                  <a:lnTo>
                    <a:pt x="503" y="892"/>
                  </a:lnTo>
                  <a:lnTo>
                    <a:pt x="549" y="876"/>
                  </a:lnTo>
                  <a:lnTo>
                    <a:pt x="594" y="864"/>
                  </a:lnTo>
                  <a:lnTo>
                    <a:pt x="631" y="856"/>
                  </a:lnTo>
                  <a:lnTo>
                    <a:pt x="659" y="848"/>
                  </a:lnTo>
                  <a:lnTo>
                    <a:pt x="682" y="844"/>
                  </a:lnTo>
                  <a:lnTo>
                    <a:pt x="617" y="832"/>
                  </a:lnTo>
                  <a:lnTo>
                    <a:pt x="554" y="816"/>
                  </a:lnTo>
                  <a:lnTo>
                    <a:pt x="495" y="796"/>
                  </a:lnTo>
                  <a:lnTo>
                    <a:pt x="438" y="769"/>
                  </a:lnTo>
                  <a:lnTo>
                    <a:pt x="387" y="741"/>
                  </a:lnTo>
                  <a:lnTo>
                    <a:pt x="338" y="705"/>
                  </a:lnTo>
                  <a:lnTo>
                    <a:pt x="296" y="665"/>
                  </a:lnTo>
                  <a:lnTo>
                    <a:pt x="259" y="617"/>
                  </a:lnTo>
                  <a:lnTo>
                    <a:pt x="222" y="566"/>
                  </a:lnTo>
                  <a:lnTo>
                    <a:pt x="193" y="506"/>
                  </a:lnTo>
                  <a:lnTo>
                    <a:pt x="171" y="442"/>
                  </a:lnTo>
                  <a:lnTo>
                    <a:pt x="151" y="367"/>
                  </a:lnTo>
                  <a:lnTo>
                    <a:pt x="137" y="287"/>
                  </a:lnTo>
                  <a:lnTo>
                    <a:pt x="128" y="199"/>
                  </a:lnTo>
                  <a:lnTo>
                    <a:pt x="128" y="104"/>
                  </a:lnTo>
                  <a:lnTo>
                    <a:pt x="13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a:endParaRPr lang="en-US" sz="1350">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6" name="Freeform 14"/>
            <p:cNvSpPr>
              <a:spLocks/>
            </p:cNvSpPr>
            <p:nvPr/>
          </p:nvSpPr>
          <p:spPr bwMode="auto">
            <a:xfrm>
              <a:off x="1652" y="957"/>
              <a:ext cx="1058" cy="1532"/>
            </a:xfrm>
            <a:custGeom>
              <a:avLst/>
              <a:gdLst>
                <a:gd name="T0" fmla="*/ 268 w 1058"/>
                <a:gd name="T1" fmla="*/ 923 h 1532"/>
                <a:gd name="T2" fmla="*/ 140 w 1058"/>
                <a:gd name="T3" fmla="*/ 871 h 1532"/>
                <a:gd name="T4" fmla="*/ 60 w 1058"/>
                <a:gd name="T5" fmla="*/ 780 h 1532"/>
                <a:gd name="T6" fmla="*/ 18 w 1058"/>
                <a:gd name="T7" fmla="*/ 656 h 1532"/>
                <a:gd name="T8" fmla="*/ 0 w 1058"/>
                <a:gd name="T9" fmla="*/ 517 h 1532"/>
                <a:gd name="T10" fmla="*/ 6 w 1058"/>
                <a:gd name="T11" fmla="*/ 370 h 1532"/>
                <a:gd name="T12" fmla="*/ 23 w 1058"/>
                <a:gd name="T13" fmla="*/ 231 h 1532"/>
                <a:gd name="T14" fmla="*/ 43 w 1058"/>
                <a:gd name="T15" fmla="*/ 103 h 1532"/>
                <a:gd name="T16" fmla="*/ 57 w 1058"/>
                <a:gd name="T17" fmla="*/ 0 h 1532"/>
                <a:gd name="T18" fmla="*/ 89 w 1058"/>
                <a:gd name="T19" fmla="*/ 20 h 1532"/>
                <a:gd name="T20" fmla="*/ 117 w 1058"/>
                <a:gd name="T21" fmla="*/ 36 h 1532"/>
                <a:gd name="T22" fmla="*/ 148 w 1058"/>
                <a:gd name="T23" fmla="*/ 52 h 1532"/>
                <a:gd name="T24" fmla="*/ 180 w 1058"/>
                <a:gd name="T25" fmla="*/ 59 h 1532"/>
                <a:gd name="T26" fmla="*/ 211 w 1058"/>
                <a:gd name="T27" fmla="*/ 71 h 1532"/>
                <a:gd name="T28" fmla="*/ 245 w 1058"/>
                <a:gd name="T29" fmla="*/ 79 h 1532"/>
                <a:gd name="T30" fmla="*/ 276 w 1058"/>
                <a:gd name="T31" fmla="*/ 83 h 1532"/>
                <a:gd name="T32" fmla="*/ 307 w 1058"/>
                <a:gd name="T33" fmla="*/ 87 h 1532"/>
                <a:gd name="T34" fmla="*/ 361 w 1058"/>
                <a:gd name="T35" fmla="*/ 87 h 1532"/>
                <a:gd name="T36" fmla="*/ 415 w 1058"/>
                <a:gd name="T37" fmla="*/ 87 h 1532"/>
                <a:gd name="T38" fmla="*/ 469 w 1058"/>
                <a:gd name="T39" fmla="*/ 83 h 1532"/>
                <a:gd name="T40" fmla="*/ 521 w 1058"/>
                <a:gd name="T41" fmla="*/ 75 h 1532"/>
                <a:gd name="T42" fmla="*/ 575 w 1058"/>
                <a:gd name="T43" fmla="*/ 67 h 1532"/>
                <a:gd name="T44" fmla="*/ 626 w 1058"/>
                <a:gd name="T45" fmla="*/ 59 h 1532"/>
                <a:gd name="T46" fmla="*/ 677 w 1058"/>
                <a:gd name="T47" fmla="*/ 55 h 1532"/>
                <a:gd name="T48" fmla="*/ 725 w 1058"/>
                <a:gd name="T49" fmla="*/ 52 h 1532"/>
                <a:gd name="T50" fmla="*/ 773 w 1058"/>
                <a:gd name="T51" fmla="*/ 52 h 1532"/>
                <a:gd name="T52" fmla="*/ 819 w 1058"/>
                <a:gd name="T53" fmla="*/ 59 h 1532"/>
                <a:gd name="T54" fmla="*/ 864 w 1058"/>
                <a:gd name="T55" fmla="*/ 67 h 1532"/>
                <a:gd name="T56" fmla="*/ 907 w 1058"/>
                <a:gd name="T57" fmla="*/ 83 h 1532"/>
                <a:gd name="T58" fmla="*/ 950 w 1058"/>
                <a:gd name="T59" fmla="*/ 111 h 1532"/>
                <a:gd name="T60" fmla="*/ 987 w 1058"/>
                <a:gd name="T61" fmla="*/ 143 h 1532"/>
                <a:gd name="T62" fmla="*/ 1024 w 1058"/>
                <a:gd name="T63" fmla="*/ 187 h 1532"/>
                <a:gd name="T64" fmla="*/ 1058 w 1058"/>
                <a:gd name="T65" fmla="*/ 239 h 1532"/>
                <a:gd name="T66" fmla="*/ 1058 w 1058"/>
                <a:gd name="T67" fmla="*/ 1532 h 1532"/>
                <a:gd name="T68" fmla="*/ 1001 w 1058"/>
                <a:gd name="T69" fmla="*/ 1472 h 1532"/>
                <a:gd name="T70" fmla="*/ 944 w 1058"/>
                <a:gd name="T71" fmla="*/ 1425 h 1532"/>
                <a:gd name="T72" fmla="*/ 887 w 1058"/>
                <a:gd name="T73" fmla="*/ 1389 h 1532"/>
                <a:gd name="T74" fmla="*/ 830 w 1058"/>
                <a:gd name="T75" fmla="*/ 1365 h 1532"/>
                <a:gd name="T76" fmla="*/ 776 w 1058"/>
                <a:gd name="T77" fmla="*/ 1345 h 1532"/>
                <a:gd name="T78" fmla="*/ 725 w 1058"/>
                <a:gd name="T79" fmla="*/ 1333 h 1532"/>
                <a:gd name="T80" fmla="*/ 674 w 1058"/>
                <a:gd name="T81" fmla="*/ 1321 h 1532"/>
                <a:gd name="T82" fmla="*/ 626 w 1058"/>
                <a:gd name="T83" fmla="*/ 1309 h 1532"/>
                <a:gd name="T84" fmla="*/ 583 w 1058"/>
                <a:gd name="T85" fmla="*/ 1293 h 1532"/>
                <a:gd name="T86" fmla="*/ 540 w 1058"/>
                <a:gd name="T87" fmla="*/ 1277 h 1532"/>
                <a:gd name="T88" fmla="*/ 501 w 1058"/>
                <a:gd name="T89" fmla="*/ 1250 h 1532"/>
                <a:gd name="T90" fmla="*/ 467 w 1058"/>
                <a:gd name="T91" fmla="*/ 1214 h 1532"/>
                <a:gd name="T92" fmla="*/ 435 w 1058"/>
                <a:gd name="T93" fmla="*/ 1166 h 1532"/>
                <a:gd name="T94" fmla="*/ 410 w 1058"/>
                <a:gd name="T95" fmla="*/ 1106 h 1532"/>
                <a:gd name="T96" fmla="*/ 390 w 1058"/>
                <a:gd name="T97" fmla="*/ 1027 h 1532"/>
                <a:gd name="T98" fmla="*/ 373 w 1058"/>
                <a:gd name="T99" fmla="*/ 927 h 1532"/>
                <a:gd name="T100" fmla="*/ 359 w 1058"/>
                <a:gd name="T101" fmla="*/ 927 h 1532"/>
                <a:gd name="T102" fmla="*/ 344 w 1058"/>
                <a:gd name="T103" fmla="*/ 927 h 1532"/>
                <a:gd name="T104" fmla="*/ 330 w 1058"/>
                <a:gd name="T105" fmla="*/ 927 h 1532"/>
                <a:gd name="T106" fmla="*/ 316 w 1058"/>
                <a:gd name="T107" fmla="*/ 927 h 1532"/>
                <a:gd name="T108" fmla="*/ 305 w 1058"/>
                <a:gd name="T109" fmla="*/ 927 h 1532"/>
                <a:gd name="T110" fmla="*/ 290 w 1058"/>
                <a:gd name="T111" fmla="*/ 927 h 1532"/>
                <a:gd name="T112" fmla="*/ 279 w 1058"/>
                <a:gd name="T113" fmla="*/ 923 h 1532"/>
                <a:gd name="T114" fmla="*/ 268 w 1058"/>
                <a:gd name="T115" fmla="*/ 923 h 153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058"/>
                <a:gd name="T175" fmla="*/ 0 h 1532"/>
                <a:gd name="T176" fmla="*/ 1058 w 1058"/>
                <a:gd name="T177" fmla="*/ 1532 h 1532"/>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058" h="1532">
                  <a:moveTo>
                    <a:pt x="268" y="923"/>
                  </a:moveTo>
                  <a:lnTo>
                    <a:pt x="140" y="871"/>
                  </a:lnTo>
                  <a:lnTo>
                    <a:pt x="60" y="780"/>
                  </a:lnTo>
                  <a:lnTo>
                    <a:pt x="18" y="656"/>
                  </a:lnTo>
                  <a:lnTo>
                    <a:pt x="0" y="517"/>
                  </a:lnTo>
                  <a:lnTo>
                    <a:pt x="6" y="370"/>
                  </a:lnTo>
                  <a:lnTo>
                    <a:pt x="23" y="231"/>
                  </a:lnTo>
                  <a:lnTo>
                    <a:pt x="43" y="103"/>
                  </a:lnTo>
                  <a:lnTo>
                    <a:pt x="57" y="0"/>
                  </a:lnTo>
                  <a:lnTo>
                    <a:pt x="89" y="20"/>
                  </a:lnTo>
                  <a:lnTo>
                    <a:pt x="117" y="36"/>
                  </a:lnTo>
                  <a:lnTo>
                    <a:pt x="148" y="52"/>
                  </a:lnTo>
                  <a:lnTo>
                    <a:pt x="180" y="59"/>
                  </a:lnTo>
                  <a:lnTo>
                    <a:pt x="211" y="71"/>
                  </a:lnTo>
                  <a:lnTo>
                    <a:pt x="245" y="79"/>
                  </a:lnTo>
                  <a:lnTo>
                    <a:pt x="276" y="83"/>
                  </a:lnTo>
                  <a:lnTo>
                    <a:pt x="307" y="87"/>
                  </a:lnTo>
                  <a:lnTo>
                    <a:pt x="361" y="87"/>
                  </a:lnTo>
                  <a:lnTo>
                    <a:pt x="415" y="87"/>
                  </a:lnTo>
                  <a:lnTo>
                    <a:pt x="469" y="83"/>
                  </a:lnTo>
                  <a:lnTo>
                    <a:pt x="521" y="75"/>
                  </a:lnTo>
                  <a:lnTo>
                    <a:pt x="575" y="67"/>
                  </a:lnTo>
                  <a:lnTo>
                    <a:pt x="626" y="59"/>
                  </a:lnTo>
                  <a:lnTo>
                    <a:pt x="677" y="55"/>
                  </a:lnTo>
                  <a:lnTo>
                    <a:pt x="725" y="52"/>
                  </a:lnTo>
                  <a:lnTo>
                    <a:pt x="773" y="52"/>
                  </a:lnTo>
                  <a:lnTo>
                    <a:pt x="819" y="59"/>
                  </a:lnTo>
                  <a:lnTo>
                    <a:pt x="864" y="67"/>
                  </a:lnTo>
                  <a:lnTo>
                    <a:pt x="907" y="83"/>
                  </a:lnTo>
                  <a:lnTo>
                    <a:pt x="950" y="111"/>
                  </a:lnTo>
                  <a:lnTo>
                    <a:pt x="987" y="143"/>
                  </a:lnTo>
                  <a:lnTo>
                    <a:pt x="1024" y="187"/>
                  </a:lnTo>
                  <a:lnTo>
                    <a:pt x="1058" y="239"/>
                  </a:lnTo>
                  <a:lnTo>
                    <a:pt x="1058" y="1532"/>
                  </a:lnTo>
                  <a:lnTo>
                    <a:pt x="1001" y="1472"/>
                  </a:lnTo>
                  <a:lnTo>
                    <a:pt x="944" y="1425"/>
                  </a:lnTo>
                  <a:lnTo>
                    <a:pt x="887" y="1389"/>
                  </a:lnTo>
                  <a:lnTo>
                    <a:pt x="830" y="1365"/>
                  </a:lnTo>
                  <a:lnTo>
                    <a:pt x="776" y="1345"/>
                  </a:lnTo>
                  <a:lnTo>
                    <a:pt x="725" y="1333"/>
                  </a:lnTo>
                  <a:lnTo>
                    <a:pt x="674" y="1321"/>
                  </a:lnTo>
                  <a:lnTo>
                    <a:pt x="626" y="1309"/>
                  </a:lnTo>
                  <a:lnTo>
                    <a:pt x="583" y="1293"/>
                  </a:lnTo>
                  <a:lnTo>
                    <a:pt x="540" y="1277"/>
                  </a:lnTo>
                  <a:lnTo>
                    <a:pt x="501" y="1250"/>
                  </a:lnTo>
                  <a:lnTo>
                    <a:pt x="467" y="1214"/>
                  </a:lnTo>
                  <a:lnTo>
                    <a:pt x="435" y="1166"/>
                  </a:lnTo>
                  <a:lnTo>
                    <a:pt x="410" y="1106"/>
                  </a:lnTo>
                  <a:lnTo>
                    <a:pt x="390" y="1027"/>
                  </a:lnTo>
                  <a:lnTo>
                    <a:pt x="373" y="927"/>
                  </a:lnTo>
                  <a:lnTo>
                    <a:pt x="359" y="927"/>
                  </a:lnTo>
                  <a:lnTo>
                    <a:pt x="344" y="927"/>
                  </a:lnTo>
                  <a:lnTo>
                    <a:pt x="330" y="927"/>
                  </a:lnTo>
                  <a:lnTo>
                    <a:pt x="316" y="927"/>
                  </a:lnTo>
                  <a:lnTo>
                    <a:pt x="305" y="927"/>
                  </a:lnTo>
                  <a:lnTo>
                    <a:pt x="290" y="927"/>
                  </a:lnTo>
                  <a:lnTo>
                    <a:pt x="279" y="923"/>
                  </a:lnTo>
                  <a:lnTo>
                    <a:pt x="268" y="92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a:endParaRPr lang="en-US" sz="1350" dirty="0">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7" name="Freeform 15"/>
            <p:cNvSpPr>
              <a:spLocks/>
            </p:cNvSpPr>
            <p:nvPr/>
          </p:nvSpPr>
          <p:spPr bwMode="auto">
            <a:xfrm>
              <a:off x="1666" y="1710"/>
              <a:ext cx="457" cy="501"/>
            </a:xfrm>
            <a:custGeom>
              <a:avLst/>
              <a:gdLst>
                <a:gd name="T0" fmla="*/ 0 w 457"/>
                <a:gd name="T1" fmla="*/ 0 h 501"/>
                <a:gd name="T2" fmla="*/ 23 w 457"/>
                <a:gd name="T3" fmla="*/ 44 h 501"/>
                <a:gd name="T4" fmla="*/ 51 w 457"/>
                <a:gd name="T5" fmla="*/ 84 h 501"/>
                <a:gd name="T6" fmla="*/ 85 w 457"/>
                <a:gd name="T7" fmla="*/ 119 h 501"/>
                <a:gd name="T8" fmla="*/ 125 w 457"/>
                <a:gd name="T9" fmla="*/ 147 h 501"/>
                <a:gd name="T10" fmla="*/ 173 w 457"/>
                <a:gd name="T11" fmla="*/ 175 h 501"/>
                <a:gd name="T12" fmla="*/ 222 w 457"/>
                <a:gd name="T13" fmla="*/ 191 h 501"/>
                <a:gd name="T14" fmla="*/ 278 w 457"/>
                <a:gd name="T15" fmla="*/ 203 h 501"/>
                <a:gd name="T16" fmla="*/ 335 w 457"/>
                <a:gd name="T17" fmla="*/ 203 h 501"/>
                <a:gd name="T18" fmla="*/ 338 w 457"/>
                <a:gd name="T19" fmla="*/ 235 h 501"/>
                <a:gd name="T20" fmla="*/ 344 w 457"/>
                <a:gd name="T21" fmla="*/ 275 h 501"/>
                <a:gd name="T22" fmla="*/ 352 w 457"/>
                <a:gd name="T23" fmla="*/ 310 h 501"/>
                <a:gd name="T24" fmla="*/ 364 w 457"/>
                <a:gd name="T25" fmla="*/ 350 h 501"/>
                <a:gd name="T26" fmla="*/ 378 w 457"/>
                <a:gd name="T27" fmla="*/ 394 h 501"/>
                <a:gd name="T28" fmla="*/ 401 w 457"/>
                <a:gd name="T29" fmla="*/ 430 h 501"/>
                <a:gd name="T30" fmla="*/ 426 w 457"/>
                <a:gd name="T31" fmla="*/ 470 h 501"/>
                <a:gd name="T32" fmla="*/ 457 w 457"/>
                <a:gd name="T33" fmla="*/ 501 h 501"/>
                <a:gd name="T34" fmla="*/ 412 w 457"/>
                <a:gd name="T35" fmla="*/ 489 h 501"/>
                <a:gd name="T36" fmla="*/ 369 w 457"/>
                <a:gd name="T37" fmla="*/ 478 h 501"/>
                <a:gd name="T38" fmla="*/ 329 w 457"/>
                <a:gd name="T39" fmla="*/ 462 h 501"/>
                <a:gd name="T40" fmla="*/ 290 w 457"/>
                <a:gd name="T41" fmla="*/ 442 h 501"/>
                <a:gd name="T42" fmla="*/ 250 w 457"/>
                <a:gd name="T43" fmla="*/ 418 h 501"/>
                <a:gd name="T44" fmla="*/ 216 w 457"/>
                <a:gd name="T45" fmla="*/ 394 h 501"/>
                <a:gd name="T46" fmla="*/ 182 w 457"/>
                <a:gd name="T47" fmla="*/ 366 h 501"/>
                <a:gd name="T48" fmla="*/ 150 w 457"/>
                <a:gd name="T49" fmla="*/ 334 h 501"/>
                <a:gd name="T50" fmla="*/ 122 w 457"/>
                <a:gd name="T51" fmla="*/ 302 h 501"/>
                <a:gd name="T52" fmla="*/ 94 w 457"/>
                <a:gd name="T53" fmla="*/ 267 h 501"/>
                <a:gd name="T54" fmla="*/ 71 w 457"/>
                <a:gd name="T55" fmla="*/ 231 h 501"/>
                <a:gd name="T56" fmla="*/ 51 w 457"/>
                <a:gd name="T57" fmla="*/ 187 h 501"/>
                <a:gd name="T58" fmla="*/ 34 w 457"/>
                <a:gd name="T59" fmla="*/ 147 h 501"/>
                <a:gd name="T60" fmla="*/ 20 w 457"/>
                <a:gd name="T61" fmla="*/ 99 h 501"/>
                <a:gd name="T62" fmla="*/ 8 w 457"/>
                <a:gd name="T63" fmla="*/ 52 h 501"/>
                <a:gd name="T64" fmla="*/ 0 w 457"/>
                <a:gd name="T65" fmla="*/ 0 h 50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57"/>
                <a:gd name="T100" fmla="*/ 0 h 501"/>
                <a:gd name="T101" fmla="*/ 457 w 457"/>
                <a:gd name="T102" fmla="*/ 501 h 50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57" h="501">
                  <a:moveTo>
                    <a:pt x="0" y="0"/>
                  </a:moveTo>
                  <a:lnTo>
                    <a:pt x="23" y="44"/>
                  </a:lnTo>
                  <a:lnTo>
                    <a:pt x="51" y="84"/>
                  </a:lnTo>
                  <a:lnTo>
                    <a:pt x="85" y="119"/>
                  </a:lnTo>
                  <a:lnTo>
                    <a:pt x="125" y="147"/>
                  </a:lnTo>
                  <a:lnTo>
                    <a:pt x="173" y="175"/>
                  </a:lnTo>
                  <a:lnTo>
                    <a:pt x="222" y="191"/>
                  </a:lnTo>
                  <a:lnTo>
                    <a:pt x="278" y="203"/>
                  </a:lnTo>
                  <a:lnTo>
                    <a:pt x="335" y="203"/>
                  </a:lnTo>
                  <a:lnTo>
                    <a:pt x="338" y="235"/>
                  </a:lnTo>
                  <a:lnTo>
                    <a:pt x="344" y="275"/>
                  </a:lnTo>
                  <a:lnTo>
                    <a:pt x="352" y="310"/>
                  </a:lnTo>
                  <a:lnTo>
                    <a:pt x="364" y="350"/>
                  </a:lnTo>
                  <a:lnTo>
                    <a:pt x="378" y="394"/>
                  </a:lnTo>
                  <a:lnTo>
                    <a:pt x="401" y="430"/>
                  </a:lnTo>
                  <a:lnTo>
                    <a:pt x="426" y="470"/>
                  </a:lnTo>
                  <a:lnTo>
                    <a:pt x="457" y="501"/>
                  </a:lnTo>
                  <a:lnTo>
                    <a:pt x="412" y="489"/>
                  </a:lnTo>
                  <a:lnTo>
                    <a:pt x="369" y="478"/>
                  </a:lnTo>
                  <a:lnTo>
                    <a:pt x="329" y="462"/>
                  </a:lnTo>
                  <a:lnTo>
                    <a:pt x="290" y="442"/>
                  </a:lnTo>
                  <a:lnTo>
                    <a:pt x="250" y="418"/>
                  </a:lnTo>
                  <a:lnTo>
                    <a:pt x="216" y="394"/>
                  </a:lnTo>
                  <a:lnTo>
                    <a:pt x="182" y="366"/>
                  </a:lnTo>
                  <a:lnTo>
                    <a:pt x="150" y="334"/>
                  </a:lnTo>
                  <a:lnTo>
                    <a:pt x="122" y="302"/>
                  </a:lnTo>
                  <a:lnTo>
                    <a:pt x="94" y="267"/>
                  </a:lnTo>
                  <a:lnTo>
                    <a:pt x="71" y="231"/>
                  </a:lnTo>
                  <a:lnTo>
                    <a:pt x="51" y="187"/>
                  </a:lnTo>
                  <a:lnTo>
                    <a:pt x="34" y="147"/>
                  </a:lnTo>
                  <a:lnTo>
                    <a:pt x="20" y="99"/>
                  </a:lnTo>
                  <a:lnTo>
                    <a:pt x="8" y="52"/>
                  </a:lnTo>
                  <a:lnTo>
                    <a:pt x="0" y="0"/>
                  </a:lnTo>
                  <a:close/>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a:endParaRPr lang="en-US" sz="1350">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8" name="Freeform 16"/>
            <p:cNvSpPr>
              <a:spLocks/>
            </p:cNvSpPr>
            <p:nvPr/>
          </p:nvSpPr>
          <p:spPr bwMode="auto">
            <a:xfrm>
              <a:off x="1680" y="958"/>
              <a:ext cx="307" cy="923"/>
            </a:xfrm>
            <a:custGeom>
              <a:avLst/>
              <a:gdLst>
                <a:gd name="T0" fmla="*/ 307 w 307"/>
                <a:gd name="T1" fmla="*/ 87 h 923"/>
                <a:gd name="T2" fmla="*/ 276 w 307"/>
                <a:gd name="T3" fmla="*/ 83 h 923"/>
                <a:gd name="T4" fmla="*/ 245 w 307"/>
                <a:gd name="T5" fmla="*/ 79 h 923"/>
                <a:gd name="T6" fmla="*/ 211 w 307"/>
                <a:gd name="T7" fmla="*/ 71 h 923"/>
                <a:gd name="T8" fmla="*/ 180 w 307"/>
                <a:gd name="T9" fmla="*/ 59 h 923"/>
                <a:gd name="T10" fmla="*/ 148 w 307"/>
                <a:gd name="T11" fmla="*/ 52 h 923"/>
                <a:gd name="T12" fmla="*/ 117 w 307"/>
                <a:gd name="T13" fmla="*/ 36 h 923"/>
                <a:gd name="T14" fmla="*/ 89 w 307"/>
                <a:gd name="T15" fmla="*/ 20 h 923"/>
                <a:gd name="T16" fmla="*/ 57 w 307"/>
                <a:gd name="T17" fmla="*/ 0 h 923"/>
                <a:gd name="T18" fmla="*/ 43 w 307"/>
                <a:gd name="T19" fmla="*/ 103 h 923"/>
                <a:gd name="T20" fmla="*/ 23 w 307"/>
                <a:gd name="T21" fmla="*/ 231 h 923"/>
                <a:gd name="T22" fmla="*/ 6 w 307"/>
                <a:gd name="T23" fmla="*/ 370 h 923"/>
                <a:gd name="T24" fmla="*/ 0 w 307"/>
                <a:gd name="T25" fmla="*/ 517 h 923"/>
                <a:gd name="T26" fmla="*/ 18 w 307"/>
                <a:gd name="T27" fmla="*/ 656 h 923"/>
                <a:gd name="T28" fmla="*/ 60 w 307"/>
                <a:gd name="T29" fmla="*/ 780 h 923"/>
                <a:gd name="T30" fmla="*/ 140 w 307"/>
                <a:gd name="T31" fmla="*/ 871 h 923"/>
                <a:gd name="T32" fmla="*/ 268 w 307"/>
                <a:gd name="T33" fmla="*/ 923 h 923"/>
                <a:gd name="T34" fmla="*/ 307 w 307"/>
                <a:gd name="T35" fmla="*/ 87 h 92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07"/>
                <a:gd name="T55" fmla="*/ 0 h 923"/>
                <a:gd name="T56" fmla="*/ 307 w 307"/>
                <a:gd name="T57" fmla="*/ 923 h 92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07" h="923">
                  <a:moveTo>
                    <a:pt x="307" y="87"/>
                  </a:moveTo>
                  <a:lnTo>
                    <a:pt x="276" y="83"/>
                  </a:lnTo>
                  <a:lnTo>
                    <a:pt x="245" y="79"/>
                  </a:lnTo>
                  <a:lnTo>
                    <a:pt x="211" y="71"/>
                  </a:lnTo>
                  <a:lnTo>
                    <a:pt x="180" y="59"/>
                  </a:lnTo>
                  <a:lnTo>
                    <a:pt x="148" y="52"/>
                  </a:lnTo>
                  <a:lnTo>
                    <a:pt x="117" y="36"/>
                  </a:lnTo>
                  <a:lnTo>
                    <a:pt x="89" y="20"/>
                  </a:lnTo>
                  <a:lnTo>
                    <a:pt x="57" y="0"/>
                  </a:lnTo>
                  <a:lnTo>
                    <a:pt x="43" y="103"/>
                  </a:lnTo>
                  <a:lnTo>
                    <a:pt x="23" y="231"/>
                  </a:lnTo>
                  <a:lnTo>
                    <a:pt x="6" y="370"/>
                  </a:lnTo>
                  <a:lnTo>
                    <a:pt x="0" y="517"/>
                  </a:lnTo>
                  <a:lnTo>
                    <a:pt x="18" y="656"/>
                  </a:lnTo>
                  <a:lnTo>
                    <a:pt x="60" y="780"/>
                  </a:lnTo>
                  <a:lnTo>
                    <a:pt x="140" y="871"/>
                  </a:lnTo>
                  <a:lnTo>
                    <a:pt x="268" y="923"/>
                  </a:lnTo>
                  <a:lnTo>
                    <a:pt x="307" y="87"/>
                  </a:lnTo>
                  <a:close/>
                </a:path>
              </a:pathLst>
            </a:cu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a:endParaRPr lang="en-US" sz="1350">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9" name="Freeform 17"/>
            <p:cNvSpPr>
              <a:spLocks/>
            </p:cNvSpPr>
            <p:nvPr/>
          </p:nvSpPr>
          <p:spPr bwMode="auto">
            <a:xfrm>
              <a:off x="3082" y="945"/>
              <a:ext cx="964" cy="1500"/>
            </a:xfrm>
            <a:custGeom>
              <a:avLst/>
              <a:gdLst>
                <a:gd name="T0" fmla="*/ 0 w 964"/>
                <a:gd name="T1" fmla="*/ 0 h 1500"/>
                <a:gd name="T2" fmla="*/ 0 w 964"/>
                <a:gd name="T3" fmla="*/ 1333 h 1500"/>
                <a:gd name="T4" fmla="*/ 66 w 964"/>
                <a:gd name="T5" fmla="*/ 1325 h 1500"/>
                <a:gd name="T6" fmla="*/ 131 w 964"/>
                <a:gd name="T7" fmla="*/ 1321 h 1500"/>
                <a:gd name="T8" fmla="*/ 199 w 964"/>
                <a:gd name="T9" fmla="*/ 1329 h 1500"/>
                <a:gd name="T10" fmla="*/ 268 w 964"/>
                <a:gd name="T11" fmla="*/ 1341 h 1500"/>
                <a:gd name="T12" fmla="*/ 336 w 964"/>
                <a:gd name="T13" fmla="*/ 1357 h 1500"/>
                <a:gd name="T14" fmla="*/ 404 w 964"/>
                <a:gd name="T15" fmla="*/ 1377 h 1500"/>
                <a:gd name="T16" fmla="*/ 469 w 964"/>
                <a:gd name="T17" fmla="*/ 1397 h 1500"/>
                <a:gd name="T18" fmla="*/ 535 w 964"/>
                <a:gd name="T19" fmla="*/ 1417 h 1500"/>
                <a:gd name="T20" fmla="*/ 600 w 964"/>
                <a:gd name="T21" fmla="*/ 1441 h 1500"/>
                <a:gd name="T22" fmla="*/ 660 w 964"/>
                <a:gd name="T23" fmla="*/ 1460 h 1500"/>
                <a:gd name="T24" fmla="*/ 719 w 964"/>
                <a:gd name="T25" fmla="*/ 1476 h 1500"/>
                <a:gd name="T26" fmla="*/ 776 w 964"/>
                <a:gd name="T27" fmla="*/ 1492 h 1500"/>
                <a:gd name="T28" fmla="*/ 830 w 964"/>
                <a:gd name="T29" fmla="*/ 1500 h 1500"/>
                <a:gd name="T30" fmla="*/ 879 w 964"/>
                <a:gd name="T31" fmla="*/ 1500 h 1500"/>
                <a:gd name="T32" fmla="*/ 924 w 964"/>
                <a:gd name="T33" fmla="*/ 1496 h 1500"/>
                <a:gd name="T34" fmla="*/ 964 w 964"/>
                <a:gd name="T35" fmla="*/ 1480 h 1500"/>
                <a:gd name="T36" fmla="*/ 708 w 964"/>
                <a:gd name="T37" fmla="*/ 16 h 1500"/>
                <a:gd name="T38" fmla="*/ 651 w 964"/>
                <a:gd name="T39" fmla="*/ 40 h 1500"/>
                <a:gd name="T40" fmla="*/ 594 w 964"/>
                <a:gd name="T41" fmla="*/ 55 h 1500"/>
                <a:gd name="T42" fmla="*/ 540 w 964"/>
                <a:gd name="T43" fmla="*/ 67 h 1500"/>
                <a:gd name="T44" fmla="*/ 484 w 964"/>
                <a:gd name="T45" fmla="*/ 75 h 1500"/>
                <a:gd name="T46" fmla="*/ 432 w 964"/>
                <a:gd name="T47" fmla="*/ 75 h 1500"/>
                <a:gd name="T48" fmla="*/ 378 w 964"/>
                <a:gd name="T49" fmla="*/ 75 h 1500"/>
                <a:gd name="T50" fmla="*/ 330 w 964"/>
                <a:gd name="T51" fmla="*/ 71 h 1500"/>
                <a:gd name="T52" fmla="*/ 282 w 964"/>
                <a:gd name="T53" fmla="*/ 63 h 1500"/>
                <a:gd name="T54" fmla="*/ 236 w 964"/>
                <a:gd name="T55" fmla="*/ 55 h 1500"/>
                <a:gd name="T56" fmla="*/ 194 w 964"/>
                <a:gd name="T57" fmla="*/ 47 h 1500"/>
                <a:gd name="T58" fmla="*/ 151 w 964"/>
                <a:gd name="T59" fmla="*/ 36 h 1500"/>
                <a:gd name="T60" fmla="*/ 114 w 964"/>
                <a:gd name="T61" fmla="*/ 28 h 1500"/>
                <a:gd name="T62" fmla="*/ 80 w 964"/>
                <a:gd name="T63" fmla="*/ 16 h 1500"/>
                <a:gd name="T64" fmla="*/ 52 w 964"/>
                <a:gd name="T65" fmla="*/ 8 h 1500"/>
                <a:gd name="T66" fmla="*/ 23 w 964"/>
                <a:gd name="T67" fmla="*/ 4 h 1500"/>
                <a:gd name="T68" fmla="*/ 0 w 964"/>
                <a:gd name="T69" fmla="*/ 0 h 15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964"/>
                <a:gd name="T106" fmla="*/ 0 h 1500"/>
                <a:gd name="T107" fmla="*/ 964 w 964"/>
                <a:gd name="T108" fmla="*/ 1500 h 150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964" h="1500">
                  <a:moveTo>
                    <a:pt x="0" y="0"/>
                  </a:moveTo>
                  <a:lnTo>
                    <a:pt x="0" y="1333"/>
                  </a:lnTo>
                  <a:lnTo>
                    <a:pt x="66" y="1325"/>
                  </a:lnTo>
                  <a:lnTo>
                    <a:pt x="131" y="1321"/>
                  </a:lnTo>
                  <a:lnTo>
                    <a:pt x="199" y="1329"/>
                  </a:lnTo>
                  <a:lnTo>
                    <a:pt x="268" y="1341"/>
                  </a:lnTo>
                  <a:lnTo>
                    <a:pt x="336" y="1357"/>
                  </a:lnTo>
                  <a:lnTo>
                    <a:pt x="404" y="1377"/>
                  </a:lnTo>
                  <a:lnTo>
                    <a:pt x="469" y="1397"/>
                  </a:lnTo>
                  <a:lnTo>
                    <a:pt x="535" y="1417"/>
                  </a:lnTo>
                  <a:lnTo>
                    <a:pt x="600" y="1441"/>
                  </a:lnTo>
                  <a:lnTo>
                    <a:pt x="660" y="1460"/>
                  </a:lnTo>
                  <a:lnTo>
                    <a:pt x="719" y="1476"/>
                  </a:lnTo>
                  <a:lnTo>
                    <a:pt x="776" y="1492"/>
                  </a:lnTo>
                  <a:lnTo>
                    <a:pt x="830" y="1500"/>
                  </a:lnTo>
                  <a:lnTo>
                    <a:pt x="879" y="1500"/>
                  </a:lnTo>
                  <a:lnTo>
                    <a:pt x="924" y="1496"/>
                  </a:lnTo>
                  <a:lnTo>
                    <a:pt x="964" y="1480"/>
                  </a:lnTo>
                  <a:lnTo>
                    <a:pt x="708" y="16"/>
                  </a:lnTo>
                  <a:lnTo>
                    <a:pt x="651" y="40"/>
                  </a:lnTo>
                  <a:lnTo>
                    <a:pt x="594" y="55"/>
                  </a:lnTo>
                  <a:lnTo>
                    <a:pt x="540" y="67"/>
                  </a:lnTo>
                  <a:lnTo>
                    <a:pt x="484" y="75"/>
                  </a:lnTo>
                  <a:lnTo>
                    <a:pt x="432" y="75"/>
                  </a:lnTo>
                  <a:lnTo>
                    <a:pt x="378" y="75"/>
                  </a:lnTo>
                  <a:lnTo>
                    <a:pt x="330" y="71"/>
                  </a:lnTo>
                  <a:lnTo>
                    <a:pt x="282" y="63"/>
                  </a:lnTo>
                  <a:lnTo>
                    <a:pt x="236" y="55"/>
                  </a:lnTo>
                  <a:lnTo>
                    <a:pt x="194" y="47"/>
                  </a:lnTo>
                  <a:lnTo>
                    <a:pt x="151" y="36"/>
                  </a:lnTo>
                  <a:lnTo>
                    <a:pt x="114" y="28"/>
                  </a:lnTo>
                  <a:lnTo>
                    <a:pt x="80" y="16"/>
                  </a:lnTo>
                  <a:lnTo>
                    <a:pt x="52" y="8"/>
                  </a:lnTo>
                  <a:lnTo>
                    <a:pt x="23" y="4"/>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a:endParaRPr lang="en-US" sz="1350">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30" name="Freeform 18"/>
            <p:cNvSpPr>
              <a:spLocks/>
            </p:cNvSpPr>
            <p:nvPr/>
          </p:nvSpPr>
          <p:spPr bwMode="auto">
            <a:xfrm>
              <a:off x="2739" y="949"/>
              <a:ext cx="341" cy="1548"/>
            </a:xfrm>
            <a:custGeom>
              <a:avLst/>
              <a:gdLst>
                <a:gd name="T0" fmla="*/ 0 w 341"/>
                <a:gd name="T1" fmla="*/ 258 h 1548"/>
                <a:gd name="T2" fmla="*/ 54 w 341"/>
                <a:gd name="T3" fmla="*/ 191 h 1548"/>
                <a:gd name="T4" fmla="*/ 103 w 341"/>
                <a:gd name="T5" fmla="*/ 135 h 1548"/>
                <a:gd name="T6" fmla="*/ 148 w 341"/>
                <a:gd name="T7" fmla="*/ 91 h 1548"/>
                <a:gd name="T8" fmla="*/ 191 w 341"/>
                <a:gd name="T9" fmla="*/ 55 h 1548"/>
                <a:gd name="T10" fmla="*/ 231 w 341"/>
                <a:gd name="T11" fmla="*/ 32 h 1548"/>
                <a:gd name="T12" fmla="*/ 270 w 341"/>
                <a:gd name="T13" fmla="*/ 12 h 1548"/>
                <a:gd name="T14" fmla="*/ 307 w 341"/>
                <a:gd name="T15" fmla="*/ 4 h 1548"/>
                <a:gd name="T16" fmla="*/ 341 w 341"/>
                <a:gd name="T17" fmla="*/ 0 h 1548"/>
                <a:gd name="T18" fmla="*/ 341 w 341"/>
                <a:gd name="T19" fmla="*/ 1333 h 1548"/>
                <a:gd name="T20" fmla="*/ 302 w 341"/>
                <a:gd name="T21" fmla="*/ 1341 h 1548"/>
                <a:gd name="T22" fmla="*/ 262 w 341"/>
                <a:gd name="T23" fmla="*/ 1353 h 1548"/>
                <a:gd name="T24" fmla="*/ 219 w 341"/>
                <a:gd name="T25" fmla="*/ 1373 h 1548"/>
                <a:gd name="T26" fmla="*/ 177 w 341"/>
                <a:gd name="T27" fmla="*/ 1393 h 1548"/>
                <a:gd name="T28" fmla="*/ 134 w 341"/>
                <a:gd name="T29" fmla="*/ 1421 h 1548"/>
                <a:gd name="T30" fmla="*/ 89 w 341"/>
                <a:gd name="T31" fmla="*/ 1456 h 1548"/>
                <a:gd name="T32" fmla="*/ 46 w 341"/>
                <a:gd name="T33" fmla="*/ 1500 h 1548"/>
                <a:gd name="T34" fmla="*/ 0 w 341"/>
                <a:gd name="T35" fmla="*/ 1548 h 1548"/>
                <a:gd name="T36" fmla="*/ 0 w 341"/>
                <a:gd name="T37" fmla="*/ 258 h 154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41"/>
                <a:gd name="T58" fmla="*/ 0 h 1548"/>
                <a:gd name="T59" fmla="*/ 341 w 341"/>
                <a:gd name="T60" fmla="*/ 1548 h 154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41" h="1548">
                  <a:moveTo>
                    <a:pt x="0" y="258"/>
                  </a:moveTo>
                  <a:lnTo>
                    <a:pt x="54" y="191"/>
                  </a:lnTo>
                  <a:lnTo>
                    <a:pt x="103" y="135"/>
                  </a:lnTo>
                  <a:lnTo>
                    <a:pt x="148" y="91"/>
                  </a:lnTo>
                  <a:lnTo>
                    <a:pt x="191" y="55"/>
                  </a:lnTo>
                  <a:lnTo>
                    <a:pt x="231" y="32"/>
                  </a:lnTo>
                  <a:lnTo>
                    <a:pt x="270" y="12"/>
                  </a:lnTo>
                  <a:lnTo>
                    <a:pt x="307" y="4"/>
                  </a:lnTo>
                  <a:lnTo>
                    <a:pt x="341" y="0"/>
                  </a:lnTo>
                  <a:lnTo>
                    <a:pt x="341" y="1333"/>
                  </a:lnTo>
                  <a:lnTo>
                    <a:pt x="302" y="1341"/>
                  </a:lnTo>
                  <a:lnTo>
                    <a:pt x="262" y="1353"/>
                  </a:lnTo>
                  <a:lnTo>
                    <a:pt x="219" y="1373"/>
                  </a:lnTo>
                  <a:lnTo>
                    <a:pt x="177" y="1393"/>
                  </a:lnTo>
                  <a:lnTo>
                    <a:pt x="134" y="1421"/>
                  </a:lnTo>
                  <a:lnTo>
                    <a:pt x="89" y="1456"/>
                  </a:lnTo>
                  <a:lnTo>
                    <a:pt x="46" y="1500"/>
                  </a:lnTo>
                  <a:lnTo>
                    <a:pt x="0" y="1548"/>
                  </a:lnTo>
                  <a:lnTo>
                    <a:pt x="0" y="258"/>
                  </a:lnTo>
                  <a:close/>
                </a:path>
              </a:pathLst>
            </a:cu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a:endParaRPr lang="en-US" sz="1350" dirty="0">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31" name="Freeform 19"/>
            <p:cNvSpPr>
              <a:spLocks/>
            </p:cNvSpPr>
            <p:nvPr/>
          </p:nvSpPr>
          <p:spPr bwMode="auto">
            <a:xfrm>
              <a:off x="826" y="0"/>
              <a:ext cx="1694" cy="2082"/>
            </a:xfrm>
            <a:custGeom>
              <a:avLst/>
              <a:gdLst>
                <a:gd name="T0" fmla="*/ 2124 w 1513"/>
                <a:gd name="T1" fmla="*/ 0 h 2076"/>
                <a:gd name="T2" fmla="*/ 1710 w 1513"/>
                <a:gd name="T3" fmla="*/ 106 h 2076"/>
                <a:gd name="T4" fmla="*/ 1310 w 1513"/>
                <a:gd name="T5" fmla="*/ 290 h 2076"/>
                <a:gd name="T6" fmla="*/ 949 w 1513"/>
                <a:gd name="T7" fmla="*/ 537 h 2076"/>
                <a:gd name="T8" fmla="*/ 631 w 1513"/>
                <a:gd name="T9" fmla="*/ 816 h 2076"/>
                <a:gd name="T10" fmla="*/ 368 w 1513"/>
                <a:gd name="T11" fmla="*/ 1131 h 2076"/>
                <a:gd name="T12" fmla="*/ 168 w 1513"/>
                <a:gd name="T13" fmla="*/ 1462 h 2076"/>
                <a:gd name="T14" fmla="*/ 40 w 1513"/>
                <a:gd name="T15" fmla="*/ 1790 h 2076"/>
                <a:gd name="T16" fmla="*/ 0 w 1513"/>
                <a:gd name="T17" fmla="*/ 2094 h 2076"/>
                <a:gd name="T18" fmla="*/ 19 w 1513"/>
                <a:gd name="T19" fmla="*/ 2048 h 2076"/>
                <a:gd name="T20" fmla="*/ 40 w 1513"/>
                <a:gd name="T21" fmla="*/ 1964 h 2076"/>
                <a:gd name="T22" fmla="*/ 62 w 1513"/>
                <a:gd name="T23" fmla="*/ 1936 h 2076"/>
                <a:gd name="T24" fmla="*/ 49 w 1513"/>
                <a:gd name="T25" fmla="*/ 1836 h 2076"/>
                <a:gd name="T26" fmla="*/ 113 w 1513"/>
                <a:gd name="T27" fmla="*/ 1698 h 2076"/>
                <a:gd name="T28" fmla="*/ 301 w 1513"/>
                <a:gd name="T29" fmla="*/ 1595 h 2076"/>
                <a:gd name="T30" fmla="*/ 652 w 1513"/>
                <a:gd name="T31" fmla="*/ 1584 h 2076"/>
                <a:gd name="T32" fmla="*/ 702 w 1513"/>
                <a:gd name="T33" fmla="*/ 1519 h 2076"/>
                <a:gd name="T34" fmla="*/ 890 w 1513"/>
                <a:gd name="T35" fmla="*/ 1302 h 2076"/>
                <a:gd name="T36" fmla="*/ 1127 w 1513"/>
                <a:gd name="T37" fmla="*/ 1066 h 2076"/>
                <a:gd name="T38" fmla="*/ 1338 w 1513"/>
                <a:gd name="T39" fmla="*/ 930 h 2076"/>
                <a:gd name="T40" fmla="*/ 1400 w 1513"/>
                <a:gd name="T41" fmla="*/ 933 h 2076"/>
                <a:gd name="T42" fmla="*/ 1333 w 1513"/>
                <a:gd name="T43" fmla="*/ 892 h 2076"/>
                <a:gd name="T44" fmla="*/ 1246 w 1513"/>
                <a:gd name="T45" fmla="*/ 884 h 2076"/>
                <a:gd name="T46" fmla="*/ 1134 w 1513"/>
                <a:gd name="T47" fmla="*/ 900 h 2076"/>
                <a:gd name="T48" fmla="*/ 1020 w 1513"/>
                <a:gd name="T49" fmla="*/ 947 h 2076"/>
                <a:gd name="T50" fmla="*/ 1056 w 1513"/>
                <a:gd name="T51" fmla="*/ 917 h 2076"/>
                <a:gd name="T52" fmla="*/ 1142 w 1513"/>
                <a:gd name="T53" fmla="*/ 860 h 2076"/>
                <a:gd name="T54" fmla="*/ 1256 w 1513"/>
                <a:gd name="T55" fmla="*/ 811 h 2076"/>
                <a:gd name="T56" fmla="*/ 1375 w 1513"/>
                <a:gd name="T57" fmla="*/ 797 h 2076"/>
                <a:gd name="T58" fmla="*/ 1438 w 1513"/>
                <a:gd name="T59" fmla="*/ 800 h 2076"/>
                <a:gd name="T60" fmla="*/ 1444 w 1513"/>
                <a:gd name="T61" fmla="*/ 697 h 2076"/>
                <a:gd name="T62" fmla="*/ 1518 w 1513"/>
                <a:gd name="T63" fmla="*/ 534 h 2076"/>
                <a:gd name="T64" fmla="*/ 1729 w 1513"/>
                <a:gd name="T65" fmla="*/ 309 h 2076"/>
                <a:gd name="T66" fmla="*/ 2124 w 1513"/>
                <a:gd name="T67" fmla="*/ 0 h 207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513"/>
                <a:gd name="T103" fmla="*/ 0 h 2076"/>
                <a:gd name="T104" fmla="*/ 1513 w 1513"/>
                <a:gd name="T105" fmla="*/ 2076 h 207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513" h="2076">
                  <a:moveTo>
                    <a:pt x="1513" y="0"/>
                  </a:moveTo>
                  <a:lnTo>
                    <a:pt x="1513" y="0"/>
                  </a:lnTo>
                  <a:lnTo>
                    <a:pt x="1361" y="43"/>
                  </a:lnTo>
                  <a:lnTo>
                    <a:pt x="1218" y="106"/>
                  </a:lnTo>
                  <a:lnTo>
                    <a:pt x="1071" y="192"/>
                  </a:lnTo>
                  <a:lnTo>
                    <a:pt x="933" y="287"/>
                  </a:lnTo>
                  <a:lnTo>
                    <a:pt x="801" y="398"/>
                  </a:lnTo>
                  <a:lnTo>
                    <a:pt x="676" y="531"/>
                  </a:lnTo>
                  <a:lnTo>
                    <a:pt x="558" y="667"/>
                  </a:lnTo>
                  <a:lnTo>
                    <a:pt x="450" y="810"/>
                  </a:lnTo>
                  <a:lnTo>
                    <a:pt x="350" y="962"/>
                  </a:lnTo>
                  <a:lnTo>
                    <a:pt x="263" y="1122"/>
                  </a:lnTo>
                  <a:lnTo>
                    <a:pt x="183" y="1284"/>
                  </a:lnTo>
                  <a:lnTo>
                    <a:pt x="120" y="1450"/>
                  </a:lnTo>
                  <a:lnTo>
                    <a:pt x="67" y="1610"/>
                  </a:lnTo>
                  <a:lnTo>
                    <a:pt x="29" y="1775"/>
                  </a:lnTo>
                  <a:lnTo>
                    <a:pt x="6" y="1927"/>
                  </a:lnTo>
                  <a:lnTo>
                    <a:pt x="0" y="2076"/>
                  </a:lnTo>
                  <a:lnTo>
                    <a:pt x="13" y="2030"/>
                  </a:lnTo>
                  <a:lnTo>
                    <a:pt x="22" y="1981"/>
                  </a:lnTo>
                  <a:lnTo>
                    <a:pt x="29" y="1946"/>
                  </a:lnTo>
                  <a:lnTo>
                    <a:pt x="44" y="1918"/>
                  </a:lnTo>
                  <a:lnTo>
                    <a:pt x="35" y="1878"/>
                  </a:lnTo>
                  <a:lnTo>
                    <a:pt x="35" y="1821"/>
                  </a:lnTo>
                  <a:lnTo>
                    <a:pt x="49" y="1756"/>
                  </a:lnTo>
                  <a:lnTo>
                    <a:pt x="80" y="1683"/>
                  </a:lnTo>
                  <a:lnTo>
                    <a:pt x="133" y="1626"/>
                  </a:lnTo>
                  <a:lnTo>
                    <a:pt x="214" y="1580"/>
                  </a:lnTo>
                  <a:lnTo>
                    <a:pt x="323" y="1555"/>
                  </a:lnTo>
                  <a:lnTo>
                    <a:pt x="464" y="1569"/>
                  </a:lnTo>
                  <a:lnTo>
                    <a:pt x="500" y="1507"/>
                  </a:lnTo>
                  <a:lnTo>
                    <a:pt x="558" y="1409"/>
                  </a:lnTo>
                  <a:lnTo>
                    <a:pt x="634" y="1290"/>
                  </a:lnTo>
                  <a:lnTo>
                    <a:pt x="718" y="1165"/>
                  </a:lnTo>
                  <a:lnTo>
                    <a:pt x="803" y="1057"/>
                  </a:lnTo>
                  <a:lnTo>
                    <a:pt x="888" y="965"/>
                  </a:lnTo>
                  <a:lnTo>
                    <a:pt x="953" y="921"/>
                  </a:lnTo>
                  <a:lnTo>
                    <a:pt x="997" y="924"/>
                  </a:lnTo>
                  <a:lnTo>
                    <a:pt x="977" y="900"/>
                  </a:lnTo>
                  <a:lnTo>
                    <a:pt x="950" y="883"/>
                  </a:lnTo>
                  <a:lnTo>
                    <a:pt x="919" y="875"/>
                  </a:lnTo>
                  <a:lnTo>
                    <a:pt x="888" y="875"/>
                  </a:lnTo>
                  <a:lnTo>
                    <a:pt x="850" y="878"/>
                  </a:lnTo>
                  <a:lnTo>
                    <a:pt x="808" y="891"/>
                  </a:lnTo>
                  <a:lnTo>
                    <a:pt x="767" y="913"/>
                  </a:lnTo>
                  <a:lnTo>
                    <a:pt x="727" y="938"/>
                  </a:lnTo>
                  <a:lnTo>
                    <a:pt x="752" y="908"/>
                  </a:lnTo>
                  <a:lnTo>
                    <a:pt x="779" y="878"/>
                  </a:lnTo>
                  <a:lnTo>
                    <a:pt x="814" y="854"/>
                  </a:lnTo>
                  <a:lnTo>
                    <a:pt x="852" y="826"/>
                  </a:lnTo>
                  <a:lnTo>
                    <a:pt x="895" y="805"/>
                  </a:lnTo>
                  <a:lnTo>
                    <a:pt x="937" y="794"/>
                  </a:lnTo>
                  <a:lnTo>
                    <a:pt x="980" y="791"/>
                  </a:lnTo>
                  <a:lnTo>
                    <a:pt x="1024" y="794"/>
                  </a:lnTo>
                  <a:lnTo>
                    <a:pt x="1022" y="748"/>
                  </a:lnTo>
                  <a:lnTo>
                    <a:pt x="1029" y="691"/>
                  </a:lnTo>
                  <a:lnTo>
                    <a:pt x="1049" y="612"/>
                  </a:lnTo>
                  <a:lnTo>
                    <a:pt x="1082" y="528"/>
                  </a:lnTo>
                  <a:lnTo>
                    <a:pt x="1142" y="425"/>
                  </a:lnTo>
                  <a:lnTo>
                    <a:pt x="1232" y="306"/>
                  </a:lnTo>
                  <a:lnTo>
                    <a:pt x="1350" y="163"/>
                  </a:lnTo>
                  <a:lnTo>
                    <a:pt x="1513" y="0"/>
                  </a:lnTo>
                </a:path>
              </a:pathLst>
            </a:custGeom>
            <a:noFill/>
            <a:ln w="19050">
              <a:solidFill>
                <a:srgbClr val="000080"/>
              </a:solidFill>
              <a:round/>
              <a:headEnd/>
              <a:tailEnd/>
            </a:ln>
            <a:extLst>
              <a:ext uri="{909E8E84-426E-40DD-AFC4-6F175D3DCCD1}">
                <a14:hiddenFill xmlns:a14="http://schemas.microsoft.com/office/drawing/2010/main">
                  <a:solidFill>
                    <a:srgbClr val="FFFFFF"/>
                  </a:solidFill>
                </a14:hiddenFill>
              </a:ext>
            </a:extLst>
          </p:spPr>
          <p:txBody>
            <a:bodyPr/>
            <a:lstStyle/>
            <a:p>
              <a:pPr defTabSz="685800"/>
              <a:endParaRPr lang="en-US" sz="1350">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32" name="Freeform 20"/>
            <p:cNvSpPr>
              <a:spLocks/>
            </p:cNvSpPr>
            <p:nvPr/>
          </p:nvSpPr>
          <p:spPr bwMode="auto">
            <a:xfrm>
              <a:off x="840" y="0"/>
              <a:ext cx="1680" cy="2076"/>
            </a:xfrm>
            <a:custGeom>
              <a:avLst/>
              <a:gdLst>
                <a:gd name="T0" fmla="*/ 2071 w 1513"/>
                <a:gd name="T1" fmla="*/ 0 h 2076"/>
                <a:gd name="T2" fmla="*/ 1863 w 1513"/>
                <a:gd name="T3" fmla="*/ 43 h 2076"/>
                <a:gd name="T4" fmla="*/ 1667 w 1513"/>
                <a:gd name="T5" fmla="*/ 106 h 2076"/>
                <a:gd name="T6" fmla="*/ 1466 w 1513"/>
                <a:gd name="T7" fmla="*/ 192 h 2076"/>
                <a:gd name="T8" fmla="*/ 1277 w 1513"/>
                <a:gd name="T9" fmla="*/ 287 h 2076"/>
                <a:gd name="T10" fmla="*/ 1096 w 1513"/>
                <a:gd name="T11" fmla="*/ 398 h 2076"/>
                <a:gd name="T12" fmla="*/ 926 w 1513"/>
                <a:gd name="T13" fmla="*/ 531 h 2076"/>
                <a:gd name="T14" fmla="*/ 764 w 1513"/>
                <a:gd name="T15" fmla="*/ 667 h 2076"/>
                <a:gd name="T16" fmla="*/ 616 w 1513"/>
                <a:gd name="T17" fmla="*/ 810 h 2076"/>
                <a:gd name="T18" fmla="*/ 480 w 1513"/>
                <a:gd name="T19" fmla="*/ 962 h 2076"/>
                <a:gd name="T20" fmla="*/ 360 w 1513"/>
                <a:gd name="T21" fmla="*/ 1122 h 2076"/>
                <a:gd name="T22" fmla="*/ 250 w 1513"/>
                <a:gd name="T23" fmla="*/ 1284 h 2076"/>
                <a:gd name="T24" fmla="*/ 164 w 1513"/>
                <a:gd name="T25" fmla="*/ 1450 h 2076"/>
                <a:gd name="T26" fmla="*/ 91 w 1513"/>
                <a:gd name="T27" fmla="*/ 1610 h 2076"/>
                <a:gd name="T28" fmla="*/ 40 w 1513"/>
                <a:gd name="T29" fmla="*/ 1775 h 2076"/>
                <a:gd name="T30" fmla="*/ 9 w 1513"/>
                <a:gd name="T31" fmla="*/ 1927 h 2076"/>
                <a:gd name="T32" fmla="*/ 0 w 1513"/>
                <a:gd name="T33" fmla="*/ 2076 h 2076"/>
                <a:gd name="T34" fmla="*/ 18 w 1513"/>
                <a:gd name="T35" fmla="*/ 2030 h 2076"/>
                <a:gd name="T36" fmla="*/ 30 w 1513"/>
                <a:gd name="T37" fmla="*/ 1981 h 2076"/>
                <a:gd name="T38" fmla="*/ 40 w 1513"/>
                <a:gd name="T39" fmla="*/ 1946 h 2076"/>
                <a:gd name="T40" fmla="*/ 60 w 1513"/>
                <a:gd name="T41" fmla="*/ 1918 h 2076"/>
                <a:gd name="T42" fmla="*/ 48 w 1513"/>
                <a:gd name="T43" fmla="*/ 1878 h 2076"/>
                <a:gd name="T44" fmla="*/ 48 w 1513"/>
                <a:gd name="T45" fmla="*/ 1821 h 2076"/>
                <a:gd name="T46" fmla="*/ 67 w 1513"/>
                <a:gd name="T47" fmla="*/ 1756 h 2076"/>
                <a:gd name="T48" fmla="*/ 110 w 1513"/>
                <a:gd name="T49" fmla="*/ 1683 h 2076"/>
                <a:gd name="T50" fmla="*/ 182 w 1513"/>
                <a:gd name="T51" fmla="*/ 1626 h 2076"/>
                <a:gd name="T52" fmla="*/ 293 w 1513"/>
                <a:gd name="T53" fmla="*/ 1580 h 2076"/>
                <a:gd name="T54" fmla="*/ 443 w 1513"/>
                <a:gd name="T55" fmla="*/ 1555 h 2076"/>
                <a:gd name="T56" fmla="*/ 635 w 1513"/>
                <a:gd name="T57" fmla="*/ 1569 h 2076"/>
                <a:gd name="T58" fmla="*/ 684 w 1513"/>
                <a:gd name="T59" fmla="*/ 1507 h 2076"/>
                <a:gd name="T60" fmla="*/ 764 w 1513"/>
                <a:gd name="T61" fmla="*/ 1409 h 2076"/>
                <a:gd name="T62" fmla="*/ 868 w 1513"/>
                <a:gd name="T63" fmla="*/ 1290 h 2076"/>
                <a:gd name="T64" fmla="*/ 983 w 1513"/>
                <a:gd name="T65" fmla="*/ 1165 h 2076"/>
                <a:gd name="T66" fmla="*/ 1099 w 1513"/>
                <a:gd name="T67" fmla="*/ 1057 h 2076"/>
                <a:gd name="T68" fmla="*/ 1216 w 1513"/>
                <a:gd name="T69" fmla="*/ 965 h 2076"/>
                <a:gd name="T70" fmla="*/ 1305 w 1513"/>
                <a:gd name="T71" fmla="*/ 921 h 2076"/>
                <a:gd name="T72" fmla="*/ 1365 w 1513"/>
                <a:gd name="T73" fmla="*/ 924 h 2076"/>
                <a:gd name="T74" fmla="*/ 1338 w 1513"/>
                <a:gd name="T75" fmla="*/ 900 h 2076"/>
                <a:gd name="T76" fmla="*/ 1300 w 1513"/>
                <a:gd name="T77" fmla="*/ 883 h 2076"/>
                <a:gd name="T78" fmla="*/ 1258 w 1513"/>
                <a:gd name="T79" fmla="*/ 875 h 2076"/>
                <a:gd name="T80" fmla="*/ 1216 w 1513"/>
                <a:gd name="T81" fmla="*/ 875 h 2076"/>
                <a:gd name="T82" fmla="*/ 1164 w 1513"/>
                <a:gd name="T83" fmla="*/ 878 h 2076"/>
                <a:gd name="T84" fmla="*/ 1106 w 1513"/>
                <a:gd name="T85" fmla="*/ 891 h 2076"/>
                <a:gd name="T86" fmla="*/ 1050 w 1513"/>
                <a:gd name="T87" fmla="*/ 913 h 2076"/>
                <a:gd name="T88" fmla="*/ 995 w 1513"/>
                <a:gd name="T89" fmla="*/ 938 h 2076"/>
                <a:gd name="T90" fmla="*/ 1029 w 1513"/>
                <a:gd name="T91" fmla="*/ 908 h 2076"/>
                <a:gd name="T92" fmla="*/ 1066 w 1513"/>
                <a:gd name="T93" fmla="*/ 878 h 2076"/>
                <a:gd name="T94" fmla="*/ 1115 w 1513"/>
                <a:gd name="T95" fmla="*/ 854 h 2076"/>
                <a:gd name="T96" fmla="*/ 1166 w 1513"/>
                <a:gd name="T97" fmla="*/ 826 h 2076"/>
                <a:gd name="T98" fmla="*/ 1226 w 1513"/>
                <a:gd name="T99" fmla="*/ 805 h 2076"/>
                <a:gd name="T100" fmla="*/ 1282 w 1513"/>
                <a:gd name="T101" fmla="*/ 794 h 2076"/>
                <a:gd name="T102" fmla="*/ 1341 w 1513"/>
                <a:gd name="T103" fmla="*/ 791 h 2076"/>
                <a:gd name="T104" fmla="*/ 1401 w 1513"/>
                <a:gd name="T105" fmla="*/ 794 h 2076"/>
                <a:gd name="T106" fmla="*/ 1399 w 1513"/>
                <a:gd name="T107" fmla="*/ 748 h 2076"/>
                <a:gd name="T108" fmla="*/ 1409 w 1513"/>
                <a:gd name="T109" fmla="*/ 691 h 2076"/>
                <a:gd name="T110" fmla="*/ 1437 w 1513"/>
                <a:gd name="T111" fmla="*/ 612 h 2076"/>
                <a:gd name="T112" fmla="*/ 1481 w 1513"/>
                <a:gd name="T113" fmla="*/ 528 h 2076"/>
                <a:gd name="T114" fmla="*/ 1563 w 1513"/>
                <a:gd name="T115" fmla="*/ 425 h 2076"/>
                <a:gd name="T116" fmla="*/ 1687 w 1513"/>
                <a:gd name="T117" fmla="*/ 306 h 2076"/>
                <a:gd name="T118" fmla="*/ 1848 w 1513"/>
                <a:gd name="T119" fmla="*/ 163 h 2076"/>
                <a:gd name="T120" fmla="*/ 2071 w 1513"/>
                <a:gd name="T121" fmla="*/ 0 h 207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513"/>
                <a:gd name="T184" fmla="*/ 0 h 2076"/>
                <a:gd name="T185" fmla="*/ 1513 w 1513"/>
                <a:gd name="T186" fmla="*/ 2076 h 207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513" h="2076">
                  <a:moveTo>
                    <a:pt x="1513" y="0"/>
                  </a:moveTo>
                  <a:lnTo>
                    <a:pt x="1361" y="43"/>
                  </a:lnTo>
                  <a:lnTo>
                    <a:pt x="1218" y="106"/>
                  </a:lnTo>
                  <a:lnTo>
                    <a:pt x="1071" y="192"/>
                  </a:lnTo>
                  <a:lnTo>
                    <a:pt x="933" y="287"/>
                  </a:lnTo>
                  <a:lnTo>
                    <a:pt x="801" y="398"/>
                  </a:lnTo>
                  <a:lnTo>
                    <a:pt x="676" y="531"/>
                  </a:lnTo>
                  <a:lnTo>
                    <a:pt x="558" y="667"/>
                  </a:lnTo>
                  <a:lnTo>
                    <a:pt x="450" y="810"/>
                  </a:lnTo>
                  <a:lnTo>
                    <a:pt x="350" y="962"/>
                  </a:lnTo>
                  <a:lnTo>
                    <a:pt x="263" y="1122"/>
                  </a:lnTo>
                  <a:lnTo>
                    <a:pt x="183" y="1284"/>
                  </a:lnTo>
                  <a:lnTo>
                    <a:pt x="120" y="1450"/>
                  </a:lnTo>
                  <a:lnTo>
                    <a:pt x="67" y="1610"/>
                  </a:lnTo>
                  <a:lnTo>
                    <a:pt x="29" y="1775"/>
                  </a:lnTo>
                  <a:lnTo>
                    <a:pt x="6" y="1927"/>
                  </a:lnTo>
                  <a:lnTo>
                    <a:pt x="0" y="2076"/>
                  </a:lnTo>
                  <a:lnTo>
                    <a:pt x="13" y="2030"/>
                  </a:lnTo>
                  <a:lnTo>
                    <a:pt x="22" y="1981"/>
                  </a:lnTo>
                  <a:lnTo>
                    <a:pt x="29" y="1946"/>
                  </a:lnTo>
                  <a:lnTo>
                    <a:pt x="44" y="1918"/>
                  </a:lnTo>
                  <a:lnTo>
                    <a:pt x="35" y="1878"/>
                  </a:lnTo>
                  <a:lnTo>
                    <a:pt x="35" y="1821"/>
                  </a:lnTo>
                  <a:lnTo>
                    <a:pt x="49" y="1756"/>
                  </a:lnTo>
                  <a:lnTo>
                    <a:pt x="80" y="1683"/>
                  </a:lnTo>
                  <a:lnTo>
                    <a:pt x="133" y="1626"/>
                  </a:lnTo>
                  <a:lnTo>
                    <a:pt x="214" y="1580"/>
                  </a:lnTo>
                  <a:lnTo>
                    <a:pt x="323" y="1555"/>
                  </a:lnTo>
                  <a:lnTo>
                    <a:pt x="464" y="1569"/>
                  </a:lnTo>
                  <a:lnTo>
                    <a:pt x="500" y="1507"/>
                  </a:lnTo>
                  <a:lnTo>
                    <a:pt x="558" y="1409"/>
                  </a:lnTo>
                  <a:lnTo>
                    <a:pt x="634" y="1290"/>
                  </a:lnTo>
                  <a:lnTo>
                    <a:pt x="718" y="1165"/>
                  </a:lnTo>
                  <a:lnTo>
                    <a:pt x="803" y="1057"/>
                  </a:lnTo>
                  <a:lnTo>
                    <a:pt x="888" y="965"/>
                  </a:lnTo>
                  <a:lnTo>
                    <a:pt x="953" y="921"/>
                  </a:lnTo>
                  <a:lnTo>
                    <a:pt x="997" y="924"/>
                  </a:lnTo>
                  <a:lnTo>
                    <a:pt x="977" y="900"/>
                  </a:lnTo>
                  <a:lnTo>
                    <a:pt x="950" y="883"/>
                  </a:lnTo>
                  <a:lnTo>
                    <a:pt x="919" y="875"/>
                  </a:lnTo>
                  <a:lnTo>
                    <a:pt x="888" y="875"/>
                  </a:lnTo>
                  <a:lnTo>
                    <a:pt x="850" y="878"/>
                  </a:lnTo>
                  <a:lnTo>
                    <a:pt x="808" y="891"/>
                  </a:lnTo>
                  <a:lnTo>
                    <a:pt x="767" y="913"/>
                  </a:lnTo>
                  <a:lnTo>
                    <a:pt x="727" y="938"/>
                  </a:lnTo>
                  <a:lnTo>
                    <a:pt x="752" y="908"/>
                  </a:lnTo>
                  <a:lnTo>
                    <a:pt x="779" y="878"/>
                  </a:lnTo>
                  <a:lnTo>
                    <a:pt x="814" y="854"/>
                  </a:lnTo>
                  <a:lnTo>
                    <a:pt x="852" y="826"/>
                  </a:lnTo>
                  <a:lnTo>
                    <a:pt x="895" y="805"/>
                  </a:lnTo>
                  <a:lnTo>
                    <a:pt x="937" y="794"/>
                  </a:lnTo>
                  <a:lnTo>
                    <a:pt x="980" y="791"/>
                  </a:lnTo>
                  <a:lnTo>
                    <a:pt x="1024" y="794"/>
                  </a:lnTo>
                  <a:lnTo>
                    <a:pt x="1022" y="748"/>
                  </a:lnTo>
                  <a:lnTo>
                    <a:pt x="1029" y="691"/>
                  </a:lnTo>
                  <a:lnTo>
                    <a:pt x="1049" y="612"/>
                  </a:lnTo>
                  <a:lnTo>
                    <a:pt x="1082" y="528"/>
                  </a:lnTo>
                  <a:lnTo>
                    <a:pt x="1142" y="425"/>
                  </a:lnTo>
                  <a:lnTo>
                    <a:pt x="1232" y="306"/>
                  </a:lnTo>
                  <a:lnTo>
                    <a:pt x="1350" y="163"/>
                  </a:lnTo>
                  <a:lnTo>
                    <a:pt x="1513" y="0"/>
                  </a:lnTo>
                  <a:close/>
                </a:path>
              </a:pathLst>
            </a:custGeom>
            <a:gradFill rotWithShape="1">
              <a:gsLst>
                <a:gs pos="0">
                  <a:srgbClr val="767676"/>
                </a:gs>
                <a:gs pos="50000">
                  <a:srgbClr val="FFFFFF"/>
                </a:gs>
                <a:gs pos="100000">
                  <a:srgbClr val="767676"/>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a:endParaRPr lang="en-US" sz="1350">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33" name="Freeform 21"/>
            <p:cNvSpPr>
              <a:spLocks/>
            </p:cNvSpPr>
            <p:nvPr/>
          </p:nvSpPr>
          <p:spPr bwMode="auto">
            <a:xfrm>
              <a:off x="616" y="1846"/>
              <a:ext cx="476" cy="569"/>
            </a:xfrm>
            <a:custGeom>
              <a:avLst/>
              <a:gdLst>
                <a:gd name="T0" fmla="*/ 622 w 395"/>
                <a:gd name="T1" fmla="*/ 569 h 569"/>
                <a:gd name="T2" fmla="*/ 657 w 395"/>
                <a:gd name="T3" fmla="*/ 566 h 569"/>
                <a:gd name="T4" fmla="*/ 688 w 395"/>
                <a:gd name="T5" fmla="*/ 547 h 569"/>
                <a:gd name="T6" fmla="*/ 692 w 395"/>
                <a:gd name="T7" fmla="*/ 512 h 569"/>
                <a:gd name="T8" fmla="*/ 692 w 395"/>
                <a:gd name="T9" fmla="*/ 466 h 569"/>
                <a:gd name="T10" fmla="*/ 664 w 395"/>
                <a:gd name="T11" fmla="*/ 368 h 569"/>
                <a:gd name="T12" fmla="*/ 640 w 395"/>
                <a:gd name="T13" fmla="*/ 295 h 569"/>
                <a:gd name="T14" fmla="*/ 609 w 395"/>
                <a:gd name="T15" fmla="*/ 241 h 569"/>
                <a:gd name="T16" fmla="*/ 587 w 395"/>
                <a:gd name="T17" fmla="*/ 208 h 569"/>
                <a:gd name="T18" fmla="*/ 558 w 395"/>
                <a:gd name="T19" fmla="*/ 189 h 569"/>
                <a:gd name="T20" fmla="*/ 527 w 395"/>
                <a:gd name="T21" fmla="*/ 179 h 569"/>
                <a:gd name="T22" fmla="*/ 495 w 395"/>
                <a:gd name="T23" fmla="*/ 170 h 569"/>
                <a:gd name="T24" fmla="*/ 469 w 395"/>
                <a:gd name="T25" fmla="*/ 170 h 569"/>
                <a:gd name="T26" fmla="*/ 469 w 395"/>
                <a:gd name="T27" fmla="*/ 168 h 569"/>
                <a:gd name="T28" fmla="*/ 469 w 395"/>
                <a:gd name="T29" fmla="*/ 154 h 569"/>
                <a:gd name="T30" fmla="*/ 469 w 395"/>
                <a:gd name="T31" fmla="*/ 141 h 569"/>
                <a:gd name="T32" fmla="*/ 469 w 395"/>
                <a:gd name="T33" fmla="*/ 119 h 569"/>
                <a:gd name="T34" fmla="*/ 507 w 395"/>
                <a:gd name="T35" fmla="*/ 114 h 569"/>
                <a:gd name="T36" fmla="*/ 539 w 395"/>
                <a:gd name="T37" fmla="*/ 97 h 569"/>
                <a:gd name="T38" fmla="*/ 566 w 395"/>
                <a:gd name="T39" fmla="*/ 73 h 569"/>
                <a:gd name="T40" fmla="*/ 571 w 395"/>
                <a:gd name="T41" fmla="*/ 49 h 569"/>
                <a:gd name="T42" fmla="*/ 566 w 395"/>
                <a:gd name="T43" fmla="*/ 27 h 569"/>
                <a:gd name="T44" fmla="*/ 539 w 395"/>
                <a:gd name="T45" fmla="*/ 8 h 569"/>
                <a:gd name="T46" fmla="*/ 507 w 395"/>
                <a:gd name="T47" fmla="*/ 0 h 569"/>
                <a:gd name="T48" fmla="*/ 469 w 395"/>
                <a:gd name="T49" fmla="*/ 0 h 569"/>
                <a:gd name="T50" fmla="*/ 225 w 395"/>
                <a:gd name="T51" fmla="*/ 0 h 569"/>
                <a:gd name="T52" fmla="*/ 184 w 395"/>
                <a:gd name="T53" fmla="*/ 0 h 569"/>
                <a:gd name="T54" fmla="*/ 155 w 395"/>
                <a:gd name="T55" fmla="*/ 8 h 569"/>
                <a:gd name="T56" fmla="*/ 134 w 395"/>
                <a:gd name="T57" fmla="*/ 27 h 569"/>
                <a:gd name="T58" fmla="*/ 125 w 395"/>
                <a:gd name="T59" fmla="*/ 49 h 569"/>
                <a:gd name="T60" fmla="*/ 134 w 395"/>
                <a:gd name="T61" fmla="*/ 73 h 569"/>
                <a:gd name="T62" fmla="*/ 155 w 395"/>
                <a:gd name="T63" fmla="*/ 97 h 569"/>
                <a:gd name="T64" fmla="*/ 184 w 395"/>
                <a:gd name="T65" fmla="*/ 114 h 569"/>
                <a:gd name="T66" fmla="*/ 225 w 395"/>
                <a:gd name="T67" fmla="*/ 119 h 569"/>
                <a:gd name="T68" fmla="*/ 225 w 395"/>
                <a:gd name="T69" fmla="*/ 141 h 569"/>
                <a:gd name="T70" fmla="*/ 225 w 395"/>
                <a:gd name="T71" fmla="*/ 154 h 569"/>
                <a:gd name="T72" fmla="*/ 225 w 395"/>
                <a:gd name="T73" fmla="*/ 168 h 569"/>
                <a:gd name="T74" fmla="*/ 225 w 395"/>
                <a:gd name="T75" fmla="*/ 170 h 569"/>
                <a:gd name="T76" fmla="*/ 194 w 395"/>
                <a:gd name="T77" fmla="*/ 170 h 569"/>
                <a:gd name="T78" fmla="*/ 169 w 395"/>
                <a:gd name="T79" fmla="*/ 179 h 569"/>
                <a:gd name="T80" fmla="*/ 136 w 395"/>
                <a:gd name="T81" fmla="*/ 189 h 569"/>
                <a:gd name="T82" fmla="*/ 108 w 395"/>
                <a:gd name="T83" fmla="*/ 208 h 569"/>
                <a:gd name="T84" fmla="*/ 86 w 395"/>
                <a:gd name="T85" fmla="*/ 241 h 569"/>
                <a:gd name="T86" fmla="*/ 54 w 395"/>
                <a:gd name="T87" fmla="*/ 295 h 569"/>
                <a:gd name="T88" fmla="*/ 33 w 395"/>
                <a:gd name="T89" fmla="*/ 368 h 569"/>
                <a:gd name="T90" fmla="*/ 0 w 395"/>
                <a:gd name="T91" fmla="*/ 466 h 569"/>
                <a:gd name="T92" fmla="*/ 0 w 395"/>
                <a:gd name="T93" fmla="*/ 512 h 569"/>
                <a:gd name="T94" fmla="*/ 16 w 395"/>
                <a:gd name="T95" fmla="*/ 547 h 569"/>
                <a:gd name="T96" fmla="*/ 35 w 395"/>
                <a:gd name="T97" fmla="*/ 566 h 569"/>
                <a:gd name="T98" fmla="*/ 74 w 395"/>
                <a:gd name="T99" fmla="*/ 569 h 569"/>
                <a:gd name="T100" fmla="*/ 622 w 395"/>
                <a:gd name="T101" fmla="*/ 569 h 569"/>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395"/>
                <a:gd name="T154" fmla="*/ 0 h 569"/>
                <a:gd name="T155" fmla="*/ 395 w 395"/>
                <a:gd name="T156" fmla="*/ 569 h 569"/>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395" h="569">
                  <a:moveTo>
                    <a:pt x="355" y="569"/>
                  </a:moveTo>
                  <a:lnTo>
                    <a:pt x="375" y="566"/>
                  </a:lnTo>
                  <a:lnTo>
                    <a:pt x="393" y="547"/>
                  </a:lnTo>
                  <a:lnTo>
                    <a:pt x="395" y="512"/>
                  </a:lnTo>
                  <a:lnTo>
                    <a:pt x="395" y="466"/>
                  </a:lnTo>
                  <a:lnTo>
                    <a:pt x="379" y="368"/>
                  </a:lnTo>
                  <a:lnTo>
                    <a:pt x="366" y="295"/>
                  </a:lnTo>
                  <a:lnTo>
                    <a:pt x="348" y="241"/>
                  </a:lnTo>
                  <a:lnTo>
                    <a:pt x="335" y="208"/>
                  </a:lnTo>
                  <a:lnTo>
                    <a:pt x="319" y="189"/>
                  </a:lnTo>
                  <a:lnTo>
                    <a:pt x="301" y="179"/>
                  </a:lnTo>
                  <a:lnTo>
                    <a:pt x="283" y="170"/>
                  </a:lnTo>
                  <a:lnTo>
                    <a:pt x="268" y="170"/>
                  </a:lnTo>
                  <a:lnTo>
                    <a:pt x="268" y="168"/>
                  </a:lnTo>
                  <a:lnTo>
                    <a:pt x="268" y="154"/>
                  </a:lnTo>
                  <a:lnTo>
                    <a:pt x="268" y="141"/>
                  </a:lnTo>
                  <a:lnTo>
                    <a:pt x="268" y="119"/>
                  </a:lnTo>
                  <a:lnTo>
                    <a:pt x="290" y="114"/>
                  </a:lnTo>
                  <a:lnTo>
                    <a:pt x="308" y="97"/>
                  </a:lnTo>
                  <a:lnTo>
                    <a:pt x="324" y="73"/>
                  </a:lnTo>
                  <a:lnTo>
                    <a:pt x="326" y="49"/>
                  </a:lnTo>
                  <a:lnTo>
                    <a:pt x="324" y="27"/>
                  </a:lnTo>
                  <a:lnTo>
                    <a:pt x="308" y="8"/>
                  </a:lnTo>
                  <a:lnTo>
                    <a:pt x="290" y="0"/>
                  </a:lnTo>
                  <a:lnTo>
                    <a:pt x="268" y="0"/>
                  </a:lnTo>
                  <a:lnTo>
                    <a:pt x="129" y="0"/>
                  </a:lnTo>
                  <a:lnTo>
                    <a:pt x="105" y="0"/>
                  </a:lnTo>
                  <a:lnTo>
                    <a:pt x="89" y="8"/>
                  </a:lnTo>
                  <a:lnTo>
                    <a:pt x="76" y="27"/>
                  </a:lnTo>
                  <a:lnTo>
                    <a:pt x="71" y="49"/>
                  </a:lnTo>
                  <a:lnTo>
                    <a:pt x="76" y="73"/>
                  </a:lnTo>
                  <a:lnTo>
                    <a:pt x="89" y="97"/>
                  </a:lnTo>
                  <a:lnTo>
                    <a:pt x="105" y="114"/>
                  </a:lnTo>
                  <a:lnTo>
                    <a:pt x="129" y="119"/>
                  </a:lnTo>
                  <a:lnTo>
                    <a:pt x="129" y="141"/>
                  </a:lnTo>
                  <a:lnTo>
                    <a:pt x="129" y="154"/>
                  </a:lnTo>
                  <a:lnTo>
                    <a:pt x="129" y="168"/>
                  </a:lnTo>
                  <a:lnTo>
                    <a:pt x="129" y="170"/>
                  </a:lnTo>
                  <a:lnTo>
                    <a:pt x="111" y="170"/>
                  </a:lnTo>
                  <a:lnTo>
                    <a:pt x="96" y="179"/>
                  </a:lnTo>
                  <a:lnTo>
                    <a:pt x="78" y="189"/>
                  </a:lnTo>
                  <a:lnTo>
                    <a:pt x="62" y="208"/>
                  </a:lnTo>
                  <a:lnTo>
                    <a:pt x="49" y="241"/>
                  </a:lnTo>
                  <a:lnTo>
                    <a:pt x="31" y="295"/>
                  </a:lnTo>
                  <a:lnTo>
                    <a:pt x="18" y="368"/>
                  </a:lnTo>
                  <a:lnTo>
                    <a:pt x="0" y="466"/>
                  </a:lnTo>
                  <a:lnTo>
                    <a:pt x="0" y="512"/>
                  </a:lnTo>
                  <a:lnTo>
                    <a:pt x="9" y="547"/>
                  </a:lnTo>
                  <a:lnTo>
                    <a:pt x="20" y="566"/>
                  </a:lnTo>
                  <a:lnTo>
                    <a:pt x="42" y="569"/>
                  </a:lnTo>
                  <a:lnTo>
                    <a:pt x="355" y="56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a:endParaRPr lang="en-US" sz="1350">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34" name="Freeform 22"/>
            <p:cNvSpPr>
              <a:spLocks/>
            </p:cNvSpPr>
            <p:nvPr/>
          </p:nvSpPr>
          <p:spPr bwMode="auto">
            <a:xfrm>
              <a:off x="1302" y="2335"/>
              <a:ext cx="1404" cy="318"/>
            </a:xfrm>
            <a:custGeom>
              <a:avLst/>
              <a:gdLst>
                <a:gd name="T0" fmla="*/ 120 w 1404"/>
                <a:gd name="T1" fmla="*/ 99 h 318"/>
                <a:gd name="T2" fmla="*/ 205 w 1404"/>
                <a:gd name="T3" fmla="*/ 131 h 318"/>
                <a:gd name="T4" fmla="*/ 282 w 1404"/>
                <a:gd name="T5" fmla="*/ 151 h 318"/>
                <a:gd name="T6" fmla="*/ 350 w 1404"/>
                <a:gd name="T7" fmla="*/ 163 h 318"/>
                <a:gd name="T8" fmla="*/ 415 w 1404"/>
                <a:gd name="T9" fmla="*/ 163 h 318"/>
                <a:gd name="T10" fmla="*/ 481 w 1404"/>
                <a:gd name="T11" fmla="*/ 151 h 318"/>
                <a:gd name="T12" fmla="*/ 546 w 1404"/>
                <a:gd name="T13" fmla="*/ 131 h 318"/>
                <a:gd name="T14" fmla="*/ 617 w 1404"/>
                <a:gd name="T15" fmla="*/ 103 h 318"/>
                <a:gd name="T16" fmla="*/ 694 w 1404"/>
                <a:gd name="T17" fmla="*/ 67 h 318"/>
                <a:gd name="T18" fmla="*/ 793 w 1404"/>
                <a:gd name="T19" fmla="*/ 36 h 318"/>
                <a:gd name="T20" fmla="*/ 910 w 1404"/>
                <a:gd name="T21" fmla="*/ 12 h 318"/>
                <a:gd name="T22" fmla="*/ 1029 w 1404"/>
                <a:gd name="T23" fmla="*/ 0 h 318"/>
                <a:gd name="T24" fmla="*/ 1149 w 1404"/>
                <a:gd name="T25" fmla="*/ 12 h 318"/>
                <a:gd name="T26" fmla="*/ 1254 w 1404"/>
                <a:gd name="T27" fmla="*/ 51 h 318"/>
                <a:gd name="T28" fmla="*/ 1339 w 1404"/>
                <a:gd name="T29" fmla="*/ 123 h 318"/>
                <a:gd name="T30" fmla="*/ 1393 w 1404"/>
                <a:gd name="T31" fmla="*/ 235 h 318"/>
                <a:gd name="T32" fmla="*/ 1396 w 1404"/>
                <a:gd name="T33" fmla="*/ 310 h 318"/>
                <a:gd name="T34" fmla="*/ 1379 w 1404"/>
                <a:gd name="T35" fmla="*/ 314 h 318"/>
                <a:gd name="T36" fmla="*/ 1345 w 1404"/>
                <a:gd name="T37" fmla="*/ 290 h 318"/>
                <a:gd name="T38" fmla="*/ 1294 w 1404"/>
                <a:gd name="T39" fmla="*/ 243 h 318"/>
                <a:gd name="T40" fmla="*/ 1234 w 1404"/>
                <a:gd name="T41" fmla="*/ 203 h 318"/>
                <a:gd name="T42" fmla="*/ 1168 w 1404"/>
                <a:gd name="T43" fmla="*/ 175 h 318"/>
                <a:gd name="T44" fmla="*/ 1092 w 1404"/>
                <a:gd name="T45" fmla="*/ 159 h 318"/>
                <a:gd name="T46" fmla="*/ 1006 w 1404"/>
                <a:gd name="T47" fmla="*/ 159 h 318"/>
                <a:gd name="T48" fmla="*/ 910 w 1404"/>
                <a:gd name="T49" fmla="*/ 179 h 318"/>
                <a:gd name="T50" fmla="*/ 799 w 1404"/>
                <a:gd name="T51" fmla="*/ 215 h 318"/>
                <a:gd name="T52" fmla="*/ 694 w 1404"/>
                <a:gd name="T53" fmla="*/ 262 h 318"/>
                <a:gd name="T54" fmla="*/ 592 w 1404"/>
                <a:gd name="T55" fmla="*/ 282 h 318"/>
                <a:gd name="T56" fmla="*/ 481 w 1404"/>
                <a:gd name="T57" fmla="*/ 286 h 318"/>
                <a:gd name="T58" fmla="*/ 370 w 1404"/>
                <a:gd name="T59" fmla="*/ 282 h 318"/>
                <a:gd name="T60" fmla="*/ 262 w 1404"/>
                <a:gd name="T61" fmla="*/ 266 h 318"/>
                <a:gd name="T62" fmla="*/ 165 w 1404"/>
                <a:gd name="T63" fmla="*/ 247 h 318"/>
                <a:gd name="T64" fmla="*/ 83 w 1404"/>
                <a:gd name="T65" fmla="*/ 227 h 318"/>
                <a:gd name="T66" fmla="*/ 20 w 1404"/>
                <a:gd name="T67" fmla="*/ 211 h 318"/>
                <a:gd name="T68" fmla="*/ 17 w 1404"/>
                <a:gd name="T69" fmla="*/ 175 h 318"/>
                <a:gd name="T70" fmla="*/ 60 w 1404"/>
                <a:gd name="T71" fmla="*/ 103 h 31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404"/>
                <a:gd name="T109" fmla="*/ 0 h 318"/>
                <a:gd name="T110" fmla="*/ 1404 w 1404"/>
                <a:gd name="T111" fmla="*/ 318 h 31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404" h="318">
                  <a:moveTo>
                    <a:pt x="74" y="79"/>
                  </a:moveTo>
                  <a:lnTo>
                    <a:pt x="120" y="99"/>
                  </a:lnTo>
                  <a:lnTo>
                    <a:pt x="165" y="115"/>
                  </a:lnTo>
                  <a:lnTo>
                    <a:pt x="205" y="131"/>
                  </a:lnTo>
                  <a:lnTo>
                    <a:pt x="245" y="143"/>
                  </a:lnTo>
                  <a:lnTo>
                    <a:pt x="282" y="151"/>
                  </a:lnTo>
                  <a:lnTo>
                    <a:pt x="316" y="159"/>
                  </a:lnTo>
                  <a:lnTo>
                    <a:pt x="350" y="163"/>
                  </a:lnTo>
                  <a:lnTo>
                    <a:pt x="384" y="163"/>
                  </a:lnTo>
                  <a:lnTo>
                    <a:pt x="415" y="163"/>
                  </a:lnTo>
                  <a:lnTo>
                    <a:pt x="447" y="159"/>
                  </a:lnTo>
                  <a:lnTo>
                    <a:pt x="481" y="151"/>
                  </a:lnTo>
                  <a:lnTo>
                    <a:pt x="512" y="143"/>
                  </a:lnTo>
                  <a:lnTo>
                    <a:pt x="546" y="131"/>
                  </a:lnTo>
                  <a:lnTo>
                    <a:pt x="580" y="119"/>
                  </a:lnTo>
                  <a:lnTo>
                    <a:pt x="617" y="103"/>
                  </a:lnTo>
                  <a:lnTo>
                    <a:pt x="654" y="87"/>
                  </a:lnTo>
                  <a:lnTo>
                    <a:pt x="694" y="67"/>
                  </a:lnTo>
                  <a:lnTo>
                    <a:pt x="742" y="51"/>
                  </a:lnTo>
                  <a:lnTo>
                    <a:pt x="793" y="36"/>
                  </a:lnTo>
                  <a:lnTo>
                    <a:pt x="850" y="24"/>
                  </a:lnTo>
                  <a:lnTo>
                    <a:pt x="910" y="12"/>
                  </a:lnTo>
                  <a:lnTo>
                    <a:pt x="970" y="4"/>
                  </a:lnTo>
                  <a:lnTo>
                    <a:pt x="1029" y="0"/>
                  </a:lnTo>
                  <a:lnTo>
                    <a:pt x="1089" y="4"/>
                  </a:lnTo>
                  <a:lnTo>
                    <a:pt x="1149" y="12"/>
                  </a:lnTo>
                  <a:lnTo>
                    <a:pt x="1203" y="28"/>
                  </a:lnTo>
                  <a:lnTo>
                    <a:pt x="1254" y="51"/>
                  </a:lnTo>
                  <a:lnTo>
                    <a:pt x="1299" y="83"/>
                  </a:lnTo>
                  <a:lnTo>
                    <a:pt x="1339" y="123"/>
                  </a:lnTo>
                  <a:lnTo>
                    <a:pt x="1370" y="175"/>
                  </a:lnTo>
                  <a:lnTo>
                    <a:pt x="1393" y="235"/>
                  </a:lnTo>
                  <a:lnTo>
                    <a:pt x="1404" y="310"/>
                  </a:lnTo>
                  <a:lnTo>
                    <a:pt x="1396" y="310"/>
                  </a:lnTo>
                  <a:lnTo>
                    <a:pt x="1387" y="314"/>
                  </a:lnTo>
                  <a:lnTo>
                    <a:pt x="1379" y="314"/>
                  </a:lnTo>
                  <a:lnTo>
                    <a:pt x="1370" y="318"/>
                  </a:lnTo>
                  <a:lnTo>
                    <a:pt x="1345" y="290"/>
                  </a:lnTo>
                  <a:lnTo>
                    <a:pt x="1319" y="266"/>
                  </a:lnTo>
                  <a:lnTo>
                    <a:pt x="1294" y="243"/>
                  </a:lnTo>
                  <a:lnTo>
                    <a:pt x="1265" y="223"/>
                  </a:lnTo>
                  <a:lnTo>
                    <a:pt x="1234" y="203"/>
                  </a:lnTo>
                  <a:lnTo>
                    <a:pt x="1203" y="187"/>
                  </a:lnTo>
                  <a:lnTo>
                    <a:pt x="1168" y="175"/>
                  </a:lnTo>
                  <a:lnTo>
                    <a:pt x="1132" y="167"/>
                  </a:lnTo>
                  <a:lnTo>
                    <a:pt x="1092" y="159"/>
                  </a:lnTo>
                  <a:lnTo>
                    <a:pt x="1052" y="159"/>
                  </a:lnTo>
                  <a:lnTo>
                    <a:pt x="1006" y="159"/>
                  </a:lnTo>
                  <a:lnTo>
                    <a:pt x="961" y="167"/>
                  </a:lnTo>
                  <a:lnTo>
                    <a:pt x="910" y="179"/>
                  </a:lnTo>
                  <a:lnTo>
                    <a:pt x="856" y="195"/>
                  </a:lnTo>
                  <a:lnTo>
                    <a:pt x="799" y="215"/>
                  </a:lnTo>
                  <a:lnTo>
                    <a:pt x="739" y="243"/>
                  </a:lnTo>
                  <a:lnTo>
                    <a:pt x="694" y="262"/>
                  </a:lnTo>
                  <a:lnTo>
                    <a:pt x="643" y="274"/>
                  </a:lnTo>
                  <a:lnTo>
                    <a:pt x="592" y="282"/>
                  </a:lnTo>
                  <a:lnTo>
                    <a:pt x="538" y="286"/>
                  </a:lnTo>
                  <a:lnTo>
                    <a:pt x="481" y="286"/>
                  </a:lnTo>
                  <a:lnTo>
                    <a:pt x="427" y="286"/>
                  </a:lnTo>
                  <a:lnTo>
                    <a:pt x="370" y="282"/>
                  </a:lnTo>
                  <a:lnTo>
                    <a:pt x="316" y="274"/>
                  </a:lnTo>
                  <a:lnTo>
                    <a:pt x="262" y="266"/>
                  </a:lnTo>
                  <a:lnTo>
                    <a:pt x="211" y="258"/>
                  </a:lnTo>
                  <a:lnTo>
                    <a:pt x="165" y="247"/>
                  </a:lnTo>
                  <a:lnTo>
                    <a:pt x="120" y="235"/>
                  </a:lnTo>
                  <a:lnTo>
                    <a:pt x="83" y="227"/>
                  </a:lnTo>
                  <a:lnTo>
                    <a:pt x="49" y="219"/>
                  </a:lnTo>
                  <a:lnTo>
                    <a:pt x="20" y="211"/>
                  </a:lnTo>
                  <a:lnTo>
                    <a:pt x="0" y="203"/>
                  </a:lnTo>
                  <a:lnTo>
                    <a:pt x="17" y="175"/>
                  </a:lnTo>
                  <a:lnTo>
                    <a:pt x="40" y="139"/>
                  </a:lnTo>
                  <a:lnTo>
                    <a:pt x="60" y="103"/>
                  </a:lnTo>
                  <a:lnTo>
                    <a:pt x="74" y="79"/>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685800"/>
              <a:endParaRPr lang="en-US" sz="1350">
                <a:solidFill>
                  <a:prstClr val="black"/>
                </a:solidFill>
                <a:latin typeface="Trebuchet MS" panose="020B0603020202020204"/>
                <a:ea typeface="宋体" panose="02010600030101010101" pitchFamily="2" charset="-122"/>
                <a:cs typeface="Arial" panose="020B0604020202020204" pitchFamily="34" charset="0"/>
              </a:endParaRPr>
            </a:p>
          </p:txBody>
        </p:sp>
      </p:grpSp>
      <p:grpSp>
        <p:nvGrpSpPr>
          <p:cNvPr id="35" name="Group 27"/>
          <p:cNvGrpSpPr>
            <a:grpSpLocks/>
          </p:cNvGrpSpPr>
          <p:nvPr/>
        </p:nvGrpSpPr>
        <p:grpSpPr bwMode="auto">
          <a:xfrm rot="-637170">
            <a:off x="6337189" y="4215021"/>
            <a:ext cx="1820466" cy="746522"/>
            <a:chOff x="336" y="2040"/>
            <a:chExt cx="1200" cy="2016"/>
          </a:xfrm>
        </p:grpSpPr>
        <p:pic>
          <p:nvPicPr>
            <p:cNvPr id="36" name="Picture 28" descr="p3012_5"/>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925410">
              <a:off x="636" y="2328"/>
              <a:ext cx="900" cy="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29" descr="p3012_8"/>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553848">
              <a:off x="480" y="2040"/>
              <a:ext cx="900" cy="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30" descr="p3012_8"/>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2407644">
              <a:off x="336" y="2544"/>
              <a:ext cx="900" cy="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AutoShape 3"/>
          <p:cNvSpPr>
            <a:spLocks noChangeArrowheads="1"/>
          </p:cNvSpPr>
          <p:nvPr/>
        </p:nvSpPr>
        <p:spPr bwMode="auto">
          <a:xfrm>
            <a:off x="4968991" y="3603428"/>
            <a:ext cx="247220" cy="224432"/>
          </a:xfrm>
          <a:prstGeom prst="irregularSeal1">
            <a:avLst/>
          </a:prstGeom>
          <a:gradFill rotWithShape="1">
            <a:gsLst>
              <a:gs pos="0">
                <a:srgbClr val="E6F8A6">
                  <a:alpha val="62000"/>
                </a:srgbClr>
              </a:gs>
              <a:gs pos="100000">
                <a:srgbClr val="FF0066"/>
              </a:gs>
            </a:gsLst>
            <a:lin ang="5400000" scaled="1"/>
          </a:gradFill>
          <a:ln>
            <a:noFill/>
          </a:ln>
          <a:effectLst/>
          <a:extLst>
            <a:ext uri="{91240B29-F687-4F45-9708-019B960494DF}">
              <a14:hiddenLine xmlns:a14="http://schemas.microsoft.com/office/drawing/2010/main" w="9525">
                <a:solidFill>
                  <a:srgbClr val="00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defTabSz="685800" fontAlgn="base">
              <a:spcBef>
                <a:spcPct val="0"/>
              </a:spcBef>
              <a:spcAft>
                <a:spcPct val="0"/>
              </a:spcAft>
            </a:pPr>
            <a:endParaRPr lang="vi-VN" altLang="en-US" sz="1125">
              <a:solidFill>
                <a:srgbClr val="FFFFFF"/>
              </a:solidFill>
              <a:ea typeface="宋体" panose="02010600030101010101" pitchFamily="2" charset="-122"/>
              <a:cs typeface="Arial" panose="020B0604020202020204" pitchFamily="34" charset="0"/>
            </a:endParaRPr>
          </a:p>
        </p:txBody>
      </p:sp>
      <p:sp>
        <p:nvSpPr>
          <p:cNvPr id="41" name="AutoShape 5"/>
          <p:cNvSpPr>
            <a:spLocks noChangeArrowheads="1"/>
          </p:cNvSpPr>
          <p:nvPr/>
        </p:nvSpPr>
        <p:spPr bwMode="auto">
          <a:xfrm>
            <a:off x="929383" y="3856904"/>
            <a:ext cx="232569" cy="214863"/>
          </a:xfrm>
          <a:prstGeom prst="star5">
            <a:avLst/>
          </a:prstGeom>
          <a:gradFill rotWithShape="1">
            <a:gsLst>
              <a:gs pos="0">
                <a:srgbClr val="FF0000"/>
              </a:gs>
              <a:gs pos="100000">
                <a:srgbClr val="FFFF00"/>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685800">
              <a:defRPr/>
            </a:pPr>
            <a:endParaRPr lang="vi-VN" sz="1013">
              <a:solidFill>
                <a:srgbClr val="FFFFFF"/>
              </a:solidFill>
              <a:latin typeface="Arial" panose="020B0604020202020204" pitchFamily="34" charset="0"/>
              <a:ea typeface="宋体" panose="02010600030101010101" pitchFamily="2" charset="-122"/>
              <a:cs typeface="Arial" panose="020B0604020202020204" pitchFamily="34" charset="0"/>
            </a:endParaRPr>
          </a:p>
        </p:txBody>
      </p:sp>
      <p:sp>
        <p:nvSpPr>
          <p:cNvPr id="42" name="AutoShape 8"/>
          <p:cNvSpPr>
            <a:spLocks noChangeArrowheads="1"/>
          </p:cNvSpPr>
          <p:nvPr/>
        </p:nvSpPr>
        <p:spPr bwMode="auto">
          <a:xfrm>
            <a:off x="3533279" y="1411956"/>
            <a:ext cx="232569" cy="214863"/>
          </a:xfrm>
          <a:prstGeom prst="star5">
            <a:avLst/>
          </a:prstGeom>
          <a:gradFill rotWithShape="1">
            <a:gsLst>
              <a:gs pos="0">
                <a:srgbClr val="FF0000"/>
              </a:gs>
              <a:gs pos="100000">
                <a:srgbClr val="FFFF00"/>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685800">
              <a:defRPr/>
            </a:pPr>
            <a:endParaRPr lang="vi-VN" sz="1013">
              <a:solidFill>
                <a:srgbClr val="FFFFFF"/>
              </a:solidFill>
              <a:latin typeface="Arial" panose="020B0604020202020204" pitchFamily="34" charset="0"/>
              <a:ea typeface="宋体" panose="02010600030101010101" pitchFamily="2" charset="-122"/>
              <a:cs typeface="Arial" panose="020B0604020202020204" pitchFamily="34" charset="0"/>
            </a:endParaRPr>
          </a:p>
        </p:txBody>
      </p:sp>
      <p:sp>
        <p:nvSpPr>
          <p:cNvPr id="43" name="AutoShape 10"/>
          <p:cNvSpPr>
            <a:spLocks noChangeArrowheads="1"/>
          </p:cNvSpPr>
          <p:nvPr/>
        </p:nvSpPr>
        <p:spPr bwMode="auto">
          <a:xfrm>
            <a:off x="4976852" y="902638"/>
            <a:ext cx="212745" cy="219977"/>
          </a:xfrm>
          <a:prstGeom prst="irregularSeal2">
            <a:avLst/>
          </a:prstGeom>
          <a:gradFill rotWithShape="1">
            <a:gsLst>
              <a:gs pos="0">
                <a:srgbClr val="FCA2B1">
                  <a:alpha val="87999"/>
                </a:srgbClr>
              </a:gs>
              <a:gs pos="100000">
                <a:srgbClr val="FF0000">
                  <a:alpha val="57999"/>
                </a:srgbClr>
              </a:gs>
            </a:gsLst>
            <a:path path="shape">
              <a:fillToRect l="50000" t="50000" r="50000" b="50000"/>
            </a:path>
          </a:gradFill>
          <a:ln>
            <a:noFill/>
          </a:ln>
          <a:effectLst/>
          <a:extLst>
            <a:ext uri="{91240B29-F687-4F45-9708-019B960494DF}">
              <a14:hiddenLine xmlns:a14="http://schemas.microsoft.com/office/drawing/2010/main" w="9525">
                <a:solidFill>
                  <a:srgbClr val="FF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defTabSz="685800" fontAlgn="base">
              <a:spcBef>
                <a:spcPct val="0"/>
              </a:spcBef>
              <a:spcAft>
                <a:spcPct val="0"/>
              </a:spcAft>
            </a:pPr>
            <a:endParaRPr lang="vi-VN" altLang="en-US" sz="1125">
              <a:solidFill>
                <a:srgbClr val="FFFFFF"/>
              </a:solidFill>
              <a:ea typeface="宋体" panose="02010600030101010101" pitchFamily="2" charset="-122"/>
              <a:cs typeface="Arial" panose="020B0604020202020204" pitchFamily="34" charset="0"/>
            </a:endParaRPr>
          </a:p>
        </p:txBody>
      </p:sp>
      <p:sp>
        <p:nvSpPr>
          <p:cNvPr id="44" name="AutoShape 14"/>
          <p:cNvSpPr>
            <a:spLocks noChangeArrowheads="1"/>
          </p:cNvSpPr>
          <p:nvPr/>
        </p:nvSpPr>
        <p:spPr bwMode="auto">
          <a:xfrm>
            <a:off x="5612236" y="1974871"/>
            <a:ext cx="222497" cy="240962"/>
          </a:xfrm>
          <a:prstGeom prst="star5">
            <a:avLst/>
          </a:prstGeom>
          <a:gradFill rotWithShape="1">
            <a:gsLst>
              <a:gs pos="0">
                <a:schemeClr val="accent1"/>
              </a:gs>
              <a:gs pos="100000">
                <a:srgbClr val="FF0066"/>
              </a:gs>
            </a:gsLst>
            <a:path path="shape">
              <a:fillToRect l="50000" t="50000" r="50000" b="50000"/>
            </a:path>
          </a:gradFill>
          <a:ln>
            <a:noFill/>
          </a:ln>
          <a:effectLst/>
          <a:extLst>
            <a:ext uri="{91240B29-F687-4F45-9708-019B960494DF}">
              <a14:hiddenLine xmlns:a14="http://schemas.microsoft.com/office/drawing/2010/main" w="9525">
                <a:solidFill>
                  <a:srgbClr val="00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685800">
              <a:defRPr/>
            </a:pPr>
            <a:endParaRPr lang="vi-VN" sz="1013">
              <a:solidFill>
                <a:srgbClr val="FFFFFF"/>
              </a:solidFill>
              <a:latin typeface="Arial" panose="020B0604020202020204" pitchFamily="34" charset="0"/>
              <a:ea typeface="宋体" panose="02010600030101010101" pitchFamily="2" charset="-122"/>
              <a:cs typeface="Arial" panose="020B0604020202020204" pitchFamily="34" charset="0"/>
            </a:endParaRPr>
          </a:p>
        </p:txBody>
      </p:sp>
      <p:sp>
        <p:nvSpPr>
          <p:cNvPr id="45" name="AutoShape 19"/>
          <p:cNvSpPr>
            <a:spLocks noChangeArrowheads="1"/>
          </p:cNvSpPr>
          <p:nvPr/>
        </p:nvSpPr>
        <p:spPr bwMode="auto">
          <a:xfrm>
            <a:off x="5174521" y="4107068"/>
            <a:ext cx="307649" cy="292284"/>
          </a:xfrm>
          <a:prstGeom prst="star5">
            <a:avLst/>
          </a:prstGeom>
          <a:gradFill rotWithShape="1">
            <a:gsLst>
              <a:gs pos="0">
                <a:srgbClr val="FFFF00"/>
              </a:gs>
              <a:gs pos="100000">
                <a:srgbClr val="1907FD"/>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685800">
              <a:defRPr/>
            </a:pPr>
            <a:endParaRPr lang="vi-VN" sz="1013">
              <a:solidFill>
                <a:srgbClr val="FFFFFF"/>
              </a:solidFill>
              <a:latin typeface="Arial" panose="020B0604020202020204" pitchFamily="34" charset="0"/>
              <a:ea typeface="宋体" panose="02010600030101010101" pitchFamily="2" charset="-122"/>
              <a:cs typeface="Arial" panose="020B0604020202020204" pitchFamily="34" charset="0"/>
            </a:endParaRPr>
          </a:p>
        </p:txBody>
      </p:sp>
      <p:sp>
        <p:nvSpPr>
          <p:cNvPr id="46" name="AutoShape 20"/>
          <p:cNvSpPr>
            <a:spLocks noChangeArrowheads="1"/>
          </p:cNvSpPr>
          <p:nvPr/>
        </p:nvSpPr>
        <p:spPr bwMode="auto">
          <a:xfrm>
            <a:off x="1528812" y="4148192"/>
            <a:ext cx="284760" cy="295763"/>
          </a:xfrm>
          <a:prstGeom prst="star4">
            <a:avLst>
              <a:gd name="adj" fmla="val 12500"/>
            </a:avLst>
          </a:prstGeom>
          <a:gradFill rotWithShape="1">
            <a:gsLst>
              <a:gs pos="0">
                <a:srgbClr val="06E81C"/>
              </a:gs>
              <a:gs pos="100000">
                <a:srgbClr val="FF8200"/>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defTabSz="685800" fontAlgn="base">
              <a:spcBef>
                <a:spcPct val="0"/>
              </a:spcBef>
              <a:spcAft>
                <a:spcPct val="0"/>
              </a:spcAft>
            </a:pPr>
            <a:endParaRPr lang="vi-VN" altLang="en-US" sz="1125">
              <a:solidFill>
                <a:srgbClr val="FFFFFF"/>
              </a:solidFill>
              <a:ea typeface="宋体" panose="02010600030101010101" pitchFamily="2" charset="-122"/>
              <a:cs typeface="Arial" panose="020B0604020202020204" pitchFamily="34" charset="0"/>
            </a:endParaRPr>
          </a:p>
        </p:txBody>
      </p:sp>
      <p:sp>
        <p:nvSpPr>
          <p:cNvPr id="47" name="AutoShape 21"/>
          <p:cNvSpPr>
            <a:spLocks noChangeArrowheads="1"/>
          </p:cNvSpPr>
          <p:nvPr/>
        </p:nvSpPr>
        <p:spPr bwMode="auto">
          <a:xfrm>
            <a:off x="4721973" y="4196928"/>
            <a:ext cx="276101" cy="302555"/>
          </a:xfrm>
          <a:prstGeom prst="star4">
            <a:avLst>
              <a:gd name="adj" fmla="val 12500"/>
            </a:avLst>
          </a:prstGeom>
          <a:gradFill rotWithShape="1">
            <a:gsLst>
              <a:gs pos="0">
                <a:srgbClr val="000082"/>
              </a:gs>
              <a:gs pos="100000">
                <a:srgbClr val="FF8200"/>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defTabSz="685800" fontAlgn="base">
              <a:spcBef>
                <a:spcPct val="0"/>
              </a:spcBef>
              <a:spcAft>
                <a:spcPct val="0"/>
              </a:spcAft>
            </a:pPr>
            <a:endParaRPr lang="vi-VN" altLang="en-US" sz="1125">
              <a:solidFill>
                <a:srgbClr val="FFFFFF"/>
              </a:solidFill>
              <a:ea typeface="宋体" panose="02010600030101010101" pitchFamily="2" charset="-122"/>
              <a:cs typeface="Arial" panose="020B0604020202020204" pitchFamily="34" charset="0"/>
            </a:endParaRPr>
          </a:p>
        </p:txBody>
      </p:sp>
      <p:sp>
        <p:nvSpPr>
          <p:cNvPr id="48" name="AutoShape 22"/>
          <p:cNvSpPr>
            <a:spLocks noChangeArrowheads="1"/>
          </p:cNvSpPr>
          <p:nvPr/>
        </p:nvSpPr>
        <p:spPr bwMode="auto">
          <a:xfrm>
            <a:off x="5569248" y="3774751"/>
            <a:ext cx="232569" cy="214863"/>
          </a:xfrm>
          <a:prstGeom prst="star5">
            <a:avLst/>
          </a:prstGeom>
          <a:gradFill rotWithShape="1">
            <a:gsLst>
              <a:gs pos="0">
                <a:srgbClr val="FF0000"/>
              </a:gs>
              <a:gs pos="100000">
                <a:srgbClr val="FFFF00"/>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685800">
              <a:defRPr/>
            </a:pPr>
            <a:endParaRPr lang="vi-VN" sz="1013">
              <a:solidFill>
                <a:srgbClr val="FFFFFF"/>
              </a:solidFill>
              <a:latin typeface="Arial" panose="020B0604020202020204" pitchFamily="34" charset="0"/>
              <a:ea typeface="宋体" panose="02010600030101010101" pitchFamily="2" charset="-122"/>
              <a:cs typeface="Arial" panose="020B0604020202020204" pitchFamily="34" charset="0"/>
            </a:endParaRPr>
          </a:p>
        </p:txBody>
      </p:sp>
      <p:sp>
        <p:nvSpPr>
          <p:cNvPr id="49" name="AutoShape 4"/>
          <p:cNvSpPr>
            <a:spLocks noChangeArrowheads="1"/>
          </p:cNvSpPr>
          <p:nvPr/>
        </p:nvSpPr>
        <p:spPr bwMode="auto">
          <a:xfrm>
            <a:off x="854633" y="2847282"/>
            <a:ext cx="211511" cy="236612"/>
          </a:xfrm>
          <a:prstGeom prst="irregularSeal1">
            <a:avLst/>
          </a:prstGeom>
          <a:gradFill rotWithShape="1">
            <a:gsLst>
              <a:gs pos="0">
                <a:srgbClr val="FF0066"/>
              </a:gs>
              <a:gs pos="100000">
                <a:srgbClr val="FF0000">
                  <a:alpha val="3998"/>
                </a:srgbClr>
              </a:gs>
            </a:gsLst>
            <a:path path="rect">
              <a:fillToRect r="100000" b="10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defTabSz="685800" fontAlgn="base">
              <a:spcBef>
                <a:spcPct val="0"/>
              </a:spcBef>
              <a:spcAft>
                <a:spcPct val="0"/>
              </a:spcAft>
            </a:pPr>
            <a:endParaRPr lang="vi-VN" altLang="en-US" sz="1125">
              <a:solidFill>
                <a:srgbClr val="FFFFFF"/>
              </a:solidFill>
              <a:ea typeface="宋体" panose="02010600030101010101" pitchFamily="2" charset="-122"/>
              <a:cs typeface="Arial" panose="020B0604020202020204" pitchFamily="34" charset="0"/>
            </a:endParaRPr>
          </a:p>
        </p:txBody>
      </p:sp>
      <p:sp>
        <p:nvSpPr>
          <p:cNvPr id="50" name="AutoShape 7"/>
          <p:cNvSpPr>
            <a:spLocks noChangeArrowheads="1"/>
          </p:cNvSpPr>
          <p:nvPr/>
        </p:nvSpPr>
        <p:spPr bwMode="auto">
          <a:xfrm>
            <a:off x="1696951" y="920316"/>
            <a:ext cx="263699" cy="375794"/>
          </a:xfrm>
          <a:prstGeom prst="irregularSeal1">
            <a:avLst/>
          </a:prstGeom>
          <a:gradFill rotWithShape="1">
            <a:gsLst>
              <a:gs pos="0">
                <a:srgbClr val="FF0000"/>
              </a:gs>
              <a:gs pos="100000">
                <a:srgbClr val="1907FD"/>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defTabSz="685800" fontAlgn="base">
              <a:spcBef>
                <a:spcPct val="0"/>
              </a:spcBef>
              <a:spcAft>
                <a:spcPct val="0"/>
              </a:spcAft>
            </a:pPr>
            <a:endParaRPr lang="vi-VN" altLang="en-US" sz="1125">
              <a:solidFill>
                <a:srgbClr val="FFFFFF"/>
              </a:solidFill>
              <a:ea typeface="宋体" panose="02010600030101010101" pitchFamily="2" charset="-122"/>
              <a:cs typeface="Arial" panose="020B0604020202020204" pitchFamily="34" charset="0"/>
            </a:endParaRPr>
          </a:p>
        </p:txBody>
      </p:sp>
      <p:sp>
        <p:nvSpPr>
          <p:cNvPr id="51" name="AutoShape 9"/>
          <p:cNvSpPr>
            <a:spLocks noChangeArrowheads="1"/>
          </p:cNvSpPr>
          <p:nvPr/>
        </p:nvSpPr>
        <p:spPr bwMode="auto">
          <a:xfrm>
            <a:off x="1960649" y="2356995"/>
            <a:ext cx="383520" cy="341711"/>
          </a:xfrm>
          <a:prstGeom prst="star5">
            <a:avLst/>
          </a:prstGeom>
          <a:gradFill rotWithShape="1">
            <a:gsLst>
              <a:gs pos="0">
                <a:srgbClr val="FFFF00"/>
              </a:gs>
              <a:gs pos="100000">
                <a:srgbClr val="1907FD"/>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685800">
              <a:defRPr/>
            </a:pPr>
            <a:endParaRPr lang="vi-VN" sz="1013">
              <a:solidFill>
                <a:srgbClr val="FFFFFF"/>
              </a:solidFill>
              <a:latin typeface="Arial" panose="020B0604020202020204" pitchFamily="34" charset="0"/>
              <a:ea typeface="宋体" panose="02010600030101010101" pitchFamily="2" charset="-122"/>
              <a:cs typeface="Arial" panose="020B0604020202020204" pitchFamily="34" charset="0"/>
            </a:endParaRPr>
          </a:p>
        </p:txBody>
      </p:sp>
      <p:sp>
        <p:nvSpPr>
          <p:cNvPr id="52" name="AutoShape 11"/>
          <p:cNvSpPr>
            <a:spLocks noChangeArrowheads="1"/>
          </p:cNvSpPr>
          <p:nvPr/>
        </p:nvSpPr>
        <p:spPr bwMode="auto">
          <a:xfrm>
            <a:off x="2987936" y="2281140"/>
            <a:ext cx="211509" cy="236612"/>
          </a:xfrm>
          <a:prstGeom prst="irregularSeal1">
            <a:avLst/>
          </a:prstGeom>
          <a:gradFill rotWithShape="1">
            <a:gsLst>
              <a:gs pos="0">
                <a:srgbClr val="FF0066"/>
              </a:gs>
              <a:gs pos="100000">
                <a:srgbClr val="FF0000">
                  <a:alpha val="3998"/>
                </a:srgbClr>
              </a:gs>
            </a:gsLst>
            <a:path path="rect">
              <a:fillToRect r="100000" b="10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defTabSz="685800" fontAlgn="base">
              <a:spcBef>
                <a:spcPct val="0"/>
              </a:spcBef>
              <a:spcAft>
                <a:spcPct val="0"/>
              </a:spcAft>
            </a:pPr>
            <a:endParaRPr lang="vi-VN" altLang="en-US" sz="1125">
              <a:solidFill>
                <a:srgbClr val="FFFFFF"/>
              </a:solidFill>
              <a:ea typeface="宋体" panose="02010600030101010101" pitchFamily="2" charset="-122"/>
              <a:cs typeface="Arial" panose="020B0604020202020204" pitchFamily="34" charset="0"/>
            </a:endParaRPr>
          </a:p>
        </p:txBody>
      </p:sp>
      <p:sp>
        <p:nvSpPr>
          <p:cNvPr id="53" name="AutoShape 13"/>
          <p:cNvSpPr>
            <a:spLocks noChangeArrowheads="1"/>
          </p:cNvSpPr>
          <p:nvPr/>
        </p:nvSpPr>
        <p:spPr bwMode="auto">
          <a:xfrm>
            <a:off x="1553713" y="1530840"/>
            <a:ext cx="293000" cy="220952"/>
          </a:xfrm>
          <a:prstGeom prst="star4">
            <a:avLst>
              <a:gd name="adj" fmla="val 12500"/>
            </a:avLst>
          </a:prstGeom>
          <a:solidFill>
            <a:srgbClr val="FF0000"/>
          </a:solidFill>
          <a:ln>
            <a:noFill/>
          </a:ln>
          <a:effectLst/>
          <a:extLst>
            <a:ext uri="{91240B29-F687-4F45-9708-019B960494DF}">
              <a14:hiddenLine xmlns:a14="http://schemas.microsoft.com/office/drawing/2010/main" w="9525">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defTabSz="685800" fontAlgn="base">
              <a:spcBef>
                <a:spcPct val="0"/>
              </a:spcBef>
              <a:spcAft>
                <a:spcPct val="0"/>
              </a:spcAft>
            </a:pPr>
            <a:endParaRPr lang="vi-VN" altLang="en-US" sz="1125">
              <a:solidFill>
                <a:srgbClr val="FFFFFF"/>
              </a:solidFill>
              <a:ea typeface="宋体" panose="02010600030101010101" pitchFamily="2" charset="-122"/>
              <a:cs typeface="Arial" panose="020B0604020202020204" pitchFamily="34" charset="0"/>
            </a:endParaRPr>
          </a:p>
        </p:txBody>
      </p:sp>
      <p:sp>
        <p:nvSpPr>
          <p:cNvPr id="54" name="AutoShape 17"/>
          <p:cNvSpPr>
            <a:spLocks noChangeArrowheads="1"/>
          </p:cNvSpPr>
          <p:nvPr/>
        </p:nvSpPr>
        <p:spPr bwMode="auto">
          <a:xfrm>
            <a:off x="2144122" y="3787789"/>
            <a:ext cx="340907" cy="384423"/>
          </a:xfrm>
          <a:prstGeom prst="star5">
            <a:avLst/>
          </a:prstGeom>
          <a:gradFill rotWithShape="1">
            <a:gsLst>
              <a:gs pos="0">
                <a:srgbClr val="1907FD"/>
              </a:gs>
              <a:gs pos="100000">
                <a:schemeClr val="bg1"/>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685800">
              <a:defRPr/>
            </a:pPr>
            <a:endParaRPr lang="vi-VN" sz="1013">
              <a:solidFill>
                <a:srgbClr val="FFFFFF"/>
              </a:solidFill>
              <a:latin typeface="Arial" panose="020B0604020202020204" pitchFamily="34" charset="0"/>
              <a:ea typeface="宋体" panose="02010600030101010101" pitchFamily="2" charset="-122"/>
              <a:cs typeface="Arial" panose="020B0604020202020204" pitchFamily="34" charset="0"/>
            </a:endParaRPr>
          </a:p>
        </p:txBody>
      </p:sp>
      <p:sp>
        <p:nvSpPr>
          <p:cNvPr id="55" name="WordArt 11"/>
          <p:cNvSpPr>
            <a:spLocks noChangeArrowheads="1" noChangeShapeType="1" noTextEdit="1"/>
          </p:cNvSpPr>
          <p:nvPr/>
        </p:nvSpPr>
        <p:spPr bwMode="auto">
          <a:xfrm>
            <a:off x="1750395" y="1186381"/>
            <a:ext cx="6936405" cy="2564734"/>
          </a:xfrm>
          <a:prstGeom prst="rect">
            <a:avLst/>
          </a:prstGeom>
        </p:spPr>
        <p:txBody>
          <a:bodyPr wrap="none" fromWordArt="1">
            <a:prstTxWarp prst="textWave1">
              <a:avLst>
                <a:gd name="adj1" fmla="val 13005"/>
                <a:gd name="adj2" fmla="val -10000"/>
              </a:avLst>
            </a:prstTxWarp>
            <a:scene3d>
              <a:camera prst="legacyObliqueRight"/>
              <a:lightRig rig="legacyHarsh3" dir="t"/>
            </a:scene3d>
            <a:sp3d extrusionH="100000" prstMaterial="legacyMatte">
              <a:extrusionClr>
                <a:srgbClr val="663300"/>
              </a:extrusionClr>
              <a:contourClr>
                <a:srgbClr val="FFFF00"/>
              </a:contourClr>
            </a:sp3d>
          </a:bodyPr>
          <a:lstStyle/>
          <a:p>
            <a:pPr algn="ctr" defTabSz="685800" eaLnBrk="0" fontAlgn="base" hangingPunct="0">
              <a:spcBef>
                <a:spcPct val="0"/>
              </a:spcBef>
              <a:spcAft>
                <a:spcPct val="0"/>
              </a:spcAft>
            </a:pPr>
            <a:endParaRPr lang="en-US" sz="2700" kern="10" dirty="0">
              <a:ln w="9525">
                <a:round/>
                <a:headEnd/>
                <a:tailEnd/>
              </a:ln>
              <a:gradFill rotWithShape="1">
                <a:gsLst>
                  <a:gs pos="0">
                    <a:srgbClr val="FFFF00"/>
                  </a:gs>
                  <a:gs pos="100000">
                    <a:srgbClr val="FF3300"/>
                  </a:gs>
                </a:gsLst>
                <a:path path="rect">
                  <a:fillToRect l="50000" t="50000" r="50000" b="50000"/>
                </a:path>
              </a:gradFill>
              <a:latin typeface="#9Slide03 Aturdida" pitchFamily="2" charset="0"/>
              <a:cs typeface="#9Slide03 Arima Madurai Black" panose="00000A00000000000000" pitchFamily="2" charset="0"/>
            </a:endParaRPr>
          </a:p>
        </p:txBody>
      </p:sp>
      <p:pic>
        <p:nvPicPr>
          <p:cNvPr id="57" name="Picture 4" descr="POINSET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flipH="1" flipV="1">
            <a:off x="6670679" y="4196927"/>
            <a:ext cx="2215355" cy="2213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xmlns="" id="{0577855D-34F4-4399-B78E-B6F9D6A6EA67}"/>
              </a:ext>
            </a:extLst>
          </p:cNvPr>
          <p:cNvSpPr txBox="1"/>
          <p:nvPr/>
        </p:nvSpPr>
        <p:spPr>
          <a:xfrm>
            <a:off x="1161952" y="1315377"/>
            <a:ext cx="7578291" cy="2077492"/>
          </a:xfrm>
          <a:prstGeom prst="rect">
            <a:avLst/>
          </a:prstGeom>
          <a:noFill/>
        </p:spPr>
        <p:txBody>
          <a:bodyPr wrap="square" rtlCol="0">
            <a:spAutoFit/>
          </a:bodyPr>
          <a:lstStyle/>
          <a:p>
            <a:pPr algn="ctr">
              <a:lnSpc>
                <a:spcPct val="150000"/>
              </a:lnSpc>
            </a:pPr>
            <a:r>
              <a:rPr lang="en-US" sz="3600" b="1" dirty="0">
                <a:solidFill>
                  <a:srgbClr val="00B0F0"/>
                </a:solidFill>
                <a:latin typeface="Times New Roman" panose="02020603050405020304" pitchFamily="18" charset="0"/>
                <a:ea typeface="Calibri" panose="020F0502020204030204" pitchFamily="34" charset="0"/>
                <a:cs typeface="Arial" panose="020B0604020202020204" pitchFamily="34" charset="0"/>
              </a:rPr>
              <a:t>TIẾT </a:t>
            </a:r>
            <a:r>
              <a:rPr lang="en-US" sz="3600" b="1" dirty="0" smtClean="0">
                <a:solidFill>
                  <a:srgbClr val="00B0F0"/>
                </a:solidFill>
                <a:latin typeface="Times New Roman" panose="02020603050405020304" pitchFamily="18" charset="0"/>
                <a:ea typeface="Calibri" panose="020F0502020204030204" pitchFamily="34" charset="0"/>
                <a:cs typeface="Arial" panose="020B0604020202020204" pitchFamily="34" charset="0"/>
              </a:rPr>
              <a:t>135,136:</a:t>
            </a:r>
            <a:r>
              <a:rPr lang="vi-VN" sz="3600" b="1" dirty="0">
                <a:solidFill>
                  <a:srgbClr val="00B0F0"/>
                </a:solidFill>
                <a:latin typeface="Times New Roman" panose="02020603050405020304" pitchFamily="18" charset="0"/>
                <a:ea typeface="Calibri" panose="020F0502020204030204" pitchFamily="34" charset="0"/>
                <a:cs typeface="Arial" panose="020B0604020202020204" pitchFamily="34" charset="0"/>
              </a:rPr>
              <a:t>VIẾT</a:t>
            </a:r>
            <a:endParaRPr lang="vi-VN" sz="3600" dirty="0">
              <a:latin typeface="Calibri" panose="020F0502020204030204" pitchFamily="34" charset="0"/>
              <a:ea typeface="Calibri" panose="020F0502020204030204" pitchFamily="34" charset="0"/>
              <a:cs typeface="Arial" panose="020B0604020202020204" pitchFamily="34" charset="0"/>
            </a:endParaRPr>
          </a:p>
          <a:p>
            <a:pPr algn="ctr">
              <a:lnSpc>
                <a:spcPct val="150000"/>
              </a:lnSpc>
            </a:pPr>
            <a:r>
              <a:rPr lang="en-US" sz="3600" b="1" dirty="0">
                <a:solidFill>
                  <a:srgbClr val="FF0000"/>
                </a:solidFill>
                <a:latin typeface="Times New Roman" panose="02020603050405020304" pitchFamily="18" charset="0"/>
                <a:ea typeface="Times New Roman" panose="02020603050405020304" pitchFamily="18" charset="0"/>
                <a:cs typeface="Arial" panose="020B0604020202020204" pitchFamily="34" charset="0"/>
              </a:rPr>
              <a:t>TÓM TẮT VĂN BẢN THÔNG TIN</a:t>
            </a:r>
          </a:p>
          <a:p>
            <a:pPr algn="ctr">
              <a:lnSpc>
                <a:spcPct val="150000"/>
              </a:lnSpc>
            </a:pPr>
            <a:endParaRPr lang="vi-VN" sz="1400" dirty="0">
              <a:latin typeface="Calibri" panose="020F0502020204030204" pitchFamily="34" charset="0"/>
              <a:ea typeface="Calibri" panose="020F050202020403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447895670"/>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strVal val="#ppt_w*0.70"/>
                                          </p:val>
                                        </p:tav>
                                        <p:tav tm="100000">
                                          <p:val>
                                            <p:strVal val="#ppt_w"/>
                                          </p:val>
                                        </p:tav>
                                      </p:tavLst>
                                    </p:anim>
                                    <p:anim calcmode="lin" valueType="num">
                                      <p:cBhvr>
                                        <p:cTn id="8" dur="1000" fill="hold"/>
                                        <p:tgtEl>
                                          <p:spTgt spid="10"/>
                                        </p:tgtEl>
                                        <p:attrNameLst>
                                          <p:attrName>ppt_h</p:attrName>
                                        </p:attrNameLst>
                                      </p:cBhvr>
                                      <p:tavLst>
                                        <p:tav tm="0">
                                          <p:val>
                                            <p:strVal val="#ppt_h"/>
                                          </p:val>
                                        </p:tav>
                                        <p:tav tm="100000">
                                          <p:val>
                                            <p:strVal val="#ppt_h"/>
                                          </p:val>
                                        </p:tav>
                                      </p:tavLst>
                                    </p:anim>
                                    <p:animEffect transition="in" filter="fade">
                                      <p:cBhvr>
                                        <p:cTn id="9" dur="1000"/>
                                        <p:tgtEl>
                                          <p:spTgt spid="10"/>
                                        </p:tgtEl>
                                      </p:cBhvr>
                                    </p:animEffect>
                                  </p:childTnLst>
                                </p:cTn>
                              </p:par>
                              <p:par>
                                <p:cTn id="10" presetID="7" presetClass="entr" presetSubtype="4" fill="hold" nodeType="withEffect">
                                  <p:stCondLst>
                                    <p:cond delay="0"/>
                                  </p:stCondLst>
                                  <p:childTnLst>
                                    <p:set>
                                      <p:cBhvr>
                                        <p:cTn id="11" dur="1" fill="hold">
                                          <p:stCondLst>
                                            <p:cond delay="0"/>
                                          </p:stCondLst>
                                        </p:cTn>
                                        <p:tgtEl>
                                          <p:spTgt spid="35"/>
                                        </p:tgtEl>
                                        <p:attrNameLst>
                                          <p:attrName>style.visibility</p:attrName>
                                        </p:attrNameLst>
                                      </p:cBhvr>
                                      <p:to>
                                        <p:strVal val="visible"/>
                                      </p:to>
                                    </p:set>
                                    <p:anim calcmode="lin" valueType="num">
                                      <p:cBhvr additive="base">
                                        <p:cTn id="12" dur="5000" fill="hold"/>
                                        <p:tgtEl>
                                          <p:spTgt spid="35"/>
                                        </p:tgtEl>
                                        <p:attrNameLst>
                                          <p:attrName>ppt_x</p:attrName>
                                        </p:attrNameLst>
                                      </p:cBhvr>
                                      <p:tavLst>
                                        <p:tav tm="0">
                                          <p:val>
                                            <p:strVal val="#ppt_x"/>
                                          </p:val>
                                        </p:tav>
                                        <p:tav tm="100000">
                                          <p:val>
                                            <p:strVal val="#ppt_x"/>
                                          </p:val>
                                        </p:tav>
                                      </p:tavLst>
                                    </p:anim>
                                    <p:anim calcmode="lin" valueType="num">
                                      <p:cBhvr additive="base">
                                        <p:cTn id="13" dur="5000" fill="hold"/>
                                        <p:tgtEl>
                                          <p:spTgt spid="35"/>
                                        </p:tgtEl>
                                        <p:attrNameLst>
                                          <p:attrName>ppt_y</p:attrName>
                                        </p:attrNameLst>
                                      </p:cBhvr>
                                      <p:tavLst>
                                        <p:tav tm="0">
                                          <p:val>
                                            <p:strVal val="1+#ppt_h/2"/>
                                          </p:val>
                                        </p:tav>
                                        <p:tav tm="100000">
                                          <p:val>
                                            <p:strVal val="#ppt_y"/>
                                          </p:val>
                                        </p:tav>
                                      </p:tavLst>
                                    </p:anim>
                                  </p:childTnLst>
                                </p:cTn>
                              </p:par>
                              <p:par>
                                <p:cTn id="14" presetID="23" presetClass="entr" presetSubtype="528" repeatCount="indefinite" fill="hold" grpId="0" nodeType="withEffect">
                                  <p:stCondLst>
                                    <p:cond delay="500"/>
                                  </p:stCondLst>
                                  <p:childTnLst>
                                    <p:set>
                                      <p:cBhvr>
                                        <p:cTn id="15" dur="1" fill="hold">
                                          <p:stCondLst>
                                            <p:cond delay="0"/>
                                          </p:stCondLst>
                                        </p:cTn>
                                        <p:tgtEl>
                                          <p:spTgt spid="40"/>
                                        </p:tgtEl>
                                        <p:attrNameLst>
                                          <p:attrName>style.visibility</p:attrName>
                                        </p:attrNameLst>
                                      </p:cBhvr>
                                      <p:to>
                                        <p:strVal val="visible"/>
                                      </p:to>
                                    </p:set>
                                    <p:anim calcmode="lin" valueType="num">
                                      <p:cBhvr>
                                        <p:cTn id="16" dur="1000" fill="hold"/>
                                        <p:tgtEl>
                                          <p:spTgt spid="40"/>
                                        </p:tgtEl>
                                        <p:attrNameLst>
                                          <p:attrName>ppt_w</p:attrName>
                                        </p:attrNameLst>
                                      </p:cBhvr>
                                      <p:tavLst>
                                        <p:tav tm="0">
                                          <p:val>
                                            <p:fltVal val="0"/>
                                          </p:val>
                                        </p:tav>
                                        <p:tav tm="100000">
                                          <p:val>
                                            <p:strVal val="#ppt_w"/>
                                          </p:val>
                                        </p:tav>
                                      </p:tavLst>
                                    </p:anim>
                                    <p:anim calcmode="lin" valueType="num">
                                      <p:cBhvr>
                                        <p:cTn id="17" dur="1000" fill="hold"/>
                                        <p:tgtEl>
                                          <p:spTgt spid="40"/>
                                        </p:tgtEl>
                                        <p:attrNameLst>
                                          <p:attrName>ppt_h</p:attrName>
                                        </p:attrNameLst>
                                      </p:cBhvr>
                                      <p:tavLst>
                                        <p:tav tm="0">
                                          <p:val>
                                            <p:fltVal val="0"/>
                                          </p:val>
                                        </p:tav>
                                        <p:tav tm="100000">
                                          <p:val>
                                            <p:strVal val="#ppt_h"/>
                                          </p:val>
                                        </p:tav>
                                      </p:tavLst>
                                    </p:anim>
                                    <p:anim calcmode="lin" valueType="num">
                                      <p:cBhvr>
                                        <p:cTn id="18" dur="1000" fill="hold"/>
                                        <p:tgtEl>
                                          <p:spTgt spid="40"/>
                                        </p:tgtEl>
                                        <p:attrNameLst>
                                          <p:attrName>ppt_x</p:attrName>
                                        </p:attrNameLst>
                                      </p:cBhvr>
                                      <p:tavLst>
                                        <p:tav tm="0">
                                          <p:val>
                                            <p:fltVal val="0.5"/>
                                          </p:val>
                                        </p:tav>
                                        <p:tav tm="100000">
                                          <p:val>
                                            <p:strVal val="#ppt_x"/>
                                          </p:val>
                                        </p:tav>
                                      </p:tavLst>
                                    </p:anim>
                                    <p:anim calcmode="lin" valueType="num">
                                      <p:cBhvr>
                                        <p:cTn id="19" dur="1000" fill="hold"/>
                                        <p:tgtEl>
                                          <p:spTgt spid="40"/>
                                        </p:tgtEl>
                                        <p:attrNameLst>
                                          <p:attrName>ppt_y</p:attrName>
                                        </p:attrNameLst>
                                      </p:cBhvr>
                                      <p:tavLst>
                                        <p:tav tm="0">
                                          <p:val>
                                            <p:fltVal val="0.5"/>
                                          </p:val>
                                        </p:tav>
                                        <p:tav tm="100000">
                                          <p:val>
                                            <p:strVal val="#ppt_y"/>
                                          </p:val>
                                        </p:tav>
                                      </p:tavLst>
                                    </p:anim>
                                  </p:childTnLst>
                                </p:cTn>
                              </p:par>
                              <p:par>
                                <p:cTn id="20" presetID="23" presetClass="entr" presetSubtype="528" repeatCount="indefinite" fill="hold" nodeType="withEffect">
                                  <p:stCondLst>
                                    <p:cond delay="0"/>
                                  </p:stCondLst>
                                  <p:childTnLst>
                                    <p:set>
                                      <p:cBhvr>
                                        <p:cTn id="21" dur="1" fill="hold">
                                          <p:stCondLst>
                                            <p:cond delay="0"/>
                                          </p:stCondLst>
                                        </p:cTn>
                                        <p:tgtEl>
                                          <p:spTgt spid="41"/>
                                        </p:tgtEl>
                                        <p:attrNameLst>
                                          <p:attrName>style.visibility</p:attrName>
                                        </p:attrNameLst>
                                      </p:cBhvr>
                                      <p:to>
                                        <p:strVal val="visible"/>
                                      </p:to>
                                    </p:set>
                                    <p:anim calcmode="lin" valueType="num">
                                      <p:cBhvr>
                                        <p:cTn id="22" dur="1000" fill="hold"/>
                                        <p:tgtEl>
                                          <p:spTgt spid="41"/>
                                        </p:tgtEl>
                                        <p:attrNameLst>
                                          <p:attrName>ppt_w</p:attrName>
                                        </p:attrNameLst>
                                      </p:cBhvr>
                                      <p:tavLst>
                                        <p:tav tm="0">
                                          <p:val>
                                            <p:fltVal val="0"/>
                                          </p:val>
                                        </p:tav>
                                        <p:tav tm="100000">
                                          <p:val>
                                            <p:strVal val="#ppt_w"/>
                                          </p:val>
                                        </p:tav>
                                      </p:tavLst>
                                    </p:anim>
                                    <p:anim calcmode="lin" valueType="num">
                                      <p:cBhvr>
                                        <p:cTn id="23" dur="1000" fill="hold"/>
                                        <p:tgtEl>
                                          <p:spTgt spid="41"/>
                                        </p:tgtEl>
                                        <p:attrNameLst>
                                          <p:attrName>ppt_h</p:attrName>
                                        </p:attrNameLst>
                                      </p:cBhvr>
                                      <p:tavLst>
                                        <p:tav tm="0">
                                          <p:val>
                                            <p:fltVal val="0"/>
                                          </p:val>
                                        </p:tav>
                                        <p:tav tm="100000">
                                          <p:val>
                                            <p:strVal val="#ppt_h"/>
                                          </p:val>
                                        </p:tav>
                                      </p:tavLst>
                                    </p:anim>
                                    <p:anim calcmode="lin" valueType="num">
                                      <p:cBhvr>
                                        <p:cTn id="24" dur="1000" fill="hold"/>
                                        <p:tgtEl>
                                          <p:spTgt spid="41"/>
                                        </p:tgtEl>
                                        <p:attrNameLst>
                                          <p:attrName>ppt_x</p:attrName>
                                        </p:attrNameLst>
                                      </p:cBhvr>
                                      <p:tavLst>
                                        <p:tav tm="0">
                                          <p:val>
                                            <p:fltVal val="0.5"/>
                                          </p:val>
                                        </p:tav>
                                        <p:tav tm="100000">
                                          <p:val>
                                            <p:strVal val="#ppt_x"/>
                                          </p:val>
                                        </p:tav>
                                      </p:tavLst>
                                    </p:anim>
                                    <p:anim calcmode="lin" valueType="num">
                                      <p:cBhvr>
                                        <p:cTn id="25" dur="1000" fill="hold"/>
                                        <p:tgtEl>
                                          <p:spTgt spid="41"/>
                                        </p:tgtEl>
                                        <p:attrNameLst>
                                          <p:attrName>ppt_y</p:attrName>
                                        </p:attrNameLst>
                                      </p:cBhvr>
                                      <p:tavLst>
                                        <p:tav tm="0">
                                          <p:val>
                                            <p:fltVal val="0.5"/>
                                          </p:val>
                                        </p:tav>
                                        <p:tav tm="100000">
                                          <p:val>
                                            <p:strVal val="#ppt_y"/>
                                          </p:val>
                                        </p:tav>
                                      </p:tavLst>
                                    </p:anim>
                                  </p:childTnLst>
                                </p:cTn>
                              </p:par>
                              <p:par>
                                <p:cTn id="26" presetID="23" presetClass="entr" presetSubtype="528" repeatCount="indefinite" fill="hold" nodeType="withEffect">
                                  <p:stCondLst>
                                    <p:cond delay="0"/>
                                  </p:stCondLst>
                                  <p:childTnLst>
                                    <p:set>
                                      <p:cBhvr>
                                        <p:cTn id="27" dur="1" fill="hold">
                                          <p:stCondLst>
                                            <p:cond delay="0"/>
                                          </p:stCondLst>
                                        </p:cTn>
                                        <p:tgtEl>
                                          <p:spTgt spid="42"/>
                                        </p:tgtEl>
                                        <p:attrNameLst>
                                          <p:attrName>style.visibility</p:attrName>
                                        </p:attrNameLst>
                                      </p:cBhvr>
                                      <p:to>
                                        <p:strVal val="visible"/>
                                      </p:to>
                                    </p:set>
                                    <p:anim calcmode="lin" valueType="num">
                                      <p:cBhvr>
                                        <p:cTn id="28" dur="1000" fill="hold"/>
                                        <p:tgtEl>
                                          <p:spTgt spid="42"/>
                                        </p:tgtEl>
                                        <p:attrNameLst>
                                          <p:attrName>ppt_w</p:attrName>
                                        </p:attrNameLst>
                                      </p:cBhvr>
                                      <p:tavLst>
                                        <p:tav tm="0">
                                          <p:val>
                                            <p:fltVal val="0"/>
                                          </p:val>
                                        </p:tav>
                                        <p:tav tm="100000">
                                          <p:val>
                                            <p:strVal val="#ppt_w"/>
                                          </p:val>
                                        </p:tav>
                                      </p:tavLst>
                                    </p:anim>
                                    <p:anim calcmode="lin" valueType="num">
                                      <p:cBhvr>
                                        <p:cTn id="29" dur="1000" fill="hold"/>
                                        <p:tgtEl>
                                          <p:spTgt spid="42"/>
                                        </p:tgtEl>
                                        <p:attrNameLst>
                                          <p:attrName>ppt_h</p:attrName>
                                        </p:attrNameLst>
                                      </p:cBhvr>
                                      <p:tavLst>
                                        <p:tav tm="0">
                                          <p:val>
                                            <p:fltVal val="0"/>
                                          </p:val>
                                        </p:tav>
                                        <p:tav tm="100000">
                                          <p:val>
                                            <p:strVal val="#ppt_h"/>
                                          </p:val>
                                        </p:tav>
                                      </p:tavLst>
                                    </p:anim>
                                    <p:anim calcmode="lin" valueType="num">
                                      <p:cBhvr>
                                        <p:cTn id="30" dur="1000" fill="hold"/>
                                        <p:tgtEl>
                                          <p:spTgt spid="42"/>
                                        </p:tgtEl>
                                        <p:attrNameLst>
                                          <p:attrName>ppt_x</p:attrName>
                                        </p:attrNameLst>
                                      </p:cBhvr>
                                      <p:tavLst>
                                        <p:tav tm="0">
                                          <p:val>
                                            <p:fltVal val="0.5"/>
                                          </p:val>
                                        </p:tav>
                                        <p:tav tm="100000">
                                          <p:val>
                                            <p:strVal val="#ppt_x"/>
                                          </p:val>
                                        </p:tav>
                                      </p:tavLst>
                                    </p:anim>
                                    <p:anim calcmode="lin" valueType="num">
                                      <p:cBhvr>
                                        <p:cTn id="31" dur="1000" fill="hold"/>
                                        <p:tgtEl>
                                          <p:spTgt spid="42"/>
                                        </p:tgtEl>
                                        <p:attrNameLst>
                                          <p:attrName>ppt_y</p:attrName>
                                        </p:attrNameLst>
                                      </p:cBhvr>
                                      <p:tavLst>
                                        <p:tav tm="0">
                                          <p:val>
                                            <p:fltVal val="0.5"/>
                                          </p:val>
                                        </p:tav>
                                        <p:tav tm="100000">
                                          <p:val>
                                            <p:strVal val="#ppt_y"/>
                                          </p:val>
                                        </p:tav>
                                      </p:tavLst>
                                    </p:anim>
                                  </p:childTnLst>
                                </p:cTn>
                              </p:par>
                              <p:par>
                                <p:cTn id="32" presetID="23" presetClass="entr" presetSubtype="528" repeatCount="indefinite" fill="hold" grpId="0" nodeType="withEffect">
                                  <p:stCondLst>
                                    <p:cond delay="1500"/>
                                  </p:stCondLst>
                                  <p:childTnLst>
                                    <p:set>
                                      <p:cBhvr>
                                        <p:cTn id="33" dur="1" fill="hold">
                                          <p:stCondLst>
                                            <p:cond delay="0"/>
                                          </p:stCondLst>
                                        </p:cTn>
                                        <p:tgtEl>
                                          <p:spTgt spid="43"/>
                                        </p:tgtEl>
                                        <p:attrNameLst>
                                          <p:attrName>style.visibility</p:attrName>
                                        </p:attrNameLst>
                                      </p:cBhvr>
                                      <p:to>
                                        <p:strVal val="visible"/>
                                      </p:to>
                                    </p:set>
                                    <p:anim calcmode="lin" valueType="num">
                                      <p:cBhvr>
                                        <p:cTn id="34" dur="1000" fill="hold"/>
                                        <p:tgtEl>
                                          <p:spTgt spid="43"/>
                                        </p:tgtEl>
                                        <p:attrNameLst>
                                          <p:attrName>ppt_w</p:attrName>
                                        </p:attrNameLst>
                                      </p:cBhvr>
                                      <p:tavLst>
                                        <p:tav tm="0">
                                          <p:val>
                                            <p:fltVal val="0"/>
                                          </p:val>
                                        </p:tav>
                                        <p:tav tm="100000">
                                          <p:val>
                                            <p:strVal val="#ppt_w"/>
                                          </p:val>
                                        </p:tav>
                                      </p:tavLst>
                                    </p:anim>
                                    <p:anim calcmode="lin" valueType="num">
                                      <p:cBhvr>
                                        <p:cTn id="35" dur="1000" fill="hold"/>
                                        <p:tgtEl>
                                          <p:spTgt spid="43"/>
                                        </p:tgtEl>
                                        <p:attrNameLst>
                                          <p:attrName>ppt_h</p:attrName>
                                        </p:attrNameLst>
                                      </p:cBhvr>
                                      <p:tavLst>
                                        <p:tav tm="0">
                                          <p:val>
                                            <p:fltVal val="0"/>
                                          </p:val>
                                        </p:tav>
                                        <p:tav tm="100000">
                                          <p:val>
                                            <p:strVal val="#ppt_h"/>
                                          </p:val>
                                        </p:tav>
                                      </p:tavLst>
                                    </p:anim>
                                    <p:anim calcmode="lin" valueType="num">
                                      <p:cBhvr>
                                        <p:cTn id="36" dur="1000" fill="hold"/>
                                        <p:tgtEl>
                                          <p:spTgt spid="43"/>
                                        </p:tgtEl>
                                        <p:attrNameLst>
                                          <p:attrName>ppt_x</p:attrName>
                                        </p:attrNameLst>
                                      </p:cBhvr>
                                      <p:tavLst>
                                        <p:tav tm="0">
                                          <p:val>
                                            <p:fltVal val="0.5"/>
                                          </p:val>
                                        </p:tav>
                                        <p:tav tm="100000">
                                          <p:val>
                                            <p:strVal val="#ppt_x"/>
                                          </p:val>
                                        </p:tav>
                                      </p:tavLst>
                                    </p:anim>
                                    <p:anim calcmode="lin" valueType="num">
                                      <p:cBhvr>
                                        <p:cTn id="37" dur="1000" fill="hold"/>
                                        <p:tgtEl>
                                          <p:spTgt spid="43"/>
                                        </p:tgtEl>
                                        <p:attrNameLst>
                                          <p:attrName>ppt_y</p:attrName>
                                        </p:attrNameLst>
                                      </p:cBhvr>
                                      <p:tavLst>
                                        <p:tav tm="0">
                                          <p:val>
                                            <p:fltVal val="0.5"/>
                                          </p:val>
                                        </p:tav>
                                        <p:tav tm="100000">
                                          <p:val>
                                            <p:strVal val="#ppt_y"/>
                                          </p:val>
                                        </p:tav>
                                      </p:tavLst>
                                    </p:anim>
                                  </p:childTnLst>
                                </p:cTn>
                              </p:par>
                              <p:par>
                                <p:cTn id="38" presetID="23" presetClass="entr" presetSubtype="528" repeatCount="indefinite" fill="hold" nodeType="withEffect">
                                  <p:stCondLst>
                                    <p:cond delay="0"/>
                                  </p:stCondLst>
                                  <p:childTnLst>
                                    <p:set>
                                      <p:cBhvr>
                                        <p:cTn id="39" dur="1" fill="hold">
                                          <p:stCondLst>
                                            <p:cond delay="0"/>
                                          </p:stCondLst>
                                        </p:cTn>
                                        <p:tgtEl>
                                          <p:spTgt spid="44"/>
                                        </p:tgtEl>
                                        <p:attrNameLst>
                                          <p:attrName>style.visibility</p:attrName>
                                        </p:attrNameLst>
                                      </p:cBhvr>
                                      <p:to>
                                        <p:strVal val="visible"/>
                                      </p:to>
                                    </p:set>
                                    <p:anim calcmode="lin" valueType="num">
                                      <p:cBhvr>
                                        <p:cTn id="40" dur="1000" fill="hold"/>
                                        <p:tgtEl>
                                          <p:spTgt spid="44"/>
                                        </p:tgtEl>
                                        <p:attrNameLst>
                                          <p:attrName>ppt_w</p:attrName>
                                        </p:attrNameLst>
                                      </p:cBhvr>
                                      <p:tavLst>
                                        <p:tav tm="0">
                                          <p:val>
                                            <p:fltVal val="0"/>
                                          </p:val>
                                        </p:tav>
                                        <p:tav tm="100000">
                                          <p:val>
                                            <p:strVal val="#ppt_w"/>
                                          </p:val>
                                        </p:tav>
                                      </p:tavLst>
                                    </p:anim>
                                    <p:anim calcmode="lin" valueType="num">
                                      <p:cBhvr>
                                        <p:cTn id="41" dur="1000" fill="hold"/>
                                        <p:tgtEl>
                                          <p:spTgt spid="44"/>
                                        </p:tgtEl>
                                        <p:attrNameLst>
                                          <p:attrName>ppt_h</p:attrName>
                                        </p:attrNameLst>
                                      </p:cBhvr>
                                      <p:tavLst>
                                        <p:tav tm="0">
                                          <p:val>
                                            <p:fltVal val="0"/>
                                          </p:val>
                                        </p:tav>
                                        <p:tav tm="100000">
                                          <p:val>
                                            <p:strVal val="#ppt_h"/>
                                          </p:val>
                                        </p:tav>
                                      </p:tavLst>
                                    </p:anim>
                                    <p:anim calcmode="lin" valueType="num">
                                      <p:cBhvr>
                                        <p:cTn id="42" dur="1000" fill="hold"/>
                                        <p:tgtEl>
                                          <p:spTgt spid="44"/>
                                        </p:tgtEl>
                                        <p:attrNameLst>
                                          <p:attrName>ppt_x</p:attrName>
                                        </p:attrNameLst>
                                      </p:cBhvr>
                                      <p:tavLst>
                                        <p:tav tm="0">
                                          <p:val>
                                            <p:fltVal val="0.5"/>
                                          </p:val>
                                        </p:tav>
                                        <p:tav tm="100000">
                                          <p:val>
                                            <p:strVal val="#ppt_x"/>
                                          </p:val>
                                        </p:tav>
                                      </p:tavLst>
                                    </p:anim>
                                    <p:anim calcmode="lin" valueType="num">
                                      <p:cBhvr>
                                        <p:cTn id="43" dur="1000" fill="hold"/>
                                        <p:tgtEl>
                                          <p:spTgt spid="44"/>
                                        </p:tgtEl>
                                        <p:attrNameLst>
                                          <p:attrName>ppt_y</p:attrName>
                                        </p:attrNameLst>
                                      </p:cBhvr>
                                      <p:tavLst>
                                        <p:tav tm="0">
                                          <p:val>
                                            <p:fltVal val="0.5"/>
                                          </p:val>
                                        </p:tav>
                                        <p:tav tm="100000">
                                          <p:val>
                                            <p:strVal val="#ppt_y"/>
                                          </p:val>
                                        </p:tav>
                                      </p:tavLst>
                                    </p:anim>
                                  </p:childTnLst>
                                </p:cTn>
                              </p:par>
                              <p:par>
                                <p:cTn id="44" presetID="23" presetClass="entr" presetSubtype="528" repeatCount="indefinite" fill="hold" nodeType="withEffect">
                                  <p:stCondLst>
                                    <p:cond delay="0"/>
                                  </p:stCondLst>
                                  <p:childTnLst>
                                    <p:set>
                                      <p:cBhvr>
                                        <p:cTn id="45" dur="1" fill="hold">
                                          <p:stCondLst>
                                            <p:cond delay="0"/>
                                          </p:stCondLst>
                                        </p:cTn>
                                        <p:tgtEl>
                                          <p:spTgt spid="45"/>
                                        </p:tgtEl>
                                        <p:attrNameLst>
                                          <p:attrName>style.visibility</p:attrName>
                                        </p:attrNameLst>
                                      </p:cBhvr>
                                      <p:to>
                                        <p:strVal val="visible"/>
                                      </p:to>
                                    </p:set>
                                    <p:anim calcmode="lin" valueType="num">
                                      <p:cBhvr>
                                        <p:cTn id="46" dur="1000" fill="hold"/>
                                        <p:tgtEl>
                                          <p:spTgt spid="45"/>
                                        </p:tgtEl>
                                        <p:attrNameLst>
                                          <p:attrName>ppt_w</p:attrName>
                                        </p:attrNameLst>
                                      </p:cBhvr>
                                      <p:tavLst>
                                        <p:tav tm="0">
                                          <p:val>
                                            <p:fltVal val="0"/>
                                          </p:val>
                                        </p:tav>
                                        <p:tav tm="100000">
                                          <p:val>
                                            <p:strVal val="#ppt_w"/>
                                          </p:val>
                                        </p:tav>
                                      </p:tavLst>
                                    </p:anim>
                                    <p:anim calcmode="lin" valueType="num">
                                      <p:cBhvr>
                                        <p:cTn id="47" dur="1000" fill="hold"/>
                                        <p:tgtEl>
                                          <p:spTgt spid="45"/>
                                        </p:tgtEl>
                                        <p:attrNameLst>
                                          <p:attrName>ppt_h</p:attrName>
                                        </p:attrNameLst>
                                      </p:cBhvr>
                                      <p:tavLst>
                                        <p:tav tm="0">
                                          <p:val>
                                            <p:fltVal val="0"/>
                                          </p:val>
                                        </p:tav>
                                        <p:tav tm="100000">
                                          <p:val>
                                            <p:strVal val="#ppt_h"/>
                                          </p:val>
                                        </p:tav>
                                      </p:tavLst>
                                    </p:anim>
                                    <p:anim calcmode="lin" valueType="num">
                                      <p:cBhvr>
                                        <p:cTn id="48" dur="1000" fill="hold"/>
                                        <p:tgtEl>
                                          <p:spTgt spid="45"/>
                                        </p:tgtEl>
                                        <p:attrNameLst>
                                          <p:attrName>ppt_x</p:attrName>
                                        </p:attrNameLst>
                                      </p:cBhvr>
                                      <p:tavLst>
                                        <p:tav tm="0">
                                          <p:val>
                                            <p:fltVal val="0.5"/>
                                          </p:val>
                                        </p:tav>
                                        <p:tav tm="100000">
                                          <p:val>
                                            <p:strVal val="#ppt_x"/>
                                          </p:val>
                                        </p:tav>
                                      </p:tavLst>
                                    </p:anim>
                                    <p:anim calcmode="lin" valueType="num">
                                      <p:cBhvr>
                                        <p:cTn id="49" dur="1000" fill="hold"/>
                                        <p:tgtEl>
                                          <p:spTgt spid="45"/>
                                        </p:tgtEl>
                                        <p:attrNameLst>
                                          <p:attrName>ppt_y</p:attrName>
                                        </p:attrNameLst>
                                      </p:cBhvr>
                                      <p:tavLst>
                                        <p:tav tm="0">
                                          <p:val>
                                            <p:fltVal val="0.5"/>
                                          </p:val>
                                        </p:tav>
                                        <p:tav tm="100000">
                                          <p:val>
                                            <p:strVal val="#ppt_y"/>
                                          </p:val>
                                        </p:tav>
                                      </p:tavLst>
                                    </p:anim>
                                  </p:childTnLst>
                                </p:cTn>
                              </p:par>
                              <p:par>
                                <p:cTn id="50" presetID="23" presetClass="entr" presetSubtype="528" repeatCount="indefinite" fill="hold" grpId="0" nodeType="withEffect">
                                  <p:stCondLst>
                                    <p:cond delay="0"/>
                                  </p:stCondLst>
                                  <p:childTnLst>
                                    <p:set>
                                      <p:cBhvr>
                                        <p:cTn id="51" dur="1" fill="hold">
                                          <p:stCondLst>
                                            <p:cond delay="0"/>
                                          </p:stCondLst>
                                        </p:cTn>
                                        <p:tgtEl>
                                          <p:spTgt spid="46"/>
                                        </p:tgtEl>
                                        <p:attrNameLst>
                                          <p:attrName>style.visibility</p:attrName>
                                        </p:attrNameLst>
                                      </p:cBhvr>
                                      <p:to>
                                        <p:strVal val="visible"/>
                                      </p:to>
                                    </p:set>
                                    <p:anim calcmode="lin" valueType="num">
                                      <p:cBhvr>
                                        <p:cTn id="52" dur="1000" fill="hold"/>
                                        <p:tgtEl>
                                          <p:spTgt spid="46"/>
                                        </p:tgtEl>
                                        <p:attrNameLst>
                                          <p:attrName>ppt_w</p:attrName>
                                        </p:attrNameLst>
                                      </p:cBhvr>
                                      <p:tavLst>
                                        <p:tav tm="0">
                                          <p:val>
                                            <p:fltVal val="0"/>
                                          </p:val>
                                        </p:tav>
                                        <p:tav tm="100000">
                                          <p:val>
                                            <p:strVal val="#ppt_w"/>
                                          </p:val>
                                        </p:tav>
                                      </p:tavLst>
                                    </p:anim>
                                    <p:anim calcmode="lin" valueType="num">
                                      <p:cBhvr>
                                        <p:cTn id="53" dur="1000" fill="hold"/>
                                        <p:tgtEl>
                                          <p:spTgt spid="46"/>
                                        </p:tgtEl>
                                        <p:attrNameLst>
                                          <p:attrName>ppt_h</p:attrName>
                                        </p:attrNameLst>
                                      </p:cBhvr>
                                      <p:tavLst>
                                        <p:tav tm="0">
                                          <p:val>
                                            <p:fltVal val="0"/>
                                          </p:val>
                                        </p:tav>
                                        <p:tav tm="100000">
                                          <p:val>
                                            <p:strVal val="#ppt_h"/>
                                          </p:val>
                                        </p:tav>
                                      </p:tavLst>
                                    </p:anim>
                                    <p:anim calcmode="lin" valueType="num">
                                      <p:cBhvr>
                                        <p:cTn id="54" dur="1000" fill="hold"/>
                                        <p:tgtEl>
                                          <p:spTgt spid="46"/>
                                        </p:tgtEl>
                                        <p:attrNameLst>
                                          <p:attrName>ppt_x</p:attrName>
                                        </p:attrNameLst>
                                      </p:cBhvr>
                                      <p:tavLst>
                                        <p:tav tm="0">
                                          <p:val>
                                            <p:fltVal val="0.5"/>
                                          </p:val>
                                        </p:tav>
                                        <p:tav tm="100000">
                                          <p:val>
                                            <p:strVal val="#ppt_x"/>
                                          </p:val>
                                        </p:tav>
                                      </p:tavLst>
                                    </p:anim>
                                    <p:anim calcmode="lin" valueType="num">
                                      <p:cBhvr>
                                        <p:cTn id="55" dur="1000" fill="hold"/>
                                        <p:tgtEl>
                                          <p:spTgt spid="46"/>
                                        </p:tgtEl>
                                        <p:attrNameLst>
                                          <p:attrName>ppt_y</p:attrName>
                                        </p:attrNameLst>
                                      </p:cBhvr>
                                      <p:tavLst>
                                        <p:tav tm="0">
                                          <p:val>
                                            <p:fltVal val="0.5"/>
                                          </p:val>
                                        </p:tav>
                                        <p:tav tm="100000">
                                          <p:val>
                                            <p:strVal val="#ppt_y"/>
                                          </p:val>
                                        </p:tav>
                                      </p:tavLst>
                                    </p:anim>
                                  </p:childTnLst>
                                </p:cTn>
                              </p:par>
                              <p:par>
                                <p:cTn id="56" presetID="23" presetClass="entr" presetSubtype="528" repeatCount="indefinite" fill="hold" grpId="0" nodeType="withEffect">
                                  <p:stCondLst>
                                    <p:cond delay="1500"/>
                                  </p:stCondLst>
                                  <p:childTnLst>
                                    <p:set>
                                      <p:cBhvr>
                                        <p:cTn id="57" dur="1" fill="hold">
                                          <p:stCondLst>
                                            <p:cond delay="0"/>
                                          </p:stCondLst>
                                        </p:cTn>
                                        <p:tgtEl>
                                          <p:spTgt spid="47"/>
                                        </p:tgtEl>
                                        <p:attrNameLst>
                                          <p:attrName>style.visibility</p:attrName>
                                        </p:attrNameLst>
                                      </p:cBhvr>
                                      <p:to>
                                        <p:strVal val="visible"/>
                                      </p:to>
                                    </p:set>
                                    <p:anim calcmode="lin" valueType="num">
                                      <p:cBhvr>
                                        <p:cTn id="58" dur="1000" fill="hold"/>
                                        <p:tgtEl>
                                          <p:spTgt spid="47"/>
                                        </p:tgtEl>
                                        <p:attrNameLst>
                                          <p:attrName>ppt_w</p:attrName>
                                        </p:attrNameLst>
                                      </p:cBhvr>
                                      <p:tavLst>
                                        <p:tav tm="0">
                                          <p:val>
                                            <p:fltVal val="0"/>
                                          </p:val>
                                        </p:tav>
                                        <p:tav tm="100000">
                                          <p:val>
                                            <p:strVal val="#ppt_w"/>
                                          </p:val>
                                        </p:tav>
                                      </p:tavLst>
                                    </p:anim>
                                    <p:anim calcmode="lin" valueType="num">
                                      <p:cBhvr>
                                        <p:cTn id="59" dur="1000" fill="hold"/>
                                        <p:tgtEl>
                                          <p:spTgt spid="47"/>
                                        </p:tgtEl>
                                        <p:attrNameLst>
                                          <p:attrName>ppt_h</p:attrName>
                                        </p:attrNameLst>
                                      </p:cBhvr>
                                      <p:tavLst>
                                        <p:tav tm="0">
                                          <p:val>
                                            <p:fltVal val="0"/>
                                          </p:val>
                                        </p:tav>
                                        <p:tav tm="100000">
                                          <p:val>
                                            <p:strVal val="#ppt_h"/>
                                          </p:val>
                                        </p:tav>
                                      </p:tavLst>
                                    </p:anim>
                                    <p:anim calcmode="lin" valueType="num">
                                      <p:cBhvr>
                                        <p:cTn id="60" dur="1000" fill="hold"/>
                                        <p:tgtEl>
                                          <p:spTgt spid="47"/>
                                        </p:tgtEl>
                                        <p:attrNameLst>
                                          <p:attrName>ppt_x</p:attrName>
                                        </p:attrNameLst>
                                      </p:cBhvr>
                                      <p:tavLst>
                                        <p:tav tm="0">
                                          <p:val>
                                            <p:fltVal val="0.5"/>
                                          </p:val>
                                        </p:tav>
                                        <p:tav tm="100000">
                                          <p:val>
                                            <p:strVal val="#ppt_x"/>
                                          </p:val>
                                        </p:tav>
                                      </p:tavLst>
                                    </p:anim>
                                    <p:anim calcmode="lin" valueType="num">
                                      <p:cBhvr>
                                        <p:cTn id="61" dur="1000" fill="hold"/>
                                        <p:tgtEl>
                                          <p:spTgt spid="47"/>
                                        </p:tgtEl>
                                        <p:attrNameLst>
                                          <p:attrName>ppt_y</p:attrName>
                                        </p:attrNameLst>
                                      </p:cBhvr>
                                      <p:tavLst>
                                        <p:tav tm="0">
                                          <p:val>
                                            <p:fltVal val="0.5"/>
                                          </p:val>
                                        </p:tav>
                                        <p:tav tm="100000">
                                          <p:val>
                                            <p:strVal val="#ppt_y"/>
                                          </p:val>
                                        </p:tav>
                                      </p:tavLst>
                                    </p:anim>
                                  </p:childTnLst>
                                </p:cTn>
                              </p:par>
                              <p:par>
                                <p:cTn id="62" presetID="23" presetClass="entr" presetSubtype="528" repeatCount="indefinite" fill="hold" nodeType="withEffect">
                                  <p:stCondLst>
                                    <p:cond delay="1500"/>
                                  </p:stCondLst>
                                  <p:childTnLst>
                                    <p:set>
                                      <p:cBhvr>
                                        <p:cTn id="63" dur="1" fill="hold">
                                          <p:stCondLst>
                                            <p:cond delay="0"/>
                                          </p:stCondLst>
                                        </p:cTn>
                                        <p:tgtEl>
                                          <p:spTgt spid="48"/>
                                        </p:tgtEl>
                                        <p:attrNameLst>
                                          <p:attrName>style.visibility</p:attrName>
                                        </p:attrNameLst>
                                      </p:cBhvr>
                                      <p:to>
                                        <p:strVal val="visible"/>
                                      </p:to>
                                    </p:set>
                                    <p:anim calcmode="lin" valueType="num">
                                      <p:cBhvr>
                                        <p:cTn id="64" dur="1000" fill="hold"/>
                                        <p:tgtEl>
                                          <p:spTgt spid="48"/>
                                        </p:tgtEl>
                                        <p:attrNameLst>
                                          <p:attrName>ppt_w</p:attrName>
                                        </p:attrNameLst>
                                      </p:cBhvr>
                                      <p:tavLst>
                                        <p:tav tm="0">
                                          <p:val>
                                            <p:fltVal val="0"/>
                                          </p:val>
                                        </p:tav>
                                        <p:tav tm="100000">
                                          <p:val>
                                            <p:strVal val="#ppt_w"/>
                                          </p:val>
                                        </p:tav>
                                      </p:tavLst>
                                    </p:anim>
                                    <p:anim calcmode="lin" valueType="num">
                                      <p:cBhvr>
                                        <p:cTn id="65" dur="1000" fill="hold"/>
                                        <p:tgtEl>
                                          <p:spTgt spid="48"/>
                                        </p:tgtEl>
                                        <p:attrNameLst>
                                          <p:attrName>ppt_h</p:attrName>
                                        </p:attrNameLst>
                                      </p:cBhvr>
                                      <p:tavLst>
                                        <p:tav tm="0">
                                          <p:val>
                                            <p:fltVal val="0"/>
                                          </p:val>
                                        </p:tav>
                                        <p:tav tm="100000">
                                          <p:val>
                                            <p:strVal val="#ppt_h"/>
                                          </p:val>
                                        </p:tav>
                                      </p:tavLst>
                                    </p:anim>
                                    <p:anim calcmode="lin" valueType="num">
                                      <p:cBhvr>
                                        <p:cTn id="66" dur="1000" fill="hold"/>
                                        <p:tgtEl>
                                          <p:spTgt spid="48"/>
                                        </p:tgtEl>
                                        <p:attrNameLst>
                                          <p:attrName>ppt_x</p:attrName>
                                        </p:attrNameLst>
                                      </p:cBhvr>
                                      <p:tavLst>
                                        <p:tav tm="0">
                                          <p:val>
                                            <p:fltVal val="0.5"/>
                                          </p:val>
                                        </p:tav>
                                        <p:tav tm="100000">
                                          <p:val>
                                            <p:strVal val="#ppt_x"/>
                                          </p:val>
                                        </p:tav>
                                      </p:tavLst>
                                    </p:anim>
                                    <p:anim calcmode="lin" valueType="num">
                                      <p:cBhvr>
                                        <p:cTn id="67" dur="1000" fill="hold"/>
                                        <p:tgtEl>
                                          <p:spTgt spid="48"/>
                                        </p:tgtEl>
                                        <p:attrNameLst>
                                          <p:attrName>ppt_y</p:attrName>
                                        </p:attrNameLst>
                                      </p:cBhvr>
                                      <p:tavLst>
                                        <p:tav tm="0">
                                          <p:val>
                                            <p:fltVal val="0.5"/>
                                          </p:val>
                                        </p:tav>
                                        <p:tav tm="100000">
                                          <p:val>
                                            <p:strVal val="#ppt_y"/>
                                          </p:val>
                                        </p:tav>
                                      </p:tavLst>
                                    </p:anim>
                                  </p:childTnLst>
                                </p:cTn>
                              </p:par>
                              <p:par>
                                <p:cTn id="68" presetID="23" presetClass="entr" presetSubtype="528" repeatCount="indefinite" fill="hold" grpId="0" nodeType="withEffect">
                                  <p:stCondLst>
                                    <p:cond delay="0"/>
                                  </p:stCondLst>
                                  <p:childTnLst>
                                    <p:set>
                                      <p:cBhvr>
                                        <p:cTn id="69" dur="1" fill="hold">
                                          <p:stCondLst>
                                            <p:cond delay="0"/>
                                          </p:stCondLst>
                                        </p:cTn>
                                        <p:tgtEl>
                                          <p:spTgt spid="49"/>
                                        </p:tgtEl>
                                        <p:attrNameLst>
                                          <p:attrName>style.visibility</p:attrName>
                                        </p:attrNameLst>
                                      </p:cBhvr>
                                      <p:to>
                                        <p:strVal val="visible"/>
                                      </p:to>
                                    </p:set>
                                    <p:anim calcmode="lin" valueType="num">
                                      <p:cBhvr>
                                        <p:cTn id="70" dur="1000" fill="hold"/>
                                        <p:tgtEl>
                                          <p:spTgt spid="49"/>
                                        </p:tgtEl>
                                        <p:attrNameLst>
                                          <p:attrName>ppt_w</p:attrName>
                                        </p:attrNameLst>
                                      </p:cBhvr>
                                      <p:tavLst>
                                        <p:tav tm="0">
                                          <p:val>
                                            <p:fltVal val="0"/>
                                          </p:val>
                                        </p:tav>
                                        <p:tav tm="100000">
                                          <p:val>
                                            <p:strVal val="#ppt_w"/>
                                          </p:val>
                                        </p:tav>
                                      </p:tavLst>
                                    </p:anim>
                                    <p:anim calcmode="lin" valueType="num">
                                      <p:cBhvr>
                                        <p:cTn id="71" dur="1000" fill="hold"/>
                                        <p:tgtEl>
                                          <p:spTgt spid="49"/>
                                        </p:tgtEl>
                                        <p:attrNameLst>
                                          <p:attrName>ppt_h</p:attrName>
                                        </p:attrNameLst>
                                      </p:cBhvr>
                                      <p:tavLst>
                                        <p:tav tm="0">
                                          <p:val>
                                            <p:fltVal val="0"/>
                                          </p:val>
                                        </p:tav>
                                        <p:tav tm="100000">
                                          <p:val>
                                            <p:strVal val="#ppt_h"/>
                                          </p:val>
                                        </p:tav>
                                      </p:tavLst>
                                    </p:anim>
                                    <p:anim calcmode="lin" valueType="num">
                                      <p:cBhvr>
                                        <p:cTn id="72" dur="1000" fill="hold"/>
                                        <p:tgtEl>
                                          <p:spTgt spid="49"/>
                                        </p:tgtEl>
                                        <p:attrNameLst>
                                          <p:attrName>ppt_x</p:attrName>
                                        </p:attrNameLst>
                                      </p:cBhvr>
                                      <p:tavLst>
                                        <p:tav tm="0">
                                          <p:val>
                                            <p:fltVal val="0.5"/>
                                          </p:val>
                                        </p:tav>
                                        <p:tav tm="100000">
                                          <p:val>
                                            <p:strVal val="#ppt_x"/>
                                          </p:val>
                                        </p:tav>
                                      </p:tavLst>
                                    </p:anim>
                                    <p:anim calcmode="lin" valueType="num">
                                      <p:cBhvr>
                                        <p:cTn id="73" dur="1000" fill="hold"/>
                                        <p:tgtEl>
                                          <p:spTgt spid="49"/>
                                        </p:tgtEl>
                                        <p:attrNameLst>
                                          <p:attrName>ppt_y</p:attrName>
                                        </p:attrNameLst>
                                      </p:cBhvr>
                                      <p:tavLst>
                                        <p:tav tm="0">
                                          <p:val>
                                            <p:fltVal val="0.5"/>
                                          </p:val>
                                        </p:tav>
                                        <p:tav tm="100000">
                                          <p:val>
                                            <p:strVal val="#ppt_y"/>
                                          </p:val>
                                        </p:tav>
                                      </p:tavLst>
                                    </p:anim>
                                  </p:childTnLst>
                                </p:cTn>
                              </p:par>
                              <p:par>
                                <p:cTn id="74" presetID="23" presetClass="entr" presetSubtype="528" repeatCount="indefinite" fill="hold" grpId="0" nodeType="withEffect">
                                  <p:stCondLst>
                                    <p:cond delay="500"/>
                                  </p:stCondLst>
                                  <p:childTnLst>
                                    <p:set>
                                      <p:cBhvr>
                                        <p:cTn id="75" dur="1" fill="hold">
                                          <p:stCondLst>
                                            <p:cond delay="0"/>
                                          </p:stCondLst>
                                        </p:cTn>
                                        <p:tgtEl>
                                          <p:spTgt spid="50"/>
                                        </p:tgtEl>
                                        <p:attrNameLst>
                                          <p:attrName>style.visibility</p:attrName>
                                        </p:attrNameLst>
                                      </p:cBhvr>
                                      <p:to>
                                        <p:strVal val="visible"/>
                                      </p:to>
                                    </p:set>
                                    <p:anim calcmode="lin" valueType="num">
                                      <p:cBhvr>
                                        <p:cTn id="76" dur="1000" fill="hold"/>
                                        <p:tgtEl>
                                          <p:spTgt spid="50"/>
                                        </p:tgtEl>
                                        <p:attrNameLst>
                                          <p:attrName>ppt_w</p:attrName>
                                        </p:attrNameLst>
                                      </p:cBhvr>
                                      <p:tavLst>
                                        <p:tav tm="0">
                                          <p:val>
                                            <p:fltVal val="0"/>
                                          </p:val>
                                        </p:tav>
                                        <p:tav tm="100000">
                                          <p:val>
                                            <p:strVal val="#ppt_w"/>
                                          </p:val>
                                        </p:tav>
                                      </p:tavLst>
                                    </p:anim>
                                    <p:anim calcmode="lin" valueType="num">
                                      <p:cBhvr>
                                        <p:cTn id="77" dur="1000" fill="hold"/>
                                        <p:tgtEl>
                                          <p:spTgt spid="50"/>
                                        </p:tgtEl>
                                        <p:attrNameLst>
                                          <p:attrName>ppt_h</p:attrName>
                                        </p:attrNameLst>
                                      </p:cBhvr>
                                      <p:tavLst>
                                        <p:tav tm="0">
                                          <p:val>
                                            <p:fltVal val="0"/>
                                          </p:val>
                                        </p:tav>
                                        <p:tav tm="100000">
                                          <p:val>
                                            <p:strVal val="#ppt_h"/>
                                          </p:val>
                                        </p:tav>
                                      </p:tavLst>
                                    </p:anim>
                                    <p:anim calcmode="lin" valueType="num">
                                      <p:cBhvr>
                                        <p:cTn id="78" dur="1000" fill="hold"/>
                                        <p:tgtEl>
                                          <p:spTgt spid="50"/>
                                        </p:tgtEl>
                                        <p:attrNameLst>
                                          <p:attrName>ppt_x</p:attrName>
                                        </p:attrNameLst>
                                      </p:cBhvr>
                                      <p:tavLst>
                                        <p:tav tm="0">
                                          <p:val>
                                            <p:fltVal val="0.5"/>
                                          </p:val>
                                        </p:tav>
                                        <p:tav tm="100000">
                                          <p:val>
                                            <p:strVal val="#ppt_x"/>
                                          </p:val>
                                        </p:tav>
                                      </p:tavLst>
                                    </p:anim>
                                    <p:anim calcmode="lin" valueType="num">
                                      <p:cBhvr>
                                        <p:cTn id="79" dur="1000" fill="hold"/>
                                        <p:tgtEl>
                                          <p:spTgt spid="50"/>
                                        </p:tgtEl>
                                        <p:attrNameLst>
                                          <p:attrName>ppt_y</p:attrName>
                                        </p:attrNameLst>
                                      </p:cBhvr>
                                      <p:tavLst>
                                        <p:tav tm="0">
                                          <p:val>
                                            <p:fltVal val="0.5"/>
                                          </p:val>
                                        </p:tav>
                                        <p:tav tm="100000">
                                          <p:val>
                                            <p:strVal val="#ppt_y"/>
                                          </p:val>
                                        </p:tav>
                                      </p:tavLst>
                                    </p:anim>
                                  </p:childTnLst>
                                </p:cTn>
                              </p:par>
                              <p:par>
                                <p:cTn id="80" presetID="23" presetClass="entr" presetSubtype="528" repeatCount="indefinite" fill="hold" nodeType="withEffect">
                                  <p:stCondLst>
                                    <p:cond delay="0"/>
                                  </p:stCondLst>
                                  <p:childTnLst>
                                    <p:set>
                                      <p:cBhvr>
                                        <p:cTn id="81" dur="1" fill="hold">
                                          <p:stCondLst>
                                            <p:cond delay="0"/>
                                          </p:stCondLst>
                                        </p:cTn>
                                        <p:tgtEl>
                                          <p:spTgt spid="51"/>
                                        </p:tgtEl>
                                        <p:attrNameLst>
                                          <p:attrName>style.visibility</p:attrName>
                                        </p:attrNameLst>
                                      </p:cBhvr>
                                      <p:to>
                                        <p:strVal val="visible"/>
                                      </p:to>
                                    </p:set>
                                    <p:anim calcmode="lin" valueType="num">
                                      <p:cBhvr>
                                        <p:cTn id="82" dur="1000" fill="hold"/>
                                        <p:tgtEl>
                                          <p:spTgt spid="51"/>
                                        </p:tgtEl>
                                        <p:attrNameLst>
                                          <p:attrName>ppt_w</p:attrName>
                                        </p:attrNameLst>
                                      </p:cBhvr>
                                      <p:tavLst>
                                        <p:tav tm="0">
                                          <p:val>
                                            <p:fltVal val="0"/>
                                          </p:val>
                                        </p:tav>
                                        <p:tav tm="100000">
                                          <p:val>
                                            <p:strVal val="#ppt_w"/>
                                          </p:val>
                                        </p:tav>
                                      </p:tavLst>
                                    </p:anim>
                                    <p:anim calcmode="lin" valueType="num">
                                      <p:cBhvr>
                                        <p:cTn id="83" dur="1000" fill="hold"/>
                                        <p:tgtEl>
                                          <p:spTgt spid="51"/>
                                        </p:tgtEl>
                                        <p:attrNameLst>
                                          <p:attrName>ppt_h</p:attrName>
                                        </p:attrNameLst>
                                      </p:cBhvr>
                                      <p:tavLst>
                                        <p:tav tm="0">
                                          <p:val>
                                            <p:fltVal val="0"/>
                                          </p:val>
                                        </p:tav>
                                        <p:tav tm="100000">
                                          <p:val>
                                            <p:strVal val="#ppt_h"/>
                                          </p:val>
                                        </p:tav>
                                      </p:tavLst>
                                    </p:anim>
                                    <p:anim calcmode="lin" valueType="num">
                                      <p:cBhvr>
                                        <p:cTn id="84" dur="1000" fill="hold"/>
                                        <p:tgtEl>
                                          <p:spTgt spid="51"/>
                                        </p:tgtEl>
                                        <p:attrNameLst>
                                          <p:attrName>ppt_x</p:attrName>
                                        </p:attrNameLst>
                                      </p:cBhvr>
                                      <p:tavLst>
                                        <p:tav tm="0">
                                          <p:val>
                                            <p:fltVal val="0.5"/>
                                          </p:val>
                                        </p:tav>
                                        <p:tav tm="100000">
                                          <p:val>
                                            <p:strVal val="#ppt_x"/>
                                          </p:val>
                                        </p:tav>
                                      </p:tavLst>
                                    </p:anim>
                                    <p:anim calcmode="lin" valueType="num">
                                      <p:cBhvr>
                                        <p:cTn id="85" dur="1000" fill="hold"/>
                                        <p:tgtEl>
                                          <p:spTgt spid="51"/>
                                        </p:tgtEl>
                                        <p:attrNameLst>
                                          <p:attrName>ppt_y</p:attrName>
                                        </p:attrNameLst>
                                      </p:cBhvr>
                                      <p:tavLst>
                                        <p:tav tm="0">
                                          <p:val>
                                            <p:fltVal val="0.5"/>
                                          </p:val>
                                        </p:tav>
                                        <p:tav tm="100000">
                                          <p:val>
                                            <p:strVal val="#ppt_y"/>
                                          </p:val>
                                        </p:tav>
                                      </p:tavLst>
                                    </p:anim>
                                  </p:childTnLst>
                                </p:cTn>
                              </p:par>
                              <p:par>
                                <p:cTn id="86" presetID="23" presetClass="entr" presetSubtype="528" repeatCount="indefinite" fill="hold" grpId="0" nodeType="withEffect">
                                  <p:stCondLst>
                                    <p:cond delay="1000"/>
                                  </p:stCondLst>
                                  <p:childTnLst>
                                    <p:set>
                                      <p:cBhvr>
                                        <p:cTn id="87" dur="1" fill="hold">
                                          <p:stCondLst>
                                            <p:cond delay="0"/>
                                          </p:stCondLst>
                                        </p:cTn>
                                        <p:tgtEl>
                                          <p:spTgt spid="52"/>
                                        </p:tgtEl>
                                        <p:attrNameLst>
                                          <p:attrName>style.visibility</p:attrName>
                                        </p:attrNameLst>
                                      </p:cBhvr>
                                      <p:to>
                                        <p:strVal val="visible"/>
                                      </p:to>
                                    </p:set>
                                    <p:anim calcmode="lin" valueType="num">
                                      <p:cBhvr>
                                        <p:cTn id="88" dur="1000" fill="hold"/>
                                        <p:tgtEl>
                                          <p:spTgt spid="52"/>
                                        </p:tgtEl>
                                        <p:attrNameLst>
                                          <p:attrName>ppt_w</p:attrName>
                                        </p:attrNameLst>
                                      </p:cBhvr>
                                      <p:tavLst>
                                        <p:tav tm="0">
                                          <p:val>
                                            <p:fltVal val="0"/>
                                          </p:val>
                                        </p:tav>
                                        <p:tav tm="100000">
                                          <p:val>
                                            <p:strVal val="#ppt_w"/>
                                          </p:val>
                                        </p:tav>
                                      </p:tavLst>
                                    </p:anim>
                                    <p:anim calcmode="lin" valueType="num">
                                      <p:cBhvr>
                                        <p:cTn id="89" dur="1000" fill="hold"/>
                                        <p:tgtEl>
                                          <p:spTgt spid="52"/>
                                        </p:tgtEl>
                                        <p:attrNameLst>
                                          <p:attrName>ppt_h</p:attrName>
                                        </p:attrNameLst>
                                      </p:cBhvr>
                                      <p:tavLst>
                                        <p:tav tm="0">
                                          <p:val>
                                            <p:fltVal val="0"/>
                                          </p:val>
                                        </p:tav>
                                        <p:tav tm="100000">
                                          <p:val>
                                            <p:strVal val="#ppt_h"/>
                                          </p:val>
                                        </p:tav>
                                      </p:tavLst>
                                    </p:anim>
                                    <p:anim calcmode="lin" valueType="num">
                                      <p:cBhvr>
                                        <p:cTn id="90" dur="1000" fill="hold"/>
                                        <p:tgtEl>
                                          <p:spTgt spid="52"/>
                                        </p:tgtEl>
                                        <p:attrNameLst>
                                          <p:attrName>ppt_x</p:attrName>
                                        </p:attrNameLst>
                                      </p:cBhvr>
                                      <p:tavLst>
                                        <p:tav tm="0">
                                          <p:val>
                                            <p:fltVal val="0.5"/>
                                          </p:val>
                                        </p:tav>
                                        <p:tav tm="100000">
                                          <p:val>
                                            <p:strVal val="#ppt_x"/>
                                          </p:val>
                                        </p:tav>
                                      </p:tavLst>
                                    </p:anim>
                                    <p:anim calcmode="lin" valueType="num">
                                      <p:cBhvr>
                                        <p:cTn id="91" dur="1000" fill="hold"/>
                                        <p:tgtEl>
                                          <p:spTgt spid="52"/>
                                        </p:tgtEl>
                                        <p:attrNameLst>
                                          <p:attrName>ppt_y</p:attrName>
                                        </p:attrNameLst>
                                      </p:cBhvr>
                                      <p:tavLst>
                                        <p:tav tm="0">
                                          <p:val>
                                            <p:fltVal val="0.5"/>
                                          </p:val>
                                        </p:tav>
                                        <p:tav tm="100000">
                                          <p:val>
                                            <p:strVal val="#ppt_y"/>
                                          </p:val>
                                        </p:tav>
                                      </p:tavLst>
                                    </p:anim>
                                  </p:childTnLst>
                                </p:cTn>
                              </p:par>
                              <p:par>
                                <p:cTn id="92" presetID="23" presetClass="entr" presetSubtype="528" repeatCount="indefinite" fill="hold" grpId="0" nodeType="withEffect">
                                  <p:stCondLst>
                                    <p:cond delay="0"/>
                                  </p:stCondLst>
                                  <p:childTnLst>
                                    <p:set>
                                      <p:cBhvr>
                                        <p:cTn id="93" dur="1" fill="hold">
                                          <p:stCondLst>
                                            <p:cond delay="0"/>
                                          </p:stCondLst>
                                        </p:cTn>
                                        <p:tgtEl>
                                          <p:spTgt spid="53"/>
                                        </p:tgtEl>
                                        <p:attrNameLst>
                                          <p:attrName>style.visibility</p:attrName>
                                        </p:attrNameLst>
                                      </p:cBhvr>
                                      <p:to>
                                        <p:strVal val="visible"/>
                                      </p:to>
                                    </p:set>
                                    <p:anim calcmode="lin" valueType="num">
                                      <p:cBhvr>
                                        <p:cTn id="94" dur="1000" fill="hold"/>
                                        <p:tgtEl>
                                          <p:spTgt spid="53"/>
                                        </p:tgtEl>
                                        <p:attrNameLst>
                                          <p:attrName>ppt_w</p:attrName>
                                        </p:attrNameLst>
                                      </p:cBhvr>
                                      <p:tavLst>
                                        <p:tav tm="0">
                                          <p:val>
                                            <p:fltVal val="0"/>
                                          </p:val>
                                        </p:tav>
                                        <p:tav tm="100000">
                                          <p:val>
                                            <p:strVal val="#ppt_w"/>
                                          </p:val>
                                        </p:tav>
                                      </p:tavLst>
                                    </p:anim>
                                    <p:anim calcmode="lin" valueType="num">
                                      <p:cBhvr>
                                        <p:cTn id="95" dur="1000" fill="hold"/>
                                        <p:tgtEl>
                                          <p:spTgt spid="53"/>
                                        </p:tgtEl>
                                        <p:attrNameLst>
                                          <p:attrName>ppt_h</p:attrName>
                                        </p:attrNameLst>
                                      </p:cBhvr>
                                      <p:tavLst>
                                        <p:tav tm="0">
                                          <p:val>
                                            <p:fltVal val="0"/>
                                          </p:val>
                                        </p:tav>
                                        <p:tav tm="100000">
                                          <p:val>
                                            <p:strVal val="#ppt_h"/>
                                          </p:val>
                                        </p:tav>
                                      </p:tavLst>
                                    </p:anim>
                                    <p:anim calcmode="lin" valueType="num">
                                      <p:cBhvr>
                                        <p:cTn id="96" dur="1000" fill="hold"/>
                                        <p:tgtEl>
                                          <p:spTgt spid="53"/>
                                        </p:tgtEl>
                                        <p:attrNameLst>
                                          <p:attrName>ppt_x</p:attrName>
                                        </p:attrNameLst>
                                      </p:cBhvr>
                                      <p:tavLst>
                                        <p:tav tm="0">
                                          <p:val>
                                            <p:fltVal val="0.5"/>
                                          </p:val>
                                        </p:tav>
                                        <p:tav tm="100000">
                                          <p:val>
                                            <p:strVal val="#ppt_x"/>
                                          </p:val>
                                        </p:tav>
                                      </p:tavLst>
                                    </p:anim>
                                    <p:anim calcmode="lin" valueType="num">
                                      <p:cBhvr>
                                        <p:cTn id="97" dur="1000" fill="hold"/>
                                        <p:tgtEl>
                                          <p:spTgt spid="53"/>
                                        </p:tgtEl>
                                        <p:attrNameLst>
                                          <p:attrName>ppt_y</p:attrName>
                                        </p:attrNameLst>
                                      </p:cBhvr>
                                      <p:tavLst>
                                        <p:tav tm="0">
                                          <p:val>
                                            <p:fltVal val="0.5"/>
                                          </p:val>
                                        </p:tav>
                                        <p:tav tm="100000">
                                          <p:val>
                                            <p:strVal val="#ppt_y"/>
                                          </p:val>
                                        </p:tav>
                                      </p:tavLst>
                                    </p:anim>
                                  </p:childTnLst>
                                </p:cTn>
                              </p:par>
                              <p:par>
                                <p:cTn id="98" presetID="23" presetClass="entr" presetSubtype="528" repeatCount="indefinite" fill="hold" nodeType="withEffect">
                                  <p:stCondLst>
                                    <p:cond delay="500"/>
                                  </p:stCondLst>
                                  <p:childTnLst>
                                    <p:set>
                                      <p:cBhvr>
                                        <p:cTn id="99" dur="1" fill="hold">
                                          <p:stCondLst>
                                            <p:cond delay="0"/>
                                          </p:stCondLst>
                                        </p:cTn>
                                        <p:tgtEl>
                                          <p:spTgt spid="54"/>
                                        </p:tgtEl>
                                        <p:attrNameLst>
                                          <p:attrName>style.visibility</p:attrName>
                                        </p:attrNameLst>
                                      </p:cBhvr>
                                      <p:to>
                                        <p:strVal val="visible"/>
                                      </p:to>
                                    </p:set>
                                    <p:anim calcmode="lin" valueType="num">
                                      <p:cBhvr>
                                        <p:cTn id="100" dur="1000" fill="hold"/>
                                        <p:tgtEl>
                                          <p:spTgt spid="54"/>
                                        </p:tgtEl>
                                        <p:attrNameLst>
                                          <p:attrName>ppt_w</p:attrName>
                                        </p:attrNameLst>
                                      </p:cBhvr>
                                      <p:tavLst>
                                        <p:tav tm="0">
                                          <p:val>
                                            <p:fltVal val="0"/>
                                          </p:val>
                                        </p:tav>
                                        <p:tav tm="100000">
                                          <p:val>
                                            <p:strVal val="#ppt_w"/>
                                          </p:val>
                                        </p:tav>
                                      </p:tavLst>
                                    </p:anim>
                                    <p:anim calcmode="lin" valueType="num">
                                      <p:cBhvr>
                                        <p:cTn id="101" dur="1000" fill="hold"/>
                                        <p:tgtEl>
                                          <p:spTgt spid="54"/>
                                        </p:tgtEl>
                                        <p:attrNameLst>
                                          <p:attrName>ppt_h</p:attrName>
                                        </p:attrNameLst>
                                      </p:cBhvr>
                                      <p:tavLst>
                                        <p:tav tm="0">
                                          <p:val>
                                            <p:fltVal val="0"/>
                                          </p:val>
                                        </p:tav>
                                        <p:tav tm="100000">
                                          <p:val>
                                            <p:strVal val="#ppt_h"/>
                                          </p:val>
                                        </p:tav>
                                      </p:tavLst>
                                    </p:anim>
                                    <p:anim calcmode="lin" valueType="num">
                                      <p:cBhvr>
                                        <p:cTn id="102" dur="1000" fill="hold"/>
                                        <p:tgtEl>
                                          <p:spTgt spid="54"/>
                                        </p:tgtEl>
                                        <p:attrNameLst>
                                          <p:attrName>ppt_x</p:attrName>
                                        </p:attrNameLst>
                                      </p:cBhvr>
                                      <p:tavLst>
                                        <p:tav tm="0">
                                          <p:val>
                                            <p:fltVal val="0.5"/>
                                          </p:val>
                                        </p:tav>
                                        <p:tav tm="100000">
                                          <p:val>
                                            <p:strVal val="#ppt_x"/>
                                          </p:val>
                                        </p:tav>
                                      </p:tavLst>
                                    </p:anim>
                                    <p:anim calcmode="lin" valueType="num">
                                      <p:cBhvr>
                                        <p:cTn id="103" dur="1000" fill="hold"/>
                                        <p:tgtEl>
                                          <p:spTgt spid="54"/>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3" grpId="0" animBg="1"/>
      <p:bldP spid="46" grpId="0" animBg="1"/>
      <p:bldP spid="47" grpId="0" animBg="1"/>
      <p:bldP spid="49" grpId="0" animBg="1"/>
      <p:bldP spid="50" grpId="0" animBg="1"/>
      <p:bldP spid="52" grpId="0" animBg="1"/>
      <p:bldP spid="5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7200" y="381000"/>
            <a:ext cx="8153400" cy="6511078"/>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600"/>
              </a:spcBef>
              <a:spcAft>
                <a:spcPts val="600"/>
              </a:spcAft>
              <a:buClrTx/>
              <a:buSzTx/>
              <a:buFontTx/>
              <a:buNone/>
              <a:tabLst/>
              <a:defRPr/>
            </a:pPr>
            <a:r>
              <a:rPr kumimoji="0" lang="vi-VN" sz="2000" b="1"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Arial" panose="020B0604020202020204" pitchFamily="34" charset="0"/>
              </a:rPr>
              <a:t>* Phát minh thứ tư: </a:t>
            </a:r>
          </a:p>
          <a:p>
            <a:pPr algn="just">
              <a:spcBef>
                <a:spcPts val="600"/>
              </a:spcBef>
              <a:spcAft>
                <a:spcPts val="600"/>
              </a:spcAft>
            </a:pPr>
            <a:r>
              <a:rPr lang="vi-VN" sz="2000" dirty="0">
                <a:ea typeface="Calibri" panose="020F0502020204030204" pitchFamily="34" charset="0"/>
              </a:rPr>
              <a:t>- Tên phát minh: Giấy nhớ.</a:t>
            </a:r>
            <a:endParaRPr lang="vi-VN" sz="2000" dirty="0"/>
          </a:p>
          <a:p>
            <a:pPr algn="just">
              <a:spcBef>
                <a:spcPts val="600"/>
              </a:spcBef>
              <a:spcAft>
                <a:spcPts val="600"/>
              </a:spcAft>
            </a:pPr>
            <a:r>
              <a:rPr lang="vi-VN" sz="2000" dirty="0">
                <a:ea typeface="Calibri" panose="020F0502020204030204" pitchFamily="34" charset="0"/>
              </a:rPr>
              <a:t>- Nhà phát minh: Xpen- xơ Xin-vơ và Át Phrai, họ cùng làm việc tại một phòng thí nghiệm.</a:t>
            </a:r>
            <a:endParaRPr lang="vi-VN" sz="2000" dirty="0"/>
          </a:p>
          <a:p>
            <a:pPr algn="just">
              <a:spcBef>
                <a:spcPts val="600"/>
              </a:spcBef>
              <a:spcAft>
                <a:spcPts val="600"/>
              </a:spcAft>
            </a:pPr>
            <a:r>
              <a:rPr lang="vi-VN" sz="2000" dirty="0">
                <a:ea typeface="Calibri" panose="020F0502020204030204" pitchFamily="34" charset="0"/>
              </a:rPr>
              <a:t>- Mục đích ban đầu: Năm 1968, Xin-vơ tạo ra một chất dính tạm trong phòng thí nghiệm nhưng không biết sử dụng nó vào việc gì. </a:t>
            </a:r>
            <a:endParaRPr lang="vi-VN" sz="2000" dirty="0"/>
          </a:p>
          <a:p>
            <a:pPr algn="just">
              <a:lnSpc>
                <a:spcPct val="150000"/>
              </a:lnSpc>
              <a:spcBef>
                <a:spcPts val="600"/>
              </a:spcBef>
              <a:spcAft>
                <a:spcPts val="600"/>
              </a:spcAft>
            </a:pPr>
            <a:r>
              <a:rPr lang="vi-VN" sz="2000" dirty="0">
                <a:ea typeface="Calibri" panose="020F0502020204030204" pitchFamily="34" charset="0"/>
              </a:rPr>
              <a:t>- Diễn biến và kết quả: Chất dính mà Xin-vơ tạo ra có thể đính một vật có trọng lượng nhỏ như một tờ giấy chẳng hạn lên trên đó mà khi dính hoặc bỏ đi khỏi bề mặt mà không làm hư hại gì. Độ dính của chất này kéo dài rất lâu nhưng ông vẫn chưa tìm ra được ứng dụng của nó. Vài năm sau, đồng nghiệp của ông là Át Phrai vốn đang bực tức vì không thể tìm ra cách gì để dán một số giấy tờ lên cuốn sách hợp ca của mình. Và từ đó, ý tưởng lớn gặp nhau, giấy nhớ được ra đời. </a:t>
            </a:r>
            <a:r>
              <a:rPr lang="vi-VN" sz="2400" dirty="0">
                <a:ea typeface="Calibri" panose="020F0502020204030204" pitchFamily="34" charset="0"/>
              </a:rPr>
              <a:t>Đến năm 1980, nó mới được dùng phổ biến.</a:t>
            </a:r>
            <a:endParaRPr lang="vi-VN" sz="2400" dirty="0"/>
          </a:p>
        </p:txBody>
      </p:sp>
    </p:spTree>
    <p:extLst>
      <p:ext uri="{BB962C8B-B14F-4D97-AF65-F5344CB8AC3E}">
        <p14:creationId xmlns:p14="http://schemas.microsoft.com/office/powerpoint/2010/main" val="39501828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Title 1">
            <a:extLst>
              <a:ext uri="{FF2B5EF4-FFF2-40B4-BE49-F238E27FC236}">
                <a16:creationId xmlns:a16="http://schemas.microsoft.com/office/drawing/2014/main" xmlns="" id="{CB6FF0B2-5A4C-4457-91F5-01D5475F8E54}"/>
              </a:ext>
            </a:extLst>
          </p:cNvPr>
          <p:cNvSpPr>
            <a:spLocks noGrp="1" noChangeArrowheads="1"/>
          </p:cNvSpPr>
          <p:nvPr>
            <p:ph type="title"/>
          </p:nvPr>
        </p:nvSpPr>
        <p:spPr/>
        <p:txBody>
          <a:bodyPr/>
          <a:lstStyle/>
          <a:p>
            <a:endParaRPr lang="en-US" altLang="en-US"/>
          </a:p>
        </p:txBody>
      </p:sp>
      <p:graphicFrame>
        <p:nvGraphicFramePr>
          <p:cNvPr id="6" name="Table 7">
            <a:extLst>
              <a:ext uri="{FF2B5EF4-FFF2-40B4-BE49-F238E27FC236}">
                <a16:creationId xmlns:a16="http://schemas.microsoft.com/office/drawing/2014/main" xmlns="" id="{38137469-6AA9-48E2-BE68-BC053635BDA8}"/>
              </a:ext>
            </a:extLst>
          </p:cNvPr>
          <p:cNvGraphicFramePr>
            <a:graphicFrameLocks noGrp="1"/>
          </p:cNvGraphicFramePr>
          <p:nvPr>
            <p:ph idx="1"/>
          </p:nvPr>
        </p:nvGraphicFramePr>
        <p:xfrm>
          <a:off x="457200" y="1600200"/>
          <a:ext cx="8229600" cy="1854200"/>
        </p:xfrm>
        <a:graphic>
          <a:graphicData uri="http://schemas.openxmlformats.org/drawingml/2006/table">
            <a:tbl>
              <a:tblPr firstRow="1" bandRow="1">
                <a:tableStyleId>{125E5076-3810-47DD-B79F-674D7AD40C01}</a:tableStyleId>
              </a:tblPr>
              <a:tblGrid>
                <a:gridCol w="4114800">
                  <a:extLst>
                    <a:ext uri="{9D8B030D-6E8A-4147-A177-3AD203B41FA5}">
                      <a16:colId xmlns:a16="http://schemas.microsoft.com/office/drawing/2014/main" xmlns="" val="20000"/>
                    </a:ext>
                  </a:extLst>
                </a:gridCol>
                <a:gridCol w="4114800">
                  <a:extLst>
                    <a:ext uri="{9D8B030D-6E8A-4147-A177-3AD203B41FA5}">
                      <a16:colId xmlns:a16="http://schemas.microsoft.com/office/drawing/2014/main" xmlns="" val="20001"/>
                    </a:ext>
                  </a:extLst>
                </a:gridCol>
              </a:tblGrid>
              <a:tr h="370840">
                <a:tc>
                  <a:txBody>
                    <a:bodyPr/>
                    <a:lstStyle/>
                    <a:p>
                      <a:endParaRPr lang="x-none"/>
                    </a:p>
                  </a:txBody>
                  <a:tcPr/>
                </a:tc>
                <a:tc>
                  <a:txBody>
                    <a:bodyPr/>
                    <a:lstStyle/>
                    <a:p>
                      <a:endParaRPr lang="x-none"/>
                    </a:p>
                  </a:txBody>
                  <a:tcPr/>
                </a:tc>
                <a:extLst>
                  <a:ext uri="{0D108BD9-81ED-4DB2-BD59-A6C34878D82A}">
                    <a16:rowId xmlns:a16="http://schemas.microsoft.com/office/drawing/2014/main" xmlns="" val="10000"/>
                  </a:ext>
                </a:extLst>
              </a:tr>
              <a:tr h="370840">
                <a:tc>
                  <a:txBody>
                    <a:bodyPr/>
                    <a:lstStyle/>
                    <a:p>
                      <a:endParaRPr lang="x-none"/>
                    </a:p>
                  </a:txBody>
                  <a:tcPr/>
                </a:tc>
                <a:tc>
                  <a:txBody>
                    <a:bodyPr/>
                    <a:lstStyle/>
                    <a:p>
                      <a:endParaRPr lang="x-none"/>
                    </a:p>
                  </a:txBody>
                  <a:tcPr/>
                </a:tc>
                <a:extLst>
                  <a:ext uri="{0D108BD9-81ED-4DB2-BD59-A6C34878D82A}">
                    <a16:rowId xmlns:a16="http://schemas.microsoft.com/office/drawing/2014/main" xmlns="" val="10001"/>
                  </a:ext>
                </a:extLst>
              </a:tr>
              <a:tr h="370840">
                <a:tc>
                  <a:txBody>
                    <a:bodyPr/>
                    <a:lstStyle/>
                    <a:p>
                      <a:endParaRPr lang="x-none"/>
                    </a:p>
                  </a:txBody>
                  <a:tcPr/>
                </a:tc>
                <a:tc>
                  <a:txBody>
                    <a:bodyPr/>
                    <a:lstStyle/>
                    <a:p>
                      <a:endParaRPr lang="x-none"/>
                    </a:p>
                  </a:txBody>
                  <a:tcPr/>
                </a:tc>
                <a:extLst>
                  <a:ext uri="{0D108BD9-81ED-4DB2-BD59-A6C34878D82A}">
                    <a16:rowId xmlns:a16="http://schemas.microsoft.com/office/drawing/2014/main" xmlns="" val="10002"/>
                  </a:ext>
                </a:extLst>
              </a:tr>
              <a:tr h="370840">
                <a:tc>
                  <a:txBody>
                    <a:bodyPr/>
                    <a:lstStyle/>
                    <a:p>
                      <a:endParaRPr lang="x-none"/>
                    </a:p>
                  </a:txBody>
                  <a:tcPr/>
                </a:tc>
                <a:tc>
                  <a:txBody>
                    <a:bodyPr/>
                    <a:lstStyle/>
                    <a:p>
                      <a:endParaRPr lang="x-none"/>
                    </a:p>
                  </a:txBody>
                  <a:tcPr/>
                </a:tc>
                <a:extLst>
                  <a:ext uri="{0D108BD9-81ED-4DB2-BD59-A6C34878D82A}">
                    <a16:rowId xmlns:a16="http://schemas.microsoft.com/office/drawing/2014/main" xmlns="" val="10003"/>
                  </a:ext>
                </a:extLst>
              </a:tr>
              <a:tr h="370840">
                <a:tc>
                  <a:txBody>
                    <a:bodyPr/>
                    <a:lstStyle/>
                    <a:p>
                      <a:endParaRPr lang="x-none"/>
                    </a:p>
                  </a:txBody>
                  <a:tcPr/>
                </a:tc>
                <a:tc>
                  <a:txBody>
                    <a:bodyPr/>
                    <a:lstStyle/>
                    <a:p>
                      <a:endParaRPr lang="x-none" dirty="0"/>
                    </a:p>
                  </a:txBody>
                  <a:tcPr/>
                </a:tc>
                <a:extLst>
                  <a:ext uri="{0D108BD9-81ED-4DB2-BD59-A6C34878D82A}">
                    <a16:rowId xmlns:a16="http://schemas.microsoft.com/office/drawing/2014/main" xmlns="" val="10004"/>
                  </a:ext>
                </a:extLst>
              </a:tr>
            </a:tbl>
          </a:graphicData>
        </a:graphic>
      </p:graphicFrame>
      <p:pic>
        <p:nvPicPr>
          <p:cNvPr id="73742" name="Picture 4">
            <a:extLst>
              <a:ext uri="{FF2B5EF4-FFF2-40B4-BE49-F238E27FC236}">
                <a16:creationId xmlns:a16="http://schemas.microsoft.com/office/drawing/2014/main" xmlns="" id="{E8F27C3E-300D-4ADF-91CC-A7AC274347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13" y="-209550"/>
            <a:ext cx="9144000" cy="700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2228" name="组合 13">
            <a:extLst>
              <a:ext uri="{FF2B5EF4-FFF2-40B4-BE49-F238E27FC236}">
                <a16:creationId xmlns:a16="http://schemas.microsoft.com/office/drawing/2014/main" xmlns="" id="{BE273637-C272-4C85-B7EB-EB9C778C5F88}"/>
              </a:ext>
            </a:extLst>
          </p:cNvPr>
          <p:cNvGrpSpPr>
            <a:grpSpLocks/>
          </p:cNvGrpSpPr>
          <p:nvPr/>
        </p:nvGrpSpPr>
        <p:grpSpPr bwMode="auto">
          <a:xfrm>
            <a:off x="939800" y="441325"/>
            <a:ext cx="7264400" cy="1584325"/>
            <a:chOff x="3886105" y="201561"/>
            <a:chExt cx="6059756" cy="1956848"/>
          </a:xfrm>
        </p:grpSpPr>
        <p:pic>
          <p:nvPicPr>
            <p:cNvPr id="73747" name="Picture 15">
              <a:extLst>
                <a:ext uri="{FF2B5EF4-FFF2-40B4-BE49-F238E27FC236}">
                  <a16:creationId xmlns:a16="http://schemas.microsoft.com/office/drawing/2014/main" xmlns="" id="{5FB323D7-92F0-4909-8385-23CDB1B6E6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6414775" y="-1372678"/>
              <a:ext cx="1106190" cy="5955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矩形 17">
              <a:extLst>
                <a:ext uri="{FF2B5EF4-FFF2-40B4-BE49-F238E27FC236}">
                  <a16:creationId xmlns:a16="http://schemas.microsoft.com/office/drawing/2014/main" xmlns="" id="{A30F7FE7-6F33-42FF-9891-314715DEABF1}"/>
                </a:ext>
              </a:extLst>
            </p:cNvPr>
            <p:cNvSpPr/>
            <p:nvPr/>
          </p:nvSpPr>
          <p:spPr>
            <a:xfrm>
              <a:off x="3886105" y="201561"/>
              <a:ext cx="5956465" cy="6803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vi-VN" altLang="zh-CN" sz="2600" b="1" i="0" u="none" strike="noStrike" kern="1200" cap="none" spc="0" normalizeH="0" baseline="0" noProof="0" dirty="0">
                  <a:ln>
                    <a:noFill/>
                  </a:ln>
                  <a:solidFill>
                    <a:srgbClr val="0070C0"/>
                  </a:solidFill>
                  <a:effectLst/>
                  <a:uLnTx/>
                  <a:uFillTx/>
                  <a:latin typeface="Times New Roman" panose="02020603050405020304" pitchFamily="18" charset="0"/>
                  <a:ea typeface="Microsoft YaHei UI" panose="020B0503020204020204" pitchFamily="34" charset="-122"/>
                  <a:cs typeface="Times New Roman" panose="02020603050405020304" pitchFamily="18" charset="0"/>
                </a:rPr>
                <a:t>3. VIẾT BÀI</a:t>
              </a:r>
              <a:endParaRPr kumimoji="0" lang="zh-CN" alt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Microsoft YaHei UI" panose="020B0503020204020204" pitchFamily="34" charset="-122"/>
                <a:cs typeface="Times New Roman" panose="02020603050405020304" pitchFamily="18" charset="0"/>
              </a:endParaRPr>
            </a:p>
          </p:txBody>
        </p:sp>
      </p:grpSp>
      <p:pic>
        <p:nvPicPr>
          <p:cNvPr id="73744" name="图片 3">
            <a:extLst>
              <a:ext uri="{FF2B5EF4-FFF2-40B4-BE49-F238E27FC236}">
                <a16:creationId xmlns:a16="http://schemas.microsoft.com/office/drawing/2014/main" xmlns="" id="{2EDC4930-C9B6-49CC-B87A-4D343E6D8CB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0188" y="-206375"/>
            <a:ext cx="1573212" cy="1573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45" name="图片 4">
            <a:extLst>
              <a:ext uri="{FF2B5EF4-FFF2-40B4-BE49-F238E27FC236}">
                <a16:creationId xmlns:a16="http://schemas.microsoft.com/office/drawing/2014/main" xmlns="" id="{B3658EA4-3954-4DAB-B51A-FEDEAB565E5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843838" y="-149225"/>
            <a:ext cx="1122362" cy="145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a:extLst>
              <a:ext uri="{FF2B5EF4-FFF2-40B4-BE49-F238E27FC236}">
                <a16:creationId xmlns:a16="http://schemas.microsoft.com/office/drawing/2014/main" xmlns="" id="{740518DF-9DD8-4033-B5BF-A2B08F5ACF74}"/>
              </a:ext>
            </a:extLst>
          </p:cNvPr>
          <p:cNvSpPr>
            <a:spLocks noChangeArrowheads="1"/>
          </p:cNvSpPr>
          <p:nvPr/>
        </p:nvSpPr>
        <p:spPr bwMode="auto">
          <a:xfrm>
            <a:off x="1295400" y="1550988"/>
            <a:ext cx="7391400" cy="2702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marL="457200" marR="0" lvl="0" indent="0" algn="just" defTabSz="914400" rtl="0" eaLnBrk="0" fontAlgn="base" latinLnBrk="0" hangingPunct="0">
              <a:lnSpc>
                <a:spcPct val="150000"/>
              </a:lnSpc>
              <a:spcBef>
                <a:spcPts val="600"/>
              </a:spcBef>
              <a:spcAft>
                <a:spcPct val="0"/>
              </a:spcAft>
              <a:buClrTx/>
              <a:buSzTx/>
              <a:buFontTx/>
              <a:buNone/>
              <a:tabLst/>
              <a:defRPr/>
            </a:pPr>
            <a:r>
              <a:rPr kumimoji="0" lang="vi-VN" alt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Calibri" panose="020F0502020204030204" pitchFamily="34" charset="0"/>
              </a:rPr>
              <a:t>- Viết theo phần</a:t>
            </a:r>
            <a:r>
              <a:rPr kumimoji="0" lang="vi-VN" altLang="vi-VN" sz="2800" b="0" i="0" u="none" strike="noStrike" kern="1200" cap="none" spc="0" normalizeH="0" noProof="0" dirty="0">
                <a:ln>
                  <a:noFill/>
                </a:ln>
                <a:solidFill>
                  <a:srgbClr val="000000"/>
                </a:solidFill>
                <a:effectLst/>
                <a:uLnTx/>
                <a:uFillTx/>
                <a:latin typeface="Times New Roman" panose="02020603050405020304" pitchFamily="18" charset="0"/>
                <a:ea typeface="+mn-ea"/>
                <a:cs typeface="Calibri" panose="020F0502020204030204" pitchFamily="34" charset="0"/>
              </a:rPr>
              <a:t> tìm</a:t>
            </a:r>
            <a:r>
              <a:rPr kumimoji="0" lang="vi-VN" alt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Calibri" panose="020F0502020204030204" pitchFamily="34" charset="0"/>
              </a:rPr>
              <a:t> ý.</a:t>
            </a:r>
            <a:endParaRPr kumimoji="0" lang="en-US" alt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Calibri" panose="020F0502020204030204" pitchFamily="34" charset="0"/>
            </a:endParaRPr>
          </a:p>
          <a:p>
            <a:pPr marL="0" marR="0" algn="just">
              <a:lnSpc>
                <a:spcPct val="150000"/>
              </a:lnSpc>
              <a:spcBef>
                <a:spcPts val="0"/>
              </a:spcBef>
              <a:spcAft>
                <a:spcPts val="800"/>
              </a:spcAft>
            </a:pPr>
            <a:r>
              <a:rPr lang="vi-VN" sz="2800" dirty="0">
                <a:latin typeface="Calibri" panose="020F0502020204030204" pitchFamily="34" charset="0"/>
                <a:ea typeface="Calibri" panose="020F0502020204030204" pitchFamily="34" charset="0"/>
                <a:cs typeface="Arial" panose="020B0604020202020204" pitchFamily="34" charset="0"/>
              </a:rPr>
              <a:t>     - Tóm tắt theo cách thông dụng hoặc trình bày sơ đồ.</a:t>
            </a:r>
          </a:p>
          <a:p>
            <a:pPr marL="457200" marR="0" lvl="0" indent="0" algn="just" defTabSz="914400" rtl="0" eaLnBrk="0" fontAlgn="base" latinLnBrk="0" hangingPunct="0">
              <a:lnSpc>
                <a:spcPct val="150000"/>
              </a:lnSpc>
              <a:spcBef>
                <a:spcPct val="0"/>
              </a:spcBef>
              <a:spcAft>
                <a:spcPct val="0"/>
              </a:spcAft>
              <a:buClrTx/>
              <a:buSzTx/>
              <a:buFontTx/>
              <a:buNone/>
              <a:tabLst/>
              <a:defRPr/>
            </a:pPr>
            <a:r>
              <a:rPr kumimoji="0" lang="vi-VN" alt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Calibri" panose="020F0502020204030204" pitchFamily="34" charset="0"/>
              </a:rPr>
              <a:t>.</a:t>
            </a:r>
            <a:endParaRPr kumimoji="0" lang="en-US" alt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nodeType="clickEffect">
                                  <p:stCondLst>
                                    <p:cond delay="0"/>
                                  </p:stCondLst>
                                  <p:childTnLst>
                                    <p:set>
                                      <p:cBhvr>
                                        <p:cTn id="6" dur="1" fill="hold">
                                          <p:stCondLst>
                                            <p:cond delay="0"/>
                                          </p:stCondLst>
                                        </p:cTn>
                                        <p:tgtEl>
                                          <p:spTgt spid="52228"/>
                                        </p:tgtEl>
                                        <p:attrNameLst>
                                          <p:attrName>style.visibility</p:attrName>
                                        </p:attrNameLst>
                                      </p:cBhvr>
                                      <p:to>
                                        <p:strVal val="visible"/>
                                      </p:to>
                                    </p:set>
                                    <p:anim calcmode="lin" valueType="num">
                                      <p:cBhvr>
                                        <p:cTn id="7" dur="1000" fill="hold"/>
                                        <p:tgtEl>
                                          <p:spTgt spid="52228"/>
                                        </p:tgtEl>
                                        <p:attrNameLst>
                                          <p:attrName>ppt_w</p:attrName>
                                        </p:attrNameLst>
                                      </p:cBhvr>
                                      <p:tavLst>
                                        <p:tav tm="0">
                                          <p:val>
                                            <p:fltVal val="0"/>
                                          </p:val>
                                        </p:tav>
                                        <p:tav tm="100000">
                                          <p:val>
                                            <p:strVal val="#ppt_w"/>
                                          </p:val>
                                        </p:tav>
                                      </p:tavLst>
                                    </p:anim>
                                    <p:anim calcmode="lin" valueType="num">
                                      <p:cBhvr>
                                        <p:cTn id="8" dur="1000" fill="hold"/>
                                        <p:tgtEl>
                                          <p:spTgt spid="52228"/>
                                        </p:tgtEl>
                                        <p:attrNameLst>
                                          <p:attrName>ppt_h</p:attrName>
                                        </p:attrNameLst>
                                      </p:cBhvr>
                                      <p:tavLst>
                                        <p:tav tm="0">
                                          <p:val>
                                            <p:fltVal val="0"/>
                                          </p:val>
                                        </p:tav>
                                        <p:tav tm="100000">
                                          <p:val>
                                            <p:strVal val="#ppt_h"/>
                                          </p:val>
                                        </p:tav>
                                      </p:tavLst>
                                    </p:anim>
                                    <p:anim calcmode="lin" valueType="num">
                                      <p:cBhvr>
                                        <p:cTn id="9" dur="1000" fill="hold"/>
                                        <p:tgtEl>
                                          <p:spTgt spid="52228"/>
                                        </p:tgtEl>
                                        <p:attrNameLst>
                                          <p:attrName>style.rotation</p:attrName>
                                        </p:attrNameLst>
                                      </p:cBhvr>
                                      <p:tavLst>
                                        <p:tav tm="0">
                                          <p:val>
                                            <p:fltVal val="90"/>
                                          </p:val>
                                        </p:tav>
                                        <p:tav tm="100000">
                                          <p:val>
                                            <p:fltVal val="0"/>
                                          </p:val>
                                        </p:tav>
                                      </p:tavLst>
                                    </p:anim>
                                    <p:animEffect transition="in" filter="fade">
                                      <p:cBhvr>
                                        <p:cTn id="10" dur="1000"/>
                                        <p:tgtEl>
                                          <p:spTgt spid="52228"/>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8" presetClass="entr" presetSubtype="12" fill="hold"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strips(downLeft)">
                                      <p:cBhvr>
                                        <p:cTn id="15" dur="500"/>
                                        <p:tgtEl>
                                          <p:spTgt spid="9">
                                            <p:txEl>
                                              <p:pRg st="0" end="0"/>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8" presetClass="entr" presetSubtype="12" fill="hold" nodeType="clickEffect">
                                  <p:stCondLst>
                                    <p:cond delay="0"/>
                                  </p:stCondLst>
                                  <p:childTnLst>
                                    <p:set>
                                      <p:cBhvr>
                                        <p:cTn id="19" dur="1" fill="hold">
                                          <p:stCondLst>
                                            <p:cond delay="0"/>
                                          </p:stCondLst>
                                        </p:cTn>
                                        <p:tgtEl>
                                          <p:spTgt spid="9">
                                            <p:txEl>
                                              <p:pRg st="2" end="2"/>
                                            </p:txEl>
                                          </p:spTgt>
                                        </p:tgtEl>
                                        <p:attrNameLst>
                                          <p:attrName>style.visibility</p:attrName>
                                        </p:attrNameLst>
                                      </p:cBhvr>
                                      <p:to>
                                        <p:strVal val="visible"/>
                                      </p:to>
                                    </p:set>
                                    <p:animEffect transition="in" filter="strips(downLeft)">
                                      <p:cBhvr>
                                        <p:cTn id="20" dur="500"/>
                                        <p:tgtEl>
                                          <p:spTgt spid="9">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8" presetClass="entr" presetSubtype="12" fill="hold" nodeType="clickEffect">
                                  <p:stCondLst>
                                    <p:cond delay="0"/>
                                  </p:stCondLst>
                                  <p:childTnLst>
                                    <p:set>
                                      <p:cBhvr>
                                        <p:cTn id="24" dur="1" fill="hold">
                                          <p:stCondLst>
                                            <p:cond delay="0"/>
                                          </p:stCondLst>
                                        </p:cTn>
                                        <p:tgtEl>
                                          <p:spTgt spid="9">
                                            <p:txEl>
                                              <p:pRg st="1" end="1"/>
                                            </p:txEl>
                                          </p:spTgt>
                                        </p:tgtEl>
                                        <p:attrNameLst>
                                          <p:attrName>style.visibility</p:attrName>
                                        </p:attrNameLst>
                                      </p:cBhvr>
                                      <p:to>
                                        <p:strVal val="visible"/>
                                      </p:to>
                                    </p:set>
                                    <p:animEffect transition="in" filter="strips(downLeft)">
                                      <p:cBhvr>
                                        <p:cTn id="25" dur="500"/>
                                        <p:tgtEl>
                                          <p:spTgt spid="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Title 1">
            <a:extLst>
              <a:ext uri="{FF2B5EF4-FFF2-40B4-BE49-F238E27FC236}">
                <a16:creationId xmlns:a16="http://schemas.microsoft.com/office/drawing/2014/main" xmlns="" id="{10FBBC4F-0D43-403D-8EF9-6AF2129BD8DE}"/>
              </a:ext>
            </a:extLst>
          </p:cNvPr>
          <p:cNvSpPr>
            <a:spLocks noGrp="1" noChangeArrowheads="1"/>
          </p:cNvSpPr>
          <p:nvPr>
            <p:ph type="title"/>
          </p:nvPr>
        </p:nvSpPr>
        <p:spPr/>
        <p:txBody>
          <a:bodyPr/>
          <a:lstStyle/>
          <a:p>
            <a:endParaRPr lang="en-US" altLang="en-US"/>
          </a:p>
        </p:txBody>
      </p:sp>
      <p:graphicFrame>
        <p:nvGraphicFramePr>
          <p:cNvPr id="6" name="Table 7">
            <a:extLst>
              <a:ext uri="{FF2B5EF4-FFF2-40B4-BE49-F238E27FC236}">
                <a16:creationId xmlns:a16="http://schemas.microsoft.com/office/drawing/2014/main" xmlns="" id="{A17ACBC3-33F2-49F5-88C8-F2F1706453E8}"/>
              </a:ext>
            </a:extLst>
          </p:cNvPr>
          <p:cNvGraphicFramePr>
            <a:graphicFrameLocks noGrp="1"/>
          </p:cNvGraphicFramePr>
          <p:nvPr>
            <p:ph idx="1"/>
          </p:nvPr>
        </p:nvGraphicFramePr>
        <p:xfrm>
          <a:off x="457200" y="1600200"/>
          <a:ext cx="8229600" cy="1854200"/>
        </p:xfrm>
        <a:graphic>
          <a:graphicData uri="http://schemas.openxmlformats.org/drawingml/2006/table">
            <a:tbl>
              <a:tblPr firstRow="1" bandRow="1">
                <a:tableStyleId>{125E5076-3810-47DD-B79F-674D7AD40C01}</a:tableStyleId>
              </a:tblPr>
              <a:tblGrid>
                <a:gridCol w="4114800">
                  <a:extLst>
                    <a:ext uri="{9D8B030D-6E8A-4147-A177-3AD203B41FA5}">
                      <a16:colId xmlns:a16="http://schemas.microsoft.com/office/drawing/2014/main" xmlns="" val="20000"/>
                    </a:ext>
                  </a:extLst>
                </a:gridCol>
                <a:gridCol w="4114800">
                  <a:extLst>
                    <a:ext uri="{9D8B030D-6E8A-4147-A177-3AD203B41FA5}">
                      <a16:colId xmlns:a16="http://schemas.microsoft.com/office/drawing/2014/main" xmlns="" val="20001"/>
                    </a:ext>
                  </a:extLst>
                </a:gridCol>
              </a:tblGrid>
              <a:tr h="370840">
                <a:tc>
                  <a:txBody>
                    <a:bodyPr/>
                    <a:lstStyle/>
                    <a:p>
                      <a:endParaRPr lang="x-none"/>
                    </a:p>
                  </a:txBody>
                  <a:tcPr/>
                </a:tc>
                <a:tc>
                  <a:txBody>
                    <a:bodyPr/>
                    <a:lstStyle/>
                    <a:p>
                      <a:endParaRPr lang="x-none"/>
                    </a:p>
                  </a:txBody>
                  <a:tcPr/>
                </a:tc>
                <a:extLst>
                  <a:ext uri="{0D108BD9-81ED-4DB2-BD59-A6C34878D82A}">
                    <a16:rowId xmlns:a16="http://schemas.microsoft.com/office/drawing/2014/main" xmlns="" val="10000"/>
                  </a:ext>
                </a:extLst>
              </a:tr>
              <a:tr h="370840">
                <a:tc>
                  <a:txBody>
                    <a:bodyPr/>
                    <a:lstStyle/>
                    <a:p>
                      <a:endParaRPr lang="x-none"/>
                    </a:p>
                  </a:txBody>
                  <a:tcPr/>
                </a:tc>
                <a:tc>
                  <a:txBody>
                    <a:bodyPr/>
                    <a:lstStyle/>
                    <a:p>
                      <a:endParaRPr lang="x-none"/>
                    </a:p>
                  </a:txBody>
                  <a:tcPr/>
                </a:tc>
                <a:extLst>
                  <a:ext uri="{0D108BD9-81ED-4DB2-BD59-A6C34878D82A}">
                    <a16:rowId xmlns:a16="http://schemas.microsoft.com/office/drawing/2014/main" xmlns="" val="10001"/>
                  </a:ext>
                </a:extLst>
              </a:tr>
              <a:tr h="370840">
                <a:tc>
                  <a:txBody>
                    <a:bodyPr/>
                    <a:lstStyle/>
                    <a:p>
                      <a:endParaRPr lang="x-none"/>
                    </a:p>
                  </a:txBody>
                  <a:tcPr/>
                </a:tc>
                <a:tc>
                  <a:txBody>
                    <a:bodyPr/>
                    <a:lstStyle/>
                    <a:p>
                      <a:endParaRPr lang="x-none"/>
                    </a:p>
                  </a:txBody>
                  <a:tcPr/>
                </a:tc>
                <a:extLst>
                  <a:ext uri="{0D108BD9-81ED-4DB2-BD59-A6C34878D82A}">
                    <a16:rowId xmlns:a16="http://schemas.microsoft.com/office/drawing/2014/main" xmlns="" val="10002"/>
                  </a:ext>
                </a:extLst>
              </a:tr>
              <a:tr h="370840">
                <a:tc>
                  <a:txBody>
                    <a:bodyPr/>
                    <a:lstStyle/>
                    <a:p>
                      <a:endParaRPr lang="x-none"/>
                    </a:p>
                  </a:txBody>
                  <a:tcPr/>
                </a:tc>
                <a:tc>
                  <a:txBody>
                    <a:bodyPr/>
                    <a:lstStyle/>
                    <a:p>
                      <a:endParaRPr lang="x-none"/>
                    </a:p>
                  </a:txBody>
                  <a:tcPr/>
                </a:tc>
                <a:extLst>
                  <a:ext uri="{0D108BD9-81ED-4DB2-BD59-A6C34878D82A}">
                    <a16:rowId xmlns:a16="http://schemas.microsoft.com/office/drawing/2014/main" xmlns="" val="10003"/>
                  </a:ext>
                </a:extLst>
              </a:tr>
              <a:tr h="370840">
                <a:tc>
                  <a:txBody>
                    <a:bodyPr/>
                    <a:lstStyle/>
                    <a:p>
                      <a:endParaRPr lang="x-none"/>
                    </a:p>
                  </a:txBody>
                  <a:tcPr/>
                </a:tc>
                <a:tc>
                  <a:txBody>
                    <a:bodyPr/>
                    <a:lstStyle/>
                    <a:p>
                      <a:endParaRPr lang="x-none" dirty="0"/>
                    </a:p>
                  </a:txBody>
                  <a:tcPr/>
                </a:tc>
                <a:extLst>
                  <a:ext uri="{0D108BD9-81ED-4DB2-BD59-A6C34878D82A}">
                    <a16:rowId xmlns:a16="http://schemas.microsoft.com/office/drawing/2014/main" xmlns="" val="10004"/>
                  </a:ext>
                </a:extLst>
              </a:tr>
            </a:tbl>
          </a:graphicData>
        </a:graphic>
      </p:graphicFrame>
      <p:pic>
        <p:nvPicPr>
          <p:cNvPr id="74766" name="Picture 4">
            <a:extLst>
              <a:ext uri="{FF2B5EF4-FFF2-40B4-BE49-F238E27FC236}">
                <a16:creationId xmlns:a16="http://schemas.microsoft.com/office/drawing/2014/main" xmlns="" id="{5F698CEC-ED68-4079-8BAF-5E0CC8B588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13" y="-209550"/>
            <a:ext cx="9144000" cy="700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2228" name="组合 13">
            <a:extLst>
              <a:ext uri="{FF2B5EF4-FFF2-40B4-BE49-F238E27FC236}">
                <a16:creationId xmlns:a16="http://schemas.microsoft.com/office/drawing/2014/main" xmlns="" id="{774E281E-F126-405D-8B97-81B760F24140}"/>
              </a:ext>
            </a:extLst>
          </p:cNvPr>
          <p:cNvGrpSpPr>
            <a:grpSpLocks/>
          </p:cNvGrpSpPr>
          <p:nvPr/>
        </p:nvGrpSpPr>
        <p:grpSpPr bwMode="auto">
          <a:xfrm>
            <a:off x="939800" y="441325"/>
            <a:ext cx="7264400" cy="1584325"/>
            <a:chOff x="3886105" y="201561"/>
            <a:chExt cx="6059756" cy="1956848"/>
          </a:xfrm>
        </p:grpSpPr>
        <p:pic>
          <p:nvPicPr>
            <p:cNvPr id="74772" name="Picture 15">
              <a:extLst>
                <a:ext uri="{FF2B5EF4-FFF2-40B4-BE49-F238E27FC236}">
                  <a16:creationId xmlns:a16="http://schemas.microsoft.com/office/drawing/2014/main" xmlns="" id="{6BC74A42-77C1-43D2-BB99-46BC5E318C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6414775" y="-1372678"/>
              <a:ext cx="1106190" cy="5955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矩形 17">
              <a:extLst>
                <a:ext uri="{FF2B5EF4-FFF2-40B4-BE49-F238E27FC236}">
                  <a16:creationId xmlns:a16="http://schemas.microsoft.com/office/drawing/2014/main" xmlns="" id="{24315CB7-DC3B-41B4-A041-6E4F0DA57FC3}"/>
                </a:ext>
              </a:extLst>
            </p:cNvPr>
            <p:cNvSpPr/>
            <p:nvPr/>
          </p:nvSpPr>
          <p:spPr>
            <a:xfrm>
              <a:off x="3886105" y="201561"/>
              <a:ext cx="5956465" cy="6803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vi-VN" altLang="zh-CN" sz="2600" b="1" i="0" u="none" strike="noStrike" kern="1200" cap="none" spc="0" normalizeH="0" baseline="0" noProof="0" dirty="0">
                  <a:ln>
                    <a:noFill/>
                  </a:ln>
                  <a:solidFill>
                    <a:srgbClr val="0070C0"/>
                  </a:solidFill>
                  <a:effectLst/>
                  <a:uLnTx/>
                  <a:uFillTx/>
                  <a:latin typeface="Times New Roman" panose="02020603050405020304" pitchFamily="18" charset="0"/>
                  <a:ea typeface="Microsoft YaHei UI" panose="020B0503020204020204" pitchFamily="34" charset="-122"/>
                  <a:cs typeface="Times New Roman" panose="02020603050405020304" pitchFamily="18" charset="0"/>
                </a:rPr>
                <a:t>4. KIỂM TRA VÀ CHỈNH SỬA</a:t>
              </a:r>
              <a:endParaRPr kumimoji="0" lang="zh-CN" alt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Microsoft YaHei UI" panose="020B0503020204020204" pitchFamily="34" charset="-122"/>
                <a:cs typeface="Times New Roman" panose="02020603050405020304" pitchFamily="18" charset="0"/>
              </a:endParaRPr>
            </a:p>
          </p:txBody>
        </p:sp>
      </p:grpSp>
      <p:pic>
        <p:nvPicPr>
          <p:cNvPr id="74768" name="图片 3">
            <a:extLst>
              <a:ext uri="{FF2B5EF4-FFF2-40B4-BE49-F238E27FC236}">
                <a16:creationId xmlns:a16="http://schemas.microsoft.com/office/drawing/2014/main" xmlns="" id="{54E06DE1-E05C-4765-B1B1-7A5A25739C1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0188" y="-206375"/>
            <a:ext cx="1573212" cy="1573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69" name="图片 4">
            <a:extLst>
              <a:ext uri="{FF2B5EF4-FFF2-40B4-BE49-F238E27FC236}">
                <a16:creationId xmlns:a16="http://schemas.microsoft.com/office/drawing/2014/main" xmlns="" id="{458A9C34-47E2-4755-88F0-56E1F79BC9A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843838" y="-149225"/>
            <a:ext cx="1122362" cy="145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a:extLst>
              <a:ext uri="{FF2B5EF4-FFF2-40B4-BE49-F238E27FC236}">
                <a16:creationId xmlns:a16="http://schemas.microsoft.com/office/drawing/2014/main" xmlns="" id="{D034654F-3493-43A8-8718-AA8E853C877C}"/>
              </a:ext>
            </a:extLst>
          </p:cNvPr>
          <p:cNvSpPr>
            <a:spLocks noChangeArrowheads="1"/>
          </p:cNvSpPr>
          <p:nvPr/>
        </p:nvSpPr>
        <p:spPr bwMode="auto">
          <a:xfrm>
            <a:off x="939800" y="1485900"/>
            <a:ext cx="8847138"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marL="457200" marR="0" lvl="0" indent="0" algn="just" defTabSz="914400" rtl="0" eaLnBrk="0" fontAlgn="base" latinLnBrk="0" hangingPunct="0">
              <a:lnSpc>
                <a:spcPct val="150000"/>
              </a:lnSpc>
              <a:spcBef>
                <a:spcPts val="600"/>
              </a:spcBef>
              <a:spcAft>
                <a:spcPct val="0"/>
              </a:spcAft>
              <a:buClrTx/>
              <a:buSzTx/>
              <a:buFontTx/>
              <a:buNone/>
              <a:tabLst/>
              <a:defRPr/>
            </a:pPr>
            <a:r>
              <a:rPr kumimoji="0" lang="vi-VN" altLang="vi-VN" sz="2800" b="0" i="0" u="none" strike="noStrike" kern="1200" cap="none" spc="0" normalizeH="0" baseline="0" noProof="0">
                <a:ln>
                  <a:noFill/>
                </a:ln>
                <a:solidFill>
                  <a:srgbClr val="000000"/>
                </a:solidFill>
                <a:effectLst/>
                <a:uLnTx/>
                <a:uFillTx/>
                <a:latin typeface="Times New Roman" panose="02020603050405020304" pitchFamily="18" charset="0"/>
                <a:ea typeface="+mn-ea"/>
                <a:cs typeface="Calibri" panose="020F0502020204030204" pitchFamily="34" charset="0"/>
              </a:rPr>
              <a:t>- Đọc lại bài.</a:t>
            </a:r>
            <a:endParaRPr kumimoji="0" lang="en-US" altLang="vi-VN" sz="2800" b="0" i="0" u="none" strike="noStrike" kern="1200" cap="none" spc="0" normalizeH="0" baseline="0" noProof="0">
              <a:ln>
                <a:noFill/>
              </a:ln>
              <a:solidFill>
                <a:srgbClr val="000000"/>
              </a:solidFill>
              <a:effectLst/>
              <a:uLnTx/>
              <a:uFillTx/>
              <a:latin typeface="Times New Roman" panose="02020603050405020304" pitchFamily="18" charset="0"/>
              <a:ea typeface="+mn-ea"/>
              <a:cs typeface="Calibri" panose="020F0502020204030204" pitchFamily="34" charset="0"/>
            </a:endParaRPr>
          </a:p>
        </p:txBody>
      </p:sp>
      <p:sp>
        <p:nvSpPr>
          <p:cNvPr id="11" name="Rectangle 10">
            <a:extLst>
              <a:ext uri="{FF2B5EF4-FFF2-40B4-BE49-F238E27FC236}">
                <a16:creationId xmlns:a16="http://schemas.microsoft.com/office/drawing/2014/main" xmlns="" id="{FE659089-95FD-46EA-92B3-A173E2D8F154}"/>
              </a:ext>
            </a:extLst>
          </p:cNvPr>
          <p:cNvSpPr>
            <a:spLocks noChangeArrowheads="1"/>
          </p:cNvSpPr>
          <p:nvPr/>
        </p:nvSpPr>
        <p:spPr bwMode="auto">
          <a:xfrm>
            <a:off x="849313" y="2074863"/>
            <a:ext cx="7518400" cy="130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marL="457200" marR="0" lvl="0" indent="0" algn="just" defTabSz="914400" rtl="0" eaLnBrk="0" fontAlgn="base" latinLnBrk="0" hangingPunct="0">
              <a:lnSpc>
                <a:spcPct val="150000"/>
              </a:lnSpc>
              <a:spcBef>
                <a:spcPts val="600"/>
              </a:spcBef>
              <a:spcAft>
                <a:spcPct val="0"/>
              </a:spcAft>
              <a:buClrTx/>
              <a:buSzTx/>
              <a:buFontTx/>
              <a:buNone/>
              <a:tabLst/>
              <a:defRPr/>
            </a:pPr>
            <a:r>
              <a:rPr kumimoji="0" lang="vi-VN" altLang="vi-VN" sz="2800" b="0" i="0" u="none" strike="noStrike" kern="1200" cap="none" spc="0" normalizeH="0" baseline="0" noProof="0">
                <a:ln>
                  <a:noFill/>
                </a:ln>
                <a:solidFill>
                  <a:srgbClr val="000000"/>
                </a:solidFill>
                <a:effectLst/>
                <a:uLnTx/>
                <a:uFillTx/>
                <a:latin typeface="Times New Roman" panose="02020603050405020304" pitchFamily="18" charset="0"/>
                <a:ea typeface="+mn-ea"/>
                <a:cs typeface="Calibri" panose="020F0502020204030204" pitchFamily="34" charset="0"/>
              </a:rPr>
              <a:t>- Sửa lại bài viết (nếu cần). Dựa vào yêu cầu của bài và dựa vào phiếu tìm ý để sửa.</a:t>
            </a:r>
            <a:endParaRPr kumimoji="0" lang="en-US" altLang="vi-VN" sz="2800" b="0" i="0" u="none" strike="noStrike" kern="1200" cap="none" spc="0" normalizeH="0" baseline="0" noProof="0">
              <a:ln>
                <a:noFill/>
              </a:ln>
              <a:solidFill>
                <a:srgbClr val="000000"/>
              </a:solidFill>
              <a:effectLst/>
              <a:uLnTx/>
              <a:uFillTx/>
              <a:latin typeface="Times New Roman" panose="02020603050405020304" pitchFamily="18" charset="0"/>
              <a:ea typeface="+mn-ea"/>
              <a:cs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nodeType="clickEffect">
                                  <p:stCondLst>
                                    <p:cond delay="0"/>
                                  </p:stCondLst>
                                  <p:childTnLst>
                                    <p:set>
                                      <p:cBhvr>
                                        <p:cTn id="6" dur="1" fill="hold">
                                          <p:stCondLst>
                                            <p:cond delay="0"/>
                                          </p:stCondLst>
                                        </p:cTn>
                                        <p:tgtEl>
                                          <p:spTgt spid="52228"/>
                                        </p:tgtEl>
                                        <p:attrNameLst>
                                          <p:attrName>style.visibility</p:attrName>
                                        </p:attrNameLst>
                                      </p:cBhvr>
                                      <p:to>
                                        <p:strVal val="visible"/>
                                      </p:to>
                                    </p:set>
                                    <p:anim calcmode="lin" valueType="num">
                                      <p:cBhvr>
                                        <p:cTn id="7" dur="1000" fill="hold"/>
                                        <p:tgtEl>
                                          <p:spTgt spid="52228"/>
                                        </p:tgtEl>
                                        <p:attrNameLst>
                                          <p:attrName>ppt_w</p:attrName>
                                        </p:attrNameLst>
                                      </p:cBhvr>
                                      <p:tavLst>
                                        <p:tav tm="0">
                                          <p:val>
                                            <p:fltVal val="0"/>
                                          </p:val>
                                        </p:tav>
                                        <p:tav tm="100000">
                                          <p:val>
                                            <p:strVal val="#ppt_w"/>
                                          </p:val>
                                        </p:tav>
                                      </p:tavLst>
                                    </p:anim>
                                    <p:anim calcmode="lin" valueType="num">
                                      <p:cBhvr>
                                        <p:cTn id="8" dur="1000" fill="hold"/>
                                        <p:tgtEl>
                                          <p:spTgt spid="52228"/>
                                        </p:tgtEl>
                                        <p:attrNameLst>
                                          <p:attrName>ppt_h</p:attrName>
                                        </p:attrNameLst>
                                      </p:cBhvr>
                                      <p:tavLst>
                                        <p:tav tm="0">
                                          <p:val>
                                            <p:fltVal val="0"/>
                                          </p:val>
                                        </p:tav>
                                        <p:tav tm="100000">
                                          <p:val>
                                            <p:strVal val="#ppt_h"/>
                                          </p:val>
                                        </p:tav>
                                      </p:tavLst>
                                    </p:anim>
                                    <p:anim calcmode="lin" valueType="num">
                                      <p:cBhvr>
                                        <p:cTn id="9" dur="1000" fill="hold"/>
                                        <p:tgtEl>
                                          <p:spTgt spid="52228"/>
                                        </p:tgtEl>
                                        <p:attrNameLst>
                                          <p:attrName>style.rotation</p:attrName>
                                        </p:attrNameLst>
                                      </p:cBhvr>
                                      <p:tavLst>
                                        <p:tav tm="0">
                                          <p:val>
                                            <p:fltVal val="90"/>
                                          </p:val>
                                        </p:tav>
                                        <p:tav tm="100000">
                                          <p:val>
                                            <p:fltVal val="0"/>
                                          </p:val>
                                        </p:tav>
                                      </p:tavLst>
                                    </p:anim>
                                    <p:animEffect transition="in" filter="fade">
                                      <p:cBhvr>
                                        <p:cTn id="10" dur="1000"/>
                                        <p:tgtEl>
                                          <p:spTgt spid="52228"/>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8" presetClass="entr" presetSubtype="12" fill="hold"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strips(downLeft)">
                                      <p:cBhvr>
                                        <p:cTn id="15" dur="500"/>
                                        <p:tgtEl>
                                          <p:spTgt spid="9">
                                            <p:txEl>
                                              <p:pRg st="0" end="0"/>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8" presetClass="entr" presetSubtype="12" fill="hold" nodeType="clickEffect">
                                  <p:stCondLst>
                                    <p:cond delay="0"/>
                                  </p:stCondLst>
                                  <p:childTnLst>
                                    <p:set>
                                      <p:cBhvr>
                                        <p:cTn id="19" dur="1" fill="hold">
                                          <p:stCondLst>
                                            <p:cond delay="0"/>
                                          </p:stCondLst>
                                        </p:cTn>
                                        <p:tgtEl>
                                          <p:spTgt spid="11">
                                            <p:txEl>
                                              <p:pRg st="0" end="0"/>
                                            </p:txEl>
                                          </p:spTgt>
                                        </p:tgtEl>
                                        <p:attrNameLst>
                                          <p:attrName>style.visibility</p:attrName>
                                        </p:attrNameLst>
                                      </p:cBhvr>
                                      <p:to>
                                        <p:strVal val="visible"/>
                                      </p:to>
                                    </p:set>
                                    <p:animEffect transition="in" filter="strips(downLeft)">
                                      <p:cBhvr>
                                        <p:cTn id="20"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Title 1">
            <a:extLst>
              <a:ext uri="{FF2B5EF4-FFF2-40B4-BE49-F238E27FC236}">
                <a16:creationId xmlns:a16="http://schemas.microsoft.com/office/drawing/2014/main" xmlns="" id="{90460A56-9243-4E89-A0BC-A7F17C4A651C}"/>
              </a:ext>
            </a:extLst>
          </p:cNvPr>
          <p:cNvSpPr>
            <a:spLocks noGrp="1" noChangeArrowheads="1"/>
          </p:cNvSpPr>
          <p:nvPr>
            <p:ph type="title"/>
          </p:nvPr>
        </p:nvSpPr>
        <p:spPr/>
        <p:txBody>
          <a:bodyPr/>
          <a:lstStyle/>
          <a:p>
            <a:endParaRPr lang="en-US" altLang="vi-VN"/>
          </a:p>
        </p:txBody>
      </p:sp>
      <p:sp>
        <p:nvSpPr>
          <p:cNvPr id="11" name="Rounded Rectangle 10">
            <a:extLst>
              <a:ext uri="{FF2B5EF4-FFF2-40B4-BE49-F238E27FC236}">
                <a16:creationId xmlns:a16="http://schemas.microsoft.com/office/drawing/2014/main" xmlns="" id="{B03EA96A-ACC1-4348-96D9-97AE9186D693}"/>
              </a:ext>
            </a:extLst>
          </p:cNvPr>
          <p:cNvSpPr/>
          <p:nvPr/>
        </p:nvSpPr>
        <p:spPr>
          <a:xfrm>
            <a:off x="1600200" y="1417638"/>
            <a:ext cx="6172200" cy="460216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x-none" sz="2000" b="0" i="0" u="none" strike="noStrike" kern="1200" cap="none" spc="0" normalizeH="0" baseline="0" noProof="0">
              <a:ln>
                <a:noFill/>
              </a:ln>
              <a:solidFill>
                <a:srgbClr val="FFFFFF"/>
              </a:solidFill>
              <a:effectLst/>
              <a:uLnTx/>
              <a:uFillTx/>
              <a:latin typeface="Arial"/>
              <a:ea typeface="+mn-ea"/>
              <a:cs typeface="+mn-cs"/>
            </a:endParaRPr>
          </a:p>
        </p:txBody>
      </p:sp>
      <p:pic>
        <p:nvPicPr>
          <p:cNvPr id="75779" name="Picture 8">
            <a:extLst>
              <a:ext uri="{FF2B5EF4-FFF2-40B4-BE49-F238E27FC236}">
                <a16:creationId xmlns:a16="http://schemas.microsoft.com/office/drawing/2014/main" xmlns="" id="{96A6E7C2-22F8-46E5-A064-5D82253321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6593"/>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xmlns="" id="{0548341A-4AA8-459B-9287-561643ADD56C}"/>
              </a:ext>
            </a:extLst>
          </p:cNvPr>
          <p:cNvSpPr txBox="1"/>
          <p:nvPr/>
        </p:nvSpPr>
        <p:spPr>
          <a:xfrm>
            <a:off x="3124200" y="3349387"/>
            <a:ext cx="3276600" cy="646331"/>
          </a:xfrm>
          <a:prstGeom prst="rect">
            <a:avLst/>
          </a:prstGeom>
          <a:noFill/>
        </p:spPr>
        <p:txBody>
          <a:bodyPr wrap="square" rtlCol="0">
            <a:spAutoFit/>
          </a:bodyPr>
          <a:lstStyle/>
          <a:p>
            <a:r>
              <a:rPr lang="en-US" sz="3600" b="1" dirty="0">
                <a:solidFill>
                  <a:srgbClr val="FF0000"/>
                </a:solidFill>
                <a:latin typeface="Times New Roman" panose="02020603050405020304" pitchFamily="18" charset="0"/>
                <a:cs typeface="Times New Roman" panose="02020603050405020304" pitchFamily="18" charset="0"/>
              </a:rPr>
              <a:t>III. TRẢ BÀI</a:t>
            </a:r>
            <a:endParaRPr lang="vi-VN" sz="3600" b="1" dirty="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Title 1">
            <a:extLst>
              <a:ext uri="{FF2B5EF4-FFF2-40B4-BE49-F238E27FC236}">
                <a16:creationId xmlns:a16="http://schemas.microsoft.com/office/drawing/2014/main" xmlns="" id="{B571BCAB-00FB-4432-82C4-F6F4A7472B34}"/>
              </a:ext>
            </a:extLst>
          </p:cNvPr>
          <p:cNvSpPr>
            <a:spLocks noGrp="1" noChangeArrowheads="1"/>
          </p:cNvSpPr>
          <p:nvPr>
            <p:ph type="title"/>
          </p:nvPr>
        </p:nvSpPr>
        <p:spPr/>
        <p:txBody>
          <a:bodyPr/>
          <a:lstStyle/>
          <a:p>
            <a:endParaRPr lang="en-US" altLang="vi-VN"/>
          </a:p>
        </p:txBody>
      </p:sp>
      <p:pic>
        <p:nvPicPr>
          <p:cNvPr id="76802" name="Content Placeholder 4">
            <a:extLst>
              <a:ext uri="{FF2B5EF4-FFF2-40B4-BE49-F238E27FC236}">
                <a16:creationId xmlns:a16="http://schemas.microsoft.com/office/drawing/2014/main" xmlns="" id="{2693E146-C9FA-40F1-BA9C-1ED146ED8E68}"/>
              </a:ext>
            </a:extLst>
          </p:cNvPr>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a:xfrm>
            <a:off x="0" y="0"/>
            <a:ext cx="9144000" cy="6858000"/>
          </a:xfrm>
        </p:spPr>
      </p:pic>
      <p:pic>
        <p:nvPicPr>
          <p:cNvPr id="8" name="PA_库_文本框 7">
            <a:extLst>
              <a:ext uri="{FF2B5EF4-FFF2-40B4-BE49-F238E27FC236}">
                <a16:creationId xmlns:a16="http://schemas.microsoft.com/office/drawing/2014/main" xmlns="" id="{E83DF28B-6857-4E6D-BA17-7AEE30C82230}"/>
              </a:ext>
            </a:extLst>
          </p:cNvPr>
          <p:cNvPicPr>
            <a:picLocks noChangeArrowheads="1"/>
          </p:cNvPicPr>
          <p:nvPr>
            <p:custDataLst>
              <p:tags r:id="rId1"/>
            </p:custDataLst>
          </p:nvPr>
        </p:nvPicPr>
        <p:blipFill>
          <a:blip r:embed="rId4">
            <a:extLst>
              <a:ext uri="{28A0092B-C50C-407E-A947-70E740481C1C}">
                <a14:useLocalDpi xmlns:a14="http://schemas.microsoft.com/office/drawing/2010/main" val="0"/>
              </a:ext>
            </a:extLst>
          </a:blip>
          <a:srcRect/>
          <a:stretch>
            <a:fillRect/>
          </a:stretch>
        </p:blipFill>
        <p:spPr bwMode="auto">
          <a:xfrm>
            <a:off x="1473200" y="838200"/>
            <a:ext cx="6121400" cy="139700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xmlns="" id="{E10FF604-51BB-4BAC-9675-F18DA336F40B}"/>
              </a:ext>
            </a:extLst>
          </p:cNvPr>
          <p:cNvSpPr txBox="1">
            <a:spLocks noChangeArrowheads="1"/>
          </p:cNvSpPr>
          <p:nvPr/>
        </p:nvSpPr>
        <p:spPr bwMode="auto">
          <a:xfrm>
            <a:off x="1714500" y="2286000"/>
            <a:ext cx="50673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vi-VN" sz="2000" b="1" i="1" u="none" strike="noStrike" kern="1200" cap="none" spc="0" normalizeH="0" baseline="0" noProof="0">
                <a:ln>
                  <a:noFill/>
                </a:ln>
                <a:solidFill>
                  <a:srgbClr val="7030A0"/>
                </a:solidFill>
                <a:effectLst/>
                <a:uLnTx/>
                <a:uFillTx/>
                <a:latin typeface="Times New Roman" panose="02020603050405020304" pitchFamily="18" charset="0"/>
                <a:ea typeface="+mn-ea"/>
                <a:cs typeface="Times New Roman" panose="02020603050405020304" pitchFamily="18" charset="0"/>
              </a:rPr>
              <a:t>1. Nhắc lại yêu cầu của kiểu bài.</a:t>
            </a:r>
          </a:p>
        </p:txBody>
      </p:sp>
      <p:sp>
        <p:nvSpPr>
          <p:cNvPr id="10" name="TextBox 9">
            <a:extLst>
              <a:ext uri="{FF2B5EF4-FFF2-40B4-BE49-F238E27FC236}">
                <a16:creationId xmlns:a16="http://schemas.microsoft.com/office/drawing/2014/main" xmlns="" id="{F7C32B28-1ABA-45A3-BF44-BE24B624307A}"/>
              </a:ext>
            </a:extLst>
          </p:cNvPr>
          <p:cNvSpPr txBox="1">
            <a:spLocks noChangeArrowheads="1"/>
          </p:cNvSpPr>
          <p:nvPr/>
        </p:nvSpPr>
        <p:spPr bwMode="auto">
          <a:xfrm>
            <a:off x="1524000" y="2657475"/>
            <a:ext cx="62484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vi-VN" altLang="vi-VN" sz="22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Tóm</a:t>
            </a:r>
            <a:r>
              <a:rPr kumimoji="0" lang="vi-VN" altLang="vi-VN" sz="2200" b="1" i="0" u="none" strike="noStrike" kern="1200" cap="none" spc="0" normalizeH="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tắt văn bản thông tin</a:t>
            </a:r>
            <a:r>
              <a:rPr kumimoji="0" lang="vi-VN" altLang="vi-VN" sz="2200" b="0" i="0" u="none" strike="noStrike" kern="1200" cap="none" spc="0" normalizeH="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t>
            </a:r>
            <a:endParaRPr kumimoji="0" lang="en-US" altLang="vi-VN"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11" name="TextBox 10">
            <a:extLst>
              <a:ext uri="{FF2B5EF4-FFF2-40B4-BE49-F238E27FC236}">
                <a16:creationId xmlns:a16="http://schemas.microsoft.com/office/drawing/2014/main" xmlns="" id="{69F408E3-64DD-4CA0-99D8-7154D90CFC14}"/>
              </a:ext>
            </a:extLst>
          </p:cNvPr>
          <p:cNvSpPr txBox="1">
            <a:spLocks noChangeArrowheads="1"/>
          </p:cNvSpPr>
          <p:nvPr/>
        </p:nvSpPr>
        <p:spPr bwMode="auto">
          <a:xfrm>
            <a:off x="1600200" y="3108325"/>
            <a:ext cx="51816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vi-VN" sz="2000" b="1" i="1"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2. </a:t>
            </a:r>
            <a:r>
              <a:rPr kumimoji="0" lang="en-US" altLang="vi-VN" sz="2000" b="1" i="1"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Đọc</a:t>
            </a:r>
            <a:r>
              <a:rPr kumimoji="0" lang="en-US" altLang="vi-VN" sz="2000" b="1" i="1"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altLang="vi-VN" sz="2000" b="1" i="1"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và</a:t>
            </a:r>
            <a:r>
              <a:rPr kumimoji="0" lang="en-US" altLang="vi-VN" sz="2000" b="1" i="1"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altLang="vi-VN" sz="2000" b="1" i="1"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sửa</a:t>
            </a:r>
            <a:r>
              <a:rPr kumimoji="0" lang="en-US" altLang="vi-VN" sz="2000" b="1" i="1"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altLang="vi-VN" sz="2000" b="1" i="1"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bài</a:t>
            </a:r>
            <a:r>
              <a:rPr kumimoji="0" lang="en-US" altLang="vi-VN" sz="2000" b="1" i="1"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a:t>
            </a:r>
          </a:p>
        </p:txBody>
      </p:sp>
      <p:sp>
        <p:nvSpPr>
          <p:cNvPr id="12" name="TextBox 11">
            <a:extLst>
              <a:ext uri="{FF2B5EF4-FFF2-40B4-BE49-F238E27FC236}">
                <a16:creationId xmlns:a16="http://schemas.microsoft.com/office/drawing/2014/main" xmlns="" id="{16DFE21E-A5EB-4368-9C7A-6FC3F5209203}"/>
              </a:ext>
            </a:extLst>
          </p:cNvPr>
          <p:cNvSpPr txBox="1">
            <a:spLocks noChangeArrowheads="1"/>
          </p:cNvSpPr>
          <p:nvPr/>
        </p:nvSpPr>
        <p:spPr bwMode="auto">
          <a:xfrm>
            <a:off x="1524000" y="3769639"/>
            <a:ext cx="51435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vi-VN" sz="2000" b="1" i="1"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3. </a:t>
            </a:r>
            <a:r>
              <a:rPr kumimoji="0" lang="en-US" altLang="vi-VN" sz="2000" b="1" i="1"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Nhận</a:t>
            </a:r>
            <a:r>
              <a:rPr kumimoji="0" lang="en-US" altLang="vi-VN" sz="2000" b="1" i="1"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altLang="vi-VN" sz="2000" b="1" i="1"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xét</a:t>
            </a:r>
            <a:r>
              <a:rPr kumimoji="0" lang="en-US" altLang="vi-VN" sz="2000" b="1" i="1"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altLang="vi-VN" sz="2000" b="1" i="1"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bài</a:t>
            </a:r>
            <a:r>
              <a:rPr kumimoji="0" lang="en-US" altLang="vi-VN" sz="2000" b="1" i="1"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altLang="vi-VN" sz="2000" b="1" i="1"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viết</a:t>
            </a:r>
            <a:endParaRPr kumimoji="0" lang="en-US" altLang="vi-VN" sz="2000" b="1" i="1"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p:cTn id="7" dur="500" fill="hold"/>
                                        <p:tgtEl>
                                          <p:spTgt spid="9">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9">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9">
                                            <p:txEl>
                                              <p:pRg st="0" end="0"/>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8" presetClass="entr" presetSubtype="12" fill="hold" nodeType="clickEffect">
                                  <p:stCondLst>
                                    <p:cond delay="0"/>
                                  </p:stCondLst>
                                  <p:childTnLst>
                                    <p:set>
                                      <p:cBhvr>
                                        <p:cTn id="13" dur="1" fill="hold">
                                          <p:stCondLst>
                                            <p:cond delay="0"/>
                                          </p:stCondLst>
                                        </p:cTn>
                                        <p:tgtEl>
                                          <p:spTgt spid="10">
                                            <p:txEl>
                                              <p:pRg st="0" end="0"/>
                                            </p:txEl>
                                          </p:spTgt>
                                        </p:tgtEl>
                                        <p:attrNameLst>
                                          <p:attrName>style.visibility</p:attrName>
                                        </p:attrNameLst>
                                      </p:cBhvr>
                                      <p:to>
                                        <p:strVal val="visible"/>
                                      </p:to>
                                    </p:set>
                                    <p:animEffect transition="in" filter="strips(downLeft)">
                                      <p:cBhvr>
                                        <p:cTn id="14" dur="500"/>
                                        <p:tgtEl>
                                          <p:spTgt spid="10">
                                            <p:txEl>
                                              <p:pRg st="0" end="0"/>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53" presetClass="entr" presetSubtype="16" fill="hold" nodeType="clickEffect">
                                  <p:stCondLst>
                                    <p:cond delay="0"/>
                                  </p:stCondLst>
                                  <p:childTnLst>
                                    <p:set>
                                      <p:cBhvr>
                                        <p:cTn id="18" dur="1" fill="hold">
                                          <p:stCondLst>
                                            <p:cond delay="0"/>
                                          </p:stCondLst>
                                        </p:cTn>
                                        <p:tgtEl>
                                          <p:spTgt spid="11">
                                            <p:txEl>
                                              <p:pRg st="0" end="0"/>
                                            </p:txEl>
                                          </p:spTgt>
                                        </p:tgtEl>
                                        <p:attrNameLst>
                                          <p:attrName>style.visibility</p:attrName>
                                        </p:attrNameLst>
                                      </p:cBhvr>
                                      <p:to>
                                        <p:strVal val="visible"/>
                                      </p:to>
                                    </p:set>
                                    <p:anim calcmode="lin" valueType="num">
                                      <p:cBhvr>
                                        <p:cTn id="19" dur="500" fill="hold"/>
                                        <p:tgtEl>
                                          <p:spTgt spid="11">
                                            <p:txEl>
                                              <p:pRg st="0" end="0"/>
                                            </p:txEl>
                                          </p:spTgt>
                                        </p:tgtEl>
                                        <p:attrNameLst>
                                          <p:attrName>ppt_w</p:attrName>
                                        </p:attrNameLst>
                                      </p:cBhvr>
                                      <p:tavLst>
                                        <p:tav tm="0">
                                          <p:val>
                                            <p:fltVal val="0"/>
                                          </p:val>
                                        </p:tav>
                                        <p:tav tm="100000">
                                          <p:val>
                                            <p:strVal val="#ppt_w"/>
                                          </p:val>
                                        </p:tav>
                                      </p:tavLst>
                                    </p:anim>
                                    <p:anim calcmode="lin" valueType="num">
                                      <p:cBhvr>
                                        <p:cTn id="20" dur="500" fill="hold"/>
                                        <p:tgtEl>
                                          <p:spTgt spid="11">
                                            <p:txEl>
                                              <p:pRg st="0" end="0"/>
                                            </p:txEl>
                                          </p:spTgt>
                                        </p:tgtEl>
                                        <p:attrNameLst>
                                          <p:attrName>ppt_h</p:attrName>
                                        </p:attrNameLst>
                                      </p:cBhvr>
                                      <p:tavLst>
                                        <p:tav tm="0">
                                          <p:val>
                                            <p:fltVal val="0"/>
                                          </p:val>
                                        </p:tav>
                                        <p:tav tm="100000">
                                          <p:val>
                                            <p:strVal val="#ppt_h"/>
                                          </p:val>
                                        </p:tav>
                                      </p:tavLst>
                                    </p:anim>
                                    <p:animEffect transition="in" filter="fade">
                                      <p:cBhvr>
                                        <p:cTn id="21" dur="500"/>
                                        <p:tgtEl>
                                          <p:spTgt spid="11">
                                            <p:txEl>
                                              <p:pRg st="0" end="0"/>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53" presetClass="entr" presetSubtype="16" fill="hold" nodeType="clickEffect">
                                  <p:stCondLst>
                                    <p:cond delay="0"/>
                                  </p:stCondLst>
                                  <p:childTnLst>
                                    <p:set>
                                      <p:cBhvr>
                                        <p:cTn id="25" dur="1" fill="hold">
                                          <p:stCondLst>
                                            <p:cond delay="0"/>
                                          </p:stCondLst>
                                        </p:cTn>
                                        <p:tgtEl>
                                          <p:spTgt spid="12">
                                            <p:txEl>
                                              <p:pRg st="0" end="0"/>
                                            </p:txEl>
                                          </p:spTgt>
                                        </p:tgtEl>
                                        <p:attrNameLst>
                                          <p:attrName>style.visibility</p:attrName>
                                        </p:attrNameLst>
                                      </p:cBhvr>
                                      <p:to>
                                        <p:strVal val="visible"/>
                                      </p:to>
                                    </p:set>
                                    <p:anim calcmode="lin" valueType="num">
                                      <p:cBhvr>
                                        <p:cTn id="26" dur="500" fill="hold"/>
                                        <p:tgtEl>
                                          <p:spTgt spid="12">
                                            <p:txEl>
                                              <p:pRg st="0" end="0"/>
                                            </p:txEl>
                                          </p:spTgt>
                                        </p:tgtEl>
                                        <p:attrNameLst>
                                          <p:attrName>ppt_w</p:attrName>
                                        </p:attrNameLst>
                                      </p:cBhvr>
                                      <p:tavLst>
                                        <p:tav tm="0">
                                          <p:val>
                                            <p:fltVal val="0"/>
                                          </p:val>
                                        </p:tav>
                                        <p:tav tm="100000">
                                          <p:val>
                                            <p:strVal val="#ppt_w"/>
                                          </p:val>
                                        </p:tav>
                                      </p:tavLst>
                                    </p:anim>
                                    <p:anim calcmode="lin" valueType="num">
                                      <p:cBhvr>
                                        <p:cTn id="27" dur="500" fill="hold"/>
                                        <p:tgtEl>
                                          <p:spTgt spid="12">
                                            <p:txEl>
                                              <p:pRg st="0" end="0"/>
                                            </p:txEl>
                                          </p:spTgt>
                                        </p:tgtEl>
                                        <p:attrNameLst>
                                          <p:attrName>ppt_h</p:attrName>
                                        </p:attrNameLst>
                                      </p:cBhvr>
                                      <p:tavLst>
                                        <p:tav tm="0">
                                          <p:val>
                                            <p:fltVal val="0"/>
                                          </p:val>
                                        </p:tav>
                                        <p:tav tm="100000">
                                          <p:val>
                                            <p:strVal val="#ppt_h"/>
                                          </p:val>
                                        </p:tav>
                                      </p:tavLst>
                                    </p:anim>
                                    <p:animEffect transition="in" filter="fade">
                                      <p:cBhvr>
                                        <p:cTn id="28"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ChangeArrowheads="1"/>
          </p:cNvSpPr>
          <p:nvPr/>
        </p:nvSpPr>
        <p:spPr bwMode="auto">
          <a:xfrm>
            <a:off x="838200" y="1371600"/>
            <a:ext cx="7620000" cy="312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algn="ctr" eaLnBrk="1" hangingPunct="1">
              <a:spcBef>
                <a:spcPct val="0"/>
              </a:spcBef>
              <a:buClrTx/>
              <a:buSzTx/>
              <a:buFontTx/>
              <a:buNone/>
            </a:pPr>
            <a:endParaRPr lang="en-US" altLang="en-US" sz="1800">
              <a:solidFill>
                <a:srgbClr val="000000"/>
              </a:solidFill>
              <a:latin typeface="Arial" pitchFamily="34" charset="0"/>
            </a:endParaRPr>
          </a:p>
          <a:p>
            <a:pPr algn="ctr" eaLnBrk="1" hangingPunct="1">
              <a:spcBef>
                <a:spcPct val="0"/>
              </a:spcBef>
              <a:buClrTx/>
              <a:buSzTx/>
              <a:buFontTx/>
              <a:buNone/>
            </a:pPr>
            <a:endParaRPr lang="en-US" altLang="en-US" sz="1800">
              <a:solidFill>
                <a:srgbClr val="000000"/>
              </a:solidFill>
              <a:latin typeface="Arial" pitchFamily="34" charset="0"/>
            </a:endParaRPr>
          </a:p>
          <a:p>
            <a:pPr algn="ctr" eaLnBrk="1" hangingPunct="1">
              <a:spcBef>
                <a:spcPct val="0"/>
              </a:spcBef>
              <a:buClrTx/>
              <a:buSzTx/>
              <a:buFontTx/>
              <a:buNone/>
            </a:pPr>
            <a:endParaRPr lang="en-US" altLang="en-US" sz="1800">
              <a:solidFill>
                <a:srgbClr val="000000"/>
              </a:solidFill>
              <a:latin typeface="Arial" pitchFamily="34" charset="0"/>
            </a:endParaRPr>
          </a:p>
        </p:txBody>
      </p:sp>
      <p:sp>
        <p:nvSpPr>
          <p:cNvPr id="17411" name="Rectangle 3"/>
          <p:cNvSpPr>
            <a:spLocks noChangeArrowheads="1"/>
          </p:cNvSpPr>
          <p:nvPr/>
        </p:nvSpPr>
        <p:spPr bwMode="auto">
          <a:xfrm>
            <a:off x="2667000" y="1981200"/>
            <a:ext cx="4114800" cy="144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algn="ctr" eaLnBrk="1" hangingPunct="1">
              <a:spcBef>
                <a:spcPct val="0"/>
              </a:spcBef>
              <a:buClrTx/>
              <a:buSzTx/>
              <a:buFontTx/>
              <a:buNone/>
            </a:pPr>
            <a:endParaRPr lang="en-US" altLang="en-US" sz="2400" b="1">
              <a:latin typeface="Times New Roman" pitchFamily="18" charset="0"/>
            </a:endParaRPr>
          </a:p>
        </p:txBody>
      </p:sp>
      <p:sp>
        <p:nvSpPr>
          <p:cNvPr id="55301" name="Rectangle 5"/>
          <p:cNvSpPr>
            <a:spLocks noChangeArrowheads="1"/>
          </p:cNvSpPr>
          <p:nvPr/>
        </p:nvSpPr>
        <p:spPr bwMode="auto">
          <a:xfrm>
            <a:off x="990600" y="3200400"/>
            <a:ext cx="7010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0"/>
              </a:spcBef>
              <a:buClrTx/>
              <a:buSzTx/>
              <a:buFontTx/>
              <a:buNone/>
            </a:pPr>
            <a:r>
              <a:rPr lang="en-US" altLang="en-US" sz="2400">
                <a:latin typeface="Times New Roman" pitchFamily="18" charset="0"/>
              </a:rPr>
              <a:t> </a:t>
            </a:r>
          </a:p>
        </p:txBody>
      </p:sp>
      <p:pic>
        <p:nvPicPr>
          <p:cNvPr id="17413" name="Picture 6" descr="467980r81re9x9k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09600"/>
            <a:ext cx="304800" cy="624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4" name="Picture 7" descr="467980r81re9x9k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39200" y="685800"/>
            <a:ext cx="304800" cy="617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5" name="Picture 8" descr="2077846anuz1sajya">
            <a:hlinkClick r:id="rId3"/>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2362200"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6" name="Picture 9" descr="2077846anuz1sajya">
            <a:hlinkClick r:id="rId3"/>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6934200" y="0"/>
            <a:ext cx="2209800"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7" name="Picture 10" descr="692823n68ya60jv9">
            <a:hlinkClick r:id="rId3"/>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0" y="5867400"/>
            <a:ext cx="8991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533400" y="2274838"/>
            <a:ext cx="8153400" cy="707886"/>
          </a:xfrm>
          <a:prstGeom prst="rect">
            <a:avLst/>
          </a:prstGeom>
        </p:spPr>
        <p:txBody>
          <a:bodyPr>
            <a:spAutoFit/>
          </a:bodyPr>
          <a:lstStyle/>
          <a:p>
            <a:pPr algn="ctr">
              <a:defRPr/>
            </a:pPr>
            <a:r>
              <a:rPr lang="en-US" sz="4000" kern="10" dirty="0">
                <a:ln w="28575">
                  <a:solidFill>
                    <a:srgbClr val="FF0000"/>
                  </a:solidFill>
                  <a:round/>
                  <a:headEnd/>
                  <a:tailEnd/>
                </a:ln>
                <a:solidFill>
                  <a:schemeClr val="accent1"/>
                </a:solidFill>
                <a:effectLst>
                  <a:outerShdw dist="53882" dir="2700000" algn="ctr" rotWithShape="0">
                    <a:srgbClr val="9999FF">
                      <a:alpha val="80000"/>
                    </a:srgbClr>
                  </a:outerShdw>
                </a:effectLst>
                <a:latin typeface="Times New Roman" pitchFamily="18" charset="0"/>
                <a:cs typeface="Times New Roman" pitchFamily="18" charset="0"/>
              </a:rPr>
              <a:t>IV. LUYỆN TẬP</a:t>
            </a:r>
          </a:p>
        </p:txBody>
      </p:sp>
    </p:spTree>
    <p:extLst>
      <p:ext uri="{BB962C8B-B14F-4D97-AF65-F5344CB8AC3E}">
        <p14:creationId xmlns:p14="http://schemas.microsoft.com/office/powerpoint/2010/main" val="263403957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55301"/>
                                        </p:tgtEl>
                                        <p:attrNameLst>
                                          <p:attrName>style.visibility</p:attrName>
                                        </p:attrNameLst>
                                      </p:cBhvr>
                                      <p:to>
                                        <p:strVal val="visible"/>
                                      </p:to>
                                    </p:set>
                                    <p:anim calcmode="lin" valueType="num">
                                      <p:cBhvr>
                                        <p:cTn id="7" dur="500" fill="hold"/>
                                        <p:tgtEl>
                                          <p:spTgt spid="55301"/>
                                        </p:tgtEl>
                                        <p:attrNameLst>
                                          <p:attrName>ppt_w</p:attrName>
                                        </p:attrNameLst>
                                      </p:cBhvr>
                                      <p:tavLst>
                                        <p:tav tm="0">
                                          <p:val>
                                            <p:fltVal val="0"/>
                                          </p:val>
                                        </p:tav>
                                        <p:tav tm="100000">
                                          <p:val>
                                            <p:strVal val="#ppt_w"/>
                                          </p:val>
                                        </p:tav>
                                      </p:tavLst>
                                    </p:anim>
                                    <p:anim calcmode="lin" valueType="num">
                                      <p:cBhvr>
                                        <p:cTn id="8" dur="500" fill="hold"/>
                                        <p:tgtEl>
                                          <p:spTgt spid="55301"/>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301" grpId="0"/>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ChangeArrowheads="1"/>
          </p:cNvSpPr>
          <p:nvPr/>
        </p:nvSpPr>
        <p:spPr bwMode="auto">
          <a:xfrm>
            <a:off x="838200" y="1371600"/>
            <a:ext cx="7620000" cy="312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itchFamily="34" charset="0"/>
              <a:ea typeface="+mn-ea"/>
              <a:cs typeface="+mn-cs"/>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itchFamily="34" charset="0"/>
              <a:ea typeface="+mn-ea"/>
              <a:cs typeface="+mn-cs"/>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7411" name="Rectangle 3"/>
          <p:cNvSpPr>
            <a:spLocks noChangeArrowheads="1"/>
          </p:cNvSpPr>
          <p:nvPr/>
        </p:nvSpPr>
        <p:spPr bwMode="auto">
          <a:xfrm>
            <a:off x="3200400" y="1981200"/>
            <a:ext cx="2895600"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altLang="en-US" sz="2400" b="1" i="0" u="none" strike="noStrike" kern="1200" cap="none" spc="0" normalizeH="0" baseline="0" noProof="0">
              <a:ln>
                <a:noFill/>
              </a:ln>
              <a:solidFill>
                <a:prstClr val="black"/>
              </a:solidFill>
              <a:effectLst/>
              <a:uLnTx/>
              <a:uFillTx/>
              <a:latin typeface="Times New Roman" pitchFamily="18" charset="0"/>
              <a:ea typeface="+mn-ea"/>
              <a:cs typeface="+mn-cs"/>
            </a:endParaRPr>
          </a:p>
        </p:txBody>
      </p:sp>
      <p:sp>
        <p:nvSpPr>
          <p:cNvPr id="55301" name="Rectangle 5"/>
          <p:cNvSpPr>
            <a:spLocks noChangeArrowheads="1"/>
          </p:cNvSpPr>
          <p:nvPr/>
        </p:nvSpPr>
        <p:spPr bwMode="auto">
          <a:xfrm>
            <a:off x="990600" y="3200400"/>
            <a:ext cx="7010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2400" b="0" i="0" u="none" strike="noStrike" kern="1200" cap="none" spc="0" normalizeH="0" baseline="0" noProof="0">
                <a:ln>
                  <a:noFill/>
                </a:ln>
                <a:solidFill>
                  <a:prstClr val="black"/>
                </a:solidFill>
                <a:effectLst/>
                <a:uLnTx/>
                <a:uFillTx/>
                <a:latin typeface="Times New Roman" pitchFamily="18" charset="0"/>
                <a:ea typeface="+mn-ea"/>
                <a:cs typeface="+mn-cs"/>
              </a:rPr>
              <a:t> </a:t>
            </a:r>
          </a:p>
        </p:txBody>
      </p:sp>
      <p:pic>
        <p:nvPicPr>
          <p:cNvPr id="17413" name="Picture 6" descr="467980r81re9x9k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09600"/>
            <a:ext cx="304800" cy="624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4" name="Picture 7" descr="467980r81re9x9k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39200" y="685800"/>
            <a:ext cx="304800" cy="617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5" name="Picture 8" descr="2077846anuz1sajya">
            <a:hlinkClick r:id="rId3"/>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2362200"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6" name="Picture 9" descr="2077846anuz1sajya">
            <a:hlinkClick r:id="rId3"/>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6934200" y="0"/>
            <a:ext cx="2209800"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7" name="Picture 10" descr="692823n68ya60jv9">
            <a:hlinkClick r:id="rId3"/>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0" y="5867400"/>
            <a:ext cx="8991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533400" y="2274838"/>
            <a:ext cx="8153400" cy="769441"/>
          </a:xfrm>
          <a:prstGeom prst="rect">
            <a:avLst/>
          </a:prstGeom>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400" kern="10" dirty="0">
                <a:ln w="28575">
                  <a:solidFill>
                    <a:srgbClr val="FF0000"/>
                  </a:solidFill>
                  <a:round/>
                  <a:headEnd/>
                  <a:tailEnd/>
                </a:ln>
                <a:solidFill>
                  <a:srgbClr val="F0A22E"/>
                </a:solidFill>
                <a:effectLst>
                  <a:outerShdw dist="53882" dir="2700000" algn="ctr" rotWithShape="0">
                    <a:srgbClr val="9999FF">
                      <a:alpha val="80000"/>
                    </a:srgbClr>
                  </a:outerShdw>
                </a:effectLst>
                <a:latin typeface="Times New Roman" pitchFamily="18" charset="0"/>
                <a:cs typeface="Times New Roman" pitchFamily="18" charset="0"/>
              </a:rPr>
              <a:t>V. VẬN DỤNG </a:t>
            </a:r>
            <a:endParaRPr kumimoji="0" lang="en-US" sz="4400" b="0" i="0" u="none" strike="noStrike" kern="10" cap="none" spc="0" normalizeH="0" baseline="0" noProof="0" dirty="0">
              <a:ln w="28575">
                <a:solidFill>
                  <a:srgbClr val="FF0000"/>
                </a:solidFill>
                <a:round/>
                <a:headEnd/>
                <a:tailEnd/>
              </a:ln>
              <a:solidFill>
                <a:srgbClr val="F0A22E"/>
              </a:solidFill>
              <a:effectLst>
                <a:outerShdw dist="53882" dir="2700000" algn="ctr" rotWithShape="0">
                  <a:srgbClr val="9999FF">
                    <a:alpha val="80000"/>
                  </a:srgbClr>
                </a:outerShdw>
              </a:effectLst>
              <a:uLnTx/>
              <a:uFillTx/>
              <a:latin typeface="Times New Roman" pitchFamily="18" charset="0"/>
              <a:cs typeface="Times New Roman" pitchFamily="18" charset="0"/>
            </a:endParaRPr>
          </a:p>
        </p:txBody>
      </p:sp>
    </p:spTree>
    <p:extLst>
      <p:ext uri="{BB962C8B-B14F-4D97-AF65-F5344CB8AC3E}">
        <p14:creationId xmlns:p14="http://schemas.microsoft.com/office/powerpoint/2010/main" val="214547584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55301"/>
                                        </p:tgtEl>
                                        <p:attrNameLst>
                                          <p:attrName>style.visibility</p:attrName>
                                        </p:attrNameLst>
                                      </p:cBhvr>
                                      <p:to>
                                        <p:strVal val="visible"/>
                                      </p:to>
                                    </p:set>
                                    <p:anim calcmode="lin" valueType="num">
                                      <p:cBhvr>
                                        <p:cTn id="7" dur="500" fill="hold"/>
                                        <p:tgtEl>
                                          <p:spTgt spid="55301"/>
                                        </p:tgtEl>
                                        <p:attrNameLst>
                                          <p:attrName>ppt_w</p:attrName>
                                        </p:attrNameLst>
                                      </p:cBhvr>
                                      <p:tavLst>
                                        <p:tav tm="0">
                                          <p:val>
                                            <p:fltVal val="0"/>
                                          </p:val>
                                        </p:tav>
                                        <p:tav tm="100000">
                                          <p:val>
                                            <p:strVal val="#ppt_w"/>
                                          </p:val>
                                        </p:tav>
                                      </p:tavLst>
                                    </p:anim>
                                    <p:anim calcmode="lin" valueType="num">
                                      <p:cBhvr>
                                        <p:cTn id="8" dur="500" fill="hold"/>
                                        <p:tgtEl>
                                          <p:spTgt spid="55301"/>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301" grpId="0"/>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F45CAA2-B4AB-43B2-AF7E-6786C6D3F65A}"/>
              </a:ext>
            </a:extLst>
          </p:cNvPr>
          <p:cNvSpPr>
            <a:spLocks noGrp="1"/>
          </p:cNvSpPr>
          <p:nvPr>
            <p:ph type="ctrTitle"/>
          </p:nvPr>
        </p:nvSpPr>
        <p:spPr/>
        <p:txBody>
          <a:bodyPr/>
          <a:lstStyle/>
          <a:p>
            <a:endParaRPr lang="vi-VN" dirty="0"/>
          </a:p>
        </p:txBody>
      </p:sp>
      <p:sp>
        <p:nvSpPr>
          <p:cNvPr id="3" name="Subtitle 2">
            <a:extLst>
              <a:ext uri="{FF2B5EF4-FFF2-40B4-BE49-F238E27FC236}">
                <a16:creationId xmlns:a16="http://schemas.microsoft.com/office/drawing/2014/main" xmlns="" id="{983230D5-D25E-489B-8D77-2AAA21191EB6}"/>
              </a:ext>
            </a:extLst>
          </p:cNvPr>
          <p:cNvSpPr>
            <a:spLocks noGrp="1"/>
          </p:cNvSpPr>
          <p:nvPr>
            <p:ph type="subTitle" idx="1"/>
          </p:nvPr>
        </p:nvSpPr>
        <p:spPr/>
        <p:txBody>
          <a:bodyPr/>
          <a:lstStyle/>
          <a:p>
            <a:endParaRPr lang="vi-VN"/>
          </a:p>
        </p:txBody>
      </p:sp>
      <p:pic>
        <p:nvPicPr>
          <p:cNvPr id="5" name="618513423">
            <a:hlinkClick r:id="" action="ppaction://media"/>
            <a:extLst>
              <a:ext uri="{FF2B5EF4-FFF2-40B4-BE49-F238E27FC236}">
                <a16:creationId xmlns:a16="http://schemas.microsoft.com/office/drawing/2014/main" xmlns="" id="{FFD0DE0F-2FC0-44F2-B8C2-7DA8FA5AEF27}"/>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477108" y="857250"/>
            <a:ext cx="6959991" cy="5143500"/>
          </a:xfrm>
          <a:prstGeom prst="rect">
            <a:avLst/>
          </a:prstGeom>
        </p:spPr>
      </p:pic>
      <p:sp>
        <p:nvSpPr>
          <p:cNvPr id="17" name="Freeform: Shape 16">
            <a:extLst>
              <a:ext uri="{FF2B5EF4-FFF2-40B4-BE49-F238E27FC236}">
                <a16:creationId xmlns:a16="http://schemas.microsoft.com/office/drawing/2014/main" xmlns="" id="{CE120B36-51D4-48D0-8BB6-64943A9AEF91}"/>
              </a:ext>
            </a:extLst>
          </p:cNvPr>
          <p:cNvSpPr/>
          <p:nvPr/>
        </p:nvSpPr>
        <p:spPr>
          <a:xfrm>
            <a:off x="1143001" y="857251"/>
            <a:ext cx="7149905" cy="4811151"/>
          </a:xfrm>
          <a:custGeom>
            <a:avLst/>
            <a:gdLst>
              <a:gd name="connsiteX0" fmla="*/ 5835299 w 9533207"/>
              <a:gd name="connsiteY0" fmla="*/ 3941661 h 6217920"/>
              <a:gd name="connsiteX1" fmla="*/ 6107724 w 9533207"/>
              <a:gd name="connsiteY1" fmla="*/ 5089525 h 6217920"/>
              <a:gd name="connsiteX2" fmla="*/ 6107724 w 9533207"/>
              <a:gd name="connsiteY2" fmla="*/ 4216045 h 6217920"/>
              <a:gd name="connsiteX3" fmla="*/ 5835299 w 9533207"/>
              <a:gd name="connsiteY3" fmla="*/ 3941661 h 6217920"/>
              <a:gd name="connsiteX4" fmla="*/ 0 w 9533207"/>
              <a:gd name="connsiteY4" fmla="*/ 0 h 6217920"/>
              <a:gd name="connsiteX5" fmla="*/ 9533207 w 9533207"/>
              <a:gd name="connsiteY5" fmla="*/ 0 h 6217920"/>
              <a:gd name="connsiteX6" fmla="*/ 9533207 w 9533207"/>
              <a:gd name="connsiteY6" fmla="*/ 6217920 h 6217920"/>
              <a:gd name="connsiteX7" fmla="*/ 0 w 9533207"/>
              <a:gd name="connsiteY7" fmla="*/ 6217920 h 6217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33207" h="6217920">
                <a:moveTo>
                  <a:pt x="5835299" y="3941661"/>
                </a:moveTo>
                <a:cubicBezTo>
                  <a:pt x="5616591" y="3980236"/>
                  <a:pt x="5465977" y="4489008"/>
                  <a:pt x="6107724" y="5089525"/>
                </a:cubicBezTo>
                <a:cubicBezTo>
                  <a:pt x="7041174" y="4216045"/>
                  <a:pt x="6298224" y="3536672"/>
                  <a:pt x="6107724" y="4216045"/>
                </a:cubicBezTo>
                <a:cubicBezTo>
                  <a:pt x="6048193" y="4003741"/>
                  <a:pt x="5934712" y="3924127"/>
                  <a:pt x="5835299" y="3941661"/>
                </a:cubicBezTo>
                <a:close/>
                <a:moveTo>
                  <a:pt x="0" y="0"/>
                </a:moveTo>
                <a:lnTo>
                  <a:pt x="9533207" y="0"/>
                </a:lnTo>
                <a:lnTo>
                  <a:pt x="9533207" y="6217920"/>
                </a:lnTo>
                <a:lnTo>
                  <a:pt x="0" y="621792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r>
              <a:rPr lang="en-US" sz="1350" dirty="0">
                <a:solidFill>
                  <a:prstClr val="white"/>
                </a:solidFill>
                <a:latin typeface="Calibri" panose="020F0502020204030204"/>
              </a:rPr>
              <a:t>p</a:t>
            </a:r>
            <a:endParaRPr lang="vi-VN" sz="1350" dirty="0">
              <a:solidFill>
                <a:prstClr val="white"/>
              </a:solidFill>
              <a:latin typeface="Arial" panose="020B0604020202020204" pitchFamily="34" charset="0"/>
            </a:endParaRPr>
          </a:p>
        </p:txBody>
      </p:sp>
      <p:sp>
        <p:nvSpPr>
          <p:cNvPr id="7" name="TextBox 6">
            <a:extLst>
              <a:ext uri="{FF2B5EF4-FFF2-40B4-BE49-F238E27FC236}">
                <a16:creationId xmlns:a16="http://schemas.microsoft.com/office/drawing/2014/main" xmlns="" id="{2211A14F-B56A-4C08-9A8E-E31D3C4DC485}"/>
              </a:ext>
            </a:extLst>
          </p:cNvPr>
          <p:cNvSpPr txBox="1"/>
          <p:nvPr/>
        </p:nvSpPr>
        <p:spPr>
          <a:xfrm>
            <a:off x="1719470" y="2166731"/>
            <a:ext cx="5449015" cy="1477328"/>
          </a:xfrm>
          <a:prstGeom prst="rect">
            <a:avLst/>
          </a:prstGeom>
          <a:noFill/>
        </p:spPr>
        <p:txBody>
          <a:bodyPr wrap="square" rtlCol="0">
            <a:spAutoFit/>
          </a:bodyPr>
          <a:lstStyle/>
          <a:p>
            <a:pPr defTabSz="685800"/>
            <a:r>
              <a:rPr lang="en-US" sz="4500" b="1" dirty="0">
                <a:solidFill>
                  <a:srgbClr val="FF0000"/>
                </a:solidFill>
                <a:latin typeface="Calibri" panose="020F0502020204030204"/>
              </a:rPr>
              <a:t>CHÚC CÁC EM LUÔN VỮNG BƯỚC ĐI LÊN </a:t>
            </a:r>
            <a:endParaRPr lang="vi-VN" sz="4500" b="1" dirty="0">
              <a:solidFill>
                <a:srgbClr val="FF0000"/>
              </a:solidFill>
              <a:latin typeface="Arial" panose="020B0604020202020204" pitchFamily="34" charset="0"/>
            </a:endParaRPr>
          </a:p>
        </p:txBody>
      </p:sp>
      <p:sp>
        <p:nvSpPr>
          <p:cNvPr id="8" name="Heart 7">
            <a:extLst>
              <a:ext uri="{FF2B5EF4-FFF2-40B4-BE49-F238E27FC236}">
                <a16:creationId xmlns:a16="http://schemas.microsoft.com/office/drawing/2014/main" xmlns="" id="{C5BE22B3-40AD-4AF6-B3A3-917C6E784C36}"/>
              </a:ext>
            </a:extLst>
          </p:cNvPr>
          <p:cNvSpPr/>
          <p:nvPr/>
        </p:nvSpPr>
        <p:spPr>
          <a:xfrm>
            <a:off x="1477108" y="3957431"/>
            <a:ext cx="1082219" cy="817052"/>
          </a:xfrm>
          <a:prstGeom prst="heart">
            <a:avLst/>
          </a:prstGeom>
          <a:solidFill>
            <a:srgbClr val="FF0000"/>
          </a:solid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vi-VN" sz="1350" dirty="0">
              <a:ln>
                <a:solidFill>
                  <a:srgbClr val="FFC000"/>
                </a:solidFill>
              </a:ln>
              <a:solidFill>
                <a:srgbClr val="FFC000"/>
              </a:solidFill>
              <a:latin typeface="Arial" panose="020B0604020202020204" pitchFamily="34" charset="0"/>
            </a:endParaRPr>
          </a:p>
        </p:txBody>
      </p:sp>
      <p:sp>
        <p:nvSpPr>
          <p:cNvPr id="9" name="Star: 5 Points 8">
            <a:extLst>
              <a:ext uri="{FF2B5EF4-FFF2-40B4-BE49-F238E27FC236}">
                <a16:creationId xmlns:a16="http://schemas.microsoft.com/office/drawing/2014/main" xmlns="" id="{DDA37F52-0E00-4510-B77D-89761317713E}"/>
              </a:ext>
            </a:extLst>
          </p:cNvPr>
          <p:cNvSpPr/>
          <p:nvPr/>
        </p:nvSpPr>
        <p:spPr>
          <a:xfrm>
            <a:off x="3543301" y="3988595"/>
            <a:ext cx="685800" cy="685800"/>
          </a:xfrm>
          <a:prstGeom prst="star5">
            <a:avLst>
              <a:gd name="adj" fmla="val 17707"/>
              <a:gd name="hf" fmla="val 105146"/>
              <a:gd name="vf" fmla="val 110557"/>
            </a:avLst>
          </a:prstGeom>
          <a:solidFill>
            <a:srgbClr val="FFFF00"/>
          </a:solid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vi-VN" sz="1350" dirty="0">
              <a:solidFill>
                <a:prstClr val="white"/>
              </a:solidFill>
              <a:latin typeface="Arial" panose="020B0604020202020204" pitchFamily="34" charset="0"/>
            </a:endParaRPr>
          </a:p>
        </p:txBody>
      </p:sp>
      <p:sp>
        <p:nvSpPr>
          <p:cNvPr id="10" name="Star: 7 Points 9">
            <a:extLst>
              <a:ext uri="{FF2B5EF4-FFF2-40B4-BE49-F238E27FC236}">
                <a16:creationId xmlns:a16="http://schemas.microsoft.com/office/drawing/2014/main" xmlns="" id="{012C58C6-61F2-4A0A-8D7B-6531AEC9F3BB}"/>
              </a:ext>
            </a:extLst>
          </p:cNvPr>
          <p:cNvSpPr/>
          <p:nvPr/>
        </p:nvSpPr>
        <p:spPr>
          <a:xfrm>
            <a:off x="6584675" y="4088683"/>
            <a:ext cx="685800" cy="685800"/>
          </a:xfrm>
          <a:prstGeom prst="star7">
            <a:avLst>
              <a:gd name="adj" fmla="val 18516"/>
              <a:gd name="hf" fmla="val 102572"/>
              <a:gd name="vf" fmla="val 105210"/>
            </a:avLst>
          </a:prstGeom>
          <a:solidFill>
            <a:srgbClr val="FFC000"/>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vi-VN" sz="1350">
              <a:solidFill>
                <a:prstClr val="white"/>
              </a:solidFill>
              <a:latin typeface="Arial" panose="020B0604020202020204" pitchFamily="34" charset="0"/>
            </a:endParaRPr>
          </a:p>
        </p:txBody>
      </p:sp>
      <p:sp>
        <p:nvSpPr>
          <p:cNvPr id="12" name="Star: 5 Points 11">
            <a:extLst>
              <a:ext uri="{FF2B5EF4-FFF2-40B4-BE49-F238E27FC236}">
                <a16:creationId xmlns:a16="http://schemas.microsoft.com/office/drawing/2014/main" xmlns="" id="{098D66AA-59D6-4857-8312-0EA95DD85650}"/>
              </a:ext>
            </a:extLst>
          </p:cNvPr>
          <p:cNvSpPr/>
          <p:nvPr/>
        </p:nvSpPr>
        <p:spPr>
          <a:xfrm>
            <a:off x="6482684" y="2904099"/>
            <a:ext cx="685800" cy="685800"/>
          </a:xfrm>
          <a:prstGeom prst="star5">
            <a:avLst/>
          </a:prstGeom>
          <a:solidFill>
            <a:schemeClr val="accent2"/>
          </a:solidFill>
          <a:ln w="57150">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vi-VN" sz="1350">
              <a:solidFill>
                <a:prstClr val="white"/>
              </a:solidFill>
              <a:latin typeface="Arial" panose="020B0604020202020204" pitchFamily="34" charset="0"/>
            </a:endParaRPr>
          </a:p>
        </p:txBody>
      </p:sp>
      <p:sp>
        <p:nvSpPr>
          <p:cNvPr id="14" name="Heart 13">
            <a:extLst>
              <a:ext uri="{FF2B5EF4-FFF2-40B4-BE49-F238E27FC236}">
                <a16:creationId xmlns:a16="http://schemas.microsoft.com/office/drawing/2014/main" xmlns="" id="{EF30E445-D140-42D4-8D84-2A6D50FECDE3}"/>
              </a:ext>
            </a:extLst>
          </p:cNvPr>
          <p:cNvSpPr/>
          <p:nvPr/>
        </p:nvSpPr>
        <p:spPr>
          <a:xfrm>
            <a:off x="2331720" y="4402309"/>
            <a:ext cx="685800" cy="372174"/>
          </a:xfrm>
          <a:prstGeom prst="heart">
            <a:avLst/>
          </a:prstGeom>
          <a:solidFill>
            <a:srgbClr val="FF0000"/>
          </a:solid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vi-VN" sz="1350">
              <a:solidFill>
                <a:prstClr val="white"/>
              </a:solidFill>
              <a:latin typeface="Arial" panose="020B0604020202020204" pitchFamily="34" charset="0"/>
            </a:endParaRPr>
          </a:p>
        </p:txBody>
      </p:sp>
      <p:sp>
        <p:nvSpPr>
          <p:cNvPr id="15" name="Heart 14">
            <a:extLst>
              <a:ext uri="{FF2B5EF4-FFF2-40B4-BE49-F238E27FC236}">
                <a16:creationId xmlns:a16="http://schemas.microsoft.com/office/drawing/2014/main" xmlns="" id="{0ACEE981-E11E-48E3-8F4B-64842FF093E5}"/>
              </a:ext>
            </a:extLst>
          </p:cNvPr>
          <p:cNvSpPr/>
          <p:nvPr/>
        </p:nvSpPr>
        <p:spPr>
          <a:xfrm>
            <a:off x="1873525" y="4212394"/>
            <a:ext cx="183876" cy="258971"/>
          </a:xfrm>
          <a:prstGeom prst="hear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vi-VN" sz="1350">
              <a:solidFill>
                <a:prstClr val="white"/>
              </a:solidFill>
              <a:latin typeface="Arial" panose="020B0604020202020204" pitchFamily="34" charset="0"/>
            </a:endParaRPr>
          </a:p>
        </p:txBody>
      </p:sp>
      <p:sp>
        <p:nvSpPr>
          <p:cNvPr id="18" name="Heart 17">
            <a:extLst>
              <a:ext uri="{FF2B5EF4-FFF2-40B4-BE49-F238E27FC236}">
                <a16:creationId xmlns:a16="http://schemas.microsoft.com/office/drawing/2014/main" xmlns="" id="{2D63476F-8DD3-4CF4-9CCA-0AB508FF457C}"/>
              </a:ext>
            </a:extLst>
          </p:cNvPr>
          <p:cNvSpPr/>
          <p:nvPr/>
        </p:nvSpPr>
        <p:spPr>
          <a:xfrm>
            <a:off x="3794263" y="4816078"/>
            <a:ext cx="1555475" cy="685800"/>
          </a:xfrm>
          <a:prstGeom prst="hear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vi-VN" sz="1350" dirty="0">
              <a:solidFill>
                <a:prstClr val="white"/>
              </a:solidFill>
              <a:latin typeface="Arial" panose="020B0604020202020204" pitchFamily="34" charset="0"/>
            </a:endParaRPr>
          </a:p>
        </p:txBody>
      </p:sp>
    </p:spTree>
    <p:extLst>
      <p:ext uri="{BB962C8B-B14F-4D97-AF65-F5344CB8AC3E}">
        <p14:creationId xmlns:p14="http://schemas.microsoft.com/office/powerpoint/2010/main" val="4029389689"/>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0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a:extLst>
              <a:ext uri="{FF2B5EF4-FFF2-40B4-BE49-F238E27FC236}">
                <a16:creationId xmlns:a16="http://schemas.microsoft.com/office/drawing/2014/main" xmlns="" id="{60F853A5-0B0A-4532-8896-5942C6C7074D}"/>
              </a:ext>
            </a:extLst>
          </p:cNvPr>
          <p:cNvSpPr>
            <a:spLocks noGrp="1" noChangeArrowheads="1"/>
          </p:cNvSpPr>
          <p:nvPr>
            <p:ph type="title"/>
          </p:nvPr>
        </p:nvSpPr>
        <p:spPr/>
        <p:txBody>
          <a:bodyPr/>
          <a:lstStyle/>
          <a:p>
            <a:endParaRPr lang="en-US" altLang="vi-VN"/>
          </a:p>
        </p:txBody>
      </p:sp>
      <p:sp>
        <p:nvSpPr>
          <p:cNvPr id="20482" name="Content Placeholder 2">
            <a:extLst>
              <a:ext uri="{FF2B5EF4-FFF2-40B4-BE49-F238E27FC236}">
                <a16:creationId xmlns:a16="http://schemas.microsoft.com/office/drawing/2014/main" xmlns="" id="{0B409D1B-3CC6-4F78-86E6-801512483678}"/>
              </a:ext>
            </a:extLst>
          </p:cNvPr>
          <p:cNvSpPr>
            <a:spLocks noGrp="1" noChangeArrowheads="1"/>
          </p:cNvSpPr>
          <p:nvPr>
            <p:ph idx="1"/>
          </p:nvPr>
        </p:nvSpPr>
        <p:spPr/>
        <p:txBody>
          <a:bodyPr/>
          <a:lstStyle/>
          <a:p>
            <a:endParaRPr lang="en-US" altLang="vi-VN"/>
          </a:p>
        </p:txBody>
      </p:sp>
      <p:pic>
        <p:nvPicPr>
          <p:cNvPr id="20483" name="Picture 3">
            <a:extLst>
              <a:ext uri="{FF2B5EF4-FFF2-40B4-BE49-F238E27FC236}">
                <a16:creationId xmlns:a16="http://schemas.microsoft.com/office/drawing/2014/main" xmlns="" id="{6D041C52-1CB1-437A-B377-BA1BFCF749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0678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xmlns="" id="{2EDADA15-3AF6-45A0-9EBB-D9350F055455}"/>
              </a:ext>
            </a:extLst>
          </p:cNvPr>
          <p:cNvSpPr txBox="1">
            <a:spLocks noChangeArrowheads="1"/>
          </p:cNvSpPr>
          <p:nvPr/>
        </p:nvSpPr>
        <p:spPr bwMode="auto">
          <a:xfrm>
            <a:off x="3043748" y="1706563"/>
            <a:ext cx="2980303" cy="461665"/>
          </a:xfrm>
          <a:prstGeom prst="rect">
            <a:avLst/>
          </a:prstGeom>
          <a:noFill/>
          <a:ln>
            <a:noFill/>
          </a:ln>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x-none" altLang="x-none" sz="2400" b="1" i="0" u="none" strike="noStrike" kern="1200" cap="none" spc="0" normalizeH="0" baseline="0" noProof="0" dirty="0">
                <a:ln>
                  <a:solidFill>
                    <a:srgbClr val="7030A0"/>
                  </a:solidFill>
                </a:ln>
                <a:solidFill>
                  <a:srgbClr val="0070C0"/>
                </a:solidFill>
                <a:effectLst/>
                <a:uLnTx/>
                <a:uFillTx/>
                <a:latin typeface="Times New Roman" panose="02020603050405020304" pitchFamily="18" charset="0"/>
                <a:ea typeface="+mn-ea"/>
                <a:cs typeface="Times New Roman" panose="02020603050405020304" pitchFamily="18" charset="0"/>
              </a:rPr>
              <a:t>XÁC ĐỊNH VẤN ĐỀ</a:t>
            </a:r>
          </a:p>
        </p:txBody>
      </p:sp>
      <p:sp>
        <p:nvSpPr>
          <p:cNvPr id="6" name="TextBox 5">
            <a:extLst>
              <a:ext uri="{FF2B5EF4-FFF2-40B4-BE49-F238E27FC236}">
                <a16:creationId xmlns:a16="http://schemas.microsoft.com/office/drawing/2014/main" xmlns="" id="{0374DA3D-3A4F-4373-98F0-B7DD0D46F048}"/>
              </a:ext>
            </a:extLst>
          </p:cNvPr>
          <p:cNvSpPr txBox="1">
            <a:spLocks noChangeArrowheads="1"/>
          </p:cNvSpPr>
          <p:nvPr/>
        </p:nvSpPr>
        <p:spPr bwMode="auto">
          <a:xfrm>
            <a:off x="2389542" y="2438400"/>
            <a:ext cx="4316058" cy="1200329"/>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lvl="0" algn="ctr" eaLnBrk="0" fontAlgn="base" hangingPunct="0">
              <a:spcBef>
                <a:spcPct val="0"/>
              </a:spcBef>
              <a:spcAft>
                <a:spcPct val="0"/>
              </a:spcAft>
              <a:buNone/>
              <a:defRPr/>
            </a:pPr>
            <a:r>
              <a:rPr lang="vi-VN" sz="3600" b="1" dirty="0">
                <a:solidFill>
                  <a:srgbClr val="FF0000"/>
                </a:solidFill>
                <a:latin typeface="Calibri" panose="020F0502020204030204" pitchFamily="34" charset="0"/>
                <a:ea typeface="Calibri" panose="020F0502020204030204" pitchFamily="34" charset="0"/>
                <a:cs typeface="Arial" panose="020B0604020202020204" pitchFamily="34" charset="0"/>
              </a:rPr>
              <a:t>Kiểu bài tóm tắt văn bản thông tin</a:t>
            </a:r>
            <a:endParaRPr kumimoji="0" lang="x-none" altLang="x-none" sz="3600" b="1" i="0" u="none" strike="noStrike" kern="1200" cap="none" spc="0" normalizeH="0" baseline="0" noProof="0" dirty="0">
              <a:ln>
                <a:solidFill>
                  <a:srgbClr val="0070C0"/>
                </a:solidFill>
              </a:ln>
              <a:solidFill>
                <a:srgbClr val="FF0000"/>
              </a:solidFill>
              <a:effectLst/>
              <a:uLnTx/>
              <a:uFillTx/>
              <a:latin typeface="Cambria Math" panose="02040503050406030204" pitchFamily="18" charset="0"/>
              <a:ea typeface="Cambria Math" panose="020405030504060302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trips(down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D0D3680-8913-4782-9323-83FE1D644B11}"/>
              </a:ext>
            </a:extLst>
          </p:cNvPr>
          <p:cNvSpPr>
            <a:spLocks noGrp="1"/>
          </p:cNvSpPr>
          <p:nvPr>
            <p:ph type="title"/>
          </p:nvPr>
        </p:nvSpPr>
        <p:spPr/>
        <p:txBody>
          <a:bodyPr/>
          <a:lstStyle/>
          <a:p>
            <a:pPr marL="0" marR="0">
              <a:lnSpc>
                <a:spcPct val="150000"/>
              </a:lnSpc>
              <a:spcBef>
                <a:spcPts val="600"/>
              </a:spcBef>
              <a:spcAft>
                <a:spcPts val="600"/>
              </a:spcAft>
            </a:pPr>
            <a:r>
              <a:rPr lang="vi-VN" b="1" dirty="0">
                <a:ea typeface="Calibri" panose="020F0502020204030204" pitchFamily="34" charset="0"/>
              </a:rPr>
              <a:t/>
            </a:r>
            <a:br>
              <a:rPr lang="vi-VN" b="1" dirty="0">
                <a:ea typeface="Calibri" panose="020F0502020204030204" pitchFamily="34" charset="0"/>
              </a:rPr>
            </a:br>
            <a:r>
              <a:rPr lang="vi-VN" b="1" dirty="0">
                <a:solidFill>
                  <a:srgbClr val="0070C0"/>
                </a:solidFill>
                <a:ea typeface="Calibri" panose="020F0502020204030204" pitchFamily="34" charset="0"/>
              </a:rPr>
              <a:t>I. ĐỊNH HƯỚNG </a:t>
            </a:r>
            <a:r>
              <a:rPr lang="vi-VN" dirty="0"/>
              <a:t/>
            </a:r>
            <a:br>
              <a:rPr lang="vi-VN" dirty="0"/>
            </a:br>
            <a:endParaRPr lang="vi-VN" dirty="0"/>
          </a:p>
        </p:txBody>
      </p:sp>
      <p:sp>
        <p:nvSpPr>
          <p:cNvPr id="3" name="Content Placeholder 2">
            <a:extLst>
              <a:ext uri="{FF2B5EF4-FFF2-40B4-BE49-F238E27FC236}">
                <a16:creationId xmlns:a16="http://schemas.microsoft.com/office/drawing/2014/main" xmlns="" id="{CFFCF081-D8AD-4A91-BDA6-2B5C48DC3B34}"/>
              </a:ext>
            </a:extLst>
          </p:cNvPr>
          <p:cNvSpPr>
            <a:spLocks noGrp="1"/>
          </p:cNvSpPr>
          <p:nvPr>
            <p:ph idx="1"/>
          </p:nvPr>
        </p:nvSpPr>
        <p:spPr/>
        <p:txBody>
          <a:bodyPr/>
          <a:lstStyle/>
          <a:p>
            <a:endParaRPr lang="vi-VN" dirty="0"/>
          </a:p>
        </p:txBody>
      </p:sp>
      <p:pic>
        <p:nvPicPr>
          <p:cNvPr id="4" name="Picture 3" descr="b00f0a891b96caa050f493ee863d966a.png">
            <a:extLst>
              <a:ext uri="{FF2B5EF4-FFF2-40B4-BE49-F238E27FC236}">
                <a16:creationId xmlns:a16="http://schemas.microsoft.com/office/drawing/2014/main" xmlns="" id="{1D7197AE-3D08-4E8C-A9C1-B7AE031CD10B}"/>
              </a:ext>
            </a:extLst>
          </p:cNvPr>
          <p:cNvPicPr>
            <a:picLocks noChangeAspect="1"/>
          </p:cNvPicPr>
          <p:nvPr/>
        </p:nvPicPr>
        <p:blipFill>
          <a:blip r:embed="rId2" cstate="print"/>
          <a:srcRect l="24314" t="12427" r="9872" b="3660"/>
          <a:stretch>
            <a:fillRect/>
          </a:stretch>
        </p:blipFill>
        <p:spPr>
          <a:xfrm>
            <a:off x="-58859" y="1621074"/>
            <a:ext cx="2497259" cy="4687651"/>
          </a:xfrm>
          <a:prstGeom prst="rect">
            <a:avLst/>
          </a:prstGeom>
        </p:spPr>
      </p:pic>
      <p:sp>
        <p:nvSpPr>
          <p:cNvPr id="7" name="TextBox 6">
            <a:extLst>
              <a:ext uri="{FF2B5EF4-FFF2-40B4-BE49-F238E27FC236}">
                <a16:creationId xmlns:a16="http://schemas.microsoft.com/office/drawing/2014/main" xmlns="" id="{A90CD632-4BBC-410C-B320-B5577EC0C949}"/>
              </a:ext>
            </a:extLst>
          </p:cNvPr>
          <p:cNvSpPr txBox="1"/>
          <p:nvPr/>
        </p:nvSpPr>
        <p:spPr>
          <a:xfrm>
            <a:off x="2438400" y="3276600"/>
            <a:ext cx="5638800" cy="2308324"/>
          </a:xfrm>
          <a:prstGeom prst="rect">
            <a:avLst/>
          </a:prstGeom>
          <a:noFill/>
        </p:spPr>
        <p:txBody>
          <a:bodyPr wrap="square" rtlCol="0">
            <a:spAutoFit/>
          </a:bodyPr>
          <a:lstStyle/>
          <a:p>
            <a:r>
              <a:rPr lang="vi-VN" sz="3600" b="1" dirty="0">
                <a:latin typeface="Calibri" panose="020F0502020204030204" pitchFamily="34" charset="0"/>
                <a:ea typeface="Calibri" panose="020F0502020204030204" pitchFamily="34" charset="0"/>
                <a:cs typeface="Browallia New" panose="020B0604020202020204" pitchFamily="34" charset="-34"/>
              </a:rPr>
              <a:t>Bài mẫu: “Điều gì giúp bóng đá Việt Nam chiến thắng?”</a:t>
            </a:r>
          </a:p>
          <a:p>
            <a:pPr marL="571500" indent="-571500">
              <a:buFontTx/>
              <a:buChar char="-"/>
            </a:pPr>
            <a:r>
              <a:rPr lang="vi-VN" sz="3600" b="1" dirty="0">
                <a:latin typeface="Calibri" panose="020F0502020204030204" pitchFamily="34" charset="0"/>
                <a:cs typeface="Browallia New" panose="020B0604020202020204" pitchFamily="34" charset="-34"/>
              </a:rPr>
              <a:t>Nguyên bản</a:t>
            </a:r>
          </a:p>
          <a:p>
            <a:r>
              <a:rPr lang="vi-VN" sz="3600" b="1" dirty="0">
                <a:latin typeface="Calibri" panose="020F0502020204030204" pitchFamily="34" charset="0"/>
                <a:cs typeface="Browallia New" panose="020B0604020202020204" pitchFamily="34" charset="-34"/>
              </a:rPr>
              <a:t>-     Bản tóm tắt</a:t>
            </a:r>
            <a:endParaRPr lang="vi-VN" sz="3600" b="1" dirty="0">
              <a:cs typeface="Browallia New" panose="020B0604020202020204" pitchFamily="34" charset="-34"/>
            </a:endParaRPr>
          </a:p>
        </p:txBody>
      </p:sp>
    </p:spTree>
    <p:extLst>
      <p:ext uri="{BB962C8B-B14F-4D97-AF65-F5344CB8AC3E}">
        <p14:creationId xmlns:p14="http://schemas.microsoft.com/office/powerpoint/2010/main" val="41524296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形 188" descr="扩音器">
            <a:extLst>
              <a:ext uri="{FF2B5EF4-FFF2-40B4-BE49-F238E27FC236}">
                <a16:creationId xmlns:a16="http://schemas.microsoft.com/office/drawing/2014/main" xmlns="" id="{DF7FED7C-0B8C-4032-A78F-D2C2DD7152BF}"/>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73334" y="1236996"/>
            <a:ext cx="731096" cy="731096"/>
          </a:xfrm>
          <a:prstGeom prst="rect">
            <a:avLst/>
          </a:prstGeom>
        </p:spPr>
      </p:pic>
      <p:sp>
        <p:nvSpPr>
          <p:cNvPr id="10" name="iṡlïdè">
            <a:extLst>
              <a:ext uri="{FF2B5EF4-FFF2-40B4-BE49-F238E27FC236}">
                <a16:creationId xmlns:a16="http://schemas.microsoft.com/office/drawing/2014/main" xmlns="" id="{E4ACF3A0-3940-4E20-9C56-A18B2E77A516}"/>
              </a:ext>
            </a:extLst>
          </p:cNvPr>
          <p:cNvSpPr/>
          <p:nvPr/>
        </p:nvSpPr>
        <p:spPr>
          <a:xfrm>
            <a:off x="526642" y="2647020"/>
            <a:ext cx="409499" cy="411238"/>
          </a:xfrm>
          <a:custGeom>
            <a:avLst/>
            <a:gdLst>
              <a:gd name="connsiteX0" fmla="*/ 93 w 595851"/>
              <a:gd name="connsiteY0" fmla="*/ 348663 h 605039"/>
              <a:gd name="connsiteX1" fmla="*/ 82820 w 595851"/>
              <a:gd name="connsiteY1" fmla="*/ 348663 h 605039"/>
              <a:gd name="connsiteX2" fmla="*/ 109188 w 595851"/>
              <a:gd name="connsiteY2" fmla="*/ 370075 h 605039"/>
              <a:gd name="connsiteX3" fmla="*/ 152548 w 595851"/>
              <a:gd name="connsiteY3" fmla="*/ 575570 h 605039"/>
              <a:gd name="connsiteX4" fmla="*/ 135093 w 595851"/>
              <a:gd name="connsiteY4" fmla="*/ 596889 h 605039"/>
              <a:gd name="connsiteX5" fmla="*/ 0 w 595851"/>
              <a:gd name="connsiteY5" fmla="*/ 596889 h 605039"/>
              <a:gd name="connsiteX6" fmla="*/ 329155 w 595851"/>
              <a:gd name="connsiteY6" fmla="*/ 0 h 605039"/>
              <a:gd name="connsiteX7" fmla="*/ 383657 w 595851"/>
              <a:gd name="connsiteY7" fmla="*/ 139414 h 605039"/>
              <a:gd name="connsiteX8" fmla="*/ 383657 w 595851"/>
              <a:gd name="connsiteY8" fmla="*/ 241656 h 605039"/>
              <a:gd name="connsiteX9" fmla="*/ 409376 w 595851"/>
              <a:gd name="connsiteY9" fmla="*/ 236280 h 605039"/>
              <a:gd name="connsiteX10" fmla="*/ 567124 w 595851"/>
              <a:gd name="connsiteY10" fmla="*/ 249257 h 605039"/>
              <a:gd name="connsiteX11" fmla="*/ 574831 w 595851"/>
              <a:gd name="connsiteY11" fmla="*/ 321374 h 605039"/>
              <a:gd name="connsiteX12" fmla="*/ 573902 w 595851"/>
              <a:gd name="connsiteY12" fmla="*/ 414811 h 605039"/>
              <a:gd name="connsiteX13" fmla="*/ 550319 w 595851"/>
              <a:gd name="connsiteY13" fmla="*/ 507321 h 605039"/>
              <a:gd name="connsiteX14" fmla="*/ 473998 w 595851"/>
              <a:gd name="connsiteY14" fmla="*/ 599831 h 605039"/>
              <a:gd name="connsiteX15" fmla="*/ 370937 w 595851"/>
              <a:gd name="connsiteY15" fmla="*/ 603168 h 605039"/>
              <a:gd name="connsiteX16" fmla="*/ 193597 w 595851"/>
              <a:gd name="connsiteY16" fmla="*/ 593528 h 605039"/>
              <a:gd name="connsiteX17" fmla="*/ 136403 w 595851"/>
              <a:gd name="connsiteY17" fmla="*/ 345197 h 605039"/>
              <a:gd name="connsiteX18" fmla="*/ 165929 w 595851"/>
              <a:gd name="connsiteY18" fmla="*/ 314886 h 605039"/>
              <a:gd name="connsiteX19" fmla="*/ 168900 w 595851"/>
              <a:gd name="connsiteY19" fmla="*/ 306914 h 605039"/>
              <a:gd name="connsiteX20" fmla="*/ 193597 w 595851"/>
              <a:gd name="connsiteY20" fmla="*/ 268167 h 605039"/>
              <a:gd name="connsiteX21" fmla="*/ 310586 w 595851"/>
              <a:gd name="connsiteY21" fmla="*/ 59696 h 605039"/>
              <a:gd name="connsiteX22" fmla="*/ 329155 w 595851"/>
              <a:gd name="connsiteY22" fmla="*/ 0 h 60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95851" h="605039">
                <a:moveTo>
                  <a:pt x="93" y="348663"/>
                </a:moveTo>
                <a:lnTo>
                  <a:pt x="82820" y="348663"/>
                </a:lnTo>
                <a:cubicBezTo>
                  <a:pt x="94797" y="348663"/>
                  <a:pt x="106682" y="358303"/>
                  <a:pt x="109188" y="370075"/>
                </a:cubicBezTo>
                <a:lnTo>
                  <a:pt x="152548" y="575570"/>
                </a:lnTo>
                <a:cubicBezTo>
                  <a:pt x="154962" y="587342"/>
                  <a:pt x="147163" y="596982"/>
                  <a:pt x="135093" y="596889"/>
                </a:cubicBezTo>
                <a:lnTo>
                  <a:pt x="0" y="596889"/>
                </a:lnTo>
                <a:close/>
                <a:moveTo>
                  <a:pt x="329155" y="0"/>
                </a:moveTo>
                <a:cubicBezTo>
                  <a:pt x="357195" y="0"/>
                  <a:pt x="423674" y="18632"/>
                  <a:pt x="383657" y="139414"/>
                </a:cubicBezTo>
                <a:cubicBezTo>
                  <a:pt x="343825" y="260196"/>
                  <a:pt x="383657" y="241656"/>
                  <a:pt x="383657" y="241656"/>
                </a:cubicBezTo>
                <a:cubicBezTo>
                  <a:pt x="392849" y="239432"/>
                  <a:pt x="401391" y="237671"/>
                  <a:pt x="409376" y="236280"/>
                </a:cubicBezTo>
                <a:cubicBezTo>
                  <a:pt x="409376" y="236280"/>
                  <a:pt x="524693" y="210511"/>
                  <a:pt x="567124" y="249257"/>
                </a:cubicBezTo>
                <a:cubicBezTo>
                  <a:pt x="601199" y="280310"/>
                  <a:pt x="574831" y="321374"/>
                  <a:pt x="574831" y="321374"/>
                </a:cubicBezTo>
                <a:cubicBezTo>
                  <a:pt x="574831" y="321374"/>
                  <a:pt x="622740" y="364014"/>
                  <a:pt x="573902" y="414811"/>
                </a:cubicBezTo>
                <a:cubicBezTo>
                  <a:pt x="573902" y="414811"/>
                  <a:pt x="605099" y="466165"/>
                  <a:pt x="550319" y="507321"/>
                </a:cubicBezTo>
                <a:cubicBezTo>
                  <a:pt x="550319" y="507321"/>
                  <a:pt x="575759" y="578140"/>
                  <a:pt x="473998" y="599831"/>
                </a:cubicBezTo>
                <a:cubicBezTo>
                  <a:pt x="444101" y="606227"/>
                  <a:pt x="406405" y="605949"/>
                  <a:pt x="370937" y="603168"/>
                </a:cubicBezTo>
                <a:cubicBezTo>
                  <a:pt x="282174" y="605022"/>
                  <a:pt x="193597" y="593528"/>
                  <a:pt x="193597" y="593528"/>
                </a:cubicBezTo>
                <a:lnTo>
                  <a:pt x="136403" y="345197"/>
                </a:lnTo>
                <a:cubicBezTo>
                  <a:pt x="153858" y="334723"/>
                  <a:pt x="162029" y="322672"/>
                  <a:pt x="165929" y="314886"/>
                </a:cubicBezTo>
                <a:cubicBezTo>
                  <a:pt x="166764" y="312476"/>
                  <a:pt x="167786" y="309695"/>
                  <a:pt x="168900" y="306914"/>
                </a:cubicBezTo>
                <a:cubicBezTo>
                  <a:pt x="173728" y="295234"/>
                  <a:pt x="181341" y="281052"/>
                  <a:pt x="193597" y="268167"/>
                </a:cubicBezTo>
                <a:cubicBezTo>
                  <a:pt x="250792" y="224322"/>
                  <a:pt x="310586" y="59696"/>
                  <a:pt x="310586" y="59696"/>
                </a:cubicBezTo>
                <a:cubicBezTo>
                  <a:pt x="310586" y="59696"/>
                  <a:pt x="301208" y="0"/>
                  <a:pt x="329155" y="0"/>
                </a:cubicBezTo>
                <a:close/>
              </a:path>
            </a:pathLst>
          </a:custGeom>
          <a:ln w="28575"/>
        </p:spPr>
        <p:style>
          <a:lnRef idx="2">
            <a:schemeClr val="accent5"/>
          </a:lnRef>
          <a:fillRef idx="1">
            <a:schemeClr val="lt1"/>
          </a:fillRef>
          <a:effectRef idx="0">
            <a:schemeClr val="accent5"/>
          </a:effectRef>
          <a:fontRef idx="minor">
            <a:schemeClr val="dk1"/>
          </a:fontRef>
        </p:style>
        <p:txBody>
          <a:bodyPr wrap="square" lIns="68580" tIns="34290" rIns="68580" bIns="34290" rtlCol="0" anchor="ctr">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685800"/>
            <a:endParaRPr lang="en-GB" sz="1500" dirty="0">
              <a:solidFill>
                <a:prstClr val="white"/>
              </a:solidFill>
              <a:latin typeface="Lato Light"/>
            </a:endParaRPr>
          </a:p>
        </p:txBody>
      </p:sp>
      <p:sp>
        <p:nvSpPr>
          <p:cNvPr id="14" name="Cloud Callout 13"/>
          <p:cNvSpPr/>
          <p:nvPr/>
        </p:nvSpPr>
        <p:spPr>
          <a:xfrm>
            <a:off x="2509262" y="1868412"/>
            <a:ext cx="4004453" cy="1783080"/>
          </a:xfrm>
          <a:prstGeom prst="cloudCallout">
            <a:avLst/>
          </a:prstGeom>
        </p:spPr>
        <p:style>
          <a:lnRef idx="2">
            <a:schemeClr val="accent4"/>
          </a:lnRef>
          <a:fillRef idx="1">
            <a:schemeClr val="lt1"/>
          </a:fillRef>
          <a:effectRef idx="0">
            <a:schemeClr val="accent4"/>
          </a:effectRef>
          <a:fontRef idx="minor">
            <a:schemeClr val="dk1"/>
          </a:fontRef>
        </p:style>
        <p:txBody>
          <a:bodyPr rtlCol="0" anchor="ctr"/>
          <a:lstStyle/>
          <a:p>
            <a:pPr algn="ctr" defTabSz="342900"/>
            <a:endParaRPr lang="vi-VN" sz="2400" dirty="0">
              <a:latin typeface="Calibri" panose="020F0502020204030204" pitchFamily="34" charset="0"/>
              <a:ea typeface="Calibri" panose="020F0502020204030204" pitchFamily="34" charset="0"/>
              <a:cs typeface="Arial" panose="020B0604020202020204" pitchFamily="34" charset="0"/>
            </a:endParaRPr>
          </a:p>
          <a:p>
            <a:pPr algn="ctr" defTabSz="342900"/>
            <a:r>
              <a:rPr lang="vi-VN" sz="2400" dirty="0">
                <a:solidFill>
                  <a:srgbClr val="FF0000"/>
                </a:solidFill>
                <a:latin typeface="Calibri" panose="020F0502020204030204" pitchFamily="34" charset="0"/>
                <a:ea typeface="Calibri" panose="020F0502020204030204" pitchFamily="34" charset="0"/>
                <a:cs typeface="Arial" panose="020B0604020202020204" pitchFamily="34" charset="0"/>
              </a:rPr>
              <a:t>? Em nhận xét gì về sự giống và khác nhau của 2 văn bản trên?</a:t>
            </a:r>
            <a:endParaRPr lang="en-US" sz="2400" dirty="0">
              <a:solidFill>
                <a:srgbClr val="FF0000"/>
              </a:solidFill>
              <a:latin typeface="Times New Roman" pitchFamily="18" charset="0"/>
              <a:cs typeface="Times New Roman" pitchFamily="18" charset="0"/>
            </a:endParaRPr>
          </a:p>
        </p:txBody>
      </p:sp>
      <p:sp>
        <p:nvSpPr>
          <p:cNvPr id="16" name="五角星 9"/>
          <p:cNvSpPr/>
          <p:nvPr/>
        </p:nvSpPr>
        <p:spPr>
          <a:xfrm>
            <a:off x="7736086" y="2759952"/>
            <a:ext cx="253202" cy="253437"/>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val="0"/>
                </a:ext>
              </a:extLst>
            </a:blip>
            <a:srcRect/>
            <a:stretch>
              <a:fillRect/>
            </a:stretch>
          </a:blipFill>
          <a:ln w="1905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68516" tIns="34259" rIns="68516" bIns="34259" rtlCol="0" anchor="ctr"/>
          <a:lstStyle/>
          <a:p>
            <a:pPr algn="ctr" defTabSz="913554"/>
            <a:endParaRPr lang="zh-CN" altLang="en-US" sz="1799" dirty="0">
              <a:solidFill>
                <a:prstClr val="white"/>
              </a:solidFill>
              <a:latin typeface="Lato Light"/>
            </a:endParaRPr>
          </a:p>
        </p:txBody>
      </p:sp>
      <p:sp>
        <p:nvSpPr>
          <p:cNvPr id="17" name="五角星 11"/>
          <p:cNvSpPr/>
          <p:nvPr/>
        </p:nvSpPr>
        <p:spPr>
          <a:xfrm>
            <a:off x="9004371" y="4639200"/>
            <a:ext cx="93086" cy="93172"/>
          </a:xfrm>
          <a:prstGeom prst="star5">
            <a:avLst>
              <a:gd name="adj" fmla="val 23926"/>
              <a:gd name="hf" fmla="val 105146"/>
              <a:gd name="vf" fmla="val 110557"/>
            </a:avLst>
          </a:prstGeom>
          <a:solidFill>
            <a:srgbClr val="FFFF00"/>
          </a:solid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68516" tIns="34259" rIns="68516" bIns="34259" rtlCol="0" anchor="ctr"/>
          <a:lstStyle/>
          <a:p>
            <a:pPr algn="ctr" defTabSz="913554"/>
            <a:endParaRPr lang="zh-CN" altLang="en-US" sz="1799" dirty="0">
              <a:solidFill>
                <a:prstClr val="white"/>
              </a:solidFill>
              <a:latin typeface="Lato Light"/>
            </a:endParaRPr>
          </a:p>
        </p:txBody>
      </p:sp>
      <p:sp>
        <p:nvSpPr>
          <p:cNvPr id="18" name="五角星 7"/>
          <p:cNvSpPr/>
          <p:nvPr/>
        </p:nvSpPr>
        <p:spPr>
          <a:xfrm rot="19938392">
            <a:off x="7976196" y="3118067"/>
            <a:ext cx="364447" cy="364784"/>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68516" tIns="34259" rIns="68516" bIns="34259" rtlCol="0" anchor="ctr"/>
          <a:lstStyle/>
          <a:p>
            <a:pPr algn="ctr" defTabSz="913554"/>
            <a:endParaRPr lang="zh-CN" altLang="en-US" sz="1799" dirty="0">
              <a:solidFill>
                <a:prstClr val="white"/>
              </a:solidFill>
              <a:latin typeface="Lato Light"/>
            </a:endParaRPr>
          </a:p>
        </p:txBody>
      </p:sp>
      <p:sp>
        <p:nvSpPr>
          <p:cNvPr id="19" name="五角星 10"/>
          <p:cNvSpPr/>
          <p:nvPr/>
        </p:nvSpPr>
        <p:spPr>
          <a:xfrm>
            <a:off x="8957827" y="4000206"/>
            <a:ext cx="186173" cy="186346"/>
          </a:xfrm>
          <a:prstGeom prst="star5">
            <a:avLst>
              <a:gd name="adj" fmla="val 23926"/>
              <a:gd name="hf" fmla="val 105146"/>
              <a:gd name="vf" fmla="val 110557"/>
            </a:avLst>
          </a:prstGeom>
          <a:blipFill dpi="0" rotWithShape="1">
            <a:blip r:embed="rId4" cstate="print">
              <a:extLst>
                <a:ext uri="{28A0092B-C50C-407E-A947-70E740481C1C}">
                  <a14:useLocalDpi xmlns:a14="http://schemas.microsoft.com/office/drawing/2010/main"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68516" tIns="34259" rIns="68516" bIns="34259" rtlCol="0" anchor="ctr"/>
          <a:lstStyle/>
          <a:p>
            <a:pPr algn="ctr" defTabSz="913554"/>
            <a:endParaRPr lang="zh-CN" altLang="en-US" sz="1799" dirty="0">
              <a:solidFill>
                <a:prstClr val="white"/>
              </a:solidFill>
              <a:latin typeface="Lato Light"/>
            </a:endParaRPr>
          </a:p>
        </p:txBody>
      </p:sp>
      <p:sp>
        <p:nvSpPr>
          <p:cNvPr id="20" name="五角星 8"/>
          <p:cNvSpPr/>
          <p:nvPr/>
        </p:nvSpPr>
        <p:spPr>
          <a:xfrm rot="19967404">
            <a:off x="8207644" y="1318050"/>
            <a:ext cx="457969" cy="458393"/>
          </a:xfrm>
          <a:prstGeom prst="star5">
            <a:avLst>
              <a:gd name="adj" fmla="val 23926"/>
              <a:gd name="hf" fmla="val 105146"/>
              <a:gd name="vf" fmla="val 110557"/>
            </a:avLst>
          </a:prstGeom>
          <a:blipFill dpi="0" rotWithShape="1">
            <a:blip r:embed="rId6">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68516" tIns="34259" rIns="68516" bIns="34259" rtlCol="0" anchor="ctr"/>
          <a:lstStyle/>
          <a:p>
            <a:pPr algn="ctr" defTabSz="913554"/>
            <a:endParaRPr lang="zh-CN" altLang="en-US" sz="1799" dirty="0">
              <a:solidFill>
                <a:prstClr val="white"/>
              </a:solidFill>
              <a:latin typeface="Lato Light"/>
            </a:endParaRPr>
          </a:p>
        </p:txBody>
      </p:sp>
      <p:sp>
        <p:nvSpPr>
          <p:cNvPr id="21" name="五角星 12"/>
          <p:cNvSpPr/>
          <p:nvPr/>
        </p:nvSpPr>
        <p:spPr>
          <a:xfrm rot="19922997">
            <a:off x="8750821" y="3473478"/>
            <a:ext cx="143666" cy="143799"/>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68516" tIns="34259" rIns="68516" bIns="34259" rtlCol="0" anchor="ctr"/>
          <a:lstStyle/>
          <a:p>
            <a:pPr algn="ctr" defTabSz="913554"/>
            <a:endParaRPr lang="zh-CN" altLang="en-US" sz="1799" dirty="0">
              <a:solidFill>
                <a:prstClr val="white"/>
              </a:solidFill>
              <a:latin typeface="Lato Light"/>
            </a:endParaRPr>
          </a:p>
        </p:txBody>
      </p:sp>
      <p:pic>
        <p:nvPicPr>
          <p:cNvPr id="22" name="Picture 5" descr="C:\Users\Administrator\Desktop\小鸟.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367510" y="2208846"/>
            <a:ext cx="834105" cy="887385"/>
          </a:xfrm>
          <a:prstGeom prst="rect">
            <a:avLst/>
          </a:prstGeom>
          <a:noFill/>
          <a:extLst>
            <a:ext uri="{909E8E84-426E-40DD-AFC4-6F175D3DCCD1}">
              <a14:hiddenFill xmlns:a14="http://schemas.microsoft.com/office/drawing/2010/main">
                <a:solidFill>
                  <a:srgbClr val="FFFFFF"/>
                </a:solidFill>
              </a14:hiddenFill>
            </a:ext>
          </a:extLst>
        </p:spPr>
      </p:pic>
      <p:sp>
        <p:nvSpPr>
          <p:cNvPr id="23" name="五角星 4"/>
          <p:cNvSpPr/>
          <p:nvPr/>
        </p:nvSpPr>
        <p:spPr>
          <a:xfrm rot="19903756">
            <a:off x="3967288" y="919403"/>
            <a:ext cx="791540" cy="792274"/>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68516" tIns="34259" rIns="68516" bIns="34259" rtlCol="0" anchor="ctr"/>
          <a:lstStyle/>
          <a:p>
            <a:pPr algn="ctr" defTabSz="913554"/>
            <a:endParaRPr lang="zh-CN" altLang="en-US" sz="1799" dirty="0">
              <a:solidFill>
                <a:prstClr val="white"/>
              </a:solidFill>
              <a:latin typeface="Lato Light"/>
            </a:endParaRPr>
          </a:p>
        </p:txBody>
      </p:sp>
      <p:sp>
        <p:nvSpPr>
          <p:cNvPr id="24" name="五角星 5"/>
          <p:cNvSpPr/>
          <p:nvPr/>
        </p:nvSpPr>
        <p:spPr>
          <a:xfrm rot="21380687">
            <a:off x="5957465" y="1000761"/>
            <a:ext cx="457969" cy="458393"/>
          </a:xfrm>
          <a:prstGeom prst="star5">
            <a:avLst>
              <a:gd name="adj" fmla="val 23926"/>
              <a:gd name="hf" fmla="val 105146"/>
              <a:gd name="vf" fmla="val 110557"/>
            </a:avLst>
          </a:prstGeom>
          <a:blipFill dpi="0" rotWithShape="1">
            <a:blip r:embed="rId6">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68516" tIns="34259" rIns="68516" bIns="34259" rtlCol="0" anchor="ctr"/>
          <a:lstStyle/>
          <a:p>
            <a:pPr algn="ctr" defTabSz="913554"/>
            <a:endParaRPr lang="zh-CN" altLang="en-US" sz="1799" dirty="0">
              <a:solidFill>
                <a:prstClr val="white"/>
              </a:solidFill>
              <a:latin typeface="Lato Light"/>
            </a:endParaRPr>
          </a:p>
        </p:txBody>
      </p:sp>
      <p:sp>
        <p:nvSpPr>
          <p:cNvPr id="25" name="五角星 6"/>
          <p:cNvSpPr/>
          <p:nvPr/>
        </p:nvSpPr>
        <p:spPr>
          <a:xfrm rot="19938392">
            <a:off x="7224772" y="1037322"/>
            <a:ext cx="364447" cy="364784"/>
          </a:xfrm>
          <a:prstGeom prst="star5">
            <a:avLst>
              <a:gd name="adj" fmla="val 23926"/>
              <a:gd name="hf" fmla="val 105146"/>
              <a:gd name="vf" fmla="val 110557"/>
            </a:avLst>
          </a:prstGeom>
          <a:solidFill>
            <a:srgbClr val="FFFF00"/>
          </a:solid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68516" tIns="34259" rIns="68516" bIns="34259" rtlCol="0" anchor="ctr"/>
          <a:lstStyle/>
          <a:p>
            <a:pPr algn="ctr" defTabSz="913554"/>
            <a:endParaRPr lang="zh-CN" altLang="en-US" sz="1799" dirty="0">
              <a:solidFill>
                <a:prstClr val="white"/>
              </a:solidFill>
              <a:latin typeface="Lato Light"/>
            </a:endParaRPr>
          </a:p>
        </p:txBody>
      </p:sp>
      <p:pic>
        <p:nvPicPr>
          <p:cNvPr id="26" name="图片 8" descr="6fc417983c9675ce1b60e983870aeb8a"/>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603950" y="3867244"/>
            <a:ext cx="1680210" cy="1933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图片 1"/>
          <p:cNvPicPr>
            <a:picLocks noChangeAspect="1"/>
          </p:cNvPicPr>
          <p:nvPr/>
        </p:nvPicPr>
        <p:blipFill rotWithShape="1">
          <a:blip r:embed="rId9" cstate="print">
            <a:extLst>
              <a:ext uri="{28A0092B-C50C-407E-A947-70E740481C1C}">
                <a14:useLocalDpi xmlns:a14="http://schemas.microsoft.com/office/drawing/2010/main" val="0"/>
              </a:ext>
            </a:extLst>
          </a:blip>
          <a:srcRect l="32760" r="8347"/>
          <a:stretch>
            <a:fillRect/>
          </a:stretch>
        </p:blipFill>
        <p:spPr>
          <a:xfrm flipH="1">
            <a:off x="-138034" y="1152466"/>
            <a:ext cx="2015470" cy="1477842"/>
          </a:xfrm>
          <a:prstGeom prst="rect">
            <a:avLst/>
          </a:prstGeom>
        </p:spPr>
      </p:pic>
    </p:spTree>
    <p:extLst>
      <p:ext uri="{BB962C8B-B14F-4D97-AF65-F5344CB8AC3E}">
        <p14:creationId xmlns:p14="http://schemas.microsoft.com/office/powerpoint/2010/main" val="4241671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par>
                                <p:cTn id="8" presetID="2" presetClass="entr" presetSubtype="1" fill="hold" grpId="0" nodeType="withEffect">
                                  <p:stCondLst>
                                    <p:cond delay="250"/>
                                  </p:stCondLst>
                                  <p:childTnLst>
                                    <p:set>
                                      <p:cBhvr>
                                        <p:cTn id="9" dur="1" fill="hold">
                                          <p:stCondLst>
                                            <p:cond delay="0"/>
                                          </p:stCondLst>
                                        </p:cTn>
                                        <p:tgtEl>
                                          <p:spTgt spid="16"/>
                                        </p:tgtEl>
                                        <p:attrNameLst>
                                          <p:attrName>style.visibility</p:attrName>
                                        </p:attrNameLst>
                                      </p:cBhvr>
                                      <p:to>
                                        <p:strVal val="visible"/>
                                      </p:to>
                                    </p:set>
                                    <p:anim calcmode="lin" valueType="num">
                                      <p:cBhvr additive="base">
                                        <p:cTn id="10" dur="750" fill="hold"/>
                                        <p:tgtEl>
                                          <p:spTgt spid="16"/>
                                        </p:tgtEl>
                                        <p:attrNameLst>
                                          <p:attrName>ppt_x</p:attrName>
                                        </p:attrNameLst>
                                      </p:cBhvr>
                                      <p:tavLst>
                                        <p:tav tm="0">
                                          <p:val>
                                            <p:strVal val="#ppt_x"/>
                                          </p:val>
                                        </p:tav>
                                        <p:tav tm="100000">
                                          <p:val>
                                            <p:strVal val="#ppt_x"/>
                                          </p:val>
                                        </p:tav>
                                      </p:tavLst>
                                    </p:anim>
                                    <p:anim calcmode="lin" valueType="num">
                                      <p:cBhvr additive="base">
                                        <p:cTn id="11" dur="750" fill="hold"/>
                                        <p:tgtEl>
                                          <p:spTgt spid="16"/>
                                        </p:tgtEl>
                                        <p:attrNameLst>
                                          <p:attrName>ppt_y</p:attrName>
                                        </p:attrNameLst>
                                      </p:cBhvr>
                                      <p:tavLst>
                                        <p:tav tm="0">
                                          <p:val>
                                            <p:strVal val="0-#ppt_h/2"/>
                                          </p:val>
                                        </p:tav>
                                        <p:tav tm="100000">
                                          <p:val>
                                            <p:strVal val="#ppt_y"/>
                                          </p:val>
                                        </p:tav>
                                      </p:tavLst>
                                    </p:anim>
                                  </p:childTnLst>
                                </p:cTn>
                              </p:par>
                              <p:par>
                                <p:cTn id="12" presetID="2" presetClass="entr" presetSubtype="1" fill="hold" grpId="0" nodeType="withEffect">
                                  <p:stCondLst>
                                    <p:cond delay="250"/>
                                  </p:stCondLst>
                                  <p:childTnLst>
                                    <p:set>
                                      <p:cBhvr>
                                        <p:cTn id="13" dur="1" fill="hold">
                                          <p:stCondLst>
                                            <p:cond delay="0"/>
                                          </p:stCondLst>
                                        </p:cTn>
                                        <p:tgtEl>
                                          <p:spTgt spid="17"/>
                                        </p:tgtEl>
                                        <p:attrNameLst>
                                          <p:attrName>style.visibility</p:attrName>
                                        </p:attrNameLst>
                                      </p:cBhvr>
                                      <p:to>
                                        <p:strVal val="visible"/>
                                      </p:to>
                                    </p:set>
                                    <p:anim calcmode="lin" valueType="num">
                                      <p:cBhvr additive="base">
                                        <p:cTn id="14" dur="750" fill="hold"/>
                                        <p:tgtEl>
                                          <p:spTgt spid="17"/>
                                        </p:tgtEl>
                                        <p:attrNameLst>
                                          <p:attrName>ppt_x</p:attrName>
                                        </p:attrNameLst>
                                      </p:cBhvr>
                                      <p:tavLst>
                                        <p:tav tm="0">
                                          <p:val>
                                            <p:strVal val="#ppt_x"/>
                                          </p:val>
                                        </p:tav>
                                        <p:tav tm="100000">
                                          <p:val>
                                            <p:strVal val="#ppt_x"/>
                                          </p:val>
                                        </p:tav>
                                      </p:tavLst>
                                    </p:anim>
                                    <p:anim calcmode="lin" valueType="num">
                                      <p:cBhvr additive="base">
                                        <p:cTn id="15" dur="750" fill="hold"/>
                                        <p:tgtEl>
                                          <p:spTgt spid="17"/>
                                        </p:tgtEl>
                                        <p:attrNameLst>
                                          <p:attrName>ppt_y</p:attrName>
                                        </p:attrNameLst>
                                      </p:cBhvr>
                                      <p:tavLst>
                                        <p:tav tm="0">
                                          <p:val>
                                            <p:strVal val="0-#ppt_h/2"/>
                                          </p:val>
                                        </p:tav>
                                        <p:tav tm="100000">
                                          <p:val>
                                            <p:strVal val="#ppt_y"/>
                                          </p:val>
                                        </p:tav>
                                      </p:tavLst>
                                    </p:anim>
                                  </p:childTnLst>
                                </p:cTn>
                              </p:par>
                              <p:par>
                                <p:cTn id="16" presetID="2" presetClass="entr" presetSubtype="1" fill="hold" grpId="0" nodeType="withEffect">
                                  <p:stCondLst>
                                    <p:cond delay="0"/>
                                  </p:stCondLst>
                                  <p:childTnLst>
                                    <p:set>
                                      <p:cBhvr>
                                        <p:cTn id="17" dur="1" fill="hold">
                                          <p:stCondLst>
                                            <p:cond delay="0"/>
                                          </p:stCondLst>
                                        </p:cTn>
                                        <p:tgtEl>
                                          <p:spTgt spid="18"/>
                                        </p:tgtEl>
                                        <p:attrNameLst>
                                          <p:attrName>style.visibility</p:attrName>
                                        </p:attrNameLst>
                                      </p:cBhvr>
                                      <p:to>
                                        <p:strVal val="visible"/>
                                      </p:to>
                                    </p:set>
                                    <p:anim calcmode="lin" valueType="num">
                                      <p:cBhvr additive="base">
                                        <p:cTn id="18" dur="750" fill="hold"/>
                                        <p:tgtEl>
                                          <p:spTgt spid="18"/>
                                        </p:tgtEl>
                                        <p:attrNameLst>
                                          <p:attrName>ppt_x</p:attrName>
                                        </p:attrNameLst>
                                      </p:cBhvr>
                                      <p:tavLst>
                                        <p:tav tm="0">
                                          <p:val>
                                            <p:strVal val="#ppt_x"/>
                                          </p:val>
                                        </p:tav>
                                        <p:tav tm="100000">
                                          <p:val>
                                            <p:strVal val="#ppt_x"/>
                                          </p:val>
                                        </p:tav>
                                      </p:tavLst>
                                    </p:anim>
                                    <p:anim calcmode="lin" valueType="num">
                                      <p:cBhvr additive="base">
                                        <p:cTn id="19" dur="750" fill="hold"/>
                                        <p:tgtEl>
                                          <p:spTgt spid="18"/>
                                        </p:tgtEl>
                                        <p:attrNameLst>
                                          <p:attrName>ppt_y</p:attrName>
                                        </p:attrNameLst>
                                      </p:cBhvr>
                                      <p:tavLst>
                                        <p:tav tm="0">
                                          <p:val>
                                            <p:strVal val="0-#ppt_h/2"/>
                                          </p:val>
                                        </p:tav>
                                        <p:tav tm="100000">
                                          <p:val>
                                            <p:strVal val="#ppt_y"/>
                                          </p:val>
                                        </p:tav>
                                      </p:tavLst>
                                    </p:anim>
                                  </p:childTnLst>
                                </p:cTn>
                              </p:par>
                              <p:par>
                                <p:cTn id="20" presetID="2" presetClass="entr" presetSubtype="1" fill="hold" grpId="0" nodeType="withEffect">
                                  <p:stCondLst>
                                    <p:cond delay="0"/>
                                  </p:stCondLst>
                                  <p:childTnLst>
                                    <p:set>
                                      <p:cBhvr>
                                        <p:cTn id="21" dur="1" fill="hold">
                                          <p:stCondLst>
                                            <p:cond delay="0"/>
                                          </p:stCondLst>
                                        </p:cTn>
                                        <p:tgtEl>
                                          <p:spTgt spid="19"/>
                                        </p:tgtEl>
                                        <p:attrNameLst>
                                          <p:attrName>style.visibility</p:attrName>
                                        </p:attrNameLst>
                                      </p:cBhvr>
                                      <p:to>
                                        <p:strVal val="visible"/>
                                      </p:to>
                                    </p:set>
                                    <p:anim calcmode="lin" valueType="num">
                                      <p:cBhvr additive="base">
                                        <p:cTn id="22" dur="500" fill="hold"/>
                                        <p:tgtEl>
                                          <p:spTgt spid="19"/>
                                        </p:tgtEl>
                                        <p:attrNameLst>
                                          <p:attrName>ppt_x</p:attrName>
                                        </p:attrNameLst>
                                      </p:cBhvr>
                                      <p:tavLst>
                                        <p:tav tm="0">
                                          <p:val>
                                            <p:strVal val="#ppt_x"/>
                                          </p:val>
                                        </p:tav>
                                        <p:tav tm="100000">
                                          <p:val>
                                            <p:strVal val="#ppt_x"/>
                                          </p:val>
                                        </p:tav>
                                      </p:tavLst>
                                    </p:anim>
                                    <p:anim calcmode="lin" valueType="num">
                                      <p:cBhvr additive="base">
                                        <p:cTn id="23" dur="500" fill="hold"/>
                                        <p:tgtEl>
                                          <p:spTgt spid="19"/>
                                        </p:tgtEl>
                                        <p:attrNameLst>
                                          <p:attrName>ppt_y</p:attrName>
                                        </p:attrNameLst>
                                      </p:cBhvr>
                                      <p:tavLst>
                                        <p:tav tm="0">
                                          <p:val>
                                            <p:strVal val="0-#ppt_h/2"/>
                                          </p:val>
                                        </p:tav>
                                        <p:tav tm="100000">
                                          <p:val>
                                            <p:strVal val="#ppt_y"/>
                                          </p:val>
                                        </p:tav>
                                      </p:tavLst>
                                    </p:anim>
                                  </p:childTnLst>
                                </p:cTn>
                              </p:par>
                              <p:par>
                                <p:cTn id="24" presetID="8" presetClass="emph" presetSubtype="0" repeatCount="2000" fill="hold" grpId="1" nodeType="withEffect">
                                  <p:stCondLst>
                                    <p:cond delay="0"/>
                                  </p:stCondLst>
                                  <p:childTnLst>
                                    <p:animRot by="-21600000">
                                      <p:cBhvr>
                                        <p:cTn id="25" dur="3500" fill="hold"/>
                                        <p:tgtEl>
                                          <p:spTgt spid="18"/>
                                        </p:tgtEl>
                                        <p:attrNameLst>
                                          <p:attrName>r</p:attrName>
                                        </p:attrNameLst>
                                      </p:cBhvr>
                                    </p:animRot>
                                  </p:childTnLst>
                                </p:cTn>
                              </p:par>
                              <p:par>
                                <p:cTn id="26" presetID="8" presetClass="emph" presetSubtype="0" repeatCount="2000" fill="hold" grpId="1" nodeType="withEffect">
                                  <p:stCondLst>
                                    <p:cond delay="0"/>
                                  </p:stCondLst>
                                  <p:childTnLst>
                                    <p:animRot by="-21600000">
                                      <p:cBhvr>
                                        <p:cTn id="27" dur="3500" fill="hold"/>
                                        <p:tgtEl>
                                          <p:spTgt spid="19"/>
                                        </p:tgtEl>
                                        <p:attrNameLst>
                                          <p:attrName>r</p:attrName>
                                        </p:attrNameLst>
                                      </p:cBhvr>
                                    </p:animRot>
                                  </p:childTnLst>
                                </p:cTn>
                              </p:par>
                              <p:par>
                                <p:cTn id="28" presetID="2" presetClass="entr" presetSubtype="1" fill="hold" grpId="0" nodeType="withEffect">
                                  <p:stCondLst>
                                    <p:cond delay="0"/>
                                  </p:stCondLst>
                                  <p:childTnLst>
                                    <p:set>
                                      <p:cBhvr>
                                        <p:cTn id="29" dur="1" fill="hold">
                                          <p:stCondLst>
                                            <p:cond delay="0"/>
                                          </p:stCondLst>
                                        </p:cTn>
                                        <p:tgtEl>
                                          <p:spTgt spid="20"/>
                                        </p:tgtEl>
                                        <p:attrNameLst>
                                          <p:attrName>style.visibility</p:attrName>
                                        </p:attrNameLst>
                                      </p:cBhvr>
                                      <p:to>
                                        <p:strVal val="visible"/>
                                      </p:to>
                                    </p:set>
                                    <p:anim calcmode="lin" valueType="num">
                                      <p:cBhvr additive="base">
                                        <p:cTn id="30" dur="500" fill="hold"/>
                                        <p:tgtEl>
                                          <p:spTgt spid="20"/>
                                        </p:tgtEl>
                                        <p:attrNameLst>
                                          <p:attrName>ppt_x</p:attrName>
                                        </p:attrNameLst>
                                      </p:cBhvr>
                                      <p:tavLst>
                                        <p:tav tm="0">
                                          <p:val>
                                            <p:strVal val="#ppt_x"/>
                                          </p:val>
                                        </p:tav>
                                        <p:tav tm="100000">
                                          <p:val>
                                            <p:strVal val="#ppt_x"/>
                                          </p:val>
                                        </p:tav>
                                      </p:tavLst>
                                    </p:anim>
                                    <p:anim calcmode="lin" valueType="num">
                                      <p:cBhvr additive="base">
                                        <p:cTn id="31" dur="500" fill="hold"/>
                                        <p:tgtEl>
                                          <p:spTgt spid="20"/>
                                        </p:tgtEl>
                                        <p:attrNameLst>
                                          <p:attrName>ppt_y</p:attrName>
                                        </p:attrNameLst>
                                      </p:cBhvr>
                                      <p:tavLst>
                                        <p:tav tm="0">
                                          <p:val>
                                            <p:strVal val="0-#ppt_h/2"/>
                                          </p:val>
                                        </p:tav>
                                        <p:tav tm="100000">
                                          <p:val>
                                            <p:strVal val="#ppt_y"/>
                                          </p:val>
                                        </p:tav>
                                      </p:tavLst>
                                    </p:anim>
                                  </p:childTnLst>
                                </p:cTn>
                              </p:par>
                              <p:par>
                                <p:cTn id="32" presetID="2" presetClass="entr" presetSubtype="1" fill="hold" grpId="0" nodeType="withEffect">
                                  <p:stCondLst>
                                    <p:cond delay="250"/>
                                  </p:stCondLst>
                                  <p:childTnLst>
                                    <p:set>
                                      <p:cBhvr>
                                        <p:cTn id="33" dur="1" fill="hold">
                                          <p:stCondLst>
                                            <p:cond delay="0"/>
                                          </p:stCondLst>
                                        </p:cTn>
                                        <p:tgtEl>
                                          <p:spTgt spid="21"/>
                                        </p:tgtEl>
                                        <p:attrNameLst>
                                          <p:attrName>style.visibility</p:attrName>
                                        </p:attrNameLst>
                                      </p:cBhvr>
                                      <p:to>
                                        <p:strVal val="visible"/>
                                      </p:to>
                                    </p:set>
                                    <p:anim calcmode="lin" valueType="num">
                                      <p:cBhvr additive="base">
                                        <p:cTn id="34" dur="500" fill="hold"/>
                                        <p:tgtEl>
                                          <p:spTgt spid="21"/>
                                        </p:tgtEl>
                                        <p:attrNameLst>
                                          <p:attrName>ppt_x</p:attrName>
                                        </p:attrNameLst>
                                      </p:cBhvr>
                                      <p:tavLst>
                                        <p:tav tm="0">
                                          <p:val>
                                            <p:strVal val="#ppt_x"/>
                                          </p:val>
                                        </p:tav>
                                        <p:tav tm="100000">
                                          <p:val>
                                            <p:strVal val="#ppt_x"/>
                                          </p:val>
                                        </p:tav>
                                      </p:tavLst>
                                    </p:anim>
                                    <p:anim calcmode="lin" valueType="num">
                                      <p:cBhvr additive="base">
                                        <p:cTn id="35" dur="500" fill="hold"/>
                                        <p:tgtEl>
                                          <p:spTgt spid="21"/>
                                        </p:tgtEl>
                                        <p:attrNameLst>
                                          <p:attrName>ppt_y</p:attrName>
                                        </p:attrNameLst>
                                      </p:cBhvr>
                                      <p:tavLst>
                                        <p:tav tm="0">
                                          <p:val>
                                            <p:strVal val="0-#ppt_h/2"/>
                                          </p:val>
                                        </p:tav>
                                        <p:tav tm="100000">
                                          <p:val>
                                            <p:strVal val="#ppt_y"/>
                                          </p:val>
                                        </p:tav>
                                      </p:tavLst>
                                    </p:anim>
                                  </p:childTnLst>
                                </p:cTn>
                              </p:par>
                            </p:childTnLst>
                          </p:cTn>
                        </p:par>
                        <p:par>
                          <p:cTn id="36" fill="hold">
                            <p:stCondLst>
                              <p:cond delay="7000"/>
                            </p:stCondLst>
                            <p:childTnLst>
                              <p:par>
                                <p:cTn id="37" presetID="2" presetClass="entr" presetSubtype="2" fill="hold" nodeType="afterEffect">
                                  <p:stCondLst>
                                    <p:cond delay="0"/>
                                  </p:stCondLst>
                                  <p:childTnLst>
                                    <p:set>
                                      <p:cBhvr>
                                        <p:cTn id="38" dur="1" fill="hold">
                                          <p:stCondLst>
                                            <p:cond delay="0"/>
                                          </p:stCondLst>
                                        </p:cTn>
                                        <p:tgtEl>
                                          <p:spTgt spid="22"/>
                                        </p:tgtEl>
                                        <p:attrNameLst>
                                          <p:attrName>style.visibility</p:attrName>
                                        </p:attrNameLst>
                                      </p:cBhvr>
                                      <p:to>
                                        <p:strVal val="visible"/>
                                      </p:to>
                                    </p:set>
                                    <p:anim calcmode="lin" valueType="num">
                                      <p:cBhvr additive="base">
                                        <p:cTn id="39" dur="500" fill="hold"/>
                                        <p:tgtEl>
                                          <p:spTgt spid="22"/>
                                        </p:tgtEl>
                                        <p:attrNameLst>
                                          <p:attrName>ppt_x</p:attrName>
                                        </p:attrNameLst>
                                      </p:cBhvr>
                                      <p:tavLst>
                                        <p:tav tm="0">
                                          <p:val>
                                            <p:strVal val="1+#ppt_w/2"/>
                                          </p:val>
                                        </p:tav>
                                        <p:tav tm="100000">
                                          <p:val>
                                            <p:strVal val="#ppt_x"/>
                                          </p:val>
                                        </p:tav>
                                      </p:tavLst>
                                    </p:anim>
                                    <p:anim calcmode="lin" valueType="num">
                                      <p:cBhvr additive="base">
                                        <p:cTn id="40" dur="500" fill="hold"/>
                                        <p:tgtEl>
                                          <p:spTgt spid="22"/>
                                        </p:tgtEl>
                                        <p:attrNameLst>
                                          <p:attrName>ppt_y</p:attrName>
                                        </p:attrNameLst>
                                      </p:cBhvr>
                                      <p:tavLst>
                                        <p:tav tm="0">
                                          <p:val>
                                            <p:strVal val="#ppt_y"/>
                                          </p:val>
                                        </p:tav>
                                        <p:tav tm="100000">
                                          <p:val>
                                            <p:strVal val="#ppt_y"/>
                                          </p:val>
                                        </p:tav>
                                      </p:tavLst>
                                    </p:anim>
                                  </p:childTnLst>
                                </p:cTn>
                              </p:par>
                              <p:par>
                                <p:cTn id="41" presetID="0" presetClass="path" presetSubtype="0" accel="50000" decel="50000" fill="hold" nodeType="withEffect">
                                  <p:stCondLst>
                                    <p:cond delay="500"/>
                                  </p:stCondLst>
                                  <p:childTnLst>
                                    <p:animMotion origin="layout" path="M -0.03607 0.15787 C -0.04623 0.15903 -0.05508 0.1625 -0.06498 0.16366 C -0.07513 0.1676 -0.08451 0.16806 -0.09532 0.16945 C -0.18894 0.1676 -0.19076 0.17778 -0.24388 0.16042 C -0.24948 0.15556 -0.25065 0.15162 -0.25573 0.14468 C -0.2638 0.13426 -0.27227 0.12338 -0.2836 0.11945 C -0.3125 0.09445 -0.37917 0.1044 -0.40013 0.10394 C -0.4086 0.10139 -0.41745 0.1 -0.42617 0.09723 C -0.43164 0.09561 -0.43672 0.09283 -0.44219 0.09144 C -0.44987 0.08774 -0.45847 0.08357 -0.46667 0.08172 C -0.47943 0.07338 -0.49258 0.0669 -0.50638 0.06158 C -0.51133 0.05996 -0.51537 0.05672 -0.51979 0.05417 C -0.5306 0.04862 -0.5431 0.04422 -0.55443 0.0419 C -0.5806 0.0426 -0.60612 0.04422 -0.63203 0.04329 C -0.64388 0.03797 -0.6556 0.0338 -0.66667 0.02639 C -0.67162 0.02292 -0.67657 0.01968 -0.68216 0.0176 C -0.69258 0.00949 -0.68021 0.01829 -0.6905 0.01343 C -0.69492 0.01065 -0.69948 0.00718 -0.70417 0.0044 C -0.70886 0.00186 -0.70573 0.00487 -0.7099 0.00209 C -0.71784 -0.00277 -0.72578 -0.00763 -0.73438 -0.01111 C -0.74193 -0.01759 -0.75026 -0.0243 -0.75886 -0.02893 C -0.76524 -0.0375 -0.77552 -0.04143 -0.78073 -0.05208 C -0.7819 -0.05439 -0.78334 -0.05625 -0.78399 -0.05856 C -0.78464 -0.06018 -0.7849 -0.0625 -0.78568 -0.06435 C -0.78776 -0.06875 -0.79128 -0.07199 -0.79349 -0.07638 C -0.79831 -0.08588 -0.80235 -0.09143 -0.80847 -0.0993 " pathEditMode="relative" rAng="0" ptsTypes="AAAAAAAAAAAAAAAAAAAAAAAAAA">
                                      <p:cBhvr>
                                        <p:cTn id="42" dur="6500" fill="hold"/>
                                        <p:tgtEl>
                                          <p:spTgt spid="22"/>
                                        </p:tgtEl>
                                        <p:attrNameLst>
                                          <p:attrName>ppt_x</p:attrName>
                                          <p:attrName>ppt_y</p:attrName>
                                        </p:attrNameLst>
                                      </p:cBhvr>
                                      <p:rCtr x="-38620" y="-12222"/>
                                    </p:animMotion>
                                  </p:childTnLst>
                                </p:cTn>
                              </p:par>
                              <p:par>
                                <p:cTn id="43" presetID="8" presetClass="emph" presetSubtype="0" repeatCount="2000" fill="hold" grpId="1" nodeType="withEffect">
                                  <p:stCondLst>
                                    <p:cond delay="0"/>
                                  </p:stCondLst>
                                  <p:childTnLst>
                                    <p:animRot by="21600000">
                                      <p:cBhvr>
                                        <p:cTn id="44" dur="3500" fill="hold"/>
                                        <p:tgtEl>
                                          <p:spTgt spid="20"/>
                                        </p:tgtEl>
                                        <p:attrNameLst>
                                          <p:attrName>r</p:attrName>
                                        </p:attrNameLst>
                                      </p:cBhvr>
                                    </p:animRot>
                                  </p:childTnLst>
                                </p:cTn>
                              </p:par>
                              <p:par>
                                <p:cTn id="45" presetID="6" presetClass="emph" presetSubtype="0" repeatCount="2000" autoRev="1" fill="hold" grpId="1" nodeType="withEffect">
                                  <p:stCondLst>
                                    <p:cond delay="0"/>
                                  </p:stCondLst>
                                  <p:childTnLst>
                                    <p:animScale>
                                      <p:cBhvr>
                                        <p:cTn id="46" dur="2000" fill="hold"/>
                                        <p:tgtEl>
                                          <p:spTgt spid="21"/>
                                        </p:tgtEl>
                                      </p:cBhvr>
                                      <p:by x="150000" y="150000"/>
                                    </p:animScale>
                                  </p:childTnLst>
                                </p:cTn>
                              </p:par>
                            </p:childTnLst>
                          </p:cTn>
                        </p:par>
                        <p:par>
                          <p:cTn id="47" fill="hold">
                            <p:stCondLst>
                              <p:cond delay="15000"/>
                            </p:stCondLst>
                            <p:childTnLst>
                              <p:par>
                                <p:cTn id="48" presetID="2" presetClass="entr" presetSubtype="1" fill="hold" grpId="0" nodeType="afterEffect">
                                  <p:stCondLst>
                                    <p:cond delay="0"/>
                                  </p:stCondLst>
                                  <p:childTnLst>
                                    <p:set>
                                      <p:cBhvr>
                                        <p:cTn id="49" dur="1" fill="hold">
                                          <p:stCondLst>
                                            <p:cond delay="0"/>
                                          </p:stCondLst>
                                        </p:cTn>
                                        <p:tgtEl>
                                          <p:spTgt spid="23"/>
                                        </p:tgtEl>
                                        <p:attrNameLst>
                                          <p:attrName>style.visibility</p:attrName>
                                        </p:attrNameLst>
                                      </p:cBhvr>
                                      <p:to>
                                        <p:strVal val="visible"/>
                                      </p:to>
                                    </p:set>
                                    <p:anim calcmode="lin" valueType="num">
                                      <p:cBhvr additive="base">
                                        <p:cTn id="50" dur="500" fill="hold"/>
                                        <p:tgtEl>
                                          <p:spTgt spid="23"/>
                                        </p:tgtEl>
                                        <p:attrNameLst>
                                          <p:attrName>ppt_x</p:attrName>
                                        </p:attrNameLst>
                                      </p:cBhvr>
                                      <p:tavLst>
                                        <p:tav tm="0">
                                          <p:val>
                                            <p:strVal val="#ppt_x"/>
                                          </p:val>
                                        </p:tav>
                                        <p:tav tm="100000">
                                          <p:val>
                                            <p:strVal val="#ppt_x"/>
                                          </p:val>
                                        </p:tav>
                                      </p:tavLst>
                                    </p:anim>
                                    <p:anim calcmode="lin" valueType="num">
                                      <p:cBhvr additive="base">
                                        <p:cTn id="51" dur="500" fill="hold"/>
                                        <p:tgtEl>
                                          <p:spTgt spid="23"/>
                                        </p:tgtEl>
                                        <p:attrNameLst>
                                          <p:attrName>ppt_y</p:attrName>
                                        </p:attrNameLst>
                                      </p:cBhvr>
                                      <p:tavLst>
                                        <p:tav tm="0">
                                          <p:val>
                                            <p:strVal val="0-#ppt_h/2"/>
                                          </p:val>
                                        </p:tav>
                                        <p:tav tm="100000">
                                          <p:val>
                                            <p:strVal val="#ppt_y"/>
                                          </p:val>
                                        </p:tav>
                                      </p:tavLst>
                                    </p:anim>
                                  </p:childTnLst>
                                </p:cTn>
                              </p:par>
                              <p:par>
                                <p:cTn id="52" presetID="2" presetClass="entr" presetSubtype="1" fill="hold" grpId="0" nodeType="withEffect">
                                  <p:stCondLst>
                                    <p:cond delay="250"/>
                                  </p:stCondLst>
                                  <p:childTnLst>
                                    <p:set>
                                      <p:cBhvr>
                                        <p:cTn id="53" dur="1" fill="hold">
                                          <p:stCondLst>
                                            <p:cond delay="0"/>
                                          </p:stCondLst>
                                        </p:cTn>
                                        <p:tgtEl>
                                          <p:spTgt spid="24"/>
                                        </p:tgtEl>
                                        <p:attrNameLst>
                                          <p:attrName>style.visibility</p:attrName>
                                        </p:attrNameLst>
                                      </p:cBhvr>
                                      <p:to>
                                        <p:strVal val="visible"/>
                                      </p:to>
                                    </p:set>
                                    <p:anim calcmode="lin" valueType="num">
                                      <p:cBhvr additive="base">
                                        <p:cTn id="54" dur="500" fill="hold"/>
                                        <p:tgtEl>
                                          <p:spTgt spid="24"/>
                                        </p:tgtEl>
                                        <p:attrNameLst>
                                          <p:attrName>ppt_x</p:attrName>
                                        </p:attrNameLst>
                                      </p:cBhvr>
                                      <p:tavLst>
                                        <p:tav tm="0">
                                          <p:val>
                                            <p:strVal val="#ppt_x"/>
                                          </p:val>
                                        </p:tav>
                                        <p:tav tm="100000">
                                          <p:val>
                                            <p:strVal val="#ppt_x"/>
                                          </p:val>
                                        </p:tav>
                                      </p:tavLst>
                                    </p:anim>
                                    <p:anim calcmode="lin" valueType="num">
                                      <p:cBhvr additive="base">
                                        <p:cTn id="55" dur="500" fill="hold"/>
                                        <p:tgtEl>
                                          <p:spTgt spid="24"/>
                                        </p:tgtEl>
                                        <p:attrNameLst>
                                          <p:attrName>ppt_y</p:attrName>
                                        </p:attrNameLst>
                                      </p:cBhvr>
                                      <p:tavLst>
                                        <p:tav tm="0">
                                          <p:val>
                                            <p:strVal val="0-#ppt_h/2"/>
                                          </p:val>
                                        </p:tav>
                                        <p:tav tm="100000">
                                          <p:val>
                                            <p:strVal val="#ppt_y"/>
                                          </p:val>
                                        </p:tav>
                                      </p:tavLst>
                                    </p:anim>
                                  </p:childTnLst>
                                </p:cTn>
                              </p:par>
                              <p:par>
                                <p:cTn id="56" presetID="2" presetClass="entr" presetSubtype="1" fill="hold" grpId="0" nodeType="withEffect">
                                  <p:stCondLst>
                                    <p:cond delay="500"/>
                                  </p:stCondLst>
                                  <p:childTnLst>
                                    <p:set>
                                      <p:cBhvr>
                                        <p:cTn id="57" dur="1" fill="hold">
                                          <p:stCondLst>
                                            <p:cond delay="0"/>
                                          </p:stCondLst>
                                        </p:cTn>
                                        <p:tgtEl>
                                          <p:spTgt spid="25"/>
                                        </p:tgtEl>
                                        <p:attrNameLst>
                                          <p:attrName>style.visibility</p:attrName>
                                        </p:attrNameLst>
                                      </p:cBhvr>
                                      <p:to>
                                        <p:strVal val="visible"/>
                                      </p:to>
                                    </p:set>
                                    <p:anim calcmode="lin" valueType="num">
                                      <p:cBhvr additive="base">
                                        <p:cTn id="58" dur="500" fill="hold"/>
                                        <p:tgtEl>
                                          <p:spTgt spid="25"/>
                                        </p:tgtEl>
                                        <p:attrNameLst>
                                          <p:attrName>ppt_x</p:attrName>
                                        </p:attrNameLst>
                                      </p:cBhvr>
                                      <p:tavLst>
                                        <p:tav tm="0">
                                          <p:val>
                                            <p:strVal val="#ppt_x"/>
                                          </p:val>
                                        </p:tav>
                                        <p:tav tm="100000">
                                          <p:val>
                                            <p:strVal val="#ppt_x"/>
                                          </p:val>
                                        </p:tav>
                                      </p:tavLst>
                                    </p:anim>
                                    <p:anim calcmode="lin" valueType="num">
                                      <p:cBhvr additive="base">
                                        <p:cTn id="59" dur="500" fill="hold"/>
                                        <p:tgtEl>
                                          <p:spTgt spid="25"/>
                                        </p:tgtEl>
                                        <p:attrNameLst>
                                          <p:attrName>ppt_y</p:attrName>
                                        </p:attrNameLst>
                                      </p:cBhvr>
                                      <p:tavLst>
                                        <p:tav tm="0">
                                          <p:val>
                                            <p:strVal val="0-#ppt_h/2"/>
                                          </p:val>
                                        </p:tav>
                                        <p:tav tm="100000">
                                          <p:val>
                                            <p:strVal val="#ppt_y"/>
                                          </p:val>
                                        </p:tav>
                                      </p:tavLst>
                                    </p:anim>
                                  </p:childTnLst>
                                </p:cTn>
                              </p:par>
                            </p:childTnLst>
                          </p:cTn>
                        </p:par>
                        <p:par>
                          <p:cTn id="60" fill="hold">
                            <p:stCondLst>
                              <p:cond delay="16000"/>
                            </p:stCondLst>
                            <p:childTnLst>
                              <p:par>
                                <p:cTn id="61" presetID="37" presetClass="entr" presetSubtype="0" fill="hold" nodeType="afterEffect">
                                  <p:stCondLst>
                                    <p:cond delay="0"/>
                                  </p:stCondLst>
                                  <p:childTnLst>
                                    <p:set>
                                      <p:cBhvr>
                                        <p:cTn id="62" dur="1" fill="hold">
                                          <p:stCondLst>
                                            <p:cond delay="0"/>
                                          </p:stCondLst>
                                        </p:cTn>
                                        <p:tgtEl>
                                          <p:spTgt spid="26"/>
                                        </p:tgtEl>
                                        <p:attrNameLst>
                                          <p:attrName>style.visibility</p:attrName>
                                        </p:attrNameLst>
                                      </p:cBhvr>
                                      <p:to>
                                        <p:strVal val="visible"/>
                                      </p:to>
                                    </p:set>
                                    <p:animEffect transition="in" filter="fade">
                                      <p:cBhvr>
                                        <p:cTn id="63" dur="1000"/>
                                        <p:tgtEl>
                                          <p:spTgt spid="26"/>
                                        </p:tgtEl>
                                      </p:cBhvr>
                                    </p:animEffect>
                                    <p:anim calcmode="lin" valueType="num">
                                      <p:cBhvr>
                                        <p:cTn id="64" dur="1000" fill="hold"/>
                                        <p:tgtEl>
                                          <p:spTgt spid="26"/>
                                        </p:tgtEl>
                                        <p:attrNameLst>
                                          <p:attrName>ppt_x</p:attrName>
                                        </p:attrNameLst>
                                      </p:cBhvr>
                                      <p:tavLst>
                                        <p:tav tm="0">
                                          <p:val>
                                            <p:strVal val="#ppt_x"/>
                                          </p:val>
                                        </p:tav>
                                        <p:tav tm="100000">
                                          <p:val>
                                            <p:strVal val="#ppt_x"/>
                                          </p:val>
                                        </p:tav>
                                      </p:tavLst>
                                    </p:anim>
                                    <p:anim calcmode="lin" valueType="num">
                                      <p:cBhvr>
                                        <p:cTn id="65" dur="900" decel="100000" fill="hold"/>
                                        <p:tgtEl>
                                          <p:spTgt spid="26"/>
                                        </p:tgtEl>
                                        <p:attrNameLst>
                                          <p:attrName>ppt_y</p:attrName>
                                        </p:attrNameLst>
                                      </p:cBhvr>
                                      <p:tavLst>
                                        <p:tav tm="0">
                                          <p:val>
                                            <p:strVal val="#ppt_y+1"/>
                                          </p:val>
                                        </p:tav>
                                        <p:tav tm="100000">
                                          <p:val>
                                            <p:strVal val="#ppt_y-.03"/>
                                          </p:val>
                                        </p:tav>
                                      </p:tavLst>
                                    </p:anim>
                                    <p:anim calcmode="lin" valueType="num">
                                      <p:cBhvr>
                                        <p:cTn id="66" dur="100" accel="100000" fill="hold">
                                          <p:stCondLst>
                                            <p:cond delay="900"/>
                                          </p:stCondLst>
                                        </p:cTn>
                                        <p:tgtEl>
                                          <p:spTgt spid="26"/>
                                        </p:tgtEl>
                                        <p:attrNameLst>
                                          <p:attrName>ppt_y</p:attrName>
                                        </p:attrNameLst>
                                      </p:cBhvr>
                                      <p:tavLst>
                                        <p:tav tm="0">
                                          <p:val>
                                            <p:strVal val="#ppt_y-.03"/>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9" presetClass="entr" presetSubtype="0" fill="hold" grpId="0" nodeType="clickEffect">
                                  <p:stCondLst>
                                    <p:cond delay="0"/>
                                  </p:stCondLst>
                                  <p:childTnLst>
                                    <p:set>
                                      <p:cBhvr>
                                        <p:cTn id="70" dur="1" fill="hold">
                                          <p:stCondLst>
                                            <p:cond delay="0"/>
                                          </p:stCondLst>
                                        </p:cTn>
                                        <p:tgtEl>
                                          <p:spTgt spid="14"/>
                                        </p:tgtEl>
                                        <p:attrNameLst>
                                          <p:attrName>style.visibility</p:attrName>
                                        </p:attrNameLst>
                                      </p:cBhvr>
                                      <p:to>
                                        <p:strVal val="visible"/>
                                      </p:to>
                                    </p:set>
                                    <p:anim calcmode="lin" valueType="num">
                                      <p:cBhvr>
                                        <p:cTn id="71" dur="1000" fill="hold"/>
                                        <p:tgtEl>
                                          <p:spTgt spid="14"/>
                                        </p:tgtEl>
                                        <p:attrNameLst>
                                          <p:attrName>ppt_x</p:attrName>
                                        </p:attrNameLst>
                                      </p:cBhvr>
                                      <p:tavLst>
                                        <p:tav tm="0">
                                          <p:val>
                                            <p:strVal val="#ppt_x-.2"/>
                                          </p:val>
                                        </p:tav>
                                        <p:tav tm="100000">
                                          <p:val>
                                            <p:strVal val="#ppt_x"/>
                                          </p:val>
                                        </p:tav>
                                      </p:tavLst>
                                    </p:anim>
                                    <p:anim calcmode="lin" valueType="num">
                                      <p:cBhvr>
                                        <p:cTn id="72" dur="1000" fill="hold"/>
                                        <p:tgtEl>
                                          <p:spTgt spid="14"/>
                                        </p:tgtEl>
                                        <p:attrNameLst>
                                          <p:attrName>ppt_y</p:attrName>
                                        </p:attrNameLst>
                                      </p:cBhvr>
                                      <p:tavLst>
                                        <p:tav tm="0">
                                          <p:val>
                                            <p:strVal val="#ppt_y"/>
                                          </p:val>
                                        </p:tav>
                                        <p:tav tm="100000">
                                          <p:val>
                                            <p:strVal val="#ppt_y"/>
                                          </p:val>
                                        </p:tav>
                                      </p:tavLst>
                                    </p:anim>
                                    <p:animEffect transition="in" filter="wipe(right)" prLst="gradientSize: 0.1">
                                      <p:cBhvr>
                                        <p:cTn id="73" dur="1000"/>
                                        <p:tgtEl>
                                          <p:spTgt spid="14"/>
                                        </p:tgtEl>
                                      </p:cBhvr>
                                    </p:animEffect>
                                  </p:childTnLst>
                                </p:cTn>
                              </p:par>
                            </p:childTnLst>
                          </p:cTn>
                        </p:par>
                      </p:childTnLst>
                    </p:cTn>
                  </p:par>
                  <p:par>
                    <p:cTn id="74" fill="hold">
                      <p:stCondLst>
                        <p:cond delay="indefinite"/>
                      </p:stCondLst>
                      <p:childTnLst>
                        <p:par>
                          <p:cTn id="75" fill="hold">
                            <p:stCondLst>
                              <p:cond delay="0"/>
                            </p:stCondLst>
                            <p:childTnLst>
                              <p:par>
                                <p:cTn id="76" presetID="8" presetClass="exit" presetSubtype="16" fill="hold" grpId="1" nodeType="clickEffect">
                                  <p:stCondLst>
                                    <p:cond delay="0"/>
                                  </p:stCondLst>
                                  <p:childTnLst>
                                    <p:animEffect transition="out" filter="diamond(in)">
                                      <p:cBhvr>
                                        <p:cTn id="77" dur="2000"/>
                                        <p:tgtEl>
                                          <p:spTgt spid="14"/>
                                        </p:tgtEl>
                                      </p:cBhvr>
                                    </p:animEffect>
                                    <p:set>
                                      <p:cBhvr>
                                        <p:cTn id="78" dur="1" fill="hold">
                                          <p:stCondLst>
                                            <p:cond delay="1999"/>
                                          </p:stCondLst>
                                        </p:cTn>
                                        <p:tgtEl>
                                          <p:spTgt spid="14"/>
                                        </p:tgtEl>
                                        <p:attrNameLst>
                                          <p:attrName>style.visibility</p:attrName>
                                        </p:attrNameLst>
                                      </p:cBhvr>
                                      <p:to>
                                        <p:strVal val="hidden"/>
                                      </p:to>
                                    </p:set>
                                  </p:childTnLst>
                                </p:cTn>
                              </p:par>
                              <p:par>
                                <p:cTn id="79" presetID="34" presetClass="entr" presetSubtype="0" fill="hold" grpId="0" nodeType="withEffect">
                                  <p:stCondLst>
                                    <p:cond delay="0"/>
                                  </p:stCondLst>
                                  <p:childTnLst>
                                    <p:set>
                                      <p:cBhvr>
                                        <p:cTn id="80" dur="1" fill="hold">
                                          <p:stCondLst>
                                            <p:cond delay="0"/>
                                          </p:stCondLst>
                                        </p:cTn>
                                        <p:tgtEl>
                                          <p:spTgt spid="10"/>
                                        </p:tgtEl>
                                        <p:attrNameLst>
                                          <p:attrName>style.visibility</p:attrName>
                                        </p:attrNameLst>
                                      </p:cBhvr>
                                      <p:to>
                                        <p:strVal val="visible"/>
                                      </p:to>
                                    </p:set>
                                    <p:anim from="(-#ppt_w/2)" to="(#ppt_x)" calcmode="lin" valueType="num">
                                      <p:cBhvr>
                                        <p:cTn id="81" dur="600" fill="hold">
                                          <p:stCondLst>
                                            <p:cond delay="0"/>
                                          </p:stCondLst>
                                        </p:cTn>
                                        <p:tgtEl>
                                          <p:spTgt spid="10"/>
                                        </p:tgtEl>
                                        <p:attrNameLst>
                                          <p:attrName>ppt_x</p:attrName>
                                        </p:attrNameLst>
                                      </p:cBhvr>
                                    </p:anim>
                                    <p:anim from="0" to="-1.0" calcmode="lin" valueType="num">
                                      <p:cBhvr>
                                        <p:cTn id="82" dur="200" decel="50000" autoRev="1" fill="hold">
                                          <p:stCondLst>
                                            <p:cond delay="600"/>
                                          </p:stCondLst>
                                        </p:cTn>
                                        <p:tgtEl>
                                          <p:spTgt spid="10"/>
                                        </p:tgtEl>
                                        <p:attrNameLst>
                                          <p:attrName>xshear</p:attrName>
                                        </p:attrNameLst>
                                      </p:cBhvr>
                                    </p:anim>
                                    <p:animScale>
                                      <p:cBhvr>
                                        <p:cTn id="83" dur="200" decel="100000" autoRev="1" fill="hold">
                                          <p:stCondLst>
                                            <p:cond delay="600"/>
                                          </p:stCondLst>
                                        </p:cTn>
                                        <p:tgtEl>
                                          <p:spTgt spid="10"/>
                                        </p:tgtEl>
                                      </p:cBhvr>
                                      <p:from x="100000" y="100000"/>
                                      <p:to x="80000" y="100000"/>
                                    </p:animScale>
                                    <p:anim by="(#ppt_h/3+#ppt_w*0.1)" calcmode="lin" valueType="num">
                                      <p:cBhvr additive="sum">
                                        <p:cTn id="84" dur="200" decel="100000" autoRev="1" fill="hold">
                                          <p:stCondLst>
                                            <p:cond delay="600"/>
                                          </p:stCondLst>
                                        </p:cTn>
                                        <p:tgtEl>
                                          <p:spTgt spid="10"/>
                                        </p:tgtEl>
                                        <p:attrNameLst>
                                          <p:attrName>ppt_x</p:attrName>
                                        </p:attrNameLst>
                                      </p:cBhvr>
                                    </p:anim>
                                  </p:childTnLst>
                                </p:cTn>
                              </p:par>
                              <p:par>
                                <p:cTn id="85" presetID="8" presetClass="emph" presetSubtype="0" repeatCount="2000" fill="hold" grpId="1" nodeType="withEffect">
                                  <p:stCondLst>
                                    <p:cond delay="0"/>
                                  </p:stCondLst>
                                  <p:childTnLst>
                                    <p:animRot by="21600000">
                                      <p:cBhvr>
                                        <p:cTn id="86" dur="3500" fill="hold"/>
                                        <p:tgtEl>
                                          <p:spTgt spid="23"/>
                                        </p:tgtEl>
                                        <p:attrNameLst>
                                          <p:attrName>r</p:attrName>
                                        </p:attrNameLst>
                                      </p:cBhvr>
                                    </p:animRot>
                                  </p:childTnLst>
                                </p:cTn>
                              </p:par>
                              <p:par>
                                <p:cTn id="87" presetID="8" presetClass="emph" presetSubtype="0" repeatCount="2000" fill="hold" grpId="1" nodeType="withEffect">
                                  <p:stCondLst>
                                    <p:cond delay="0"/>
                                  </p:stCondLst>
                                  <p:childTnLst>
                                    <p:animRot by="21600000">
                                      <p:cBhvr>
                                        <p:cTn id="88" dur="3500" fill="hold"/>
                                        <p:tgtEl>
                                          <p:spTgt spid="25"/>
                                        </p:tgtEl>
                                        <p:attrNameLst>
                                          <p:attrName>r</p:attrName>
                                        </p:attrNameLst>
                                      </p:cBhvr>
                                    </p:animRot>
                                  </p:childTnLst>
                                </p:cTn>
                              </p:par>
                              <p:par>
                                <p:cTn id="89" presetID="6" presetClass="emph" presetSubtype="0" repeatCount="2000" autoRev="1" fill="hold" grpId="1" nodeType="withEffect">
                                  <p:stCondLst>
                                    <p:cond delay="0"/>
                                  </p:stCondLst>
                                  <p:childTnLst>
                                    <p:animScale>
                                      <p:cBhvr>
                                        <p:cTn id="90" dur="2000" fill="hold"/>
                                        <p:tgtEl>
                                          <p:spTgt spid="2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animBg="1"/>
      <p:bldP spid="14" grpId="1" animBg="1"/>
      <p:bldP spid="16" grpId="0" animBg="1"/>
      <p:bldP spid="17" grpId="0" animBg="1"/>
      <p:bldP spid="18" grpId="0" animBg="1"/>
      <p:bldP spid="18" grpId="1" animBg="1"/>
      <p:bldP spid="19" grpId="0" animBg="1"/>
      <p:bldP spid="19" grpId="1" animBg="1"/>
      <p:bldP spid="20" grpId="0" animBg="1"/>
      <p:bldP spid="20" grpId="1" animBg="1"/>
      <p:bldP spid="21" grpId="0" animBg="1"/>
      <p:bldP spid="21" grpId="1" animBg="1"/>
      <p:bldP spid="23" grpId="0" animBg="1"/>
      <p:bldP spid="23" grpId="1" animBg="1"/>
      <p:bldP spid="24" grpId="0" animBg="1"/>
      <p:bldP spid="24" grpId="1" animBg="1"/>
      <p:bldP spid="25" grpId="0" animBg="1"/>
      <p:bldP spid="25"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3"/>
          <p:cNvGraphicFramePr>
            <a:graphicFrameLocks/>
          </p:cNvGraphicFramePr>
          <p:nvPr>
            <p:extLst>
              <p:ext uri="{D42A27DB-BD31-4B8C-83A1-F6EECF244321}">
                <p14:modId xmlns:p14="http://schemas.microsoft.com/office/powerpoint/2010/main" val="1126602421"/>
              </p:ext>
            </p:extLst>
          </p:nvPr>
        </p:nvGraphicFramePr>
        <p:xfrm>
          <a:off x="457200" y="1143000"/>
          <a:ext cx="8153400" cy="55158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Box 7">
            <a:extLst>
              <a:ext uri="{FF2B5EF4-FFF2-40B4-BE49-F238E27FC236}">
                <a16:creationId xmlns:a16="http://schemas.microsoft.com/office/drawing/2014/main" xmlns="" id="{B7DDB254-2884-4D10-A3C0-4A846A28FECF}"/>
              </a:ext>
            </a:extLst>
          </p:cNvPr>
          <p:cNvSpPr txBox="1"/>
          <p:nvPr/>
        </p:nvSpPr>
        <p:spPr>
          <a:xfrm>
            <a:off x="762000" y="2514600"/>
            <a:ext cx="1295400" cy="584775"/>
          </a:xfrm>
          <a:prstGeom prst="rect">
            <a:avLst/>
          </a:prstGeom>
          <a:noFill/>
        </p:spPr>
        <p:txBody>
          <a:bodyPr wrap="square" rtlCol="0">
            <a:spAutoFit/>
          </a:bodyPr>
          <a:lstStyle/>
          <a:p>
            <a:r>
              <a:rPr lang="en-US" sz="3200" b="1" dirty="0" err="1">
                <a:solidFill>
                  <a:srgbClr val="FF0000"/>
                </a:solidFill>
              </a:rPr>
              <a:t>Giống</a:t>
            </a:r>
            <a:r>
              <a:rPr lang="en-US" dirty="0"/>
              <a:t> </a:t>
            </a:r>
            <a:endParaRPr lang="vi-VN" dirty="0"/>
          </a:p>
        </p:txBody>
      </p:sp>
      <p:sp>
        <p:nvSpPr>
          <p:cNvPr id="9" name="TextBox 8">
            <a:extLst>
              <a:ext uri="{FF2B5EF4-FFF2-40B4-BE49-F238E27FC236}">
                <a16:creationId xmlns:a16="http://schemas.microsoft.com/office/drawing/2014/main" xmlns="" id="{CC423DC6-6B64-4944-84F0-6ADDFD9D16C3}"/>
              </a:ext>
            </a:extLst>
          </p:cNvPr>
          <p:cNvSpPr txBox="1"/>
          <p:nvPr/>
        </p:nvSpPr>
        <p:spPr>
          <a:xfrm>
            <a:off x="914400" y="4470975"/>
            <a:ext cx="1143000" cy="584775"/>
          </a:xfrm>
          <a:prstGeom prst="rect">
            <a:avLst/>
          </a:prstGeom>
          <a:noFill/>
        </p:spPr>
        <p:txBody>
          <a:bodyPr wrap="square" rtlCol="0">
            <a:spAutoFit/>
          </a:bodyPr>
          <a:lstStyle/>
          <a:p>
            <a:r>
              <a:rPr lang="en-US" sz="3200" b="1" dirty="0" err="1">
                <a:solidFill>
                  <a:srgbClr val="FF0000"/>
                </a:solidFill>
              </a:rPr>
              <a:t>Khác</a:t>
            </a:r>
            <a:endParaRPr lang="vi-VN" sz="3200" b="1" dirty="0">
              <a:solidFill>
                <a:srgbClr val="FF0000"/>
              </a:solidFill>
            </a:endParaRPr>
          </a:p>
        </p:txBody>
      </p:sp>
    </p:spTree>
    <p:extLst>
      <p:ext uri="{BB962C8B-B14F-4D97-AF65-F5344CB8AC3E}">
        <p14:creationId xmlns:p14="http://schemas.microsoft.com/office/powerpoint/2010/main" val="1445801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9A6BD01-D65C-744E-A7C2-C51458EF7C89}"/>
              </a:ext>
            </a:extLst>
          </p:cNvPr>
          <p:cNvSpPr>
            <a:spLocks noGrp="1"/>
          </p:cNvSpPr>
          <p:nvPr>
            <p:ph type="ctrTitle"/>
          </p:nvPr>
        </p:nvSpPr>
        <p:spPr/>
        <p:txBody>
          <a:bodyPr/>
          <a:lstStyle/>
          <a:p>
            <a:endParaRPr lang="x-none"/>
          </a:p>
        </p:txBody>
      </p:sp>
      <p:sp>
        <p:nvSpPr>
          <p:cNvPr id="3" name="Subtitle 2">
            <a:extLst>
              <a:ext uri="{FF2B5EF4-FFF2-40B4-BE49-F238E27FC236}">
                <a16:creationId xmlns:a16="http://schemas.microsoft.com/office/drawing/2014/main" xmlns="" id="{3AEE2BAF-54B0-8941-86FB-36E501D6FF5F}"/>
              </a:ext>
            </a:extLst>
          </p:cNvPr>
          <p:cNvSpPr>
            <a:spLocks noGrp="1"/>
          </p:cNvSpPr>
          <p:nvPr>
            <p:ph type="subTitle" idx="1"/>
          </p:nvPr>
        </p:nvSpPr>
        <p:spPr/>
        <p:txBody>
          <a:bodyPr/>
          <a:lstStyle/>
          <a:p>
            <a:endParaRPr lang="x-none"/>
          </a:p>
        </p:txBody>
      </p:sp>
      <p:pic>
        <p:nvPicPr>
          <p:cNvPr id="5" name="Picture 4">
            <a:extLst>
              <a:ext uri="{FF2B5EF4-FFF2-40B4-BE49-F238E27FC236}">
                <a16:creationId xmlns:a16="http://schemas.microsoft.com/office/drawing/2014/main" xmlns="" id="{F27EA76E-2A7F-5F46-8C1C-CEAA9B9D92CB}"/>
              </a:ext>
            </a:extLst>
          </p:cNvPr>
          <p:cNvPicPr>
            <a:picLocks noChangeAspect="1"/>
          </p:cNvPicPr>
          <p:nvPr/>
        </p:nvPicPr>
        <p:blipFill>
          <a:blip r:embed="rId3"/>
          <a:stretch>
            <a:fillRect/>
          </a:stretch>
        </p:blipFill>
        <p:spPr>
          <a:xfrm>
            <a:off x="-60767" y="0"/>
            <a:ext cx="9204767" cy="6858000"/>
          </a:xfrm>
          <a:prstGeom prst="rect">
            <a:avLst/>
          </a:prstGeom>
        </p:spPr>
      </p:pic>
      <p:pic>
        <p:nvPicPr>
          <p:cNvPr id="14" name="Picture 3">
            <a:extLst>
              <a:ext uri="{FF2B5EF4-FFF2-40B4-BE49-F238E27FC236}">
                <a16:creationId xmlns:a16="http://schemas.microsoft.com/office/drawing/2014/main" xmlns="" id="{E239F80A-D240-3F42-BA10-EB99F5723F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6453" t="2155" r="6544" b="13266"/>
          <a:stretch>
            <a:fillRect/>
          </a:stretch>
        </p:blipFill>
        <p:spPr bwMode="auto">
          <a:xfrm>
            <a:off x="0" y="381000"/>
            <a:ext cx="91440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PA_库_文本框 7">
            <a:extLst>
              <a:ext uri="{FF2B5EF4-FFF2-40B4-BE49-F238E27FC236}">
                <a16:creationId xmlns:a16="http://schemas.microsoft.com/office/drawing/2014/main" xmlns="" id="{8953F6E6-B987-164B-A7BA-525D200AC01E}"/>
              </a:ext>
            </a:extLst>
          </p:cNvPr>
          <p:cNvSpPr txBox="1"/>
          <p:nvPr>
            <p:custDataLst>
              <p:tags r:id="rId1"/>
            </p:custDataLst>
          </p:nvPr>
        </p:nvSpPr>
        <p:spPr>
          <a:xfrm>
            <a:off x="2743200" y="2286000"/>
            <a:ext cx="3886201" cy="1949444"/>
          </a:xfrm>
          <a:prstGeom prst="rect">
            <a:avLst/>
          </a:prstGeom>
          <a:noFill/>
          <a:effectLst>
            <a:glow rad="127000">
              <a:srgbClr val="0070C0"/>
            </a:glow>
            <a:outerShdw blurRad="50800" dist="38100" dir="10800000" algn="r" rotWithShape="0">
              <a:prstClr val="black">
                <a:alpha val="40000"/>
              </a:prstClr>
            </a:outerShdw>
          </a:effectLst>
          <a:scene3d>
            <a:camera prst="orthographicFront"/>
            <a:lightRig rig="threePt" dir="t"/>
          </a:scene3d>
          <a:sp3d extrusionH="76200">
            <a:bevelT w="165100" prst="coolSlant"/>
            <a:extrusionClr>
              <a:srgbClr val="0070C0"/>
            </a:extrusionClr>
          </a:sp3d>
        </p:spPr>
        <p:txBody>
          <a:bodyPr wrap="square">
            <a:spAutoFit/>
          </a:bodyPr>
          <a:lstStyle/>
          <a:p>
            <a:pPr algn="ctr">
              <a:lnSpc>
                <a:spcPct val="115000"/>
              </a:lnSpc>
            </a:pPr>
            <a:r>
              <a:rPr lang="vi-VN" sz="3600" b="1" dirty="0">
                <a:solidFill>
                  <a:srgbClr val="00B0F0"/>
                </a:solidFill>
                <a:ea typeface="Calibri" panose="020F0502020204030204" pitchFamily="34" charset="0"/>
              </a:rPr>
              <a:t>1. Thế nào là tóm tắt một văn bản thông tin?</a:t>
            </a:r>
            <a:endParaRPr lang="vi-VN" sz="3600" b="1" dirty="0">
              <a:solidFill>
                <a:srgbClr val="00B0F0"/>
              </a:solidFill>
            </a:endParaRPr>
          </a:p>
        </p:txBody>
      </p:sp>
    </p:spTree>
    <p:extLst>
      <p:ext uri="{BB962C8B-B14F-4D97-AF65-F5344CB8AC3E}">
        <p14:creationId xmlns:p14="http://schemas.microsoft.com/office/powerpoint/2010/main" val="74075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50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53" presetClass="entr" presetSubtype="16" fill="hold" nodeType="withEffect">
                                  <p:stCondLst>
                                    <p:cond delay="150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par>
                                <p:cTn id="13" presetID="6" presetClass="emph" presetSubtype="0" accel="30000" decel="26000" autoRev="1" fill="hold" nodeType="withEffect">
                                  <p:stCondLst>
                                    <p:cond delay="1900"/>
                                  </p:stCondLst>
                                  <p:childTnLst>
                                    <p:animScale>
                                      <p:cBhvr>
                                        <p:cTn id="14" dur="500" fill="hold"/>
                                        <p:tgtEl>
                                          <p:spTgt spid="15"/>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Title 1">
            <a:extLst>
              <a:ext uri="{FF2B5EF4-FFF2-40B4-BE49-F238E27FC236}">
                <a16:creationId xmlns:a16="http://schemas.microsoft.com/office/drawing/2014/main" xmlns="" id="{F9B6A6B4-25CC-49AD-84BA-0D709ADEB705}"/>
              </a:ext>
            </a:extLst>
          </p:cNvPr>
          <p:cNvSpPr>
            <a:spLocks noGrp="1" noChangeArrowheads="1"/>
          </p:cNvSpPr>
          <p:nvPr>
            <p:ph type="title"/>
          </p:nvPr>
        </p:nvSpPr>
        <p:spPr/>
        <p:txBody>
          <a:bodyPr/>
          <a:lstStyle/>
          <a:p>
            <a:endParaRPr lang="en-US" altLang="vi-VN"/>
          </a:p>
        </p:txBody>
      </p:sp>
      <p:pic>
        <p:nvPicPr>
          <p:cNvPr id="64514" name="Content Placeholder 4">
            <a:extLst>
              <a:ext uri="{FF2B5EF4-FFF2-40B4-BE49-F238E27FC236}">
                <a16:creationId xmlns:a16="http://schemas.microsoft.com/office/drawing/2014/main" xmlns="" id="{CA39DDD5-ECAB-4120-9888-793B02E710A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838200"/>
            <a:ext cx="9144000" cy="6858000"/>
          </a:xfrm>
        </p:spPr>
      </p:pic>
      <p:sp>
        <p:nvSpPr>
          <p:cNvPr id="10" name="Cloud 9">
            <a:extLst>
              <a:ext uri="{FF2B5EF4-FFF2-40B4-BE49-F238E27FC236}">
                <a16:creationId xmlns:a16="http://schemas.microsoft.com/office/drawing/2014/main" xmlns="" id="{3E0F47CF-9894-40FD-9D3B-E2498EFBBA2E}"/>
              </a:ext>
            </a:extLst>
          </p:cNvPr>
          <p:cNvSpPr/>
          <p:nvPr/>
        </p:nvSpPr>
        <p:spPr>
          <a:xfrm rot="207781">
            <a:off x="1665435" y="2215091"/>
            <a:ext cx="5570676" cy="2328346"/>
          </a:xfrm>
          <a:prstGeom prst="cloud">
            <a:avLst/>
          </a:prstGeom>
          <a:solidFill>
            <a:srgbClr val="7030A0">
              <a:alpha val="44000"/>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just" defTabSz="914400" rtl="0" eaLnBrk="1" fontAlgn="auto" latinLnBrk="0" hangingPunct="1">
              <a:lnSpc>
                <a:spcPct val="150000"/>
              </a:lnSpc>
              <a:spcBef>
                <a:spcPts val="600"/>
              </a:spcBef>
              <a:spcAft>
                <a:spcPts val="600"/>
              </a:spcAft>
              <a:buClrTx/>
              <a:buSzTx/>
              <a:buFontTx/>
              <a:buNone/>
              <a:tabLst/>
              <a:defRPr/>
            </a:pPr>
            <a:r>
              <a:rPr kumimoji="0" lang="vi-VN" sz="2000" b="0" i="0" u="none" strike="noStrike" kern="1200" cap="none" spc="0" normalizeH="0" baseline="0" noProof="0">
                <a:ln>
                  <a:noFill/>
                </a:ln>
                <a:solidFill>
                  <a:srgbClr val="FFFFFF"/>
                </a:solidFill>
                <a:effectLst/>
                <a:uLnTx/>
                <a:uFillTx/>
                <a:latin typeface="Arial"/>
                <a:ea typeface="Calibri" panose="020F0502020204030204" pitchFamily="34" charset="0"/>
                <a:cs typeface="+mn-cs"/>
              </a:rPr>
              <a:t>Tóm tắt văn bản thông tin là nêu ngắn gọn nội dung chính của một văn bản thông tin đó.</a:t>
            </a:r>
            <a:endParaRPr kumimoji="0" lang="vi-VN" sz="2000" b="0" i="0" u="none" strike="noStrike" kern="1200" cap="none" spc="0" normalizeH="0" baseline="0" noProof="0">
              <a:ln>
                <a:noFill/>
              </a:ln>
              <a:solidFill>
                <a:srgbClr val="FFFFFF"/>
              </a:solidFill>
              <a:effectLst/>
              <a:uLnTx/>
              <a:uFillTx/>
              <a:latin typeface="Arial"/>
              <a:ea typeface="+mn-ea"/>
              <a:cs typeface="+mn-cs"/>
            </a:endParaRPr>
          </a:p>
        </p:txBody>
      </p:sp>
      <p:sp>
        <p:nvSpPr>
          <p:cNvPr id="11" name="Rectangle 10">
            <a:extLst>
              <a:ext uri="{FF2B5EF4-FFF2-40B4-BE49-F238E27FC236}">
                <a16:creationId xmlns:a16="http://schemas.microsoft.com/office/drawing/2014/main" xmlns="" id="{E006BA1F-36CA-4047-ABEC-59D5CEEC9D04}"/>
              </a:ext>
            </a:extLst>
          </p:cNvPr>
          <p:cNvSpPr>
            <a:spLocks noChangeArrowheads="1"/>
          </p:cNvSpPr>
          <p:nvPr/>
        </p:nvSpPr>
        <p:spPr bwMode="auto">
          <a:xfrm>
            <a:off x="5065966" y="3328988"/>
            <a:ext cx="242374" cy="458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marL="0" marR="0" lvl="0" indent="0" algn="just" defTabSz="914400" rtl="0" eaLnBrk="0" fontAlgn="base" latinLnBrk="0" hangingPunct="0">
              <a:lnSpc>
                <a:spcPct val="150000"/>
              </a:lnSpc>
              <a:spcBef>
                <a:spcPct val="0"/>
              </a:spcBef>
              <a:spcAft>
                <a:spcPct val="0"/>
              </a:spcAft>
              <a:buClrTx/>
              <a:buSzTx/>
              <a:buFontTx/>
              <a:buNone/>
              <a:tabLst/>
              <a:defRPr/>
            </a:pPr>
            <a:r>
              <a:rPr kumimoji="0" lang="vi-VN" altLang="vi-VN"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t>
            </a:r>
            <a:endParaRPr kumimoji="0" lang="en-US" altLang="vi-VN"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8" name="Rectangle 27">
            <a:extLst>
              <a:ext uri="{FF2B5EF4-FFF2-40B4-BE49-F238E27FC236}">
                <a16:creationId xmlns:a16="http://schemas.microsoft.com/office/drawing/2014/main" xmlns="" id="{288A3C0C-5CFD-4E55-ACBB-2831E2EC0E86}"/>
              </a:ext>
            </a:extLst>
          </p:cNvPr>
          <p:cNvSpPr>
            <a:spLocks noChangeArrowheads="1"/>
          </p:cNvSpPr>
          <p:nvPr/>
        </p:nvSpPr>
        <p:spPr bwMode="auto">
          <a:xfrm>
            <a:off x="3868738" y="4340225"/>
            <a:ext cx="24237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vi-VN" altLang="vi-VN"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t>
            </a:r>
            <a:endParaRPr kumimoji="0" lang="en-US" altLang="vi-VN"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8" name="TextBox 7">
            <a:extLst>
              <a:ext uri="{FF2B5EF4-FFF2-40B4-BE49-F238E27FC236}">
                <a16:creationId xmlns:a16="http://schemas.microsoft.com/office/drawing/2014/main" xmlns="" id="{907DF759-5F87-4BAD-BBEC-9BF3D07FAF90}"/>
              </a:ext>
            </a:extLst>
          </p:cNvPr>
          <p:cNvSpPr txBox="1"/>
          <p:nvPr/>
        </p:nvSpPr>
        <p:spPr>
          <a:xfrm>
            <a:off x="2819400" y="1002957"/>
            <a:ext cx="4086225" cy="958660"/>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600"/>
              </a:spcBef>
              <a:spcAft>
                <a:spcPts val="600"/>
              </a:spcAft>
              <a:buClrTx/>
              <a:buSzTx/>
              <a:buFontTx/>
              <a:buNone/>
              <a:tabLst/>
              <a:defRPr/>
            </a:pPr>
            <a:r>
              <a:rPr kumimoji="0" lang="vi-VN" sz="2000" b="1" i="0" u="none" strike="noStrike" kern="1200" cap="none" spc="0" normalizeH="0" baseline="0" noProof="0" dirty="0">
                <a:ln>
                  <a:noFill/>
                </a:ln>
                <a:solidFill>
                  <a:srgbClr val="FF0000"/>
                </a:solidFill>
                <a:effectLst/>
                <a:uLnTx/>
                <a:uFillTx/>
                <a:latin typeface="Arial"/>
                <a:ea typeface="Calibri" panose="020F0502020204030204" pitchFamily="34" charset="0"/>
                <a:cs typeface="+mn-cs"/>
              </a:rPr>
              <a:t>? Thế nào là tóm tắt văn bản thông tin?</a:t>
            </a:r>
            <a:endParaRPr kumimoji="0" lang="vi-VN" sz="2000" b="1" i="0" u="none" strike="noStrike" kern="1200" cap="none" spc="0" normalizeH="0" baseline="0" noProof="0" dirty="0">
              <a:ln>
                <a:noFill/>
              </a:ln>
              <a:solidFill>
                <a:srgbClr val="FF0000"/>
              </a:solidFill>
              <a:effectLst/>
              <a:uLnTx/>
              <a:uFillTx/>
              <a:latin typeface="Arial"/>
              <a:ea typeface="+mn-ea"/>
              <a:cs typeface="+mn-cs"/>
            </a:endParaRPr>
          </a:p>
        </p:txBody>
      </p:sp>
    </p:spTree>
    <p:extLst>
      <p:ext uri="{BB962C8B-B14F-4D97-AF65-F5344CB8AC3E}">
        <p14:creationId xmlns:p14="http://schemas.microsoft.com/office/powerpoint/2010/main" val="243092881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12" fill="hold"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strips(downLeft)">
                                      <p:cBhvr>
                                        <p:cTn id="12" dur="500"/>
                                        <p:tgtEl>
                                          <p:spTgt spid="11">
                                            <p:txEl>
                                              <p:pRg st="0" end="0"/>
                                            </p:txEl>
                                          </p:spTgt>
                                        </p:tgtEl>
                                      </p:cBhvr>
                                    </p:animEffect>
                                  </p:childTnLst>
                                </p:cTn>
                              </p:par>
                              <p:par>
                                <p:cTn id="13" presetID="18" presetClass="entr" presetSubtype="12" fill="hold" nodeType="withEffect">
                                  <p:stCondLst>
                                    <p:cond delay="0"/>
                                  </p:stCondLst>
                                  <p:childTnLst>
                                    <p:set>
                                      <p:cBhvr>
                                        <p:cTn id="14" dur="1" fill="hold">
                                          <p:stCondLst>
                                            <p:cond delay="0"/>
                                          </p:stCondLst>
                                        </p:cTn>
                                        <p:tgtEl>
                                          <p:spTgt spid="28">
                                            <p:txEl>
                                              <p:pRg st="0" end="0"/>
                                            </p:txEl>
                                          </p:spTgt>
                                        </p:tgtEl>
                                        <p:attrNameLst>
                                          <p:attrName>style.visibility</p:attrName>
                                        </p:attrNameLst>
                                      </p:cBhvr>
                                      <p:to>
                                        <p:strVal val="visible"/>
                                      </p:to>
                                    </p:set>
                                    <p:animEffect transition="in" filter="strips(downLeft)">
                                      <p:cBhvr>
                                        <p:cTn id="15" dur="500"/>
                                        <p:tgtEl>
                                          <p:spTgt spid="2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9A6BD01-D65C-744E-A7C2-C51458EF7C89}"/>
              </a:ext>
            </a:extLst>
          </p:cNvPr>
          <p:cNvSpPr>
            <a:spLocks noGrp="1"/>
          </p:cNvSpPr>
          <p:nvPr>
            <p:ph type="ctrTitle"/>
          </p:nvPr>
        </p:nvSpPr>
        <p:spPr/>
        <p:txBody>
          <a:bodyPr/>
          <a:lstStyle/>
          <a:p>
            <a:endParaRPr lang="x-none"/>
          </a:p>
        </p:txBody>
      </p:sp>
      <p:sp>
        <p:nvSpPr>
          <p:cNvPr id="3" name="Subtitle 2">
            <a:extLst>
              <a:ext uri="{FF2B5EF4-FFF2-40B4-BE49-F238E27FC236}">
                <a16:creationId xmlns:a16="http://schemas.microsoft.com/office/drawing/2014/main" xmlns="" id="{3AEE2BAF-54B0-8941-86FB-36E501D6FF5F}"/>
              </a:ext>
            </a:extLst>
          </p:cNvPr>
          <p:cNvSpPr>
            <a:spLocks noGrp="1"/>
          </p:cNvSpPr>
          <p:nvPr>
            <p:ph type="subTitle" idx="1"/>
          </p:nvPr>
        </p:nvSpPr>
        <p:spPr/>
        <p:txBody>
          <a:bodyPr/>
          <a:lstStyle/>
          <a:p>
            <a:endParaRPr lang="x-none"/>
          </a:p>
        </p:txBody>
      </p:sp>
      <p:pic>
        <p:nvPicPr>
          <p:cNvPr id="5" name="Picture 4">
            <a:extLst>
              <a:ext uri="{FF2B5EF4-FFF2-40B4-BE49-F238E27FC236}">
                <a16:creationId xmlns:a16="http://schemas.microsoft.com/office/drawing/2014/main" xmlns="" id="{F27EA76E-2A7F-5F46-8C1C-CEAA9B9D92CB}"/>
              </a:ext>
            </a:extLst>
          </p:cNvPr>
          <p:cNvPicPr>
            <a:picLocks noChangeAspect="1"/>
          </p:cNvPicPr>
          <p:nvPr/>
        </p:nvPicPr>
        <p:blipFill>
          <a:blip r:embed="rId3"/>
          <a:stretch>
            <a:fillRect/>
          </a:stretch>
        </p:blipFill>
        <p:spPr>
          <a:xfrm>
            <a:off x="-60767" y="0"/>
            <a:ext cx="9204767" cy="6858000"/>
          </a:xfrm>
          <a:prstGeom prst="rect">
            <a:avLst/>
          </a:prstGeom>
        </p:spPr>
      </p:pic>
      <p:pic>
        <p:nvPicPr>
          <p:cNvPr id="14" name="Picture 3">
            <a:extLst>
              <a:ext uri="{FF2B5EF4-FFF2-40B4-BE49-F238E27FC236}">
                <a16:creationId xmlns:a16="http://schemas.microsoft.com/office/drawing/2014/main" xmlns="" id="{E239F80A-D240-3F42-BA10-EB99F5723F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6453" t="2155" r="6544" b="13266"/>
          <a:stretch>
            <a:fillRect/>
          </a:stretch>
        </p:blipFill>
        <p:spPr bwMode="auto">
          <a:xfrm>
            <a:off x="0" y="381000"/>
            <a:ext cx="91440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PA_库_文本框 7">
            <a:extLst>
              <a:ext uri="{FF2B5EF4-FFF2-40B4-BE49-F238E27FC236}">
                <a16:creationId xmlns:a16="http://schemas.microsoft.com/office/drawing/2014/main" xmlns="" id="{8953F6E6-B987-164B-A7BA-525D200AC01E}"/>
              </a:ext>
            </a:extLst>
          </p:cNvPr>
          <p:cNvSpPr txBox="1"/>
          <p:nvPr>
            <p:custDataLst>
              <p:tags r:id="rId1"/>
            </p:custDataLst>
          </p:nvPr>
        </p:nvSpPr>
        <p:spPr>
          <a:xfrm>
            <a:off x="2743200" y="2286000"/>
            <a:ext cx="3886201" cy="1949444"/>
          </a:xfrm>
          <a:prstGeom prst="rect">
            <a:avLst/>
          </a:prstGeom>
          <a:noFill/>
          <a:effectLst>
            <a:glow rad="127000">
              <a:srgbClr val="0070C0"/>
            </a:glow>
            <a:outerShdw blurRad="50800" dist="38100" dir="10800000" algn="r" rotWithShape="0">
              <a:prstClr val="black">
                <a:alpha val="40000"/>
              </a:prstClr>
            </a:outerShdw>
          </a:effectLst>
          <a:scene3d>
            <a:camera prst="orthographicFront"/>
            <a:lightRig rig="threePt" dir="t"/>
          </a:scene3d>
          <a:sp3d extrusionH="76200">
            <a:bevelT w="165100" prst="coolSlant"/>
            <a:extrusionClr>
              <a:srgbClr val="0070C0"/>
            </a:extrusionClr>
          </a:sp3d>
        </p:spPr>
        <p:txBody>
          <a:bodyPr wrap="squar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vi-VN" sz="3600" b="1" dirty="0">
                <a:solidFill>
                  <a:srgbClr val="00B0F0"/>
                </a:solidFill>
                <a:latin typeface="Arial" panose="020B0604020202020204" pitchFamily="34" charset="0"/>
                <a:ea typeface="Calibri" panose="020F0502020204030204" pitchFamily="34" charset="0"/>
              </a:rPr>
              <a:t>2</a:t>
            </a:r>
            <a:r>
              <a:rPr kumimoji="0" lang="vi-VN" sz="3600" b="1" i="0" u="none" strike="noStrike" kern="1200" cap="none" spc="0" normalizeH="0" baseline="0" noProof="0" dirty="0">
                <a:ln>
                  <a:noFill/>
                </a:ln>
                <a:solidFill>
                  <a:srgbClr val="00B0F0"/>
                </a:solidFill>
                <a:effectLst/>
                <a:uLnTx/>
                <a:uFillTx/>
                <a:latin typeface="Arial" panose="020B0604020202020204" pitchFamily="34" charset="0"/>
                <a:ea typeface="Calibri" panose="020F0502020204030204" pitchFamily="34" charset="0"/>
                <a:cs typeface="+mn-cs"/>
              </a:rPr>
              <a:t>. Trình</a:t>
            </a:r>
            <a:r>
              <a:rPr kumimoji="0" lang="vi-VN" sz="3600" b="1" i="0" u="none" strike="noStrike" kern="1200" cap="none" spc="0" normalizeH="0" noProof="0" dirty="0">
                <a:ln>
                  <a:noFill/>
                </a:ln>
                <a:solidFill>
                  <a:srgbClr val="00B0F0"/>
                </a:solidFill>
                <a:effectLst/>
                <a:uLnTx/>
                <a:uFillTx/>
                <a:latin typeface="Arial" panose="020B0604020202020204" pitchFamily="34" charset="0"/>
                <a:ea typeface="Calibri" panose="020F0502020204030204" pitchFamily="34" charset="0"/>
                <a:cs typeface="+mn-cs"/>
              </a:rPr>
              <a:t> tự </a:t>
            </a:r>
            <a:r>
              <a:rPr kumimoji="0" lang="vi-VN" sz="3600" b="1" i="0" u="none" strike="noStrike" kern="1200" cap="none" spc="0" normalizeH="0" baseline="0" noProof="0" dirty="0">
                <a:ln>
                  <a:noFill/>
                </a:ln>
                <a:solidFill>
                  <a:srgbClr val="00B0F0"/>
                </a:solidFill>
                <a:effectLst/>
                <a:uLnTx/>
                <a:uFillTx/>
                <a:latin typeface="Arial" panose="020B0604020202020204" pitchFamily="34" charset="0"/>
                <a:ea typeface="Calibri" panose="020F0502020204030204" pitchFamily="34" charset="0"/>
                <a:cs typeface="+mn-cs"/>
              </a:rPr>
              <a:t>tóm tắt một văn bản thông tin?</a:t>
            </a:r>
            <a:endParaRPr kumimoji="0" lang="vi-VN" sz="3600" b="1" i="0" u="none" strike="noStrike" kern="1200" cap="none" spc="0" normalizeH="0" baseline="0" noProof="0" dirty="0">
              <a:ln>
                <a:noFill/>
              </a:ln>
              <a:solidFill>
                <a:srgbClr val="00B0F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422444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50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53" presetClass="entr" presetSubtype="16" fill="hold" nodeType="withEffect">
                                  <p:stCondLst>
                                    <p:cond delay="150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par>
                                <p:cTn id="13" presetID="6" presetClass="emph" presetSubtype="0" accel="30000" decel="26000" autoRev="1" fill="hold" nodeType="withEffect">
                                  <p:stCondLst>
                                    <p:cond delay="1900"/>
                                  </p:stCondLst>
                                  <p:childTnLst>
                                    <p:animScale>
                                      <p:cBhvr>
                                        <p:cTn id="14" dur="500" fill="hold"/>
                                        <p:tgtEl>
                                          <p:spTgt spid="15"/>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GENSWF_SLIDE_TITLE" val="Tên bài"/>
  <p:tag name="ISPRING_SLIDE_INDENT_LEVEL" val="0"/>
  <p:tag name="ISPRING_PRESENTER_ID" val="{C2888B76-A251-4C62-904B-D2132BF9B8EA}"/>
  <p:tag name="ISPRING_CUSTOM_TIMING_USED" val="0"/>
</p:tagLst>
</file>

<file path=ppt/tags/tag2.xml><?xml version="1.0" encoding="utf-8"?>
<p:tagLst xmlns:a="http://schemas.openxmlformats.org/drawingml/2006/main" xmlns:r="http://schemas.openxmlformats.org/officeDocument/2006/relationships" xmlns:p="http://schemas.openxmlformats.org/presentationml/2006/main">
  <p:tag name="PA" val="v4.0.0"/>
</p:tagLst>
</file>

<file path=ppt/tags/tag3.xml><?xml version="1.0" encoding="utf-8"?>
<p:tagLst xmlns:a="http://schemas.openxmlformats.org/drawingml/2006/main" xmlns:r="http://schemas.openxmlformats.org/officeDocument/2006/relationships" xmlns:p="http://schemas.openxmlformats.org/presentationml/2006/main">
  <p:tag name="PA" val="v4.0.0"/>
</p:tagLst>
</file>

<file path=ppt/tags/tag4.xml><?xml version="1.0" encoding="utf-8"?>
<p:tagLst xmlns:a="http://schemas.openxmlformats.org/drawingml/2006/main" xmlns:r="http://schemas.openxmlformats.org/officeDocument/2006/relationships" xmlns:p="http://schemas.openxmlformats.org/presentationml/2006/main">
  <p:tag name="PA" val="v4.0.0"/>
</p:tagLst>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10_Office Theme">
  <a:themeElements>
    <a:clrScheme name="自定义 845">
      <a:dk1>
        <a:srgbClr val="5F5F5F"/>
      </a:dk1>
      <a:lt1>
        <a:sysClr val="window" lastClr="FFFFFF"/>
      </a:lt1>
      <a:dk2>
        <a:srgbClr val="5F5F5F"/>
      </a:dk2>
      <a:lt2>
        <a:srgbClr val="E7E6E6"/>
      </a:lt2>
      <a:accent1>
        <a:srgbClr val="1D9BB8"/>
      </a:accent1>
      <a:accent2>
        <a:srgbClr val="1D9BB8"/>
      </a:accent2>
      <a:accent3>
        <a:srgbClr val="1D9BB8"/>
      </a:accent3>
      <a:accent4>
        <a:srgbClr val="1D9BB8"/>
      </a:accent4>
      <a:accent5>
        <a:srgbClr val="1D9BB8"/>
      </a:accent5>
      <a:accent6>
        <a:srgbClr val="FFFFFF"/>
      </a:accent6>
      <a:hlink>
        <a:srgbClr val="1D9BB8"/>
      </a:hlink>
      <a:folHlink>
        <a:srgbClr val="1D9BB8"/>
      </a:folHlink>
    </a:clrScheme>
    <a:fontScheme name="Lato">
      <a:majorFont>
        <a:latin typeface="Lato Regular"/>
        <a:ea typeface=""/>
        <a:cs typeface=""/>
      </a:majorFont>
      <a:minorFont>
        <a:latin typeface="Lat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6.xml><?xml version="1.0" encoding="utf-8"?>
<a:theme xmlns:a="http://schemas.openxmlformats.org/drawingml/2006/main" name="11_Office Theme">
  <a:themeElements>
    <a:clrScheme name="自定义 845">
      <a:dk1>
        <a:srgbClr val="5F5F5F"/>
      </a:dk1>
      <a:lt1>
        <a:sysClr val="window" lastClr="FFFFFF"/>
      </a:lt1>
      <a:dk2>
        <a:srgbClr val="5F5F5F"/>
      </a:dk2>
      <a:lt2>
        <a:srgbClr val="E7E6E6"/>
      </a:lt2>
      <a:accent1>
        <a:srgbClr val="1D9BB8"/>
      </a:accent1>
      <a:accent2>
        <a:srgbClr val="1D9BB8"/>
      </a:accent2>
      <a:accent3>
        <a:srgbClr val="1D9BB8"/>
      </a:accent3>
      <a:accent4>
        <a:srgbClr val="1D9BB8"/>
      </a:accent4>
      <a:accent5>
        <a:srgbClr val="1D9BB8"/>
      </a:accent5>
      <a:accent6>
        <a:srgbClr val="FFFFFF"/>
      </a:accent6>
      <a:hlink>
        <a:srgbClr val="1D9BB8"/>
      </a:hlink>
      <a:folHlink>
        <a:srgbClr val="1D9BB8"/>
      </a:folHlink>
    </a:clrScheme>
    <a:fontScheme name="Lato">
      <a:majorFont>
        <a:latin typeface="Lato Regular"/>
        <a:ea typeface=""/>
        <a:cs typeface=""/>
      </a:majorFont>
      <a:minorFont>
        <a:latin typeface="Lat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7.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13421</TotalTime>
  <Words>1097</Words>
  <Application>Microsoft Office PowerPoint</Application>
  <PresentationFormat>On-screen Show (4:3)</PresentationFormat>
  <Paragraphs>90</Paragraphs>
  <Slides>27</Slides>
  <Notes>3</Notes>
  <HiddenSlides>0</HiddenSlides>
  <MMClips>1</MMClips>
  <ScaleCrop>false</ScaleCrop>
  <HeadingPairs>
    <vt:vector size="6" baseType="variant">
      <vt:variant>
        <vt:lpstr>Theme</vt:lpstr>
      </vt:variant>
      <vt:variant>
        <vt:i4>7</vt:i4>
      </vt:variant>
      <vt:variant>
        <vt:lpstr>Embedded OLE Servers</vt:lpstr>
      </vt:variant>
      <vt:variant>
        <vt:i4>1</vt:i4>
      </vt:variant>
      <vt:variant>
        <vt:lpstr>Slide Titles</vt:lpstr>
      </vt:variant>
      <vt:variant>
        <vt:i4>27</vt:i4>
      </vt:variant>
    </vt:vector>
  </HeadingPairs>
  <TitlesOfParts>
    <vt:vector size="35" baseType="lpstr">
      <vt:lpstr>Trek</vt:lpstr>
      <vt:lpstr>Default Design</vt:lpstr>
      <vt:lpstr>10_Office Theme</vt:lpstr>
      <vt:lpstr>Office Theme</vt:lpstr>
      <vt:lpstr>1_Default Design</vt:lpstr>
      <vt:lpstr>11_Office Theme</vt:lpstr>
      <vt:lpstr>1_Office Theme</vt:lpstr>
      <vt:lpstr>Equation</vt:lpstr>
      <vt:lpstr>PowerPoint Presentation</vt:lpstr>
      <vt:lpstr>PowerPoint Presentation</vt:lpstr>
      <vt:lpstr>PowerPoint Presentation</vt:lpstr>
      <vt:lpstr> I. ĐỊNH HƯỚNG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Những phát minh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Truong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Nguyen</dc:creator>
  <cp:lastModifiedBy>andongnhi</cp:lastModifiedBy>
  <cp:revision>272</cp:revision>
  <dcterms:created xsi:type="dcterms:W3CDTF">2020-12-03T13:41:21Z</dcterms:created>
  <dcterms:modified xsi:type="dcterms:W3CDTF">2024-02-19T14:36:44Z</dcterms:modified>
</cp:coreProperties>
</file>