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60" r:id="rId6"/>
    <p:sldId id="302" r:id="rId7"/>
    <p:sldId id="298" r:id="rId8"/>
    <p:sldId id="263" r:id="rId9"/>
    <p:sldId id="304" r:id="rId10"/>
    <p:sldId id="311" r:id="rId11"/>
    <p:sldId id="265" r:id="rId12"/>
    <p:sldId id="262" r:id="rId13"/>
    <p:sldId id="307" r:id="rId14"/>
    <p:sldId id="283" r:id="rId15"/>
    <p:sldId id="314" r:id="rId16"/>
    <p:sldId id="296" r:id="rId17"/>
    <p:sldId id="268" r:id="rId18"/>
    <p:sldId id="273" r:id="rId19"/>
    <p:sldId id="279" r:id="rId20"/>
  </p:sldIdLst>
  <p:sldSz cx="18288000" cy="10287000"/>
  <p:notesSz cx="6858000" cy="9144000"/>
  <p:embeddedFontLst>
    <p:embeddedFont>
      <p:font typeface="Quicksand" charset="0"/>
      <p:regular r:id="rId21"/>
      <p:bold r:id="rId22"/>
    </p:embeddedFont>
    <p:embeddedFont>
      <p:font typeface="SimSun" pitchFamily="2" charset="-122"/>
      <p:regular r:id="rId23"/>
    </p:embeddedFont>
    <p:embeddedFont>
      <p:font typeface="Quicksand Bold" charset="0"/>
      <p:regular r:id="rId24"/>
    </p:embeddedFont>
    <p:embeddedFont>
      <p:font typeface="MS Mincho" pitchFamily="49" charset="-128"/>
      <p:regular r:id="rId25"/>
    </p:embeddedFont>
    <p:embeddedFont>
      <p:font typeface="Calibri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627D"/>
    <a:srgbClr val="0F7D80"/>
    <a:srgbClr val="FFE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F90C71-C4BA-46E5-B223-6C73555F6A26}" v="657" dt="2021-11-30T15:50:42.784"/>
  </p1510:revLst>
</p1510:revInfo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28" d="100"/>
          <a:sy n="28" d="100"/>
        </p:scale>
        <p:origin x="-1692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 Thu Ha" userId="e1169fa4e74ca433" providerId="LiveId" clId="{04F90C71-C4BA-46E5-B223-6C73555F6A26}"/>
    <pc:docChg chg="undo custSel addSld delSld modSld sldOrd">
      <pc:chgData name="Luu Thu Ha" userId="e1169fa4e74ca433" providerId="LiveId" clId="{04F90C71-C4BA-46E5-B223-6C73555F6A26}" dt="2021-11-30T15:50:42.784" v="2015"/>
      <pc:docMkLst>
        <pc:docMk/>
      </pc:docMkLst>
      <pc:sldChg chg="modSp mod">
        <pc:chgData name="Luu Thu Ha" userId="e1169fa4e74ca433" providerId="LiveId" clId="{04F90C71-C4BA-46E5-B223-6C73555F6A26}" dt="2021-11-30T15:06:34.974" v="72" actId="20577"/>
        <pc:sldMkLst>
          <pc:docMk/>
          <pc:sldMk cId="0" sldId="257"/>
        </pc:sldMkLst>
        <pc:spChg chg="mod">
          <ac:chgData name="Luu Thu Ha" userId="e1169fa4e74ca433" providerId="LiveId" clId="{04F90C71-C4BA-46E5-B223-6C73555F6A26}" dt="2021-11-30T15:06:34.974" v="72" actId="20577"/>
          <ac:spMkLst>
            <pc:docMk/>
            <pc:sldMk cId="0" sldId="257"/>
            <ac:spMk id="11" creationId="{03788D0E-8FD4-4A58-9B29-0FF96D18F934}"/>
          </ac:spMkLst>
        </pc:spChg>
      </pc:sldChg>
      <pc:sldChg chg="addSp delSp modSp mod delAnim">
        <pc:chgData name="Luu Thu Ha" userId="e1169fa4e74ca433" providerId="LiveId" clId="{04F90C71-C4BA-46E5-B223-6C73555F6A26}" dt="2021-11-30T15:16:13.934" v="231" actId="207"/>
        <pc:sldMkLst>
          <pc:docMk/>
          <pc:sldMk cId="0" sldId="260"/>
        </pc:sldMkLst>
        <pc:spChg chg="del mod">
          <ac:chgData name="Luu Thu Ha" userId="e1169fa4e74ca433" providerId="LiveId" clId="{04F90C71-C4BA-46E5-B223-6C73555F6A26}" dt="2021-11-30T15:13:54.604" v="85" actId="478"/>
          <ac:spMkLst>
            <pc:docMk/>
            <pc:sldMk cId="0" sldId="260"/>
            <ac:spMk id="2" creationId="{9AEAEC89-1A4D-49C9-8EDF-503411FECB56}"/>
          </ac:spMkLst>
        </pc:spChg>
        <pc:spChg chg="add mod">
          <ac:chgData name="Luu Thu Ha" userId="e1169fa4e74ca433" providerId="LiveId" clId="{04F90C71-C4BA-46E5-B223-6C73555F6A26}" dt="2021-11-30T15:16:13.934" v="231" actId="207"/>
          <ac:spMkLst>
            <pc:docMk/>
            <pc:sldMk cId="0" sldId="260"/>
            <ac:spMk id="4" creationId="{F4869C40-DA0F-4602-9EFE-AAAA6006DE37}"/>
          </ac:spMkLst>
        </pc:spChg>
        <pc:spChg chg="add mod">
          <ac:chgData name="Luu Thu Ha" userId="e1169fa4e74ca433" providerId="LiveId" clId="{04F90C71-C4BA-46E5-B223-6C73555F6A26}" dt="2021-11-30T15:16:01.940" v="230" actId="1076"/>
          <ac:spMkLst>
            <pc:docMk/>
            <pc:sldMk cId="0" sldId="260"/>
            <ac:spMk id="20" creationId="{F5F6B713-CDEF-4268-953A-B8E9FCD95E5E}"/>
          </ac:spMkLst>
        </pc:spChg>
        <pc:spChg chg="del mod">
          <ac:chgData name="Luu Thu Ha" userId="e1169fa4e74ca433" providerId="LiveId" clId="{04F90C71-C4BA-46E5-B223-6C73555F6A26}" dt="2021-11-30T15:13:56.733" v="87" actId="478"/>
          <ac:spMkLst>
            <pc:docMk/>
            <pc:sldMk cId="0" sldId="260"/>
            <ac:spMk id="24" creationId="{763DE3E2-D058-409E-BA55-C3E969FA2FF6}"/>
          </ac:spMkLst>
        </pc:spChg>
      </pc:sldChg>
      <pc:sldChg chg="addSp delSp modSp mod modAnim">
        <pc:chgData name="Luu Thu Ha" userId="e1169fa4e74ca433" providerId="LiveId" clId="{04F90C71-C4BA-46E5-B223-6C73555F6A26}" dt="2021-11-30T15:30:15.792" v="750"/>
        <pc:sldMkLst>
          <pc:docMk/>
          <pc:sldMk cId="0" sldId="262"/>
        </pc:sldMkLst>
        <pc:spChg chg="mod">
          <ac:chgData name="Luu Thu Ha" userId="e1169fa4e74ca433" providerId="LiveId" clId="{04F90C71-C4BA-46E5-B223-6C73555F6A26}" dt="2021-11-30T15:28:57.487" v="723" actId="403"/>
          <ac:spMkLst>
            <pc:docMk/>
            <pc:sldMk cId="0" sldId="262"/>
            <ac:spMk id="7" creationId="{C815E7A3-990B-49E3-B76E-87B87BAC1549}"/>
          </ac:spMkLst>
        </pc:spChg>
        <pc:spChg chg="add mod">
          <ac:chgData name="Luu Thu Ha" userId="e1169fa4e74ca433" providerId="LiveId" clId="{04F90C71-C4BA-46E5-B223-6C73555F6A26}" dt="2021-11-30T15:29:18.701" v="735" actId="1076"/>
          <ac:spMkLst>
            <pc:docMk/>
            <pc:sldMk cId="0" sldId="262"/>
            <ac:spMk id="8" creationId="{6B362F19-41AE-4677-9639-39CA94EE1D1D}"/>
          </ac:spMkLst>
        </pc:spChg>
        <pc:spChg chg="add mod">
          <ac:chgData name="Luu Thu Ha" userId="e1169fa4e74ca433" providerId="LiveId" clId="{04F90C71-C4BA-46E5-B223-6C73555F6A26}" dt="2021-11-30T15:29:39.692" v="745" actId="403"/>
          <ac:spMkLst>
            <pc:docMk/>
            <pc:sldMk cId="0" sldId="262"/>
            <ac:spMk id="10" creationId="{E9783864-1B7B-4D59-A259-9AAFC8D8991B}"/>
          </ac:spMkLst>
        </pc:spChg>
        <pc:spChg chg="add mod">
          <ac:chgData name="Luu Thu Ha" userId="e1169fa4e74ca433" providerId="LiveId" clId="{04F90C71-C4BA-46E5-B223-6C73555F6A26}" dt="2021-11-30T15:30:10.510" v="749" actId="1582"/>
          <ac:spMkLst>
            <pc:docMk/>
            <pc:sldMk cId="0" sldId="262"/>
            <ac:spMk id="11" creationId="{B1BB72F8-B09C-4A4C-A4EC-2556824D6FC4}"/>
          </ac:spMkLst>
        </pc:spChg>
        <pc:graphicFrameChg chg="add del">
          <ac:chgData name="Luu Thu Ha" userId="e1169fa4e74ca433" providerId="LiveId" clId="{04F90C71-C4BA-46E5-B223-6C73555F6A26}" dt="2021-11-30T15:28:49.396" v="696" actId="478"/>
          <ac:graphicFrameMkLst>
            <pc:docMk/>
            <pc:sldMk cId="0" sldId="262"/>
            <ac:graphicFrameMk id="6" creationId="{BD4B585F-8274-41C0-99D9-9D53669FB2F1}"/>
          </ac:graphicFrameMkLst>
        </pc:graphicFrameChg>
      </pc:sldChg>
      <pc:sldChg chg="addSp delSp modSp mod delAnim modAnim">
        <pc:chgData name="Luu Thu Ha" userId="e1169fa4e74ca433" providerId="LiveId" clId="{04F90C71-C4BA-46E5-B223-6C73555F6A26}" dt="2021-11-30T15:25:04.139" v="604"/>
        <pc:sldMkLst>
          <pc:docMk/>
          <pc:sldMk cId="0" sldId="263"/>
        </pc:sldMkLst>
        <pc:spChg chg="add mod">
          <ac:chgData name="Luu Thu Ha" userId="e1169fa4e74ca433" providerId="LiveId" clId="{04F90C71-C4BA-46E5-B223-6C73555F6A26}" dt="2021-11-30T15:24:55.989" v="602" actId="1076"/>
          <ac:spMkLst>
            <pc:docMk/>
            <pc:sldMk cId="0" sldId="263"/>
            <ac:spMk id="2" creationId="{2CE883CD-E2EC-4026-92A6-4224E2F9CA81}"/>
          </ac:spMkLst>
        </pc:spChg>
        <pc:spChg chg="mod">
          <ac:chgData name="Luu Thu Ha" userId="e1169fa4e74ca433" providerId="LiveId" clId="{04F90C71-C4BA-46E5-B223-6C73555F6A26}" dt="2021-11-30T15:23:12.427" v="494" actId="14100"/>
          <ac:spMkLst>
            <pc:docMk/>
            <pc:sldMk cId="0" sldId="263"/>
            <ac:spMk id="19" creationId="{6BED2F78-0A73-4821-9582-B5A446FEEE9C}"/>
          </ac:spMkLst>
        </pc:spChg>
        <pc:spChg chg="mod">
          <ac:chgData name="Luu Thu Ha" userId="e1169fa4e74ca433" providerId="LiveId" clId="{04F90C71-C4BA-46E5-B223-6C73555F6A26}" dt="2021-11-30T15:22:48.446" v="485" actId="255"/>
          <ac:spMkLst>
            <pc:docMk/>
            <pc:sldMk cId="0" sldId="263"/>
            <ac:spMk id="23" creationId="{E3672F0C-C57A-44EE-8BCB-46ED8515CF9F}"/>
          </ac:spMkLst>
        </pc:spChg>
        <pc:spChg chg="mod">
          <ac:chgData name="Luu Thu Ha" userId="e1169fa4e74ca433" providerId="LiveId" clId="{04F90C71-C4BA-46E5-B223-6C73555F6A26}" dt="2021-11-30T15:23:25.462" v="500" actId="2711"/>
          <ac:spMkLst>
            <pc:docMk/>
            <pc:sldMk cId="0" sldId="263"/>
            <ac:spMk id="29" creationId="{FF350B46-DAB6-4003-81EE-FD63B8CED2BB}"/>
          </ac:spMkLst>
        </pc:spChg>
        <pc:spChg chg="mod">
          <ac:chgData name="Luu Thu Ha" userId="e1169fa4e74ca433" providerId="LiveId" clId="{04F90C71-C4BA-46E5-B223-6C73555F6A26}" dt="2021-11-30T15:22:25.988" v="474" actId="1076"/>
          <ac:spMkLst>
            <pc:docMk/>
            <pc:sldMk cId="0" sldId="263"/>
            <ac:spMk id="30" creationId="{0BBB8D37-4E15-4430-8288-B377FA4EFA16}"/>
          </ac:spMkLst>
        </pc:spChg>
        <pc:spChg chg="mod">
          <ac:chgData name="Luu Thu Ha" userId="e1169fa4e74ca433" providerId="LiveId" clId="{04F90C71-C4BA-46E5-B223-6C73555F6A26}" dt="2021-11-30T15:24:17.105" v="509" actId="1076"/>
          <ac:spMkLst>
            <pc:docMk/>
            <pc:sldMk cId="0" sldId="263"/>
            <ac:spMk id="35" creationId="{24BDD780-380B-4D2E-8830-04AB80DE8AB5}"/>
          </ac:spMkLst>
        </pc:spChg>
        <pc:spChg chg="del">
          <ac:chgData name="Luu Thu Ha" userId="e1169fa4e74ca433" providerId="LiveId" clId="{04F90C71-C4BA-46E5-B223-6C73555F6A26}" dt="2021-11-30T15:22:19.812" v="472" actId="478"/>
          <ac:spMkLst>
            <pc:docMk/>
            <pc:sldMk cId="0" sldId="263"/>
            <ac:spMk id="39" creationId="{1E4C47D3-E62D-4C53-B4FB-4716BDCC5CFF}"/>
          </ac:spMkLst>
        </pc:spChg>
        <pc:spChg chg="mod">
          <ac:chgData name="Luu Thu Ha" userId="e1169fa4e74ca433" providerId="LiveId" clId="{04F90C71-C4BA-46E5-B223-6C73555F6A26}" dt="2021-11-30T15:22:25.988" v="474" actId="1076"/>
          <ac:spMkLst>
            <pc:docMk/>
            <pc:sldMk cId="0" sldId="263"/>
            <ac:spMk id="40" creationId="{F831A510-6B01-4CF1-98C1-4F0CFE8358DF}"/>
          </ac:spMkLst>
        </pc:spChg>
        <pc:spChg chg="mod">
          <ac:chgData name="Luu Thu Ha" userId="e1169fa4e74ca433" providerId="LiveId" clId="{04F90C71-C4BA-46E5-B223-6C73555F6A26}" dt="2021-11-30T15:22:25.988" v="474" actId="1076"/>
          <ac:spMkLst>
            <pc:docMk/>
            <pc:sldMk cId="0" sldId="263"/>
            <ac:spMk id="41" creationId="{4C4E510C-F3A4-44E3-AE3E-9650CC0B7C43}"/>
          </ac:spMkLst>
        </pc:spChg>
        <pc:spChg chg="del">
          <ac:chgData name="Luu Thu Ha" userId="e1169fa4e74ca433" providerId="LiveId" clId="{04F90C71-C4BA-46E5-B223-6C73555F6A26}" dt="2021-11-30T15:22:20.962" v="473" actId="478"/>
          <ac:spMkLst>
            <pc:docMk/>
            <pc:sldMk cId="0" sldId="263"/>
            <ac:spMk id="42" creationId="{4BB1AF39-6BFF-43C1-8AE9-5D459E220098}"/>
          </ac:spMkLst>
        </pc:spChg>
        <pc:grpChg chg="mod">
          <ac:chgData name="Luu Thu Ha" userId="e1169fa4e74ca433" providerId="LiveId" clId="{04F90C71-C4BA-46E5-B223-6C73555F6A26}" dt="2021-11-30T15:22:25.988" v="474" actId="1076"/>
          <ac:grpSpMkLst>
            <pc:docMk/>
            <pc:sldMk cId="0" sldId="263"/>
            <ac:grpSpMk id="20" creationId="{27A88FC7-2B5B-4F09-9C30-F7C767E4BC87}"/>
          </ac:grpSpMkLst>
        </pc:grpChg>
        <pc:grpChg chg="mod">
          <ac:chgData name="Luu Thu Ha" userId="e1169fa4e74ca433" providerId="LiveId" clId="{04F90C71-C4BA-46E5-B223-6C73555F6A26}" dt="2021-11-30T15:22:25.988" v="474" actId="1076"/>
          <ac:grpSpMkLst>
            <pc:docMk/>
            <pc:sldMk cId="0" sldId="263"/>
            <ac:grpSpMk id="21" creationId="{EA0D416E-6530-43F3-9C68-F253D9661026}"/>
          </ac:grpSpMkLst>
        </pc:grpChg>
        <pc:grpChg chg="mod">
          <ac:chgData name="Luu Thu Ha" userId="e1169fa4e74ca433" providerId="LiveId" clId="{04F90C71-C4BA-46E5-B223-6C73555F6A26}" dt="2021-11-30T15:22:25.988" v="474" actId="1076"/>
          <ac:grpSpMkLst>
            <pc:docMk/>
            <pc:sldMk cId="0" sldId="263"/>
            <ac:grpSpMk id="24" creationId="{2D9895E8-C07B-4187-82BF-4CEF3A666802}"/>
          </ac:grpSpMkLst>
        </pc:grpChg>
        <pc:grpChg chg="mod">
          <ac:chgData name="Luu Thu Ha" userId="e1169fa4e74ca433" providerId="LiveId" clId="{04F90C71-C4BA-46E5-B223-6C73555F6A26}" dt="2021-11-30T15:24:13.745" v="508" actId="1076"/>
          <ac:grpSpMkLst>
            <pc:docMk/>
            <pc:sldMk cId="0" sldId="263"/>
            <ac:grpSpMk id="31" creationId="{4FE4F043-3B8E-4742-8D47-6CF6F7F9AD42}"/>
          </ac:grpSpMkLst>
        </pc:grpChg>
        <pc:grpChg chg="del">
          <ac:chgData name="Luu Thu Ha" userId="e1169fa4e74ca433" providerId="LiveId" clId="{04F90C71-C4BA-46E5-B223-6C73555F6A26}" dt="2021-11-30T15:22:17.809" v="471" actId="478"/>
          <ac:grpSpMkLst>
            <pc:docMk/>
            <pc:sldMk cId="0" sldId="263"/>
            <ac:grpSpMk id="36" creationId="{D87ABE99-8642-4AD9-9195-A0A734B4A752}"/>
          </ac:grpSpMkLst>
        </pc:grpChg>
      </pc:sldChg>
      <pc:sldChg chg="del">
        <pc:chgData name="Luu Thu Ha" userId="e1169fa4e74ca433" providerId="LiveId" clId="{04F90C71-C4BA-46E5-B223-6C73555F6A26}" dt="2021-11-30T15:43:15.041" v="1743" actId="2696"/>
        <pc:sldMkLst>
          <pc:docMk/>
          <pc:sldMk cId="0" sldId="264"/>
        </pc:sldMkLst>
      </pc:sldChg>
      <pc:sldChg chg="addSp delSp modSp mod ord delAnim">
        <pc:chgData name="Luu Thu Ha" userId="e1169fa4e74ca433" providerId="LiveId" clId="{04F90C71-C4BA-46E5-B223-6C73555F6A26}" dt="2021-11-30T15:41:51.689" v="1719" actId="948"/>
        <pc:sldMkLst>
          <pc:docMk/>
          <pc:sldMk cId="0" sldId="265"/>
        </pc:sldMkLst>
        <pc:spChg chg="del">
          <ac:chgData name="Luu Thu Ha" userId="e1169fa4e74ca433" providerId="LiveId" clId="{04F90C71-C4BA-46E5-B223-6C73555F6A26}" dt="2021-11-30T15:35:58.560" v="1290" actId="478"/>
          <ac:spMkLst>
            <pc:docMk/>
            <pc:sldMk cId="0" sldId="265"/>
            <ac:spMk id="2" creationId="{8FC4638C-3EA7-4827-B819-1C9485D2A510}"/>
          </ac:spMkLst>
        </pc:spChg>
        <pc:spChg chg="add mod">
          <ac:chgData name="Luu Thu Ha" userId="e1169fa4e74ca433" providerId="LiveId" clId="{04F90C71-C4BA-46E5-B223-6C73555F6A26}" dt="2021-11-30T15:41:51.689" v="1719" actId="948"/>
          <ac:spMkLst>
            <pc:docMk/>
            <pc:sldMk cId="0" sldId="265"/>
            <ac:spMk id="3" creationId="{188FA980-B171-433F-BF9C-9FF53E6CC85F}"/>
          </ac:spMkLst>
        </pc:spChg>
        <pc:spChg chg="mod">
          <ac:chgData name="Luu Thu Ha" userId="e1169fa4e74ca433" providerId="LiveId" clId="{04F90C71-C4BA-46E5-B223-6C73555F6A26}" dt="2021-11-30T15:41:18.485" v="1716" actId="1076"/>
          <ac:spMkLst>
            <pc:docMk/>
            <pc:sldMk cId="0" sldId="265"/>
            <ac:spMk id="14" creationId="{B44996DD-90B9-419F-8DD1-C02E141F10E9}"/>
          </ac:spMkLst>
        </pc:spChg>
        <pc:graphicFrameChg chg="del">
          <ac:chgData name="Luu Thu Ha" userId="e1169fa4e74ca433" providerId="LiveId" clId="{04F90C71-C4BA-46E5-B223-6C73555F6A26}" dt="2021-11-30T15:35:57.585" v="1289" actId="478"/>
          <ac:graphicFrameMkLst>
            <pc:docMk/>
            <pc:sldMk cId="0" sldId="265"/>
            <ac:graphicFrameMk id="12" creationId="{469142F4-AFEC-4204-8D49-93C67F887619}"/>
          </ac:graphicFrameMkLst>
        </pc:graphicFrameChg>
      </pc:sldChg>
      <pc:sldChg chg="del">
        <pc:chgData name="Luu Thu Ha" userId="e1169fa4e74ca433" providerId="LiveId" clId="{04F90C71-C4BA-46E5-B223-6C73555F6A26}" dt="2021-11-30T15:43:04.333" v="1741" actId="2696"/>
        <pc:sldMkLst>
          <pc:docMk/>
          <pc:sldMk cId="0" sldId="266"/>
        </pc:sldMkLst>
      </pc:sldChg>
      <pc:sldChg chg="modSp mod">
        <pc:chgData name="Luu Thu Ha" userId="e1169fa4e74ca433" providerId="LiveId" clId="{04F90C71-C4BA-46E5-B223-6C73555F6A26}" dt="2021-11-30T15:49:35.283" v="1926" actId="20577"/>
        <pc:sldMkLst>
          <pc:docMk/>
          <pc:sldMk cId="0" sldId="273"/>
        </pc:sldMkLst>
        <pc:spChg chg="mod">
          <ac:chgData name="Luu Thu Ha" userId="e1169fa4e74ca433" providerId="LiveId" clId="{04F90C71-C4BA-46E5-B223-6C73555F6A26}" dt="2021-11-30T15:49:35.283" v="1926" actId="20577"/>
          <ac:spMkLst>
            <pc:docMk/>
            <pc:sldMk cId="0" sldId="273"/>
            <ac:spMk id="17" creationId="{61C2A73A-A050-46EF-8D55-5CE9358EBE7E}"/>
          </ac:spMkLst>
        </pc:spChg>
      </pc:sldChg>
      <pc:sldChg chg="del">
        <pc:chgData name="Luu Thu Ha" userId="e1169fa4e74ca433" providerId="LiveId" clId="{04F90C71-C4BA-46E5-B223-6C73555F6A26}" dt="2021-11-30T15:42:35.890" v="1721" actId="2696"/>
        <pc:sldMkLst>
          <pc:docMk/>
          <pc:sldMk cId="0" sldId="278"/>
        </pc:sldMkLst>
      </pc:sldChg>
      <pc:sldChg chg="modSp mod ord">
        <pc:chgData name="Luu Thu Ha" userId="e1169fa4e74ca433" providerId="LiveId" clId="{04F90C71-C4BA-46E5-B223-6C73555F6A26}" dt="2021-11-30T15:34:16.613" v="1180" actId="20577"/>
        <pc:sldMkLst>
          <pc:docMk/>
          <pc:sldMk cId="2707745329" sldId="283"/>
        </pc:sldMkLst>
        <pc:graphicFrameChg chg="mod modGraphic">
          <ac:chgData name="Luu Thu Ha" userId="e1169fa4e74ca433" providerId="LiveId" clId="{04F90C71-C4BA-46E5-B223-6C73555F6A26}" dt="2021-11-30T15:34:16.613" v="1180" actId="20577"/>
          <ac:graphicFrameMkLst>
            <pc:docMk/>
            <pc:sldMk cId="2707745329" sldId="283"/>
            <ac:graphicFrameMk id="12" creationId="{C3E84B9E-C01C-435D-8A0A-1DB0E900BD8D}"/>
          </ac:graphicFrameMkLst>
        </pc:graphicFrameChg>
      </pc:sldChg>
      <pc:sldChg chg="del">
        <pc:chgData name="Luu Thu Ha" userId="e1169fa4e74ca433" providerId="LiveId" clId="{04F90C71-C4BA-46E5-B223-6C73555F6A26}" dt="2021-11-30T15:43:15.041" v="1743" actId="2696"/>
        <pc:sldMkLst>
          <pc:docMk/>
          <pc:sldMk cId="818783423" sldId="284"/>
        </pc:sldMkLst>
      </pc:sldChg>
      <pc:sldChg chg="del">
        <pc:chgData name="Luu Thu Ha" userId="e1169fa4e74ca433" providerId="LiveId" clId="{04F90C71-C4BA-46E5-B223-6C73555F6A26}" dt="2021-11-30T15:35:51.625" v="1286" actId="2696"/>
        <pc:sldMkLst>
          <pc:docMk/>
          <pc:sldMk cId="2098871749" sldId="286"/>
        </pc:sldMkLst>
      </pc:sldChg>
      <pc:sldChg chg="del">
        <pc:chgData name="Luu Thu Ha" userId="e1169fa4e74ca433" providerId="LiveId" clId="{04F90C71-C4BA-46E5-B223-6C73555F6A26}" dt="2021-11-30T15:42:33.880" v="1720" actId="2696"/>
        <pc:sldMkLst>
          <pc:docMk/>
          <pc:sldMk cId="457345902" sldId="289"/>
        </pc:sldMkLst>
      </pc:sldChg>
      <pc:sldChg chg="delSp del mod delAnim">
        <pc:chgData name="Luu Thu Ha" userId="e1169fa4e74ca433" providerId="LiveId" clId="{04F90C71-C4BA-46E5-B223-6C73555F6A26}" dt="2021-11-30T15:43:15.041" v="1743" actId="2696"/>
        <pc:sldMkLst>
          <pc:docMk/>
          <pc:sldMk cId="188001471" sldId="292"/>
        </pc:sldMkLst>
        <pc:graphicFrameChg chg="del">
          <ac:chgData name="Luu Thu Ha" userId="e1169fa4e74ca433" providerId="LiveId" clId="{04F90C71-C4BA-46E5-B223-6C73555F6A26}" dt="2021-11-30T15:43:09.955" v="1742" actId="478"/>
          <ac:graphicFrameMkLst>
            <pc:docMk/>
            <pc:sldMk cId="188001471" sldId="292"/>
            <ac:graphicFrameMk id="15" creationId="{25BF0DE4-10FE-458C-A639-9C563408A7AF}"/>
          </ac:graphicFrameMkLst>
        </pc:graphicFrameChg>
      </pc:sldChg>
      <pc:sldChg chg="del">
        <pc:chgData name="Luu Thu Ha" userId="e1169fa4e74ca433" providerId="LiveId" clId="{04F90C71-C4BA-46E5-B223-6C73555F6A26}" dt="2021-11-30T15:43:15.041" v="1743" actId="2696"/>
        <pc:sldMkLst>
          <pc:docMk/>
          <pc:sldMk cId="3331270398" sldId="294"/>
        </pc:sldMkLst>
      </pc:sldChg>
      <pc:sldChg chg="addSp modSp mod modAnim">
        <pc:chgData name="Luu Thu Ha" userId="e1169fa4e74ca433" providerId="LiveId" clId="{04F90C71-C4BA-46E5-B223-6C73555F6A26}" dt="2021-11-30T15:50:42.784" v="2015"/>
        <pc:sldMkLst>
          <pc:docMk/>
          <pc:sldMk cId="4120566927" sldId="296"/>
        </pc:sldMkLst>
        <pc:spChg chg="add mod">
          <ac:chgData name="Luu Thu Ha" userId="e1169fa4e74ca433" providerId="LiveId" clId="{04F90C71-C4BA-46E5-B223-6C73555F6A26}" dt="2021-11-30T15:50:25.460" v="2013" actId="113"/>
          <ac:spMkLst>
            <pc:docMk/>
            <pc:sldMk cId="4120566927" sldId="296"/>
            <ac:spMk id="10" creationId="{E0FA2410-6518-4A84-8401-F498C669D931}"/>
          </ac:spMkLst>
        </pc:spChg>
        <pc:spChg chg="mod">
          <ac:chgData name="Luu Thu Ha" userId="e1169fa4e74ca433" providerId="LiveId" clId="{04F90C71-C4BA-46E5-B223-6C73555F6A26}" dt="2021-11-30T15:49:44.395" v="1929" actId="404"/>
          <ac:spMkLst>
            <pc:docMk/>
            <pc:sldMk cId="4120566927" sldId="296"/>
            <ac:spMk id="12" creationId="{00000000-0000-0000-0000-000000000000}"/>
          </ac:spMkLst>
        </pc:spChg>
        <pc:graphicFrameChg chg="mod">
          <ac:chgData name="Luu Thu Ha" userId="e1169fa4e74ca433" providerId="LiveId" clId="{04F90C71-C4BA-46E5-B223-6C73555F6A26}" dt="2021-11-30T15:44:27.609" v="1779" actId="1076"/>
          <ac:graphicFrameMkLst>
            <pc:docMk/>
            <pc:sldMk cId="4120566927" sldId="296"/>
            <ac:graphicFrameMk id="13" creationId="{23FB886E-04D6-4D0C-80F6-853AF3B0E24B}"/>
          </ac:graphicFrameMkLst>
        </pc:graphicFrameChg>
      </pc:sldChg>
      <pc:sldChg chg="new del">
        <pc:chgData name="Luu Thu Ha" userId="e1169fa4e74ca433" providerId="LiveId" clId="{04F90C71-C4BA-46E5-B223-6C73555F6A26}" dt="2021-11-30T15:09:40.610" v="79" actId="2696"/>
        <pc:sldMkLst>
          <pc:docMk/>
          <pc:sldMk cId="1962915123" sldId="297"/>
        </pc:sldMkLst>
      </pc:sldChg>
      <pc:sldChg chg="modSp add mod modAnim">
        <pc:chgData name="Luu Thu Ha" userId="e1169fa4e74ca433" providerId="LiveId" clId="{04F90C71-C4BA-46E5-B223-6C73555F6A26}" dt="2021-11-30T15:22:03.836" v="470" actId="113"/>
        <pc:sldMkLst>
          <pc:docMk/>
          <pc:sldMk cId="921068297" sldId="298"/>
        </pc:sldMkLst>
        <pc:spChg chg="mod">
          <ac:chgData name="Luu Thu Ha" userId="e1169fa4e74ca433" providerId="LiveId" clId="{04F90C71-C4BA-46E5-B223-6C73555F6A26}" dt="2021-11-30T15:22:03.836" v="470" actId="113"/>
          <ac:spMkLst>
            <pc:docMk/>
            <pc:sldMk cId="921068297" sldId="298"/>
            <ac:spMk id="2" creationId="{9AEAEC89-1A4D-49C9-8EDF-503411FECB56}"/>
          </ac:spMkLst>
        </pc:spChg>
        <pc:spChg chg="mod">
          <ac:chgData name="Luu Thu Ha" userId="e1169fa4e74ca433" providerId="LiveId" clId="{04F90C71-C4BA-46E5-B223-6C73555F6A26}" dt="2021-11-30T15:21:45.116" v="464" actId="20577"/>
          <ac:spMkLst>
            <pc:docMk/>
            <pc:sldMk cId="921068297" sldId="298"/>
            <ac:spMk id="24" creationId="{763DE3E2-D058-409E-BA55-C3E969FA2FF6}"/>
          </ac:spMkLst>
        </pc:spChg>
      </pc:sldChg>
      <pc:sldChg chg="addSp delSp new del mod">
        <pc:chgData name="Luu Thu Ha" userId="e1169fa4e74ca433" providerId="LiveId" clId="{04F90C71-C4BA-46E5-B223-6C73555F6A26}" dt="2021-11-30T15:17:00.680" v="244" actId="2696"/>
        <pc:sldMkLst>
          <pc:docMk/>
          <pc:sldMk cId="684617710" sldId="299"/>
        </pc:sldMkLst>
        <pc:spChg chg="add del">
          <ac:chgData name="Luu Thu Ha" userId="e1169fa4e74ca433" providerId="LiveId" clId="{04F90C71-C4BA-46E5-B223-6C73555F6A26}" dt="2021-11-30T15:16:29.989" v="234" actId="22"/>
          <ac:spMkLst>
            <pc:docMk/>
            <pc:sldMk cId="684617710" sldId="299"/>
            <ac:spMk id="3" creationId="{0D4B55FB-C28F-4D6C-B9DB-FE410994DE25}"/>
          </ac:spMkLst>
        </pc:spChg>
      </pc:sldChg>
      <pc:sldChg chg="addSp delSp modSp add mod">
        <pc:chgData name="Luu Thu Ha" userId="e1169fa4e74ca433" providerId="LiveId" clId="{04F90C71-C4BA-46E5-B223-6C73555F6A26}" dt="2021-11-30T15:20:46.519" v="403" actId="1076"/>
        <pc:sldMkLst>
          <pc:docMk/>
          <pc:sldMk cId="891775699" sldId="300"/>
        </pc:sldMkLst>
        <pc:spChg chg="del">
          <ac:chgData name="Luu Thu Ha" userId="e1169fa4e74ca433" providerId="LiveId" clId="{04F90C71-C4BA-46E5-B223-6C73555F6A26}" dt="2021-11-30T15:17:04.478" v="245" actId="478"/>
          <ac:spMkLst>
            <pc:docMk/>
            <pc:sldMk cId="891775699" sldId="300"/>
            <ac:spMk id="4" creationId="{F4869C40-DA0F-4602-9EFE-AAAA6006DE37}"/>
          </ac:spMkLst>
        </pc:spChg>
        <pc:spChg chg="del">
          <ac:chgData name="Luu Thu Ha" userId="e1169fa4e74ca433" providerId="LiveId" clId="{04F90C71-C4BA-46E5-B223-6C73555F6A26}" dt="2021-11-30T15:17:05.896" v="246" actId="478"/>
          <ac:spMkLst>
            <pc:docMk/>
            <pc:sldMk cId="891775699" sldId="300"/>
            <ac:spMk id="20" creationId="{F5F6B713-CDEF-4268-953A-B8E9FCD95E5E}"/>
          </ac:spMkLst>
        </pc:spChg>
        <pc:spChg chg="mod">
          <ac:chgData name="Luu Thu Ha" userId="e1169fa4e74ca433" providerId="LiveId" clId="{04F90C71-C4BA-46E5-B223-6C73555F6A26}" dt="2021-11-30T15:17:11.262" v="248" actId="1076"/>
          <ac:spMkLst>
            <pc:docMk/>
            <pc:sldMk cId="891775699" sldId="300"/>
            <ac:spMk id="21" creationId="{D9D2BB81-4429-4554-8F2D-CA2319F36955}"/>
          </ac:spMkLst>
        </pc:spChg>
        <pc:spChg chg="add mod">
          <ac:chgData name="Luu Thu Ha" userId="e1169fa4e74ca433" providerId="LiveId" clId="{04F90C71-C4BA-46E5-B223-6C73555F6A26}" dt="2021-11-30T15:20:46.519" v="403" actId="1076"/>
          <ac:spMkLst>
            <pc:docMk/>
            <pc:sldMk cId="891775699" sldId="300"/>
            <ac:spMk id="22" creationId="{0F701D58-3314-4954-89D4-F61BEB654C7A}"/>
          </ac:spMkLst>
        </pc:spChg>
        <pc:spChg chg="add mod">
          <ac:chgData name="Luu Thu Ha" userId="e1169fa4e74ca433" providerId="LiveId" clId="{04F90C71-C4BA-46E5-B223-6C73555F6A26}" dt="2021-11-30T15:20:42.622" v="401" actId="403"/>
          <ac:spMkLst>
            <pc:docMk/>
            <pc:sldMk cId="891775699" sldId="300"/>
            <ac:spMk id="23" creationId="{C6E444EF-CE55-4FB9-90F3-7FDA182CE2FB}"/>
          </ac:spMkLst>
        </pc:spChg>
        <pc:spChg chg="add mod">
          <ac:chgData name="Luu Thu Ha" userId="e1169fa4e74ca433" providerId="LiveId" clId="{04F90C71-C4BA-46E5-B223-6C73555F6A26}" dt="2021-11-30T15:20:45.080" v="402" actId="1076"/>
          <ac:spMkLst>
            <pc:docMk/>
            <pc:sldMk cId="891775699" sldId="300"/>
            <ac:spMk id="24" creationId="{744F7D2D-BBA1-40D0-AF60-EB5184A67453}"/>
          </ac:spMkLst>
        </pc:spChg>
        <pc:grpChg chg="del">
          <ac:chgData name="Luu Thu Ha" userId="e1169fa4e74ca433" providerId="LiveId" clId="{04F90C71-C4BA-46E5-B223-6C73555F6A26}" dt="2021-11-30T15:17:09.474" v="247" actId="478"/>
          <ac:grpSpMkLst>
            <pc:docMk/>
            <pc:sldMk cId="891775699" sldId="300"/>
            <ac:grpSpMk id="8" creationId="{00000000-0000-0000-0000-000000000000}"/>
          </ac:grpSpMkLst>
        </pc:grpChg>
      </pc:sldChg>
      <pc:sldChg chg="add del setBg">
        <pc:chgData name="Luu Thu Ha" userId="e1169fa4e74ca433" providerId="LiveId" clId="{04F90C71-C4BA-46E5-B223-6C73555F6A26}" dt="2021-11-30T15:16:33.835" v="236"/>
        <pc:sldMkLst>
          <pc:docMk/>
          <pc:sldMk cId="4100940327" sldId="300"/>
        </pc:sldMkLst>
      </pc:sldChg>
      <pc:sldChg chg="addSp delSp modSp add del mod">
        <pc:chgData name="Luu Thu Ha" userId="e1169fa4e74ca433" providerId="LiveId" clId="{04F90C71-C4BA-46E5-B223-6C73555F6A26}" dt="2021-11-30T15:16:54.726" v="242"/>
        <pc:sldMkLst>
          <pc:docMk/>
          <pc:sldMk cId="4161758393" sldId="300"/>
        </pc:sldMkLst>
        <pc:spChg chg="mod">
          <ac:chgData name="Luu Thu Ha" userId="e1169fa4e74ca433" providerId="LiveId" clId="{04F90C71-C4BA-46E5-B223-6C73555F6A26}" dt="2021-11-30T15:16:54.365" v="240" actId="20577"/>
          <ac:spMkLst>
            <pc:docMk/>
            <pc:sldMk cId="4161758393" sldId="300"/>
            <ac:spMk id="4" creationId="{F4869C40-DA0F-4602-9EFE-AAAA6006DE37}"/>
          </ac:spMkLst>
        </pc:spChg>
        <pc:spChg chg="add del">
          <ac:chgData name="Luu Thu Ha" userId="e1169fa4e74ca433" providerId="LiveId" clId="{04F90C71-C4BA-46E5-B223-6C73555F6A26}" dt="2021-11-30T15:16:54.528" v="241" actId="478"/>
          <ac:spMkLst>
            <pc:docMk/>
            <pc:sldMk cId="4161758393" sldId="300"/>
            <ac:spMk id="20" creationId="{F5F6B713-CDEF-4268-953A-B8E9FCD95E5E}"/>
          </ac:spMkLst>
        </pc:spChg>
      </pc:sldChg>
      <pc:sldChg chg="addSp new del mod">
        <pc:chgData name="Luu Thu Ha" userId="e1169fa4e74ca433" providerId="LiveId" clId="{04F90C71-C4BA-46E5-B223-6C73555F6A26}" dt="2021-11-30T15:18:26.352" v="276" actId="2696"/>
        <pc:sldMkLst>
          <pc:docMk/>
          <pc:sldMk cId="760443341" sldId="301"/>
        </pc:sldMkLst>
        <pc:spChg chg="add">
          <ac:chgData name="Luu Thu Ha" userId="e1169fa4e74ca433" providerId="LiveId" clId="{04F90C71-C4BA-46E5-B223-6C73555F6A26}" dt="2021-11-30T15:18:20.043" v="274" actId="22"/>
          <ac:spMkLst>
            <pc:docMk/>
            <pc:sldMk cId="760443341" sldId="301"/>
            <ac:spMk id="3" creationId="{0722CAAC-CFA3-4FFB-9B64-A3C134DCA5FE}"/>
          </ac:spMkLst>
        </pc:spChg>
      </pc:sldChg>
      <pc:sldChg chg="addSp delSp modSp add mod modAnim">
        <pc:chgData name="Luu Thu Ha" userId="e1169fa4e74ca433" providerId="LiveId" clId="{04F90C71-C4BA-46E5-B223-6C73555F6A26}" dt="2021-11-30T15:21:24.665" v="413" actId="12269"/>
        <pc:sldMkLst>
          <pc:docMk/>
          <pc:sldMk cId="1566212745" sldId="302"/>
        </pc:sldMkLst>
        <pc:spChg chg="add mod">
          <ac:chgData name="Luu Thu Ha" userId="e1169fa4e74ca433" providerId="LiveId" clId="{04F90C71-C4BA-46E5-B223-6C73555F6A26}" dt="2021-11-30T15:20:26.186" v="395" actId="403"/>
          <ac:spMkLst>
            <pc:docMk/>
            <pc:sldMk cId="1566212745" sldId="302"/>
            <ac:spMk id="4" creationId="{90A20500-8728-4BAD-830A-20A32654D905}"/>
          </ac:spMkLst>
        </pc:spChg>
        <pc:spChg chg="add mod">
          <ac:chgData name="Luu Thu Ha" userId="e1169fa4e74ca433" providerId="LiveId" clId="{04F90C71-C4BA-46E5-B223-6C73555F6A26}" dt="2021-11-30T15:20:33.258" v="397" actId="1076"/>
          <ac:spMkLst>
            <pc:docMk/>
            <pc:sldMk cId="1566212745" sldId="302"/>
            <ac:spMk id="12" creationId="{4358CFBE-DAC6-436A-8AA4-DA8E7235D326}"/>
          </ac:spMkLst>
        </pc:spChg>
        <pc:spChg chg="del">
          <ac:chgData name="Luu Thu Ha" userId="e1169fa4e74ca433" providerId="LiveId" clId="{04F90C71-C4BA-46E5-B223-6C73555F6A26}" dt="2021-11-30T15:18:31.140" v="280" actId="478"/>
          <ac:spMkLst>
            <pc:docMk/>
            <pc:sldMk cId="1566212745" sldId="302"/>
            <ac:spMk id="22" creationId="{0F701D58-3314-4954-89D4-F61BEB654C7A}"/>
          </ac:spMkLst>
        </pc:spChg>
        <pc:spChg chg="del mod">
          <ac:chgData name="Luu Thu Ha" userId="e1169fa4e74ca433" providerId="LiveId" clId="{04F90C71-C4BA-46E5-B223-6C73555F6A26}" dt="2021-11-30T15:18:30.074" v="279" actId="478"/>
          <ac:spMkLst>
            <pc:docMk/>
            <pc:sldMk cId="1566212745" sldId="302"/>
            <ac:spMk id="23" creationId="{C6E444EF-CE55-4FB9-90F3-7FDA182CE2FB}"/>
          </ac:spMkLst>
        </pc:spChg>
        <pc:graphicFrameChg chg="add mod modGraphic">
          <ac:chgData name="Luu Thu Ha" userId="e1169fa4e74ca433" providerId="LiveId" clId="{04F90C71-C4BA-46E5-B223-6C73555F6A26}" dt="2021-11-30T15:21:24.665" v="413" actId="12269"/>
          <ac:graphicFrameMkLst>
            <pc:docMk/>
            <pc:sldMk cId="1566212745" sldId="302"/>
            <ac:graphicFrameMk id="3" creationId="{0FF8E6D8-1A06-467B-AB67-A2DAEC8B4EBE}"/>
          </ac:graphicFrameMkLst>
        </pc:graphicFrameChg>
      </pc:sldChg>
      <pc:sldChg chg="new del">
        <pc:chgData name="Luu Thu Ha" userId="e1169fa4e74ca433" providerId="LiveId" clId="{04F90C71-C4BA-46E5-B223-6C73555F6A26}" dt="2021-11-30T15:25:20.392" v="607" actId="2696"/>
        <pc:sldMkLst>
          <pc:docMk/>
          <pc:sldMk cId="3115020469" sldId="303"/>
        </pc:sldMkLst>
      </pc:sldChg>
      <pc:sldChg chg="addSp delSp modSp add mod delAnim">
        <pc:chgData name="Luu Thu Ha" userId="e1169fa4e74ca433" providerId="LiveId" clId="{04F90C71-C4BA-46E5-B223-6C73555F6A26}" dt="2021-11-30T15:27:55.004" v="693" actId="14100"/>
        <pc:sldMkLst>
          <pc:docMk/>
          <pc:sldMk cId="2934582232" sldId="304"/>
        </pc:sldMkLst>
        <pc:spChg chg="del">
          <ac:chgData name="Luu Thu Ha" userId="e1169fa4e74ca433" providerId="LiveId" clId="{04F90C71-C4BA-46E5-B223-6C73555F6A26}" dt="2021-11-30T15:25:22.511" v="608" actId="478"/>
          <ac:spMkLst>
            <pc:docMk/>
            <pc:sldMk cId="2934582232" sldId="304"/>
            <ac:spMk id="2" creationId="{9AEAEC89-1A4D-49C9-8EDF-503411FECB56}"/>
          </ac:spMkLst>
        </pc:spChg>
        <pc:spChg chg="add mod">
          <ac:chgData name="Luu Thu Ha" userId="e1169fa4e74ca433" providerId="LiveId" clId="{04F90C71-C4BA-46E5-B223-6C73555F6A26}" dt="2021-11-30T15:26:08.370" v="685" actId="20577"/>
          <ac:spMkLst>
            <pc:docMk/>
            <pc:sldMk cId="2934582232" sldId="304"/>
            <ac:spMk id="20" creationId="{E914F991-C657-419E-B631-2E3B4C51EA9C}"/>
          </ac:spMkLst>
        </pc:spChg>
        <pc:spChg chg="mod">
          <ac:chgData name="Luu Thu Ha" userId="e1169fa4e74ca433" providerId="LiveId" clId="{04F90C71-C4BA-46E5-B223-6C73555F6A26}" dt="2021-11-30T15:25:44.730" v="668" actId="1076"/>
          <ac:spMkLst>
            <pc:docMk/>
            <pc:sldMk cId="2934582232" sldId="304"/>
            <ac:spMk id="21" creationId="{D9D2BB81-4429-4554-8F2D-CA2319F36955}"/>
          </ac:spMkLst>
        </pc:spChg>
        <pc:spChg chg="del">
          <ac:chgData name="Luu Thu Ha" userId="e1169fa4e74ca433" providerId="LiveId" clId="{04F90C71-C4BA-46E5-B223-6C73555F6A26}" dt="2021-11-30T15:25:25.270" v="609" actId="478"/>
          <ac:spMkLst>
            <pc:docMk/>
            <pc:sldMk cId="2934582232" sldId="304"/>
            <ac:spMk id="24" creationId="{763DE3E2-D058-409E-BA55-C3E969FA2FF6}"/>
          </ac:spMkLst>
        </pc:spChg>
        <pc:grpChg chg="del">
          <ac:chgData name="Luu Thu Ha" userId="e1169fa4e74ca433" providerId="LiveId" clId="{04F90C71-C4BA-46E5-B223-6C73555F6A26}" dt="2021-11-30T15:25:37.816" v="664" actId="478"/>
          <ac:grpSpMkLst>
            <pc:docMk/>
            <pc:sldMk cId="2934582232" sldId="304"/>
            <ac:grpSpMk id="8" creationId="{00000000-0000-0000-0000-000000000000}"/>
          </ac:grpSpMkLst>
        </pc:grpChg>
        <pc:picChg chg="add mod">
          <ac:chgData name="Luu Thu Ha" userId="e1169fa4e74ca433" providerId="LiveId" clId="{04F90C71-C4BA-46E5-B223-6C73555F6A26}" dt="2021-11-30T15:27:55.004" v="693" actId="14100"/>
          <ac:picMkLst>
            <pc:docMk/>
            <pc:sldMk cId="2934582232" sldId="304"/>
            <ac:picMk id="1026" creationId="{FD4B32FC-FCA4-4247-A8C4-1CA13FCDC5DA}"/>
          </ac:picMkLst>
        </pc:picChg>
      </pc:sldChg>
      <pc:sldChg chg="addSp delSp new del mod">
        <pc:chgData name="Luu Thu Ha" userId="e1169fa4e74ca433" providerId="LiveId" clId="{04F90C71-C4BA-46E5-B223-6C73555F6A26}" dt="2021-11-30T15:31:02.758" v="756" actId="2696"/>
        <pc:sldMkLst>
          <pc:docMk/>
          <pc:sldMk cId="1810087796" sldId="305"/>
        </pc:sldMkLst>
        <pc:spChg chg="add del">
          <ac:chgData name="Luu Thu Ha" userId="e1169fa4e74ca433" providerId="LiveId" clId="{04F90C71-C4BA-46E5-B223-6C73555F6A26}" dt="2021-11-30T15:31:00.824" v="755" actId="478"/>
          <ac:spMkLst>
            <pc:docMk/>
            <pc:sldMk cId="1810087796" sldId="305"/>
            <ac:spMk id="3" creationId="{36C1FAFE-6922-4A08-A665-57291299AAF1}"/>
          </ac:spMkLst>
        </pc:spChg>
      </pc:sldChg>
      <pc:sldChg chg="add del ord">
        <pc:chgData name="Luu Thu Ha" userId="e1169fa4e74ca433" providerId="LiveId" clId="{04F90C71-C4BA-46E5-B223-6C73555F6A26}" dt="2021-11-30T15:32:42.255" v="791" actId="2696"/>
        <pc:sldMkLst>
          <pc:docMk/>
          <pc:sldMk cId="690680586" sldId="306"/>
        </pc:sldMkLst>
      </pc:sldChg>
      <pc:sldChg chg="addSp delSp modSp add mod delAnim modAnim">
        <pc:chgData name="Luu Thu Ha" userId="e1169fa4e74ca433" providerId="LiveId" clId="{04F90C71-C4BA-46E5-B223-6C73555F6A26}" dt="2021-11-30T15:32:03.649" v="786" actId="1076"/>
        <pc:sldMkLst>
          <pc:docMk/>
          <pc:sldMk cId="3120066951" sldId="307"/>
        </pc:sldMkLst>
        <pc:spChg chg="del">
          <ac:chgData name="Luu Thu Ha" userId="e1169fa4e74ca433" providerId="LiveId" clId="{04F90C71-C4BA-46E5-B223-6C73555F6A26}" dt="2021-11-30T15:31:12.853" v="759" actId="478"/>
          <ac:spMkLst>
            <pc:docMk/>
            <pc:sldMk cId="3120066951" sldId="307"/>
            <ac:spMk id="8" creationId="{6B362F19-41AE-4677-9639-39CA94EE1D1D}"/>
          </ac:spMkLst>
        </pc:spChg>
        <pc:spChg chg="del">
          <ac:chgData name="Luu Thu Ha" userId="e1169fa4e74ca433" providerId="LiveId" clId="{04F90C71-C4BA-46E5-B223-6C73555F6A26}" dt="2021-11-30T15:31:10.641" v="757" actId="478"/>
          <ac:spMkLst>
            <pc:docMk/>
            <pc:sldMk cId="3120066951" sldId="307"/>
            <ac:spMk id="10" creationId="{E9783864-1B7B-4D59-A259-9AAFC8D8991B}"/>
          </ac:spMkLst>
        </pc:spChg>
        <pc:spChg chg="del">
          <ac:chgData name="Luu Thu Ha" userId="e1169fa4e74ca433" providerId="LiveId" clId="{04F90C71-C4BA-46E5-B223-6C73555F6A26}" dt="2021-11-30T15:31:11.654" v="758" actId="478"/>
          <ac:spMkLst>
            <pc:docMk/>
            <pc:sldMk cId="3120066951" sldId="307"/>
            <ac:spMk id="11" creationId="{B1BB72F8-B09C-4A4C-A4EC-2556824D6FC4}"/>
          </ac:spMkLst>
        </pc:spChg>
        <pc:spChg chg="add mod">
          <ac:chgData name="Luu Thu Ha" userId="e1169fa4e74ca433" providerId="LiveId" clId="{04F90C71-C4BA-46E5-B223-6C73555F6A26}" dt="2021-11-30T15:31:38.288" v="774" actId="403"/>
          <ac:spMkLst>
            <pc:docMk/>
            <pc:sldMk cId="3120066951" sldId="307"/>
            <ac:spMk id="12" creationId="{537AA010-BF88-428D-9AEC-E35EA7537E62}"/>
          </ac:spMkLst>
        </pc:spChg>
        <pc:spChg chg="add mod">
          <ac:chgData name="Luu Thu Ha" userId="e1169fa4e74ca433" providerId="LiveId" clId="{04F90C71-C4BA-46E5-B223-6C73555F6A26}" dt="2021-11-30T15:31:55.284" v="784" actId="1076"/>
          <ac:spMkLst>
            <pc:docMk/>
            <pc:sldMk cId="3120066951" sldId="307"/>
            <ac:spMk id="13" creationId="{34CCF970-C34E-423E-BFCA-74B6C675120C}"/>
          </ac:spMkLst>
        </pc:spChg>
        <pc:spChg chg="add mod">
          <ac:chgData name="Luu Thu Ha" userId="e1169fa4e74ca433" providerId="LiveId" clId="{04F90C71-C4BA-46E5-B223-6C73555F6A26}" dt="2021-11-30T15:32:03.649" v="786" actId="1076"/>
          <ac:spMkLst>
            <pc:docMk/>
            <pc:sldMk cId="3120066951" sldId="307"/>
            <ac:spMk id="14" creationId="{B0DBACEE-8DDB-4482-A773-DF9D534F3545}"/>
          </ac:spMkLst>
        </pc:spChg>
      </pc:sldChg>
      <pc:sldChg chg="new del">
        <pc:chgData name="Luu Thu Ha" userId="e1169fa4e74ca433" providerId="LiveId" clId="{04F90C71-C4BA-46E5-B223-6C73555F6A26}" dt="2021-11-30T15:32:11.373" v="788" actId="2696"/>
        <pc:sldMkLst>
          <pc:docMk/>
          <pc:sldMk cId="2129050345" sldId="308"/>
        </pc:sldMkLst>
      </pc:sldChg>
      <pc:sldChg chg="new del">
        <pc:chgData name="Luu Thu Ha" userId="e1169fa4e74ca433" providerId="LiveId" clId="{04F90C71-C4BA-46E5-B223-6C73555F6A26}" dt="2021-11-30T15:34:50.976" v="1183" actId="2696"/>
        <pc:sldMkLst>
          <pc:docMk/>
          <pc:sldMk cId="2291060630" sldId="308"/>
        </pc:sldMkLst>
      </pc:sldChg>
      <pc:sldChg chg="modSp add mod ord">
        <pc:chgData name="Luu Thu Ha" userId="e1169fa4e74ca433" providerId="LiveId" clId="{04F90C71-C4BA-46E5-B223-6C73555F6A26}" dt="2021-11-30T15:35:41.174" v="1285" actId="20577"/>
        <pc:sldMkLst>
          <pc:docMk/>
          <pc:sldMk cId="713972964" sldId="309"/>
        </pc:sldMkLst>
        <pc:spChg chg="mod">
          <ac:chgData name="Luu Thu Ha" userId="e1169fa4e74ca433" providerId="LiveId" clId="{04F90C71-C4BA-46E5-B223-6C73555F6A26}" dt="2021-11-30T15:35:21.681" v="1239" actId="20577"/>
          <ac:spMkLst>
            <pc:docMk/>
            <pc:sldMk cId="713972964" sldId="309"/>
            <ac:spMk id="2" creationId="{8FC4638C-3EA7-4827-B819-1C9485D2A510}"/>
          </ac:spMkLst>
        </pc:spChg>
        <pc:spChg chg="mod">
          <ac:chgData name="Luu Thu Ha" userId="e1169fa4e74ca433" providerId="LiveId" clId="{04F90C71-C4BA-46E5-B223-6C73555F6A26}" dt="2021-11-30T15:35:15.950" v="1237" actId="1076"/>
          <ac:spMkLst>
            <pc:docMk/>
            <pc:sldMk cId="713972964" sldId="309"/>
            <ac:spMk id="14" creationId="{B44996DD-90B9-419F-8DD1-C02E141F10E9}"/>
          </ac:spMkLst>
        </pc:spChg>
        <pc:spChg chg="mod">
          <ac:chgData name="Luu Thu Ha" userId="e1169fa4e74ca433" providerId="LiveId" clId="{04F90C71-C4BA-46E5-B223-6C73555F6A26}" dt="2021-11-30T15:35:41.174" v="1285" actId="20577"/>
          <ac:spMkLst>
            <pc:docMk/>
            <pc:sldMk cId="713972964" sldId="309"/>
            <ac:spMk id="16" creationId="{F285A142-98C6-4428-81A5-8BC6B2CD9653}"/>
          </ac:spMkLst>
        </pc:spChg>
      </pc:sldChg>
      <pc:sldChg chg="new del">
        <pc:chgData name="Luu Thu Ha" userId="e1169fa4e74ca433" providerId="LiveId" clId="{04F90C71-C4BA-46E5-B223-6C73555F6A26}" dt="2021-11-30T15:42:48.298" v="1724" actId="2696"/>
        <pc:sldMkLst>
          <pc:docMk/>
          <pc:sldMk cId="704758261" sldId="310"/>
        </pc:sldMkLst>
      </pc:sldChg>
      <pc:sldChg chg="modSp add">
        <pc:chgData name="Luu Thu Ha" userId="e1169fa4e74ca433" providerId="LiveId" clId="{04F90C71-C4BA-46E5-B223-6C73555F6A26}" dt="2021-11-30T15:42:53.267" v="1740" actId="20577"/>
        <pc:sldMkLst>
          <pc:docMk/>
          <pc:sldMk cId="3880765996" sldId="311"/>
        </pc:sldMkLst>
        <pc:graphicFrameChg chg="mod">
          <ac:chgData name="Luu Thu Ha" userId="e1169fa4e74ca433" providerId="LiveId" clId="{04F90C71-C4BA-46E5-B223-6C73555F6A26}" dt="2021-11-30T15:42:53.267" v="1740" actId="20577"/>
          <ac:graphicFrameMkLst>
            <pc:docMk/>
            <pc:sldMk cId="3880765996" sldId="311"/>
            <ac:graphicFrameMk id="4" creationId="{E0771A48-7628-407A-BD4A-7058C0B6640F}"/>
          </ac:graphicFrameMkLst>
        </pc:graphicFrameChg>
      </pc:sldChg>
      <pc:sldChg chg="new del">
        <pc:chgData name="Luu Thu Ha" userId="e1169fa4e74ca433" providerId="LiveId" clId="{04F90C71-C4BA-46E5-B223-6C73555F6A26}" dt="2021-11-30T15:43:34.221" v="1748" actId="2696"/>
        <pc:sldMkLst>
          <pc:docMk/>
          <pc:sldMk cId="3796021151" sldId="312"/>
        </pc:sldMkLst>
      </pc:sldChg>
      <pc:sldChg chg="add del setBg">
        <pc:chgData name="Luu Thu Ha" userId="e1169fa4e74ca433" providerId="LiveId" clId="{04F90C71-C4BA-46E5-B223-6C73555F6A26}" dt="2021-11-30T15:43:32.308" v="1747" actId="2696"/>
        <pc:sldMkLst>
          <pc:docMk/>
          <pc:sldMk cId="1560992258" sldId="313"/>
        </pc:sldMkLst>
      </pc:sldChg>
      <pc:sldChg chg="delSp modSp add mod delAnim">
        <pc:chgData name="Luu Thu Ha" userId="e1169fa4e74ca433" providerId="LiveId" clId="{04F90C71-C4BA-46E5-B223-6C73555F6A26}" dt="2021-11-30T15:44:04.827" v="1778" actId="403"/>
        <pc:sldMkLst>
          <pc:docMk/>
          <pc:sldMk cId="653322323" sldId="314"/>
        </pc:sldMkLst>
        <pc:spChg chg="mod">
          <ac:chgData name="Luu Thu Ha" userId="e1169fa4e74ca433" providerId="LiveId" clId="{04F90C71-C4BA-46E5-B223-6C73555F6A26}" dt="2021-11-30T15:44:04.827" v="1778" actId="403"/>
          <ac:spMkLst>
            <pc:docMk/>
            <pc:sldMk cId="653322323" sldId="314"/>
            <ac:spMk id="14" creationId="{551FF5A0-30D0-4685-AFFB-592DF44775F3}"/>
          </ac:spMkLst>
        </pc:spChg>
        <pc:spChg chg="del">
          <ac:chgData name="Luu Thu Ha" userId="e1169fa4e74ca433" providerId="LiveId" clId="{04F90C71-C4BA-46E5-B223-6C73555F6A26}" dt="2021-11-30T15:43:49.378" v="1750" actId="478"/>
          <ac:spMkLst>
            <pc:docMk/>
            <pc:sldMk cId="653322323" sldId="314"/>
            <ac:spMk id="15" creationId="{055E9735-4598-4C6C-9EF9-E0EC19791311}"/>
          </ac:spMkLst>
        </pc:spChg>
        <pc:grpChg chg="mod">
          <ac:chgData name="Luu Thu Ha" userId="e1169fa4e74ca433" providerId="LiveId" clId="{04F90C71-C4BA-46E5-B223-6C73555F6A26}" dt="2021-11-30T15:43:59.547" v="1771" actId="1076"/>
          <ac:grpSpMkLst>
            <pc:docMk/>
            <pc:sldMk cId="653322323" sldId="314"/>
            <ac:grpSpMk id="9" creationId="{00000000-0000-0000-0000-000000000000}"/>
          </ac:grpSpMkLst>
        </pc:grpChg>
        <pc:grpChg chg="del">
          <ac:chgData name="Luu Thu Ha" userId="e1169fa4e74ca433" providerId="LiveId" clId="{04F90C71-C4BA-46E5-B223-6C73555F6A26}" dt="2021-11-30T15:43:50.938" v="1751" actId="478"/>
          <ac:grpSpMkLst>
            <pc:docMk/>
            <pc:sldMk cId="653322323" sldId="314"/>
            <ac:grpSpMk id="16" creationId="{A94F6148-6BBC-4B79-B9A3-2A067E0F510A}"/>
          </ac:grpSpMkLst>
        </pc:grpChg>
        <pc:picChg chg="del">
          <ac:chgData name="Luu Thu Ha" userId="e1169fa4e74ca433" providerId="LiveId" clId="{04F90C71-C4BA-46E5-B223-6C73555F6A26}" dt="2021-11-30T15:43:47.815" v="1749" actId="478"/>
          <ac:picMkLst>
            <pc:docMk/>
            <pc:sldMk cId="653322323" sldId="314"/>
            <ac:picMk id="2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0253B1-A59D-4775-96B8-0FB061299EB5}" type="doc">
      <dgm:prSet loTypeId="urn:microsoft.com/office/officeart/2005/8/layout/bProcess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0A6951-5117-4D4F-B34A-2EEE252E392D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vi-VN" sz="3200" dirty="0">
              <a:latin typeface="+mj-lt"/>
            </a:rPr>
            <a:t>Ông đô già đánh trống</a:t>
          </a:r>
          <a:endParaRPr lang="en-US" sz="3200" dirty="0">
            <a:latin typeface="+mj-lt"/>
          </a:endParaRPr>
        </a:p>
      </dgm:t>
    </dgm:pt>
    <dgm:pt modelId="{DC0931E4-A138-4798-9EB6-AC9D522F9B8C}" type="parTrans" cxnId="{3AADBA9B-1F34-4FF0-B522-A72A0048118D}">
      <dgm:prSet/>
      <dgm:spPr/>
      <dgm:t>
        <a:bodyPr/>
        <a:lstStyle/>
        <a:p>
          <a:endParaRPr lang="en-US" sz="2400"/>
        </a:p>
      </dgm:t>
    </dgm:pt>
    <dgm:pt modelId="{D48278EB-F82B-4E75-8510-01601F045D41}" type="sibTrans" cxnId="{3AADBA9B-1F34-4FF0-B522-A72A0048118D}">
      <dgm:prSet custT="1"/>
      <dgm:spPr/>
      <dgm:t>
        <a:bodyPr/>
        <a:lstStyle/>
        <a:p>
          <a:endParaRPr lang="en-US" sz="700"/>
        </a:p>
      </dgm:t>
    </dgm:pt>
    <dgm:pt modelId="{06273458-AA5C-4ADA-856F-8658A72D04C4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vi-VN" sz="3200" dirty="0">
              <a:latin typeface="+mj-lt"/>
            </a:rPr>
            <a:t>Quắm Đen quay ra đứng giữa sới, ông Cản Ngũ bước xuống</a:t>
          </a:r>
          <a:endParaRPr lang="en-US" sz="3200" dirty="0">
            <a:latin typeface="+mj-lt"/>
          </a:endParaRPr>
        </a:p>
      </dgm:t>
    </dgm:pt>
    <dgm:pt modelId="{CAA3DDDE-5C37-4EE1-AE56-811F6939A89D}" type="parTrans" cxnId="{E0B8FB6A-CA7E-41DB-B8D2-61A4085D1C25}">
      <dgm:prSet/>
      <dgm:spPr/>
      <dgm:t>
        <a:bodyPr/>
        <a:lstStyle/>
        <a:p>
          <a:endParaRPr lang="en-US" sz="2400"/>
        </a:p>
      </dgm:t>
    </dgm:pt>
    <dgm:pt modelId="{76EC6B84-6813-4C22-96C0-274686303CB3}" type="sibTrans" cxnId="{E0B8FB6A-CA7E-41DB-B8D2-61A4085D1C25}">
      <dgm:prSet custT="1"/>
      <dgm:spPr/>
      <dgm:t>
        <a:bodyPr/>
        <a:lstStyle/>
        <a:p>
          <a:endParaRPr lang="en-US" sz="700"/>
        </a:p>
      </dgm:t>
    </dgm:pt>
    <dgm:pt modelId="{BDDFB7F4-65C9-4691-99AB-49375C88B842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vi-VN" sz="3200" dirty="0">
              <a:latin typeface="+mj-lt"/>
            </a:rPr>
            <a:t>Quắm Đen lăn xả vào ông Cản Ngũ… Ông Cản Ngũ bỗng bước hụt, mất đà</a:t>
          </a:r>
          <a:r>
            <a:rPr lang="vi-VN" sz="3200" dirty="0"/>
            <a:t>.</a:t>
          </a:r>
          <a:endParaRPr lang="en-US" sz="3200" dirty="0"/>
        </a:p>
      </dgm:t>
    </dgm:pt>
    <dgm:pt modelId="{E804107E-0E77-472A-9438-550F68B6AA65}" type="parTrans" cxnId="{A7695030-8C6A-4A45-921C-78A539B4CF12}">
      <dgm:prSet/>
      <dgm:spPr/>
      <dgm:t>
        <a:bodyPr/>
        <a:lstStyle/>
        <a:p>
          <a:endParaRPr lang="en-US" sz="2400"/>
        </a:p>
      </dgm:t>
    </dgm:pt>
    <dgm:pt modelId="{FCA5331E-4655-40B8-AFCC-E9B1138E892C}" type="sibTrans" cxnId="{A7695030-8C6A-4A45-921C-78A539B4CF12}">
      <dgm:prSet custT="1"/>
      <dgm:spPr/>
      <dgm:t>
        <a:bodyPr/>
        <a:lstStyle/>
        <a:p>
          <a:endParaRPr lang="en-US" sz="700"/>
        </a:p>
      </dgm:t>
    </dgm:pt>
    <dgm:pt modelId="{3941AF1E-2748-41EF-BDCB-311D56414E59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vi-VN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Ông Cản Ngũ chưa ngã, lật ngược tình thế và giành chiến thắng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0CC3CE-D407-4E67-8232-47E0C3680A3B}" type="parTrans" cxnId="{286452D3-FDA4-4444-B986-82406D5A2B94}">
      <dgm:prSet/>
      <dgm:spPr/>
      <dgm:t>
        <a:bodyPr/>
        <a:lstStyle/>
        <a:p>
          <a:endParaRPr lang="en-US" sz="2400"/>
        </a:p>
      </dgm:t>
    </dgm:pt>
    <dgm:pt modelId="{E322DD5A-59FB-4DA4-A176-534BDE4D4126}" type="sibTrans" cxnId="{286452D3-FDA4-4444-B986-82406D5A2B94}">
      <dgm:prSet custT="1"/>
      <dgm:spPr/>
      <dgm:t>
        <a:bodyPr/>
        <a:lstStyle/>
        <a:p>
          <a:endParaRPr lang="en-US" sz="700"/>
        </a:p>
      </dgm:t>
    </dgm:pt>
    <dgm:pt modelId="{D4FA3BC6-9DA2-4CAF-830E-10DB3DE31B33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vi-VN" sz="3200" dirty="0">
              <a:latin typeface="+mj-lt"/>
            </a:rPr>
            <a:t>Keo vật bị đánh bại</a:t>
          </a:r>
          <a:r>
            <a:rPr lang="vi-VN" sz="3200" dirty="0"/>
            <a:t>.</a:t>
          </a:r>
          <a:endParaRPr lang="en-US" sz="3200" dirty="0"/>
        </a:p>
      </dgm:t>
    </dgm:pt>
    <dgm:pt modelId="{E4ED161B-9244-4A67-BFB6-3DE9A400BE41}" type="parTrans" cxnId="{15E1C5CD-068B-4334-A79E-A6326CE5DCD9}">
      <dgm:prSet/>
      <dgm:spPr/>
      <dgm:t>
        <a:bodyPr/>
        <a:lstStyle/>
        <a:p>
          <a:endParaRPr lang="en-US" sz="2400"/>
        </a:p>
      </dgm:t>
    </dgm:pt>
    <dgm:pt modelId="{77C86DB8-DB4D-4DEA-BFAF-0D4A711C99A5}" type="sibTrans" cxnId="{15E1C5CD-068B-4334-A79E-A6326CE5DCD9}">
      <dgm:prSet/>
      <dgm:spPr/>
      <dgm:t>
        <a:bodyPr/>
        <a:lstStyle/>
        <a:p>
          <a:endParaRPr lang="en-US" sz="2400"/>
        </a:p>
      </dgm:t>
    </dgm:pt>
    <dgm:pt modelId="{10ABBACD-0067-4A87-821C-558D59571B3E}" type="pres">
      <dgm:prSet presAssocID="{E40253B1-A59D-4775-96B8-0FB061299EB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257CFA-0D41-4762-A241-AF51EF45A7F5}" type="pres">
      <dgm:prSet presAssocID="{C70A6951-5117-4D4F-B34A-2EEE252E392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9B34CE-E03C-4BEE-9FD5-C5AE3BECAF6C}" type="pres">
      <dgm:prSet presAssocID="{D48278EB-F82B-4E75-8510-01601F045D41}" presName="sibTrans" presStyleLbl="sibTrans1D1" presStyleIdx="0" presStyleCnt="4"/>
      <dgm:spPr/>
      <dgm:t>
        <a:bodyPr/>
        <a:lstStyle/>
        <a:p>
          <a:endParaRPr lang="en-US"/>
        </a:p>
      </dgm:t>
    </dgm:pt>
    <dgm:pt modelId="{0BBDB751-702B-46B0-9649-57DA23E0DBD9}" type="pres">
      <dgm:prSet presAssocID="{D48278EB-F82B-4E75-8510-01601F045D41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0C15A4DE-71CF-4C78-843F-01718ADDAC24}" type="pres">
      <dgm:prSet presAssocID="{06273458-AA5C-4ADA-856F-8658A72D04C4}" presName="node" presStyleLbl="node1" presStyleIdx="1" presStyleCnt="5" custScaleX="1202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80BBCD-0AC0-40BB-AAD1-53964DE7EB4F}" type="pres">
      <dgm:prSet presAssocID="{76EC6B84-6813-4C22-96C0-274686303CB3}" presName="sibTrans" presStyleLbl="sibTrans1D1" presStyleIdx="1" presStyleCnt="4"/>
      <dgm:spPr/>
      <dgm:t>
        <a:bodyPr/>
        <a:lstStyle/>
        <a:p>
          <a:endParaRPr lang="en-US"/>
        </a:p>
      </dgm:t>
    </dgm:pt>
    <dgm:pt modelId="{3DA54F7C-3249-4B65-8DAE-71A90A8AFF05}" type="pres">
      <dgm:prSet presAssocID="{76EC6B84-6813-4C22-96C0-274686303CB3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CC864923-BE14-44B3-81A1-4FCFADEE7764}" type="pres">
      <dgm:prSet presAssocID="{BDDFB7F4-65C9-4691-99AB-49375C88B842}" presName="node" presStyleLbl="node1" presStyleIdx="2" presStyleCnt="5" custScaleX="1346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62D7B1-FBF4-464E-8E25-A5D2E6F1B6A1}" type="pres">
      <dgm:prSet presAssocID="{FCA5331E-4655-40B8-AFCC-E9B1138E892C}" presName="sibTrans" presStyleLbl="sibTrans1D1" presStyleIdx="2" presStyleCnt="4"/>
      <dgm:spPr/>
      <dgm:t>
        <a:bodyPr/>
        <a:lstStyle/>
        <a:p>
          <a:endParaRPr lang="en-US"/>
        </a:p>
      </dgm:t>
    </dgm:pt>
    <dgm:pt modelId="{7B6C46D2-0BCF-41FF-A35F-F5FA222C35A8}" type="pres">
      <dgm:prSet presAssocID="{FCA5331E-4655-40B8-AFCC-E9B1138E892C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60A69EE4-B3CF-4A9E-B654-D3A6A6F6EB5F}" type="pres">
      <dgm:prSet presAssocID="{3941AF1E-2748-41EF-BDCB-311D56414E59}" presName="node" presStyleLbl="node1" presStyleIdx="3" presStyleCnt="5" custScaleX="118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D3B2FC-8BF0-4007-8972-7CC8F657F73C}" type="pres">
      <dgm:prSet presAssocID="{E322DD5A-59FB-4DA4-A176-534BDE4D4126}" presName="sibTrans" presStyleLbl="sibTrans1D1" presStyleIdx="3" presStyleCnt="4"/>
      <dgm:spPr/>
      <dgm:t>
        <a:bodyPr/>
        <a:lstStyle/>
        <a:p>
          <a:endParaRPr lang="en-US"/>
        </a:p>
      </dgm:t>
    </dgm:pt>
    <dgm:pt modelId="{D4EAC9AB-A61E-4032-A864-3B3FFA8AE6D1}" type="pres">
      <dgm:prSet presAssocID="{E322DD5A-59FB-4DA4-A176-534BDE4D4126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075D96C5-6865-4A5D-9CF1-B782535AA0B4}" type="pres">
      <dgm:prSet presAssocID="{D4FA3BC6-9DA2-4CAF-830E-10DB3DE31B3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695030-8C6A-4A45-921C-78A539B4CF12}" srcId="{E40253B1-A59D-4775-96B8-0FB061299EB5}" destId="{BDDFB7F4-65C9-4691-99AB-49375C88B842}" srcOrd="2" destOrd="0" parTransId="{E804107E-0E77-472A-9438-550F68B6AA65}" sibTransId="{FCA5331E-4655-40B8-AFCC-E9B1138E892C}"/>
    <dgm:cxn modelId="{33675601-2A17-4506-A85D-FB804C5B8374}" type="presOf" srcId="{E322DD5A-59FB-4DA4-A176-534BDE4D4126}" destId="{D4EAC9AB-A61E-4032-A864-3B3FFA8AE6D1}" srcOrd="1" destOrd="0" presId="urn:microsoft.com/office/officeart/2005/8/layout/bProcess3"/>
    <dgm:cxn modelId="{7FD656FF-D793-47A7-9736-E5592B8EC732}" type="presOf" srcId="{FCA5331E-4655-40B8-AFCC-E9B1138E892C}" destId="{7B6C46D2-0BCF-41FF-A35F-F5FA222C35A8}" srcOrd="1" destOrd="0" presId="urn:microsoft.com/office/officeart/2005/8/layout/bProcess3"/>
    <dgm:cxn modelId="{E0B8FB6A-CA7E-41DB-B8D2-61A4085D1C25}" srcId="{E40253B1-A59D-4775-96B8-0FB061299EB5}" destId="{06273458-AA5C-4ADA-856F-8658A72D04C4}" srcOrd="1" destOrd="0" parTransId="{CAA3DDDE-5C37-4EE1-AE56-811F6939A89D}" sibTransId="{76EC6B84-6813-4C22-96C0-274686303CB3}"/>
    <dgm:cxn modelId="{3AADBA9B-1F34-4FF0-B522-A72A0048118D}" srcId="{E40253B1-A59D-4775-96B8-0FB061299EB5}" destId="{C70A6951-5117-4D4F-B34A-2EEE252E392D}" srcOrd="0" destOrd="0" parTransId="{DC0931E4-A138-4798-9EB6-AC9D522F9B8C}" sibTransId="{D48278EB-F82B-4E75-8510-01601F045D41}"/>
    <dgm:cxn modelId="{8AD1C374-FFA8-41EF-8B94-A4C0D44842F5}" type="presOf" srcId="{C70A6951-5117-4D4F-B34A-2EEE252E392D}" destId="{08257CFA-0D41-4762-A241-AF51EF45A7F5}" srcOrd="0" destOrd="0" presId="urn:microsoft.com/office/officeart/2005/8/layout/bProcess3"/>
    <dgm:cxn modelId="{9BA48791-C7EA-4261-809F-0BCE593C6E05}" type="presOf" srcId="{E322DD5A-59FB-4DA4-A176-534BDE4D4126}" destId="{60D3B2FC-8BF0-4007-8972-7CC8F657F73C}" srcOrd="0" destOrd="0" presId="urn:microsoft.com/office/officeart/2005/8/layout/bProcess3"/>
    <dgm:cxn modelId="{31BAC4C0-92FF-4F56-8120-D0386EC69931}" type="presOf" srcId="{06273458-AA5C-4ADA-856F-8658A72D04C4}" destId="{0C15A4DE-71CF-4C78-843F-01718ADDAC24}" srcOrd="0" destOrd="0" presId="urn:microsoft.com/office/officeart/2005/8/layout/bProcess3"/>
    <dgm:cxn modelId="{D570A971-F19F-4287-9601-7F9C0A3B8417}" type="presOf" srcId="{D48278EB-F82B-4E75-8510-01601F045D41}" destId="{0BBDB751-702B-46B0-9649-57DA23E0DBD9}" srcOrd="1" destOrd="0" presId="urn:microsoft.com/office/officeart/2005/8/layout/bProcess3"/>
    <dgm:cxn modelId="{70BF380A-9782-443F-9CEA-204E3BC119AD}" type="presOf" srcId="{BDDFB7F4-65C9-4691-99AB-49375C88B842}" destId="{CC864923-BE14-44B3-81A1-4FCFADEE7764}" srcOrd="0" destOrd="0" presId="urn:microsoft.com/office/officeart/2005/8/layout/bProcess3"/>
    <dgm:cxn modelId="{E0C8625E-8F52-44EC-970F-A033F6CBA7AD}" type="presOf" srcId="{76EC6B84-6813-4C22-96C0-274686303CB3}" destId="{3DA54F7C-3249-4B65-8DAE-71A90A8AFF05}" srcOrd="1" destOrd="0" presId="urn:microsoft.com/office/officeart/2005/8/layout/bProcess3"/>
    <dgm:cxn modelId="{49344AF8-54F7-41B5-87D4-D034E5782609}" type="presOf" srcId="{E40253B1-A59D-4775-96B8-0FB061299EB5}" destId="{10ABBACD-0067-4A87-821C-558D59571B3E}" srcOrd="0" destOrd="0" presId="urn:microsoft.com/office/officeart/2005/8/layout/bProcess3"/>
    <dgm:cxn modelId="{15E1C5CD-068B-4334-A79E-A6326CE5DCD9}" srcId="{E40253B1-A59D-4775-96B8-0FB061299EB5}" destId="{D4FA3BC6-9DA2-4CAF-830E-10DB3DE31B33}" srcOrd="4" destOrd="0" parTransId="{E4ED161B-9244-4A67-BFB6-3DE9A400BE41}" sibTransId="{77C86DB8-DB4D-4DEA-BFAF-0D4A711C99A5}"/>
    <dgm:cxn modelId="{7C7B2FED-E971-4216-A440-169B61EE41D2}" type="presOf" srcId="{3941AF1E-2748-41EF-BDCB-311D56414E59}" destId="{60A69EE4-B3CF-4A9E-B654-D3A6A6F6EB5F}" srcOrd="0" destOrd="0" presId="urn:microsoft.com/office/officeart/2005/8/layout/bProcess3"/>
    <dgm:cxn modelId="{EA51D4EF-D5E5-4FA2-863F-EE2A0639DF03}" type="presOf" srcId="{FCA5331E-4655-40B8-AFCC-E9B1138E892C}" destId="{1B62D7B1-FBF4-464E-8E25-A5D2E6F1B6A1}" srcOrd="0" destOrd="0" presId="urn:microsoft.com/office/officeart/2005/8/layout/bProcess3"/>
    <dgm:cxn modelId="{42488617-F97F-479A-B88E-DDBF67A9BEC1}" type="presOf" srcId="{D48278EB-F82B-4E75-8510-01601F045D41}" destId="{E09B34CE-E03C-4BEE-9FD5-C5AE3BECAF6C}" srcOrd="0" destOrd="0" presId="urn:microsoft.com/office/officeart/2005/8/layout/bProcess3"/>
    <dgm:cxn modelId="{D3892024-EEC8-4ECD-B614-04FD70A63D83}" type="presOf" srcId="{D4FA3BC6-9DA2-4CAF-830E-10DB3DE31B33}" destId="{075D96C5-6865-4A5D-9CF1-B782535AA0B4}" srcOrd="0" destOrd="0" presId="urn:microsoft.com/office/officeart/2005/8/layout/bProcess3"/>
    <dgm:cxn modelId="{7E4F7C23-2EFA-449A-A422-1CA0D18BFCDF}" type="presOf" srcId="{76EC6B84-6813-4C22-96C0-274686303CB3}" destId="{D480BBCD-0AC0-40BB-AAD1-53964DE7EB4F}" srcOrd="0" destOrd="0" presId="urn:microsoft.com/office/officeart/2005/8/layout/bProcess3"/>
    <dgm:cxn modelId="{286452D3-FDA4-4444-B986-82406D5A2B94}" srcId="{E40253B1-A59D-4775-96B8-0FB061299EB5}" destId="{3941AF1E-2748-41EF-BDCB-311D56414E59}" srcOrd="3" destOrd="0" parTransId="{E60CC3CE-D407-4E67-8232-47E0C3680A3B}" sibTransId="{E322DD5A-59FB-4DA4-A176-534BDE4D4126}"/>
    <dgm:cxn modelId="{404CD21C-E215-4FFB-8D57-CB94F6C5D99B}" type="presParOf" srcId="{10ABBACD-0067-4A87-821C-558D59571B3E}" destId="{08257CFA-0D41-4762-A241-AF51EF45A7F5}" srcOrd="0" destOrd="0" presId="urn:microsoft.com/office/officeart/2005/8/layout/bProcess3"/>
    <dgm:cxn modelId="{4DECE9AC-F2A5-4461-915B-13FFCEF32A32}" type="presParOf" srcId="{10ABBACD-0067-4A87-821C-558D59571B3E}" destId="{E09B34CE-E03C-4BEE-9FD5-C5AE3BECAF6C}" srcOrd="1" destOrd="0" presId="urn:microsoft.com/office/officeart/2005/8/layout/bProcess3"/>
    <dgm:cxn modelId="{D57DFA5C-54FE-45E2-9FB7-A4917F229BE0}" type="presParOf" srcId="{E09B34CE-E03C-4BEE-9FD5-C5AE3BECAF6C}" destId="{0BBDB751-702B-46B0-9649-57DA23E0DBD9}" srcOrd="0" destOrd="0" presId="urn:microsoft.com/office/officeart/2005/8/layout/bProcess3"/>
    <dgm:cxn modelId="{FB588F0C-7E19-4823-B531-41C7F6E6145D}" type="presParOf" srcId="{10ABBACD-0067-4A87-821C-558D59571B3E}" destId="{0C15A4DE-71CF-4C78-843F-01718ADDAC24}" srcOrd="2" destOrd="0" presId="urn:microsoft.com/office/officeart/2005/8/layout/bProcess3"/>
    <dgm:cxn modelId="{D2D9A73A-07AF-4377-AD29-2E9747C7651B}" type="presParOf" srcId="{10ABBACD-0067-4A87-821C-558D59571B3E}" destId="{D480BBCD-0AC0-40BB-AAD1-53964DE7EB4F}" srcOrd="3" destOrd="0" presId="urn:microsoft.com/office/officeart/2005/8/layout/bProcess3"/>
    <dgm:cxn modelId="{E7DDEDDE-6254-41C4-91BD-9747344D9A46}" type="presParOf" srcId="{D480BBCD-0AC0-40BB-AAD1-53964DE7EB4F}" destId="{3DA54F7C-3249-4B65-8DAE-71A90A8AFF05}" srcOrd="0" destOrd="0" presId="urn:microsoft.com/office/officeart/2005/8/layout/bProcess3"/>
    <dgm:cxn modelId="{635CCE50-6163-4323-ACD2-886A9B1F94A5}" type="presParOf" srcId="{10ABBACD-0067-4A87-821C-558D59571B3E}" destId="{CC864923-BE14-44B3-81A1-4FCFADEE7764}" srcOrd="4" destOrd="0" presId="urn:microsoft.com/office/officeart/2005/8/layout/bProcess3"/>
    <dgm:cxn modelId="{B7DC0F3C-D4E9-44F1-BF51-8BA6AEBA657C}" type="presParOf" srcId="{10ABBACD-0067-4A87-821C-558D59571B3E}" destId="{1B62D7B1-FBF4-464E-8E25-A5D2E6F1B6A1}" srcOrd="5" destOrd="0" presId="urn:microsoft.com/office/officeart/2005/8/layout/bProcess3"/>
    <dgm:cxn modelId="{980E2AAF-D2EB-4F62-AFC5-5CF2D2840981}" type="presParOf" srcId="{1B62D7B1-FBF4-464E-8E25-A5D2E6F1B6A1}" destId="{7B6C46D2-0BCF-41FF-A35F-F5FA222C35A8}" srcOrd="0" destOrd="0" presId="urn:microsoft.com/office/officeart/2005/8/layout/bProcess3"/>
    <dgm:cxn modelId="{8E899CA6-55D2-4A47-AEDA-63BF379B628D}" type="presParOf" srcId="{10ABBACD-0067-4A87-821C-558D59571B3E}" destId="{60A69EE4-B3CF-4A9E-B654-D3A6A6F6EB5F}" srcOrd="6" destOrd="0" presId="urn:microsoft.com/office/officeart/2005/8/layout/bProcess3"/>
    <dgm:cxn modelId="{E5E799ED-2E33-470E-A540-D4B99E0AED3E}" type="presParOf" srcId="{10ABBACD-0067-4A87-821C-558D59571B3E}" destId="{60D3B2FC-8BF0-4007-8972-7CC8F657F73C}" srcOrd="7" destOrd="0" presId="urn:microsoft.com/office/officeart/2005/8/layout/bProcess3"/>
    <dgm:cxn modelId="{080E77EB-52A5-4618-BEEE-3D7E3E0952F1}" type="presParOf" srcId="{60D3B2FC-8BF0-4007-8972-7CC8F657F73C}" destId="{D4EAC9AB-A61E-4032-A864-3B3FFA8AE6D1}" srcOrd="0" destOrd="0" presId="urn:microsoft.com/office/officeart/2005/8/layout/bProcess3"/>
    <dgm:cxn modelId="{B98D6170-738C-4DBE-B1CB-7623F07A55C1}" type="presParOf" srcId="{10ABBACD-0067-4A87-821C-558D59571B3E}" destId="{075D96C5-6865-4A5D-9CF1-B782535AA0B4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E7DC3B-A29F-49B4-B0B6-9E16CC390129}" type="doc">
      <dgm:prSet loTypeId="urn:microsoft.com/office/officeart/2011/layout/CircleProcess" loCatId="process" qsTypeId="urn:microsoft.com/office/officeart/2005/8/quickstyle/simple1" qsCatId="simple" csTypeId="urn:microsoft.com/office/officeart/2005/8/colors/colorful5" csCatId="colorful" phldr="1"/>
      <dgm:spPr/>
    </dgm:pt>
    <dgm:pt modelId="{5BAB7439-3E64-443E-9B3A-B85D21B3D205}">
      <dgm:prSet phldrT="[Text]" custT="1"/>
      <dgm:spPr/>
      <dgm:t>
        <a:bodyPr/>
        <a:lstStyle/>
        <a:p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endParaRPr lang="en-US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8C2FC6-BD3B-4F78-8D00-4264AEAB5FBD}" type="parTrans" cxnId="{F6782687-9499-423E-B9D3-9EE6C026D915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CDA3A-4F32-4003-AF46-488BED40DFE4}" type="sibTrans" cxnId="{F6782687-9499-423E-B9D3-9EE6C026D915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99BC6-6309-49AB-B80C-49379FBACA57}">
      <dgm:prSet phldrT="[Text]" custT="1"/>
      <dgm:spPr/>
      <dgm:t>
        <a:bodyPr/>
        <a:lstStyle/>
        <a:p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Tìm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tưởng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tin.</a:t>
          </a:r>
        </a:p>
      </dgm:t>
    </dgm:pt>
    <dgm:pt modelId="{09F3EBF9-DD8F-4D5A-B4C5-C8BA3452FBF2}" type="parTrans" cxnId="{2B05A9EE-9286-4BE7-A7EC-3EBC8DAD8925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77BC3-8768-433D-817E-91C93CEC7868}" type="sibTrans" cxnId="{2B05A9EE-9286-4BE7-A7EC-3EBC8DAD8925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1F1504-A7E4-4EF1-8100-0A40D82DE0F2}">
      <dgm:prSet phldrT="[Text]" custT="1"/>
      <dgm:spPr/>
      <dgm:t>
        <a:bodyPr/>
        <a:lstStyle/>
        <a:p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dàn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ý</a:t>
          </a:r>
        </a:p>
      </dgm:t>
    </dgm:pt>
    <dgm:pt modelId="{11FDA165-8E29-4308-ACEB-2345EDFA7BF6}" type="parTrans" cxnId="{4ABADF06-7A3F-406C-BE0A-A1FB7F39C788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629F0C-A1C0-4AD4-BA3C-3A9781B0AC14}" type="sibTrans" cxnId="{4ABADF06-7A3F-406C-BE0A-A1FB7F39C788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6E44F2-3CD6-497A-87DF-AC31013A228E}">
      <dgm:prSet phldrT="[Text]" custT="1"/>
      <dgm:spPr/>
      <dgm:t>
        <a:bodyPr/>
        <a:lstStyle/>
        <a:p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Viết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thảo</a:t>
          </a:r>
          <a:endParaRPr lang="en-US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9948F9-A219-4409-B4D7-694DCAF2BCE7}" type="parTrans" cxnId="{38E734F7-6B9E-413E-8F5B-35DEA4DD3DBF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D0712-B086-447F-9142-0FFF7348DA99}" type="sibTrans" cxnId="{38E734F7-6B9E-413E-8F5B-35DEA4DD3DBF}">
      <dgm:prSet/>
      <dgm:spPr/>
      <dgm:t>
        <a:bodyPr/>
        <a:lstStyle/>
        <a:p>
          <a:endParaRPr lang="en-US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003AE5-2F88-4DAA-A336-724AAB6B914A}">
      <dgm:prSet phldrT="[Text]" custT="1"/>
      <dgm:spPr/>
      <dgm:t>
        <a:bodyPr/>
        <a:lstStyle/>
        <a:p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Chỉnh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sửa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chia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sẻ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74B56CD0-A93B-4995-B2F7-77FFFAD33B44}" type="parTrans" cxnId="{831C97F0-BEE2-499B-B5D8-A5C04193914B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F42F4-A1F3-4DF2-B0B7-716437044817}" type="sibTrans" cxnId="{831C97F0-BEE2-499B-B5D8-A5C04193914B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C0CA8C-C3AE-425D-9B7E-162B8391802D}" type="pres">
      <dgm:prSet presAssocID="{FBE7DC3B-A29F-49B4-B0B6-9E16CC390129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88EA552-2014-48CE-89E2-3E5788B9E215}" type="pres">
      <dgm:prSet presAssocID="{18003AE5-2F88-4DAA-A336-724AAB6B914A}" presName="Accent5" presStyleCnt="0"/>
      <dgm:spPr/>
    </dgm:pt>
    <dgm:pt modelId="{9D272564-BF35-4B29-A8B6-B44F03E3962E}" type="pres">
      <dgm:prSet presAssocID="{18003AE5-2F88-4DAA-A336-724AAB6B914A}" presName="Accent" presStyleLbl="node1" presStyleIdx="0" presStyleCnt="5"/>
      <dgm:spPr/>
    </dgm:pt>
    <dgm:pt modelId="{037372F8-9D82-4E8E-BAE7-7445CA2BF9FE}" type="pres">
      <dgm:prSet presAssocID="{18003AE5-2F88-4DAA-A336-724AAB6B914A}" presName="ParentBackground5" presStyleCnt="0"/>
      <dgm:spPr/>
    </dgm:pt>
    <dgm:pt modelId="{CAC48EEE-4FBE-4E66-BB84-EC13C5E13E1B}" type="pres">
      <dgm:prSet presAssocID="{18003AE5-2F88-4DAA-A336-724AAB6B914A}" presName="ParentBackground" presStyleLbl="fgAcc1" presStyleIdx="0" presStyleCnt="5"/>
      <dgm:spPr/>
      <dgm:t>
        <a:bodyPr/>
        <a:lstStyle/>
        <a:p>
          <a:endParaRPr lang="en-US"/>
        </a:p>
      </dgm:t>
    </dgm:pt>
    <dgm:pt modelId="{BAF4CC86-BAF7-42D8-8592-C7B557F5647D}" type="pres">
      <dgm:prSet presAssocID="{18003AE5-2F88-4DAA-A336-724AAB6B914A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DB4171-C3DC-4C20-97BD-179EDFF9D934}" type="pres">
      <dgm:prSet presAssocID="{136E44F2-3CD6-497A-87DF-AC31013A228E}" presName="Accent4" presStyleCnt="0"/>
      <dgm:spPr/>
    </dgm:pt>
    <dgm:pt modelId="{1425CE14-B837-4796-91D7-4A8E792A3A3C}" type="pres">
      <dgm:prSet presAssocID="{136E44F2-3CD6-497A-87DF-AC31013A228E}" presName="Accent" presStyleLbl="node1" presStyleIdx="1" presStyleCnt="5"/>
      <dgm:spPr/>
    </dgm:pt>
    <dgm:pt modelId="{12A93B23-F391-4736-A450-89F767A68D91}" type="pres">
      <dgm:prSet presAssocID="{136E44F2-3CD6-497A-87DF-AC31013A228E}" presName="ParentBackground4" presStyleCnt="0"/>
      <dgm:spPr/>
    </dgm:pt>
    <dgm:pt modelId="{6AAAB954-A64B-4019-AD5D-300C5FC2ADF0}" type="pres">
      <dgm:prSet presAssocID="{136E44F2-3CD6-497A-87DF-AC31013A228E}" presName="ParentBackground" presStyleLbl="fgAcc1" presStyleIdx="1" presStyleCnt="5"/>
      <dgm:spPr/>
      <dgm:t>
        <a:bodyPr/>
        <a:lstStyle/>
        <a:p>
          <a:endParaRPr lang="en-US"/>
        </a:p>
      </dgm:t>
    </dgm:pt>
    <dgm:pt modelId="{0F57CF40-8B52-40FB-BF9A-8BCB50D2B9B2}" type="pres">
      <dgm:prSet presAssocID="{136E44F2-3CD6-497A-87DF-AC31013A228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4B12AD-F960-412B-B9CC-868CD7EDE8F6}" type="pres">
      <dgm:prSet presAssocID="{7F1F1504-A7E4-4EF1-8100-0A40D82DE0F2}" presName="Accent3" presStyleCnt="0"/>
      <dgm:spPr/>
    </dgm:pt>
    <dgm:pt modelId="{2A3A327B-8CF6-4BA9-B808-E3CD2F0F88F9}" type="pres">
      <dgm:prSet presAssocID="{7F1F1504-A7E4-4EF1-8100-0A40D82DE0F2}" presName="Accent" presStyleLbl="node1" presStyleIdx="2" presStyleCnt="5"/>
      <dgm:spPr/>
    </dgm:pt>
    <dgm:pt modelId="{21A48934-006C-4C6F-BDCB-19C41A9934BF}" type="pres">
      <dgm:prSet presAssocID="{7F1F1504-A7E4-4EF1-8100-0A40D82DE0F2}" presName="ParentBackground3" presStyleCnt="0"/>
      <dgm:spPr/>
    </dgm:pt>
    <dgm:pt modelId="{CBA559F4-AF96-45C3-BA91-BEC368679E7A}" type="pres">
      <dgm:prSet presAssocID="{7F1F1504-A7E4-4EF1-8100-0A40D82DE0F2}" presName="ParentBackground" presStyleLbl="fgAcc1" presStyleIdx="2" presStyleCnt="5"/>
      <dgm:spPr/>
      <dgm:t>
        <a:bodyPr/>
        <a:lstStyle/>
        <a:p>
          <a:endParaRPr lang="en-US"/>
        </a:p>
      </dgm:t>
    </dgm:pt>
    <dgm:pt modelId="{07AE40DF-E9E5-4B90-A92D-2CEFCF63199A}" type="pres">
      <dgm:prSet presAssocID="{7F1F1504-A7E4-4EF1-8100-0A40D82DE0F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84700-A006-40CC-926E-74D4CCD71E2F}" type="pres">
      <dgm:prSet presAssocID="{0E299BC6-6309-49AB-B80C-49379FBACA57}" presName="Accent2" presStyleCnt="0"/>
      <dgm:spPr/>
    </dgm:pt>
    <dgm:pt modelId="{4E8A3309-EA6E-425A-BCA2-D107C72CB7B8}" type="pres">
      <dgm:prSet presAssocID="{0E299BC6-6309-49AB-B80C-49379FBACA57}" presName="Accent" presStyleLbl="node1" presStyleIdx="3" presStyleCnt="5"/>
      <dgm:spPr/>
    </dgm:pt>
    <dgm:pt modelId="{5CA6C8CF-F2C0-4224-907C-AB284F9002BE}" type="pres">
      <dgm:prSet presAssocID="{0E299BC6-6309-49AB-B80C-49379FBACA57}" presName="ParentBackground2" presStyleCnt="0"/>
      <dgm:spPr/>
    </dgm:pt>
    <dgm:pt modelId="{29222FEA-3D42-4AFA-B575-22E00E993F9C}" type="pres">
      <dgm:prSet presAssocID="{0E299BC6-6309-49AB-B80C-49379FBACA57}" presName="ParentBackground" presStyleLbl="fgAcc1" presStyleIdx="3" presStyleCnt="5"/>
      <dgm:spPr/>
      <dgm:t>
        <a:bodyPr/>
        <a:lstStyle/>
        <a:p>
          <a:endParaRPr lang="en-US"/>
        </a:p>
      </dgm:t>
    </dgm:pt>
    <dgm:pt modelId="{86CF13FF-3599-47EA-B19C-4D34E5433249}" type="pres">
      <dgm:prSet presAssocID="{0E299BC6-6309-49AB-B80C-49379FBACA57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5518D4-45E0-4943-8C58-CB49EC2A25E0}" type="pres">
      <dgm:prSet presAssocID="{5BAB7439-3E64-443E-9B3A-B85D21B3D205}" presName="Accent1" presStyleCnt="0"/>
      <dgm:spPr/>
    </dgm:pt>
    <dgm:pt modelId="{1079662E-1B49-45A3-9319-CEF769C88C9E}" type="pres">
      <dgm:prSet presAssocID="{5BAB7439-3E64-443E-9B3A-B85D21B3D205}" presName="Accent" presStyleLbl="node1" presStyleIdx="4" presStyleCnt="5"/>
      <dgm:spPr/>
    </dgm:pt>
    <dgm:pt modelId="{4DC347C4-3F3D-42A4-8367-10B11A299B19}" type="pres">
      <dgm:prSet presAssocID="{5BAB7439-3E64-443E-9B3A-B85D21B3D205}" presName="ParentBackground1" presStyleCnt="0"/>
      <dgm:spPr/>
    </dgm:pt>
    <dgm:pt modelId="{55A5F7E3-66C2-4639-9FD4-26EAE09BADC4}" type="pres">
      <dgm:prSet presAssocID="{5BAB7439-3E64-443E-9B3A-B85D21B3D205}" presName="ParentBackground" presStyleLbl="fgAcc1" presStyleIdx="4" presStyleCnt="5"/>
      <dgm:spPr/>
      <dgm:t>
        <a:bodyPr/>
        <a:lstStyle/>
        <a:p>
          <a:endParaRPr lang="en-US"/>
        </a:p>
      </dgm:t>
    </dgm:pt>
    <dgm:pt modelId="{217D3833-D07F-40D8-898B-443CAE2C30A6}" type="pres">
      <dgm:prSet presAssocID="{5BAB7439-3E64-443E-9B3A-B85D21B3D205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E52849-15C5-4357-993E-874DDBA50E29}" type="presOf" srcId="{5BAB7439-3E64-443E-9B3A-B85D21B3D205}" destId="{55A5F7E3-66C2-4639-9FD4-26EAE09BADC4}" srcOrd="0" destOrd="0" presId="urn:microsoft.com/office/officeart/2011/layout/CircleProcess"/>
    <dgm:cxn modelId="{6E88EE54-C5C3-483D-8CCC-21DF730A67EB}" type="presOf" srcId="{7F1F1504-A7E4-4EF1-8100-0A40D82DE0F2}" destId="{CBA559F4-AF96-45C3-BA91-BEC368679E7A}" srcOrd="0" destOrd="0" presId="urn:microsoft.com/office/officeart/2011/layout/CircleProcess"/>
    <dgm:cxn modelId="{2B05A9EE-9286-4BE7-A7EC-3EBC8DAD8925}" srcId="{FBE7DC3B-A29F-49B4-B0B6-9E16CC390129}" destId="{0E299BC6-6309-49AB-B80C-49379FBACA57}" srcOrd="1" destOrd="0" parTransId="{09F3EBF9-DD8F-4D5A-B4C5-C8BA3452FBF2}" sibTransId="{26F77BC3-8768-433D-817E-91C93CEC7868}"/>
    <dgm:cxn modelId="{EBD944FD-043C-4EA0-8325-2B798EF6E7E4}" type="presOf" srcId="{0E299BC6-6309-49AB-B80C-49379FBACA57}" destId="{29222FEA-3D42-4AFA-B575-22E00E993F9C}" srcOrd="0" destOrd="0" presId="urn:microsoft.com/office/officeart/2011/layout/CircleProcess"/>
    <dgm:cxn modelId="{625FBBE7-B525-4354-A2E2-E896A3090340}" type="presOf" srcId="{18003AE5-2F88-4DAA-A336-724AAB6B914A}" destId="{BAF4CC86-BAF7-42D8-8592-C7B557F5647D}" srcOrd="1" destOrd="0" presId="urn:microsoft.com/office/officeart/2011/layout/CircleProcess"/>
    <dgm:cxn modelId="{4ABADF06-7A3F-406C-BE0A-A1FB7F39C788}" srcId="{FBE7DC3B-A29F-49B4-B0B6-9E16CC390129}" destId="{7F1F1504-A7E4-4EF1-8100-0A40D82DE0F2}" srcOrd="2" destOrd="0" parTransId="{11FDA165-8E29-4308-ACEB-2345EDFA7BF6}" sibTransId="{7F629F0C-A1C0-4AD4-BA3C-3A9781B0AC14}"/>
    <dgm:cxn modelId="{E6B6F23D-05F6-4577-9FE4-85AAB41EFD91}" type="presOf" srcId="{7F1F1504-A7E4-4EF1-8100-0A40D82DE0F2}" destId="{07AE40DF-E9E5-4B90-A92D-2CEFCF63199A}" srcOrd="1" destOrd="0" presId="urn:microsoft.com/office/officeart/2011/layout/CircleProcess"/>
    <dgm:cxn modelId="{38E734F7-6B9E-413E-8F5B-35DEA4DD3DBF}" srcId="{FBE7DC3B-A29F-49B4-B0B6-9E16CC390129}" destId="{136E44F2-3CD6-497A-87DF-AC31013A228E}" srcOrd="3" destOrd="0" parTransId="{D79948F9-A219-4409-B4D7-694DCAF2BCE7}" sibTransId="{D62D0712-B086-447F-9142-0FFF7348DA99}"/>
    <dgm:cxn modelId="{B3656CE7-B456-4976-8B24-0F872359AB17}" type="presOf" srcId="{5BAB7439-3E64-443E-9B3A-B85D21B3D205}" destId="{217D3833-D07F-40D8-898B-443CAE2C30A6}" srcOrd="1" destOrd="0" presId="urn:microsoft.com/office/officeart/2011/layout/CircleProcess"/>
    <dgm:cxn modelId="{A22FEC0C-14CE-4B58-AA38-ED6300FA4EC1}" type="presOf" srcId="{136E44F2-3CD6-497A-87DF-AC31013A228E}" destId="{0F57CF40-8B52-40FB-BF9A-8BCB50D2B9B2}" srcOrd="1" destOrd="0" presId="urn:microsoft.com/office/officeart/2011/layout/CircleProcess"/>
    <dgm:cxn modelId="{629126DA-BDEE-4180-9E7D-0270FF598793}" type="presOf" srcId="{FBE7DC3B-A29F-49B4-B0B6-9E16CC390129}" destId="{F2C0CA8C-C3AE-425D-9B7E-162B8391802D}" srcOrd="0" destOrd="0" presId="urn:microsoft.com/office/officeart/2011/layout/CircleProcess"/>
    <dgm:cxn modelId="{01615929-90D3-487F-BBF5-81B9C099CB3D}" type="presOf" srcId="{18003AE5-2F88-4DAA-A336-724AAB6B914A}" destId="{CAC48EEE-4FBE-4E66-BB84-EC13C5E13E1B}" srcOrd="0" destOrd="0" presId="urn:microsoft.com/office/officeart/2011/layout/CircleProcess"/>
    <dgm:cxn modelId="{0C85C675-C34E-4E03-812E-11A7A646A5A9}" type="presOf" srcId="{136E44F2-3CD6-497A-87DF-AC31013A228E}" destId="{6AAAB954-A64B-4019-AD5D-300C5FC2ADF0}" srcOrd="0" destOrd="0" presId="urn:microsoft.com/office/officeart/2011/layout/CircleProcess"/>
    <dgm:cxn modelId="{F6782687-9499-423E-B9D3-9EE6C026D915}" srcId="{FBE7DC3B-A29F-49B4-B0B6-9E16CC390129}" destId="{5BAB7439-3E64-443E-9B3A-B85D21B3D205}" srcOrd="0" destOrd="0" parTransId="{FE8C2FC6-BD3B-4F78-8D00-4264AEAB5FBD}" sibTransId="{6A5CDA3A-4F32-4003-AF46-488BED40DFE4}"/>
    <dgm:cxn modelId="{831C97F0-BEE2-499B-B5D8-A5C04193914B}" srcId="{FBE7DC3B-A29F-49B4-B0B6-9E16CC390129}" destId="{18003AE5-2F88-4DAA-A336-724AAB6B914A}" srcOrd="4" destOrd="0" parTransId="{74B56CD0-A93B-4995-B2F7-77FFFAD33B44}" sibTransId="{A61F42F4-A1F3-4DF2-B0B7-716437044817}"/>
    <dgm:cxn modelId="{607417D6-D3CF-4EC0-B08D-5461E52AF84C}" type="presOf" srcId="{0E299BC6-6309-49AB-B80C-49379FBACA57}" destId="{86CF13FF-3599-47EA-B19C-4D34E5433249}" srcOrd="1" destOrd="0" presId="urn:microsoft.com/office/officeart/2011/layout/CircleProcess"/>
    <dgm:cxn modelId="{46A2FF9C-FB15-4AC6-8011-A3DDD0180A50}" type="presParOf" srcId="{F2C0CA8C-C3AE-425D-9B7E-162B8391802D}" destId="{B88EA552-2014-48CE-89E2-3E5788B9E215}" srcOrd="0" destOrd="0" presId="urn:microsoft.com/office/officeart/2011/layout/CircleProcess"/>
    <dgm:cxn modelId="{EA55A41A-215F-418D-8653-0C3A3B5ECFEB}" type="presParOf" srcId="{B88EA552-2014-48CE-89E2-3E5788B9E215}" destId="{9D272564-BF35-4B29-A8B6-B44F03E3962E}" srcOrd="0" destOrd="0" presId="urn:microsoft.com/office/officeart/2011/layout/CircleProcess"/>
    <dgm:cxn modelId="{952070BF-AF19-46FD-A29E-47A9C8838C8C}" type="presParOf" srcId="{F2C0CA8C-C3AE-425D-9B7E-162B8391802D}" destId="{037372F8-9D82-4E8E-BAE7-7445CA2BF9FE}" srcOrd="1" destOrd="0" presId="urn:microsoft.com/office/officeart/2011/layout/CircleProcess"/>
    <dgm:cxn modelId="{0BC9146C-55AB-463C-AB4E-16BD350DF811}" type="presParOf" srcId="{037372F8-9D82-4E8E-BAE7-7445CA2BF9FE}" destId="{CAC48EEE-4FBE-4E66-BB84-EC13C5E13E1B}" srcOrd="0" destOrd="0" presId="urn:microsoft.com/office/officeart/2011/layout/CircleProcess"/>
    <dgm:cxn modelId="{6682DFF7-E4F1-4596-ACB7-1B150C492155}" type="presParOf" srcId="{F2C0CA8C-C3AE-425D-9B7E-162B8391802D}" destId="{BAF4CC86-BAF7-42D8-8592-C7B557F5647D}" srcOrd="2" destOrd="0" presId="urn:microsoft.com/office/officeart/2011/layout/CircleProcess"/>
    <dgm:cxn modelId="{4664C934-E715-45A9-B425-9B3BE0769EC7}" type="presParOf" srcId="{F2C0CA8C-C3AE-425D-9B7E-162B8391802D}" destId="{FCDB4171-C3DC-4C20-97BD-179EDFF9D934}" srcOrd="3" destOrd="0" presId="urn:microsoft.com/office/officeart/2011/layout/CircleProcess"/>
    <dgm:cxn modelId="{1E103477-A697-4275-AF6E-EB6138152777}" type="presParOf" srcId="{FCDB4171-C3DC-4C20-97BD-179EDFF9D934}" destId="{1425CE14-B837-4796-91D7-4A8E792A3A3C}" srcOrd="0" destOrd="0" presId="urn:microsoft.com/office/officeart/2011/layout/CircleProcess"/>
    <dgm:cxn modelId="{144FB08D-EDA8-4F09-95DC-AC43E784165E}" type="presParOf" srcId="{F2C0CA8C-C3AE-425D-9B7E-162B8391802D}" destId="{12A93B23-F391-4736-A450-89F767A68D91}" srcOrd="4" destOrd="0" presId="urn:microsoft.com/office/officeart/2011/layout/CircleProcess"/>
    <dgm:cxn modelId="{5ED4CDD7-75AE-420E-BEA5-3A2D24B227E6}" type="presParOf" srcId="{12A93B23-F391-4736-A450-89F767A68D91}" destId="{6AAAB954-A64B-4019-AD5D-300C5FC2ADF0}" srcOrd="0" destOrd="0" presId="urn:microsoft.com/office/officeart/2011/layout/CircleProcess"/>
    <dgm:cxn modelId="{7BD6A91C-552F-47EF-B713-221830EC931C}" type="presParOf" srcId="{F2C0CA8C-C3AE-425D-9B7E-162B8391802D}" destId="{0F57CF40-8B52-40FB-BF9A-8BCB50D2B9B2}" srcOrd="5" destOrd="0" presId="urn:microsoft.com/office/officeart/2011/layout/CircleProcess"/>
    <dgm:cxn modelId="{C704D670-6770-4394-B47D-680DC8B2C9F4}" type="presParOf" srcId="{F2C0CA8C-C3AE-425D-9B7E-162B8391802D}" destId="{D84B12AD-F960-412B-B9CC-868CD7EDE8F6}" srcOrd="6" destOrd="0" presId="urn:microsoft.com/office/officeart/2011/layout/CircleProcess"/>
    <dgm:cxn modelId="{26585AFF-9D52-4343-9AF9-031D564B9BD4}" type="presParOf" srcId="{D84B12AD-F960-412B-B9CC-868CD7EDE8F6}" destId="{2A3A327B-8CF6-4BA9-B808-E3CD2F0F88F9}" srcOrd="0" destOrd="0" presId="urn:microsoft.com/office/officeart/2011/layout/CircleProcess"/>
    <dgm:cxn modelId="{CB9D1D44-8FCD-48C8-BDDD-2718BD91B0A2}" type="presParOf" srcId="{F2C0CA8C-C3AE-425D-9B7E-162B8391802D}" destId="{21A48934-006C-4C6F-BDCB-19C41A9934BF}" srcOrd="7" destOrd="0" presId="urn:microsoft.com/office/officeart/2011/layout/CircleProcess"/>
    <dgm:cxn modelId="{E3467064-650B-4875-9C56-D42BBFE58ABC}" type="presParOf" srcId="{21A48934-006C-4C6F-BDCB-19C41A9934BF}" destId="{CBA559F4-AF96-45C3-BA91-BEC368679E7A}" srcOrd="0" destOrd="0" presId="urn:microsoft.com/office/officeart/2011/layout/CircleProcess"/>
    <dgm:cxn modelId="{37DA0DA7-6EA8-470D-A0EB-E8C1658C11BA}" type="presParOf" srcId="{F2C0CA8C-C3AE-425D-9B7E-162B8391802D}" destId="{07AE40DF-E9E5-4B90-A92D-2CEFCF63199A}" srcOrd="8" destOrd="0" presId="urn:microsoft.com/office/officeart/2011/layout/CircleProcess"/>
    <dgm:cxn modelId="{DF17AE75-9861-4F18-BD68-C9117BB91AEC}" type="presParOf" srcId="{F2C0CA8C-C3AE-425D-9B7E-162B8391802D}" destId="{6FE84700-A006-40CC-926E-74D4CCD71E2F}" srcOrd="9" destOrd="0" presId="urn:microsoft.com/office/officeart/2011/layout/CircleProcess"/>
    <dgm:cxn modelId="{A29BBC1A-3862-4AC4-9DCA-ECDE1BA66605}" type="presParOf" srcId="{6FE84700-A006-40CC-926E-74D4CCD71E2F}" destId="{4E8A3309-EA6E-425A-BCA2-D107C72CB7B8}" srcOrd="0" destOrd="0" presId="urn:microsoft.com/office/officeart/2011/layout/CircleProcess"/>
    <dgm:cxn modelId="{932F507E-3338-4972-A054-77529844367B}" type="presParOf" srcId="{F2C0CA8C-C3AE-425D-9B7E-162B8391802D}" destId="{5CA6C8CF-F2C0-4224-907C-AB284F9002BE}" srcOrd="10" destOrd="0" presId="urn:microsoft.com/office/officeart/2011/layout/CircleProcess"/>
    <dgm:cxn modelId="{7EB31FC8-C290-4788-98E2-2B31DE92483F}" type="presParOf" srcId="{5CA6C8CF-F2C0-4224-907C-AB284F9002BE}" destId="{29222FEA-3D42-4AFA-B575-22E00E993F9C}" srcOrd="0" destOrd="0" presId="urn:microsoft.com/office/officeart/2011/layout/CircleProcess"/>
    <dgm:cxn modelId="{2D47379B-A319-40E5-9D80-052D258C7C59}" type="presParOf" srcId="{F2C0CA8C-C3AE-425D-9B7E-162B8391802D}" destId="{86CF13FF-3599-47EA-B19C-4D34E5433249}" srcOrd="11" destOrd="0" presId="urn:microsoft.com/office/officeart/2011/layout/CircleProcess"/>
    <dgm:cxn modelId="{6B86B739-27F2-4D88-96DD-0C7B71E26C07}" type="presParOf" srcId="{F2C0CA8C-C3AE-425D-9B7E-162B8391802D}" destId="{EE5518D4-45E0-4943-8C58-CB49EC2A25E0}" srcOrd="12" destOrd="0" presId="urn:microsoft.com/office/officeart/2011/layout/CircleProcess"/>
    <dgm:cxn modelId="{8AEC28EA-B541-4B46-8B6F-C431D8989E2A}" type="presParOf" srcId="{EE5518D4-45E0-4943-8C58-CB49EC2A25E0}" destId="{1079662E-1B49-45A3-9319-CEF769C88C9E}" srcOrd="0" destOrd="0" presId="urn:microsoft.com/office/officeart/2011/layout/CircleProcess"/>
    <dgm:cxn modelId="{D0735268-2B62-4DF3-84BC-850A07FE804A}" type="presParOf" srcId="{F2C0CA8C-C3AE-425D-9B7E-162B8391802D}" destId="{4DC347C4-3F3D-42A4-8367-10B11A299B19}" srcOrd="13" destOrd="0" presId="urn:microsoft.com/office/officeart/2011/layout/CircleProcess"/>
    <dgm:cxn modelId="{B40EAFA0-98CB-4578-985D-12A4D00B228A}" type="presParOf" srcId="{4DC347C4-3F3D-42A4-8367-10B11A299B19}" destId="{55A5F7E3-66C2-4639-9FD4-26EAE09BADC4}" srcOrd="0" destOrd="0" presId="urn:microsoft.com/office/officeart/2011/layout/CircleProcess"/>
    <dgm:cxn modelId="{2E70A9E9-165C-47E6-9345-57382A9EC7A8}" type="presParOf" srcId="{F2C0CA8C-C3AE-425D-9B7E-162B8391802D}" destId="{217D3833-D07F-40D8-898B-443CAE2C30A6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360330-57E7-4864-A6D8-18A4A8D9233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4CE3224-7903-45A4-9DD2-23F00DD3CC6B}">
      <dgm:prSet phldrT="[Text]" custT="1"/>
      <dgm:spPr/>
      <dgm:t>
        <a:bodyPr/>
        <a:lstStyle/>
        <a:p>
          <a:r>
            <a:rPr lang="vi-VN" sz="4800" b="1" dirty="0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Cấu trúc </a:t>
          </a:r>
          <a:r>
            <a:rPr lang="en-US" sz="4800" b="1" dirty="0" err="1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bài</a:t>
          </a:r>
          <a:r>
            <a:rPr lang="en-US" sz="4800" b="1" dirty="0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 </a:t>
          </a:r>
          <a:r>
            <a:rPr lang="en-US" sz="4800" b="1" dirty="0" err="1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văn</a:t>
          </a:r>
          <a:endParaRPr lang="en-US" sz="4800" b="1" dirty="0">
            <a:solidFill>
              <a:schemeClr val="bg1"/>
            </a:solidFill>
            <a:latin typeface="+mj-lt"/>
            <a:cs typeface="Arial" panose="020B0604020202020204" pitchFamily="34" charset="0"/>
          </a:endParaRPr>
        </a:p>
      </dgm:t>
    </dgm:pt>
    <dgm:pt modelId="{DDBD053C-A2FE-4766-AA8E-AC3C4B19DDC8}" type="parTrans" cxnId="{34FC1EF9-524F-42D2-80A8-156A95061B19}">
      <dgm:prSet/>
      <dgm:spPr/>
      <dgm:t>
        <a:bodyPr/>
        <a:lstStyle/>
        <a:p>
          <a:endParaRPr lang="en-US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0DCA6C-2E8D-409D-A157-2EECEBA4E111}" type="sibTrans" cxnId="{34FC1EF9-524F-42D2-80A8-156A95061B19}">
      <dgm:prSet/>
      <dgm:spPr/>
      <dgm:t>
        <a:bodyPr/>
        <a:lstStyle/>
        <a:p>
          <a:endParaRPr lang="en-US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E16FE9-68DC-433B-A48E-5986DC4CED54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36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Mở</a:t>
          </a:r>
          <a:r>
            <a: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giới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thiệu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mà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kiến</a:t>
          </a:r>
          <a:r>
            <a: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8146E1E-C75E-42FB-9DB4-F93DD05762DD}" type="parTrans" cxnId="{50F1AF35-E0E6-4B10-9C45-0BE28E6B42A9}">
      <dgm:prSet custT="1"/>
      <dgm:spPr/>
      <dgm:t>
        <a:bodyPr/>
        <a:lstStyle/>
        <a:p>
          <a:endParaRPr lang="en-US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BBB056-1D5A-41B9-A8AD-A259CBF11FF4}" type="sibTrans" cxnId="{50F1AF35-E0E6-4B10-9C45-0BE28E6B42A9}">
      <dgm:prSet/>
      <dgm:spPr/>
      <dgm:t>
        <a:bodyPr/>
        <a:lstStyle/>
        <a:p>
          <a:endParaRPr lang="en-US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A4E6A-B395-4186-92D9-2C64F3C35C2F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en-US" sz="32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Thân</a:t>
          </a:r>
          <a:r>
            <a: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Miêu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chú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hoạt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biến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đấu</a:t>
          </a:r>
          <a:endParaRPr lang="en-US" sz="3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1B4DD2-BDD4-4B88-8271-4EF971121CFB}" type="parTrans" cxnId="{0EE4BAF0-61AB-48BF-8CA8-4F562EEE906C}">
      <dgm:prSet custT="1"/>
      <dgm:spPr/>
      <dgm:t>
        <a:bodyPr/>
        <a:lstStyle/>
        <a:p>
          <a:endParaRPr lang="en-US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511199-9846-4EBF-94F9-41F0E32224EB}" type="sibTrans" cxnId="{0EE4BAF0-61AB-48BF-8CA8-4F562EEE906C}">
      <dgm:prSet/>
      <dgm:spPr/>
      <dgm:t>
        <a:bodyPr/>
        <a:lstStyle/>
        <a:p>
          <a:endParaRPr lang="en-US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E3DAF-605E-4A0E-A19A-DEC3CA3298D8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en-US" sz="32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suy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xem</a:t>
          </a:r>
          <a:r>
            <a: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A94EE1DE-1D0E-4C86-906F-77BFE8C7174E}" type="parTrans" cxnId="{008A9A4B-A058-426C-8DCE-35DAC2752259}">
      <dgm:prSet custT="1"/>
      <dgm:spPr/>
      <dgm:t>
        <a:bodyPr/>
        <a:lstStyle/>
        <a:p>
          <a:endParaRPr lang="en-US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758884-5D61-4F54-BD8B-124E3AA86AD7}" type="sibTrans" cxnId="{008A9A4B-A058-426C-8DCE-35DAC2752259}">
      <dgm:prSet/>
      <dgm:spPr/>
      <dgm:t>
        <a:bodyPr/>
        <a:lstStyle/>
        <a:p>
          <a:endParaRPr lang="en-US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F4A17B-0F48-46C4-852D-C862E375A908}" type="pres">
      <dgm:prSet presAssocID="{29360330-57E7-4864-A6D8-18A4A8D9233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E1AF7A-C53A-482D-8F16-E76F6061BB02}" type="pres">
      <dgm:prSet presAssocID="{A4CE3224-7903-45A4-9DD2-23F00DD3CC6B}" presName="root1" presStyleCnt="0"/>
      <dgm:spPr/>
    </dgm:pt>
    <dgm:pt modelId="{EE9BC8E2-FAC3-4C6B-AE63-C12A4B18E1AE}" type="pres">
      <dgm:prSet presAssocID="{A4CE3224-7903-45A4-9DD2-23F00DD3CC6B}" presName="LevelOneTextNode" presStyleLbl="node0" presStyleIdx="0" presStyleCnt="1" custScaleX="78109" custScaleY="73782" custLinFactNeighborX="-1830" custLinFactNeighborY="7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B39376-43AA-4E05-8CFD-9A8B65F0CAC0}" type="pres">
      <dgm:prSet presAssocID="{A4CE3224-7903-45A4-9DD2-23F00DD3CC6B}" presName="level2hierChild" presStyleCnt="0"/>
      <dgm:spPr/>
    </dgm:pt>
    <dgm:pt modelId="{A8E9CE65-A236-45B0-8B65-BC2648B219E2}" type="pres">
      <dgm:prSet presAssocID="{88146E1E-C75E-42FB-9DB4-F93DD05762DD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5039A670-543F-4BB6-8CD1-93D9D2CF15E1}" type="pres">
      <dgm:prSet presAssocID="{88146E1E-C75E-42FB-9DB4-F93DD05762DD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0ECC03E-0DB6-4BAE-956E-0C254FE4A097}" type="pres">
      <dgm:prSet presAssocID="{48E16FE9-68DC-433B-A48E-5986DC4CED54}" presName="root2" presStyleCnt="0"/>
      <dgm:spPr/>
    </dgm:pt>
    <dgm:pt modelId="{67F3F21F-E81F-4E2F-A57A-E178E77A9E99}" type="pres">
      <dgm:prSet presAssocID="{48E16FE9-68DC-433B-A48E-5986DC4CED54}" presName="LevelTwoTextNode" presStyleLbl="node2" presStyleIdx="0" presStyleCnt="3" custScaleX="2164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05AA59-1BD7-44C4-BC4C-F8F62E875431}" type="pres">
      <dgm:prSet presAssocID="{48E16FE9-68DC-433B-A48E-5986DC4CED54}" presName="level3hierChild" presStyleCnt="0"/>
      <dgm:spPr/>
    </dgm:pt>
    <dgm:pt modelId="{5C307BA1-0154-4E7E-941E-BE87337B4BBD}" type="pres">
      <dgm:prSet presAssocID="{3D1B4DD2-BDD4-4B88-8271-4EF971121CF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4AF12AEB-8E80-4AC7-BEA2-92E3B9B2840D}" type="pres">
      <dgm:prSet presAssocID="{3D1B4DD2-BDD4-4B88-8271-4EF971121CF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2847BB6-9EDD-45C3-9EFB-D9E18543EA3C}" type="pres">
      <dgm:prSet presAssocID="{1EEA4E6A-B395-4186-92D9-2C64F3C35C2F}" presName="root2" presStyleCnt="0"/>
      <dgm:spPr/>
    </dgm:pt>
    <dgm:pt modelId="{510BDE30-B176-4E40-91D4-6E18213057AB}" type="pres">
      <dgm:prSet presAssocID="{1EEA4E6A-B395-4186-92D9-2C64F3C35C2F}" presName="LevelTwoTextNode" presStyleLbl="node2" presStyleIdx="1" presStyleCnt="3" custScaleX="215417" custScaleY="1348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2D4555-8A78-440F-8A37-6D95D99A9513}" type="pres">
      <dgm:prSet presAssocID="{1EEA4E6A-B395-4186-92D9-2C64F3C35C2F}" presName="level3hierChild" presStyleCnt="0"/>
      <dgm:spPr/>
    </dgm:pt>
    <dgm:pt modelId="{985C0EDB-A056-4BD0-9C54-6CBA7372BFCA}" type="pres">
      <dgm:prSet presAssocID="{A94EE1DE-1D0E-4C86-906F-77BFE8C7174E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C1CE4CCF-C91D-4D80-A383-59A5178927A0}" type="pres">
      <dgm:prSet presAssocID="{A94EE1DE-1D0E-4C86-906F-77BFE8C7174E}" presName="connTx" presStyleLbl="parChTrans1D2" presStyleIdx="2" presStyleCnt="3"/>
      <dgm:spPr/>
      <dgm:t>
        <a:bodyPr/>
        <a:lstStyle/>
        <a:p>
          <a:endParaRPr lang="en-US"/>
        </a:p>
      </dgm:t>
    </dgm:pt>
    <dgm:pt modelId="{593893E8-082D-4519-B1AB-E54FFA7F0CA1}" type="pres">
      <dgm:prSet presAssocID="{B32E3DAF-605E-4A0E-A19A-DEC3CA3298D8}" presName="root2" presStyleCnt="0"/>
      <dgm:spPr/>
    </dgm:pt>
    <dgm:pt modelId="{9E07C8B2-2C0D-4119-B98D-F5CE10CEC02B}" type="pres">
      <dgm:prSet presAssocID="{B32E3DAF-605E-4A0E-A19A-DEC3CA3298D8}" presName="LevelTwoTextNode" presStyleLbl="node2" presStyleIdx="2" presStyleCnt="3" custScaleX="215264" custLinFactNeighborX="605" custLinFactNeighborY="288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7FAC4C-1DEF-4F43-9744-68B175DFE8E9}" type="pres">
      <dgm:prSet presAssocID="{B32E3DAF-605E-4A0E-A19A-DEC3CA3298D8}" presName="level3hierChild" presStyleCnt="0"/>
      <dgm:spPr/>
    </dgm:pt>
  </dgm:ptLst>
  <dgm:cxnLst>
    <dgm:cxn modelId="{C4CC5A49-7279-4621-83BF-E97D254A3E1C}" type="presOf" srcId="{29360330-57E7-4864-A6D8-18A4A8D92331}" destId="{2CF4A17B-0F48-46C4-852D-C862E375A908}" srcOrd="0" destOrd="0" presId="urn:microsoft.com/office/officeart/2008/layout/HorizontalMultiLevelHierarchy"/>
    <dgm:cxn modelId="{0D13E438-5E91-4239-8CCF-BE2013D671B2}" type="presOf" srcId="{A94EE1DE-1D0E-4C86-906F-77BFE8C7174E}" destId="{985C0EDB-A056-4BD0-9C54-6CBA7372BFCA}" srcOrd="0" destOrd="0" presId="urn:microsoft.com/office/officeart/2008/layout/HorizontalMultiLevelHierarchy"/>
    <dgm:cxn modelId="{5E6B0904-62F0-4E45-94AE-A544ED8C6B7B}" type="presOf" srcId="{1EEA4E6A-B395-4186-92D9-2C64F3C35C2F}" destId="{510BDE30-B176-4E40-91D4-6E18213057AB}" srcOrd="0" destOrd="0" presId="urn:microsoft.com/office/officeart/2008/layout/HorizontalMultiLevelHierarchy"/>
    <dgm:cxn modelId="{ECAE89B7-20A5-444B-9048-E62D8B41AC17}" type="presOf" srcId="{88146E1E-C75E-42FB-9DB4-F93DD05762DD}" destId="{A8E9CE65-A236-45B0-8B65-BC2648B219E2}" srcOrd="0" destOrd="0" presId="urn:microsoft.com/office/officeart/2008/layout/HorizontalMultiLevelHierarchy"/>
    <dgm:cxn modelId="{34FC1EF9-524F-42D2-80A8-156A95061B19}" srcId="{29360330-57E7-4864-A6D8-18A4A8D92331}" destId="{A4CE3224-7903-45A4-9DD2-23F00DD3CC6B}" srcOrd="0" destOrd="0" parTransId="{DDBD053C-A2FE-4766-AA8E-AC3C4B19DDC8}" sibTransId="{3F0DCA6C-2E8D-409D-A157-2EECEBA4E111}"/>
    <dgm:cxn modelId="{89EDDE55-35BC-4230-AEE1-B071DFA450B8}" type="presOf" srcId="{3D1B4DD2-BDD4-4B88-8271-4EF971121CFB}" destId="{5C307BA1-0154-4E7E-941E-BE87337B4BBD}" srcOrd="0" destOrd="0" presId="urn:microsoft.com/office/officeart/2008/layout/HorizontalMultiLevelHierarchy"/>
    <dgm:cxn modelId="{A42E0116-C241-4FA6-AD22-504033503617}" type="presOf" srcId="{B32E3DAF-605E-4A0E-A19A-DEC3CA3298D8}" destId="{9E07C8B2-2C0D-4119-B98D-F5CE10CEC02B}" srcOrd="0" destOrd="0" presId="urn:microsoft.com/office/officeart/2008/layout/HorizontalMultiLevelHierarchy"/>
    <dgm:cxn modelId="{4992E95F-B33E-4490-99B3-139E4407EE7D}" type="presOf" srcId="{48E16FE9-68DC-433B-A48E-5986DC4CED54}" destId="{67F3F21F-E81F-4E2F-A57A-E178E77A9E99}" srcOrd="0" destOrd="0" presId="urn:microsoft.com/office/officeart/2008/layout/HorizontalMultiLevelHierarchy"/>
    <dgm:cxn modelId="{008A9A4B-A058-426C-8DCE-35DAC2752259}" srcId="{A4CE3224-7903-45A4-9DD2-23F00DD3CC6B}" destId="{B32E3DAF-605E-4A0E-A19A-DEC3CA3298D8}" srcOrd="2" destOrd="0" parTransId="{A94EE1DE-1D0E-4C86-906F-77BFE8C7174E}" sibTransId="{98758884-5D61-4F54-BD8B-124E3AA86AD7}"/>
    <dgm:cxn modelId="{0F0BC53F-69E4-475F-98B3-7BB55E756193}" type="presOf" srcId="{A4CE3224-7903-45A4-9DD2-23F00DD3CC6B}" destId="{EE9BC8E2-FAC3-4C6B-AE63-C12A4B18E1AE}" srcOrd="0" destOrd="0" presId="urn:microsoft.com/office/officeart/2008/layout/HorizontalMultiLevelHierarchy"/>
    <dgm:cxn modelId="{E193F382-E0FD-41C9-B8A3-9DCF7FF27CAA}" type="presOf" srcId="{3D1B4DD2-BDD4-4B88-8271-4EF971121CFB}" destId="{4AF12AEB-8E80-4AC7-BEA2-92E3B9B2840D}" srcOrd="1" destOrd="0" presId="urn:microsoft.com/office/officeart/2008/layout/HorizontalMultiLevelHierarchy"/>
    <dgm:cxn modelId="{0EE4BAF0-61AB-48BF-8CA8-4F562EEE906C}" srcId="{A4CE3224-7903-45A4-9DD2-23F00DD3CC6B}" destId="{1EEA4E6A-B395-4186-92D9-2C64F3C35C2F}" srcOrd="1" destOrd="0" parTransId="{3D1B4DD2-BDD4-4B88-8271-4EF971121CFB}" sibTransId="{1B511199-9846-4EBF-94F9-41F0E32224EB}"/>
    <dgm:cxn modelId="{83F8CF96-B43A-43E9-B101-EEB35D22DA08}" type="presOf" srcId="{88146E1E-C75E-42FB-9DB4-F93DD05762DD}" destId="{5039A670-543F-4BB6-8CD1-93D9D2CF15E1}" srcOrd="1" destOrd="0" presId="urn:microsoft.com/office/officeart/2008/layout/HorizontalMultiLevelHierarchy"/>
    <dgm:cxn modelId="{50F1AF35-E0E6-4B10-9C45-0BE28E6B42A9}" srcId="{A4CE3224-7903-45A4-9DD2-23F00DD3CC6B}" destId="{48E16FE9-68DC-433B-A48E-5986DC4CED54}" srcOrd="0" destOrd="0" parTransId="{88146E1E-C75E-42FB-9DB4-F93DD05762DD}" sibTransId="{EEBBB056-1D5A-41B9-A8AD-A259CBF11FF4}"/>
    <dgm:cxn modelId="{2F74F48A-F965-4827-A8E1-C083B24D3F84}" type="presOf" srcId="{A94EE1DE-1D0E-4C86-906F-77BFE8C7174E}" destId="{C1CE4CCF-C91D-4D80-A383-59A5178927A0}" srcOrd="1" destOrd="0" presId="urn:microsoft.com/office/officeart/2008/layout/HorizontalMultiLevelHierarchy"/>
    <dgm:cxn modelId="{08D2614A-A323-4651-ADAF-748351907898}" type="presParOf" srcId="{2CF4A17B-0F48-46C4-852D-C862E375A908}" destId="{05E1AF7A-C53A-482D-8F16-E76F6061BB02}" srcOrd="0" destOrd="0" presId="urn:microsoft.com/office/officeart/2008/layout/HorizontalMultiLevelHierarchy"/>
    <dgm:cxn modelId="{8E81D0B6-E02E-4F53-9FCB-8B5CB9147C99}" type="presParOf" srcId="{05E1AF7A-C53A-482D-8F16-E76F6061BB02}" destId="{EE9BC8E2-FAC3-4C6B-AE63-C12A4B18E1AE}" srcOrd="0" destOrd="0" presId="urn:microsoft.com/office/officeart/2008/layout/HorizontalMultiLevelHierarchy"/>
    <dgm:cxn modelId="{CC0CB62F-6311-49D1-9338-4355EBB42EAB}" type="presParOf" srcId="{05E1AF7A-C53A-482D-8F16-E76F6061BB02}" destId="{8CB39376-43AA-4E05-8CFD-9A8B65F0CAC0}" srcOrd="1" destOrd="0" presId="urn:microsoft.com/office/officeart/2008/layout/HorizontalMultiLevelHierarchy"/>
    <dgm:cxn modelId="{FFED3DFB-B5C1-482A-9290-07D7D2F0A764}" type="presParOf" srcId="{8CB39376-43AA-4E05-8CFD-9A8B65F0CAC0}" destId="{A8E9CE65-A236-45B0-8B65-BC2648B219E2}" srcOrd="0" destOrd="0" presId="urn:microsoft.com/office/officeart/2008/layout/HorizontalMultiLevelHierarchy"/>
    <dgm:cxn modelId="{C78A4A2F-044C-4714-B68D-AAAE8C18E975}" type="presParOf" srcId="{A8E9CE65-A236-45B0-8B65-BC2648B219E2}" destId="{5039A670-543F-4BB6-8CD1-93D9D2CF15E1}" srcOrd="0" destOrd="0" presId="urn:microsoft.com/office/officeart/2008/layout/HorizontalMultiLevelHierarchy"/>
    <dgm:cxn modelId="{C8CF4CE5-9111-47C9-8807-D8EDF8666F55}" type="presParOf" srcId="{8CB39376-43AA-4E05-8CFD-9A8B65F0CAC0}" destId="{30ECC03E-0DB6-4BAE-956E-0C254FE4A097}" srcOrd="1" destOrd="0" presId="urn:microsoft.com/office/officeart/2008/layout/HorizontalMultiLevelHierarchy"/>
    <dgm:cxn modelId="{B655A46F-9D38-4DDD-95AF-7BEFB8EC863C}" type="presParOf" srcId="{30ECC03E-0DB6-4BAE-956E-0C254FE4A097}" destId="{67F3F21F-E81F-4E2F-A57A-E178E77A9E99}" srcOrd="0" destOrd="0" presId="urn:microsoft.com/office/officeart/2008/layout/HorizontalMultiLevelHierarchy"/>
    <dgm:cxn modelId="{AAE8741B-1FF2-4D62-BA9E-E7E2D9FA9B1B}" type="presParOf" srcId="{30ECC03E-0DB6-4BAE-956E-0C254FE4A097}" destId="{E205AA59-1BD7-44C4-BC4C-F8F62E875431}" srcOrd="1" destOrd="0" presId="urn:microsoft.com/office/officeart/2008/layout/HorizontalMultiLevelHierarchy"/>
    <dgm:cxn modelId="{A2CC2699-70BD-45E0-9E7B-4F9F1B36C6EB}" type="presParOf" srcId="{8CB39376-43AA-4E05-8CFD-9A8B65F0CAC0}" destId="{5C307BA1-0154-4E7E-941E-BE87337B4BBD}" srcOrd="2" destOrd="0" presId="urn:microsoft.com/office/officeart/2008/layout/HorizontalMultiLevelHierarchy"/>
    <dgm:cxn modelId="{AC6C910D-04B7-4018-9ADC-32AFBA7D752D}" type="presParOf" srcId="{5C307BA1-0154-4E7E-941E-BE87337B4BBD}" destId="{4AF12AEB-8E80-4AC7-BEA2-92E3B9B2840D}" srcOrd="0" destOrd="0" presId="urn:microsoft.com/office/officeart/2008/layout/HorizontalMultiLevelHierarchy"/>
    <dgm:cxn modelId="{277DB38C-8722-4E6D-BB3E-66FF005583C2}" type="presParOf" srcId="{8CB39376-43AA-4E05-8CFD-9A8B65F0CAC0}" destId="{22847BB6-9EDD-45C3-9EFB-D9E18543EA3C}" srcOrd="3" destOrd="0" presId="urn:microsoft.com/office/officeart/2008/layout/HorizontalMultiLevelHierarchy"/>
    <dgm:cxn modelId="{2E201041-2DB2-465E-B993-5CA62F329932}" type="presParOf" srcId="{22847BB6-9EDD-45C3-9EFB-D9E18543EA3C}" destId="{510BDE30-B176-4E40-91D4-6E18213057AB}" srcOrd="0" destOrd="0" presId="urn:microsoft.com/office/officeart/2008/layout/HorizontalMultiLevelHierarchy"/>
    <dgm:cxn modelId="{C2A831CD-61A5-4EED-97EB-96D0B49D349A}" type="presParOf" srcId="{22847BB6-9EDD-45C3-9EFB-D9E18543EA3C}" destId="{B32D4555-8A78-440F-8A37-6D95D99A9513}" srcOrd="1" destOrd="0" presId="urn:microsoft.com/office/officeart/2008/layout/HorizontalMultiLevelHierarchy"/>
    <dgm:cxn modelId="{6FAE744B-95FF-4323-8FBF-8261EC649FCA}" type="presParOf" srcId="{8CB39376-43AA-4E05-8CFD-9A8B65F0CAC0}" destId="{985C0EDB-A056-4BD0-9C54-6CBA7372BFCA}" srcOrd="4" destOrd="0" presId="urn:microsoft.com/office/officeart/2008/layout/HorizontalMultiLevelHierarchy"/>
    <dgm:cxn modelId="{AC1A2A62-984A-4938-9F30-6607ADEA436A}" type="presParOf" srcId="{985C0EDB-A056-4BD0-9C54-6CBA7372BFCA}" destId="{C1CE4CCF-C91D-4D80-A383-59A5178927A0}" srcOrd="0" destOrd="0" presId="urn:microsoft.com/office/officeart/2008/layout/HorizontalMultiLevelHierarchy"/>
    <dgm:cxn modelId="{E3394CAB-C8E6-48C1-AD83-EE7F9B05E22F}" type="presParOf" srcId="{8CB39376-43AA-4E05-8CFD-9A8B65F0CAC0}" destId="{593893E8-082D-4519-B1AB-E54FFA7F0CA1}" srcOrd="5" destOrd="0" presId="urn:microsoft.com/office/officeart/2008/layout/HorizontalMultiLevelHierarchy"/>
    <dgm:cxn modelId="{E5F7A8E6-77F3-42FE-8FD0-76D7BF403A9F}" type="presParOf" srcId="{593893E8-082D-4519-B1AB-E54FFA7F0CA1}" destId="{9E07C8B2-2C0D-4119-B98D-F5CE10CEC02B}" srcOrd="0" destOrd="0" presId="urn:microsoft.com/office/officeart/2008/layout/HorizontalMultiLevelHierarchy"/>
    <dgm:cxn modelId="{D257D0F8-E9F3-4103-82D9-FACC3ADE90AE}" type="presParOf" srcId="{593893E8-082D-4519-B1AB-E54FFA7F0CA1}" destId="{947FAC4C-1DEF-4F43-9744-68B175DFE8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B34CE-E03C-4BEE-9FD5-C5AE3BECAF6C}">
      <dsp:nvSpPr>
        <dsp:cNvPr id="0" name=""/>
        <dsp:cNvSpPr/>
      </dsp:nvSpPr>
      <dsp:spPr>
        <a:xfrm>
          <a:off x="4120190" y="985430"/>
          <a:ext cx="7563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6360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4478696" y="1027211"/>
        <a:ext cx="39348" cy="7877"/>
      </dsp:txXfrm>
    </dsp:sp>
    <dsp:sp modelId="{08257CFA-0D41-4762-A241-AF51EF45A7F5}">
      <dsp:nvSpPr>
        <dsp:cNvPr id="0" name=""/>
        <dsp:cNvSpPr/>
      </dsp:nvSpPr>
      <dsp:spPr>
        <a:xfrm>
          <a:off x="700424" y="4680"/>
          <a:ext cx="3421565" cy="2052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vi-VN" sz="3200" kern="1200" dirty="0">
              <a:latin typeface="+mj-lt"/>
            </a:rPr>
            <a:t>Ông đô già đánh trống</a:t>
          </a:r>
          <a:endParaRPr lang="en-US" sz="3200" kern="1200" dirty="0">
            <a:latin typeface="+mj-lt"/>
          </a:endParaRPr>
        </a:p>
      </dsp:txBody>
      <dsp:txXfrm>
        <a:off x="700424" y="4680"/>
        <a:ext cx="3421565" cy="2052939"/>
      </dsp:txXfrm>
    </dsp:sp>
    <dsp:sp modelId="{D480BBCD-0AC0-40BB-AAD1-53964DE7EB4F}">
      <dsp:nvSpPr>
        <dsp:cNvPr id="0" name=""/>
        <dsp:cNvSpPr/>
      </dsp:nvSpPr>
      <dsp:spPr>
        <a:xfrm>
          <a:off x="9021959" y="985430"/>
          <a:ext cx="7563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6360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9380465" y="1027211"/>
        <a:ext cx="39348" cy="7877"/>
      </dsp:txXfrm>
    </dsp:sp>
    <dsp:sp modelId="{0C15A4DE-71CF-4C78-843F-01718ADDAC24}">
      <dsp:nvSpPr>
        <dsp:cNvPr id="0" name=""/>
        <dsp:cNvSpPr/>
      </dsp:nvSpPr>
      <dsp:spPr>
        <a:xfrm>
          <a:off x="4908950" y="4680"/>
          <a:ext cx="4114809" cy="20529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vi-VN" sz="3200" kern="1200" dirty="0">
              <a:latin typeface="+mj-lt"/>
            </a:rPr>
            <a:t>Quắm Đen quay ra đứng giữa sới, ông Cản Ngũ bước xuống</a:t>
          </a:r>
          <a:endParaRPr lang="en-US" sz="3200" kern="1200" dirty="0">
            <a:latin typeface="+mj-lt"/>
          </a:endParaRPr>
        </a:p>
      </dsp:txBody>
      <dsp:txXfrm>
        <a:off x="4908950" y="4680"/>
        <a:ext cx="4114809" cy="2052939"/>
      </dsp:txXfrm>
    </dsp:sp>
    <dsp:sp modelId="{1B62D7B1-FBF4-464E-8E25-A5D2E6F1B6A1}">
      <dsp:nvSpPr>
        <dsp:cNvPr id="0" name=""/>
        <dsp:cNvSpPr/>
      </dsp:nvSpPr>
      <dsp:spPr>
        <a:xfrm>
          <a:off x="2723442" y="2055819"/>
          <a:ext cx="9390128" cy="756360"/>
        </a:xfrm>
        <a:custGeom>
          <a:avLst/>
          <a:gdLst/>
          <a:ahLst/>
          <a:cxnLst/>
          <a:rect l="0" t="0" r="0" b="0"/>
          <a:pathLst>
            <a:path>
              <a:moveTo>
                <a:pt x="9390128" y="0"/>
              </a:moveTo>
              <a:lnTo>
                <a:pt x="9390128" y="395280"/>
              </a:lnTo>
              <a:lnTo>
                <a:pt x="0" y="395280"/>
              </a:lnTo>
              <a:lnTo>
                <a:pt x="0" y="75636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7182930" y="2430061"/>
        <a:ext cx="471152" cy="7877"/>
      </dsp:txXfrm>
    </dsp:sp>
    <dsp:sp modelId="{CC864923-BE14-44B3-81A1-4FCFADEE7764}">
      <dsp:nvSpPr>
        <dsp:cNvPr id="0" name=""/>
        <dsp:cNvSpPr/>
      </dsp:nvSpPr>
      <dsp:spPr>
        <a:xfrm>
          <a:off x="9810720" y="4680"/>
          <a:ext cx="4605701" cy="205293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vi-VN" sz="3200" kern="1200" dirty="0">
              <a:latin typeface="+mj-lt"/>
            </a:rPr>
            <a:t>Quắm Đen lăn xả vào ông Cản Ngũ… Ông Cản Ngũ bỗng bước hụt, mất đà</a:t>
          </a:r>
          <a:r>
            <a:rPr lang="vi-VN" sz="3200" kern="1200" dirty="0"/>
            <a:t>.</a:t>
          </a:r>
          <a:endParaRPr lang="en-US" sz="3200" kern="1200" dirty="0"/>
        </a:p>
      </dsp:txBody>
      <dsp:txXfrm>
        <a:off x="9810720" y="4680"/>
        <a:ext cx="4605701" cy="2052939"/>
      </dsp:txXfrm>
    </dsp:sp>
    <dsp:sp modelId="{60D3B2FC-8BF0-4007-8972-7CC8F657F73C}">
      <dsp:nvSpPr>
        <dsp:cNvPr id="0" name=""/>
        <dsp:cNvSpPr/>
      </dsp:nvSpPr>
      <dsp:spPr>
        <a:xfrm>
          <a:off x="4744660" y="3825329"/>
          <a:ext cx="7563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6360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5103166" y="3867111"/>
        <a:ext cx="39348" cy="7877"/>
      </dsp:txXfrm>
    </dsp:sp>
    <dsp:sp modelId="{60A69EE4-B3CF-4A9E-B654-D3A6A6F6EB5F}">
      <dsp:nvSpPr>
        <dsp:cNvPr id="0" name=""/>
        <dsp:cNvSpPr/>
      </dsp:nvSpPr>
      <dsp:spPr>
        <a:xfrm>
          <a:off x="700424" y="2844580"/>
          <a:ext cx="4046035" cy="20529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vi-VN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Ông Cản Ngũ chưa ngã, lật ngược tình thế và giành chiến thắng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0424" y="2844580"/>
        <a:ext cx="4046035" cy="2052939"/>
      </dsp:txXfrm>
    </dsp:sp>
    <dsp:sp modelId="{075D96C5-6865-4A5D-9CF1-B782535AA0B4}">
      <dsp:nvSpPr>
        <dsp:cNvPr id="0" name=""/>
        <dsp:cNvSpPr/>
      </dsp:nvSpPr>
      <dsp:spPr>
        <a:xfrm>
          <a:off x="5533420" y="2844580"/>
          <a:ext cx="3421565" cy="205293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"/>
          </a:pPr>
          <a:r>
            <a:rPr lang="vi-VN" sz="3200" kern="1200" dirty="0">
              <a:latin typeface="+mj-lt"/>
            </a:rPr>
            <a:t>Keo vật bị đánh bại</a:t>
          </a:r>
          <a:r>
            <a:rPr lang="vi-VN" sz="3200" kern="1200" dirty="0"/>
            <a:t>.</a:t>
          </a:r>
          <a:endParaRPr lang="en-US" sz="3200" kern="1200" dirty="0"/>
        </a:p>
      </dsp:txBody>
      <dsp:txXfrm>
        <a:off x="5533420" y="2844580"/>
        <a:ext cx="3421565" cy="2052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72564-BF35-4B29-A8B6-B44F03E3962E}">
      <dsp:nvSpPr>
        <dsp:cNvPr id="0" name=""/>
        <dsp:cNvSpPr/>
      </dsp:nvSpPr>
      <dsp:spPr>
        <a:xfrm>
          <a:off x="13662464" y="1482511"/>
          <a:ext cx="3115263" cy="311577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48EEE-4FBE-4E66-BB84-EC13C5E13E1B}">
      <dsp:nvSpPr>
        <dsp:cNvPr id="0" name=""/>
        <dsp:cNvSpPr/>
      </dsp:nvSpPr>
      <dsp:spPr>
        <a:xfrm>
          <a:off x="13765256" y="1586388"/>
          <a:ext cx="2908021" cy="290801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Chỉnh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sửa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chia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sẻ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4181398" y="2001897"/>
        <a:ext cx="2077395" cy="2077000"/>
      </dsp:txXfrm>
    </dsp:sp>
    <dsp:sp modelId="{1425CE14-B837-4796-91D7-4A8E792A3A3C}">
      <dsp:nvSpPr>
        <dsp:cNvPr id="0" name=""/>
        <dsp:cNvSpPr/>
      </dsp:nvSpPr>
      <dsp:spPr>
        <a:xfrm rot="2700000">
          <a:off x="10441272" y="1482672"/>
          <a:ext cx="3114903" cy="3114903"/>
        </a:xfrm>
        <a:prstGeom prst="teardrop">
          <a:avLst>
            <a:gd name="adj" fmla="val 10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AB954-A64B-4019-AD5D-300C5FC2ADF0}">
      <dsp:nvSpPr>
        <dsp:cNvPr id="0" name=""/>
        <dsp:cNvSpPr/>
      </dsp:nvSpPr>
      <dsp:spPr>
        <a:xfrm>
          <a:off x="10547200" y="1586388"/>
          <a:ext cx="2908021" cy="290801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Viết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thảo</a:t>
          </a:r>
          <a:endParaRPr lang="en-US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61684" y="2001897"/>
        <a:ext cx="2077395" cy="2077000"/>
      </dsp:txXfrm>
    </dsp:sp>
    <dsp:sp modelId="{2A3A327B-8CF6-4BA9-B808-E3CD2F0F88F9}">
      <dsp:nvSpPr>
        <dsp:cNvPr id="0" name=""/>
        <dsp:cNvSpPr/>
      </dsp:nvSpPr>
      <dsp:spPr>
        <a:xfrm rot="2700000">
          <a:off x="7223216" y="1482672"/>
          <a:ext cx="3114903" cy="3114903"/>
        </a:xfrm>
        <a:prstGeom prst="teardrop">
          <a:avLst>
            <a:gd name="adj" fmla="val 10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559F4-AF96-45C3-BA91-BEC368679E7A}">
      <dsp:nvSpPr>
        <dsp:cNvPr id="0" name=""/>
        <dsp:cNvSpPr/>
      </dsp:nvSpPr>
      <dsp:spPr>
        <a:xfrm>
          <a:off x="7327486" y="1586388"/>
          <a:ext cx="2908021" cy="290801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dàn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ý</a:t>
          </a:r>
        </a:p>
      </dsp:txBody>
      <dsp:txXfrm>
        <a:off x="7741971" y="2001897"/>
        <a:ext cx="2077395" cy="2077000"/>
      </dsp:txXfrm>
    </dsp:sp>
    <dsp:sp modelId="{4E8A3309-EA6E-425A-BCA2-D107C72CB7B8}">
      <dsp:nvSpPr>
        <dsp:cNvPr id="0" name=""/>
        <dsp:cNvSpPr/>
      </dsp:nvSpPr>
      <dsp:spPr>
        <a:xfrm rot="2700000">
          <a:off x="4003503" y="1482672"/>
          <a:ext cx="3114903" cy="3114903"/>
        </a:xfrm>
        <a:prstGeom prst="teardrop">
          <a:avLst>
            <a:gd name="adj" fmla="val 10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22FEA-3D42-4AFA-B575-22E00E993F9C}">
      <dsp:nvSpPr>
        <dsp:cNvPr id="0" name=""/>
        <dsp:cNvSpPr/>
      </dsp:nvSpPr>
      <dsp:spPr>
        <a:xfrm>
          <a:off x="4107773" y="1586388"/>
          <a:ext cx="2908021" cy="290801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Tìm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tưởng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tin.</a:t>
          </a:r>
        </a:p>
      </dsp:txBody>
      <dsp:txXfrm>
        <a:off x="4523915" y="2001897"/>
        <a:ext cx="2077395" cy="2077000"/>
      </dsp:txXfrm>
    </dsp:sp>
    <dsp:sp modelId="{1079662E-1B49-45A3-9319-CEF769C88C9E}">
      <dsp:nvSpPr>
        <dsp:cNvPr id="0" name=""/>
        <dsp:cNvSpPr/>
      </dsp:nvSpPr>
      <dsp:spPr>
        <a:xfrm rot="2700000">
          <a:off x="783789" y="1482672"/>
          <a:ext cx="3114903" cy="3114903"/>
        </a:xfrm>
        <a:prstGeom prst="teardrop">
          <a:avLst>
            <a:gd name="adj" fmla="val 1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5F7E3-66C2-4639-9FD4-26EAE09BADC4}">
      <dsp:nvSpPr>
        <dsp:cNvPr id="0" name=""/>
        <dsp:cNvSpPr/>
      </dsp:nvSpPr>
      <dsp:spPr>
        <a:xfrm>
          <a:off x="888059" y="1586388"/>
          <a:ext cx="2908021" cy="290801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04201" y="2001897"/>
        <a:ext cx="2077395" cy="2077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C0EDB-A056-4BD0-9C54-6CBA7372BFCA}">
      <dsp:nvSpPr>
        <dsp:cNvPr id="0" name=""/>
        <dsp:cNvSpPr/>
      </dsp:nvSpPr>
      <dsp:spPr>
        <a:xfrm>
          <a:off x="2483894" y="4123253"/>
          <a:ext cx="1071980" cy="2585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5990" y="0"/>
              </a:lnTo>
              <a:lnTo>
                <a:pt x="535990" y="2585626"/>
              </a:lnTo>
              <a:lnTo>
                <a:pt x="1071980" y="258562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49908" y="5346090"/>
        <a:ext cx="139951" cy="139951"/>
      </dsp:txXfrm>
    </dsp:sp>
    <dsp:sp modelId="{5C307BA1-0154-4E7E-941E-BE87337B4BBD}">
      <dsp:nvSpPr>
        <dsp:cNvPr id="0" name=""/>
        <dsp:cNvSpPr/>
      </dsp:nvSpPr>
      <dsp:spPr>
        <a:xfrm>
          <a:off x="2483894" y="4018280"/>
          <a:ext cx="10413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04973"/>
              </a:moveTo>
              <a:lnTo>
                <a:pt x="520667" y="104973"/>
              </a:lnTo>
              <a:lnTo>
                <a:pt x="520667" y="45720"/>
              </a:lnTo>
              <a:lnTo>
                <a:pt x="1041334" y="457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8486" y="4037924"/>
        <a:ext cx="52150" cy="52150"/>
      </dsp:txXfrm>
    </dsp:sp>
    <dsp:sp modelId="{A8E9CE65-A236-45B0-8B65-BC2648B219E2}">
      <dsp:nvSpPr>
        <dsp:cNvPr id="0" name=""/>
        <dsp:cNvSpPr/>
      </dsp:nvSpPr>
      <dsp:spPr>
        <a:xfrm>
          <a:off x="2483894" y="1864208"/>
          <a:ext cx="1041334" cy="2259044"/>
        </a:xfrm>
        <a:custGeom>
          <a:avLst/>
          <a:gdLst/>
          <a:ahLst/>
          <a:cxnLst/>
          <a:rect l="0" t="0" r="0" b="0"/>
          <a:pathLst>
            <a:path>
              <a:moveTo>
                <a:pt x="0" y="2259044"/>
              </a:moveTo>
              <a:lnTo>
                <a:pt x="520667" y="2259044"/>
              </a:lnTo>
              <a:lnTo>
                <a:pt x="520667" y="0"/>
              </a:lnTo>
              <a:lnTo>
                <a:pt x="1041334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42374" y="2931543"/>
        <a:ext cx="124375" cy="124375"/>
      </dsp:txXfrm>
    </dsp:sp>
    <dsp:sp modelId="{EE9BC8E2-FAC3-4C6B-AE63-C12A4B18E1AE}">
      <dsp:nvSpPr>
        <dsp:cNvPr id="0" name=""/>
        <dsp:cNvSpPr/>
      </dsp:nvSpPr>
      <dsp:spPr>
        <a:xfrm rot="16200000">
          <a:off x="-1117732" y="3520126"/>
          <a:ext cx="5997000" cy="12062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4800" b="1" kern="1200" dirty="0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Cấu trúc </a:t>
          </a:r>
          <a:r>
            <a:rPr lang="en-US" sz="4800" b="1" kern="1200" dirty="0" err="1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bài</a:t>
          </a:r>
          <a:r>
            <a:rPr lang="en-US" sz="4800" b="1" kern="1200" dirty="0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bg1"/>
              </a:solidFill>
              <a:latin typeface="+mj-lt"/>
              <a:cs typeface="Arial" panose="020B0604020202020204" pitchFamily="34" charset="0"/>
            </a:rPr>
            <a:t>văn</a:t>
          </a:r>
          <a:endParaRPr lang="en-US" sz="4800" b="1" kern="1200" dirty="0">
            <a:solidFill>
              <a:schemeClr val="bg1"/>
            </a:solidFill>
            <a:latin typeface="+mj-lt"/>
            <a:cs typeface="Arial" panose="020B0604020202020204" pitchFamily="34" charset="0"/>
          </a:endParaRPr>
        </a:p>
      </dsp:txBody>
      <dsp:txXfrm>
        <a:off x="-1117732" y="3520126"/>
        <a:ext cx="5997000" cy="1206252"/>
      </dsp:txXfrm>
    </dsp:sp>
    <dsp:sp modelId="{67F3F21F-E81F-4E2F-A57A-E178E77A9E99}">
      <dsp:nvSpPr>
        <dsp:cNvPr id="0" name=""/>
        <dsp:cNvSpPr/>
      </dsp:nvSpPr>
      <dsp:spPr>
        <a:xfrm>
          <a:off x="3525229" y="1092048"/>
          <a:ext cx="10965208" cy="154432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Mở</a:t>
          </a:r>
          <a:r>
            <a:rPr lang="en-US" sz="36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36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giới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thiệu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mà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kiến</a:t>
          </a:r>
          <a:r>
            <a:rPr lang="en-US" sz="3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525229" y="1092048"/>
        <a:ext cx="10965208" cy="1544320"/>
      </dsp:txXfrm>
    </dsp:sp>
    <dsp:sp modelId="{510BDE30-B176-4E40-91D4-6E18213057AB}">
      <dsp:nvSpPr>
        <dsp:cNvPr id="0" name=""/>
        <dsp:cNvSpPr/>
      </dsp:nvSpPr>
      <dsp:spPr>
        <a:xfrm>
          <a:off x="3525229" y="3022448"/>
          <a:ext cx="10911667" cy="208310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Thân</a:t>
          </a:r>
          <a:r>
            <a:rPr lang="en-US" sz="3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3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Miêu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chú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hoạt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biến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đấu</a:t>
          </a:r>
          <a:endParaRPr lang="en-US" sz="32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25229" y="3022448"/>
        <a:ext cx="10911667" cy="2083102"/>
      </dsp:txXfrm>
    </dsp:sp>
    <dsp:sp modelId="{9E07C8B2-2C0D-4119-B98D-F5CE10CEC02B}">
      <dsp:nvSpPr>
        <dsp:cNvPr id="0" name=""/>
        <dsp:cNvSpPr/>
      </dsp:nvSpPr>
      <dsp:spPr>
        <a:xfrm>
          <a:off x="3555874" y="5936719"/>
          <a:ext cx="10903917" cy="154432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3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3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suy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trận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xem</a:t>
          </a:r>
          <a:r>
            <a:rPr lang="en-US" sz="32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555874" y="5936719"/>
        <a:ext cx="10903917" cy="1544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6.pn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10" Type="http://schemas.openxmlformats.org/officeDocument/2006/relationships/image" Target="../media/image16.png"/><Relationship Id="rId4" Type="http://schemas.openxmlformats.org/officeDocument/2006/relationships/image" Target="../media/image18.png"/><Relationship Id="rId9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1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039227">
            <a:off x="6471658" y="-2877205"/>
            <a:ext cx="18931566" cy="1012838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10770" y="1562100"/>
            <a:ext cx="11022304" cy="6242239"/>
            <a:chOff x="0" y="28575"/>
            <a:chExt cx="11281633" cy="8322986"/>
          </a:xfrm>
        </p:grpSpPr>
        <p:sp>
          <p:nvSpPr>
            <p:cNvPr id="4" name="TextBox 4"/>
            <p:cNvSpPr txBox="1"/>
            <p:nvPr/>
          </p:nvSpPr>
          <p:spPr>
            <a:xfrm>
              <a:off x="0" y="28575"/>
              <a:ext cx="9400963" cy="786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20"/>
                </a:lnSpc>
              </a:pPr>
              <a:endParaRPr lang="en-US" sz="4000" b="1" spc="462" dirty="0">
                <a:solidFill>
                  <a:srgbClr val="0F7D80"/>
                </a:solidFill>
                <a:latin typeface="Quicksand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88362"/>
              <a:ext cx="11281633" cy="6063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00"/>
                </a:lnSpc>
              </a:pPr>
              <a:r>
                <a:rPr lang="vi-VN" sz="8800" b="1" spc="-480" dirty="0">
                  <a:solidFill>
                    <a:srgbClr val="B8627D"/>
                  </a:solidFill>
                  <a:latin typeface="+mj-lt"/>
                </a:rPr>
                <a:t>CHÀO MỪNG CÁC EM  CÙNG ĐẾN VỚI TIẾT HỌC HÔM NAY!</a:t>
              </a:r>
              <a:endParaRPr lang="en-US" sz="8800" b="1" spc="-480" dirty="0">
                <a:solidFill>
                  <a:srgbClr val="B8627D"/>
                </a:solidFill>
                <a:latin typeface="+mj-lt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732178"/>
            <a:ext cx="909621" cy="9096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84558" y="2555938"/>
            <a:ext cx="814039" cy="8140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52949" y="422684"/>
            <a:ext cx="909621" cy="9096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804490" y="6459609"/>
            <a:ext cx="909621" cy="9096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660187" y="8927400"/>
            <a:ext cx="814039" cy="81403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893914" y="4533900"/>
            <a:ext cx="877760" cy="8777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833074" y="-359229"/>
            <a:ext cx="909621" cy="9096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565316" y="569589"/>
            <a:ext cx="814039" cy="8140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5062327" y="7061327"/>
            <a:ext cx="4393945" cy="4393945"/>
            <a:chOff x="0" y="0"/>
            <a:chExt cx="5858594" cy="585859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419315" y="2419315"/>
              <a:ext cx="3439279" cy="343927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3348460" y="0"/>
              <a:ext cx="1580989" cy="158098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0" y="3370488"/>
              <a:ext cx="1580989" cy="1580989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48978" y="1048978"/>
              <a:ext cx="1580989" cy="1580989"/>
            </a:xfrm>
            <a:prstGeom prst="rect">
              <a:avLst/>
            </a:prstGeom>
          </p:spPr>
        </p:pic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BECA7800-2BF7-4AFF-9283-20DDF2566F05}"/>
              </a:ext>
            </a:extLst>
          </p:cNvPr>
          <p:cNvSpPr txBox="1"/>
          <p:nvPr/>
        </p:nvSpPr>
        <p:spPr>
          <a:xfrm>
            <a:off x="533400" y="876300"/>
            <a:ext cx="8839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III. Thực hành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75A8EB0-CD89-4E1C-9D9D-F6842C2551E5}"/>
              </a:ext>
            </a:extLst>
          </p:cNvPr>
          <p:cNvSpPr txBox="1"/>
          <p:nvPr/>
        </p:nvSpPr>
        <p:spPr>
          <a:xfrm>
            <a:off x="5181600" y="2184112"/>
            <a:ext cx="746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Quy trình viết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E0771A48-7628-407A-BD4A-7058C0B66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7790946"/>
              </p:ext>
            </p:extLst>
          </p:nvPr>
        </p:nvGraphicFramePr>
        <p:xfrm>
          <a:off x="457200" y="2953553"/>
          <a:ext cx="16916400" cy="6080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8076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 rot="5400000">
            <a:off x="-548270" y="-662571"/>
            <a:ext cx="3200400" cy="3382541"/>
            <a:chOff x="0" y="0"/>
            <a:chExt cx="5858594" cy="585859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sp>
        <p:nvSpPr>
          <p:cNvPr id="14" name="TextBox 7">
            <a:extLst>
              <a:ext uri="{FF2B5EF4-FFF2-40B4-BE49-F238E27FC236}">
                <a16:creationId xmlns:a16="http://schemas.microsoft.com/office/drawing/2014/main" xmlns="" id="{B44996DD-90B9-419F-8DD1-C02E141F10E9}"/>
              </a:ext>
            </a:extLst>
          </p:cNvPr>
          <p:cNvSpPr txBox="1"/>
          <p:nvPr/>
        </p:nvSpPr>
        <p:spPr>
          <a:xfrm>
            <a:off x="-1219200" y="1465959"/>
            <a:ext cx="16213773" cy="1025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vi-VN" sz="60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II. </a:t>
            </a:r>
            <a:r>
              <a:rPr lang="en-US" sz="6000" b="1" dirty="0" err="1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sz="60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endParaRPr lang="en-US" sz="34400" b="1" spc="215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88FA980-B171-433F-BF9C-9FF53E6CC85F}"/>
              </a:ext>
            </a:extLst>
          </p:cNvPr>
          <p:cNvSpPr/>
          <p:nvPr/>
        </p:nvSpPr>
        <p:spPr>
          <a:xfrm>
            <a:off x="2206746" y="3638432"/>
            <a:ext cx="14554199" cy="30101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ra?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52600" y="-6564340"/>
            <a:ext cx="26779083" cy="7477477"/>
            <a:chOff x="0" y="0"/>
            <a:chExt cx="35705444" cy="996997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203200"/>
              <a:ext cx="18255644" cy="976677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7449800" y="0"/>
              <a:ext cx="18255644" cy="976677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815E7A3-990B-49E3-B76E-87B87BAC1549}"/>
              </a:ext>
            </a:extLst>
          </p:cNvPr>
          <p:cNvSpPr txBox="1"/>
          <p:nvPr/>
        </p:nvSpPr>
        <p:spPr>
          <a:xfrm>
            <a:off x="990600" y="614741"/>
            <a:ext cx="5654511" cy="1184876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en-US" sz="54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kumimoji="0" lang="en-US" sz="5400" b="1" i="0" u="none" strike="noStrike" kern="1200" cap="none" spc="266" normalizeH="0" baseline="0" noProof="0" dirty="0" err="1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54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266" normalizeH="0" baseline="0" noProof="0" dirty="0" err="1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5400" dirty="0">
              <a:solidFill>
                <a:srgbClr val="B8627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B362F19-41AE-4677-9639-39CA94EE1D1D}"/>
              </a:ext>
            </a:extLst>
          </p:cNvPr>
          <p:cNvSpPr txBox="1"/>
          <p:nvPr/>
        </p:nvSpPr>
        <p:spPr>
          <a:xfrm>
            <a:off x="1981200" y="2857500"/>
            <a:ext cx="13400314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4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9783864-1B7B-4D59-A259-9AAFC8D8991B}"/>
              </a:ext>
            </a:extLst>
          </p:cNvPr>
          <p:cNvSpPr txBox="1"/>
          <p:nvPr/>
        </p:nvSpPr>
        <p:spPr>
          <a:xfrm>
            <a:off x="1981200" y="4598244"/>
            <a:ext cx="13400314" cy="4144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xmlns="" id="{B1BB72F8-B09C-4A4C-A4EC-2556824D6FC4}"/>
              </a:ext>
            </a:extLst>
          </p:cNvPr>
          <p:cNvSpPr/>
          <p:nvPr/>
        </p:nvSpPr>
        <p:spPr>
          <a:xfrm>
            <a:off x="1752600" y="5524500"/>
            <a:ext cx="914400" cy="922488"/>
          </a:xfrm>
          <a:prstGeom prst="flowChartConnector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52600" y="-6564340"/>
            <a:ext cx="26779083" cy="7477477"/>
            <a:chOff x="0" y="0"/>
            <a:chExt cx="35705444" cy="996997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203200"/>
              <a:ext cx="18255644" cy="976677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7449800" y="0"/>
              <a:ext cx="18255644" cy="976677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815E7A3-990B-49E3-B76E-87B87BAC1549}"/>
              </a:ext>
            </a:extLst>
          </p:cNvPr>
          <p:cNvSpPr txBox="1"/>
          <p:nvPr/>
        </p:nvSpPr>
        <p:spPr>
          <a:xfrm>
            <a:off x="990600" y="614741"/>
            <a:ext cx="5654511" cy="1184876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kumimoji="0" lang="en-US" sz="5400" b="1" i="0" u="none" strike="noStrike" kern="1200" cap="none" spc="266" normalizeH="0" baseline="0" noProof="0" dirty="0" err="1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54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266" normalizeH="0" baseline="0" noProof="0" dirty="0" err="1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B8627D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37AA010-BF88-428D-9AEC-E35EA7537E62}"/>
              </a:ext>
            </a:extLst>
          </p:cNvPr>
          <p:cNvSpPr txBox="1"/>
          <p:nvPr/>
        </p:nvSpPr>
        <p:spPr>
          <a:xfrm>
            <a:off x="1371600" y="2628900"/>
            <a:ext cx="155448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4CCF970-C34E-423E-BFCA-74B6C675120C}"/>
              </a:ext>
            </a:extLst>
          </p:cNvPr>
          <p:cNvSpPr txBox="1"/>
          <p:nvPr/>
        </p:nvSpPr>
        <p:spPr>
          <a:xfrm>
            <a:off x="1981200" y="5283106"/>
            <a:ext cx="13400314" cy="331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bi-a,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siết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Sút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tung,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xmlns="" id="{B0DBACEE-8DDB-4482-A773-DF9D534F3545}"/>
              </a:ext>
            </a:extLst>
          </p:cNvPr>
          <p:cNvSpPr/>
          <p:nvPr/>
        </p:nvSpPr>
        <p:spPr>
          <a:xfrm>
            <a:off x="1752600" y="6939938"/>
            <a:ext cx="914400" cy="922488"/>
          </a:xfrm>
          <a:prstGeom prst="flowChartConnector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06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5062327" y="7061327"/>
            <a:ext cx="4393945" cy="4393945"/>
            <a:chOff x="0" y="0"/>
            <a:chExt cx="5858594" cy="585859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419315" y="2419315"/>
              <a:ext cx="3439279" cy="343927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3348460" y="0"/>
              <a:ext cx="1580989" cy="158098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0" y="3370488"/>
              <a:ext cx="1580989" cy="1580989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48978" y="1048978"/>
              <a:ext cx="1580989" cy="1580989"/>
            </a:xfrm>
            <a:prstGeom prst="rect">
              <a:avLst/>
            </a:prstGeom>
          </p:spPr>
        </p:pic>
      </p:grp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xmlns="" id="{C3E84B9E-C01C-435D-8A0A-1DB0E900BD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25891"/>
              </p:ext>
            </p:extLst>
          </p:nvPr>
        </p:nvGraphicFramePr>
        <p:xfrm>
          <a:off x="1080473" y="1714348"/>
          <a:ext cx="1579634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6DE268A2-9D50-4AA2-A0DC-2F340C0C7BB2}"/>
              </a:ext>
            </a:extLst>
          </p:cNvPr>
          <p:cNvSpPr txBox="1"/>
          <p:nvPr/>
        </p:nvSpPr>
        <p:spPr>
          <a:xfrm>
            <a:off x="1347867" y="444652"/>
            <a:ext cx="16213773" cy="955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vi-VN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Phân tích kiểu văn bản</a:t>
            </a:r>
            <a:endParaRPr lang="en-US" sz="19900" b="1" spc="21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5619638" y="101424"/>
            <a:ext cx="685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660033"/>
                </a:solidFill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2707745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3684596" y="3257439"/>
            <a:ext cx="1725604" cy="2061628"/>
            <a:chOff x="0" y="0"/>
            <a:chExt cx="4905165" cy="5108337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49933" y="0"/>
              <a:ext cx="3605298" cy="3587272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0" y="4146311"/>
              <a:ext cx="4905165" cy="9620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43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64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Quicksand"/>
                <a:ea typeface="+mn-ea"/>
                <a:cs typeface="+mn-cs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93725" y="-3141"/>
            <a:ext cx="2494275" cy="2690454"/>
          </a:xfrm>
          <a:prstGeom prst="rect">
            <a:avLst/>
          </a:prstGeom>
        </p:spPr>
      </p:pic>
      <p:grpSp>
        <p:nvGrpSpPr>
          <p:cNvPr id="21" name="Group 7">
            <a:extLst>
              <a:ext uri="{FF2B5EF4-FFF2-40B4-BE49-F238E27FC236}">
                <a16:creationId xmlns:a16="http://schemas.microsoft.com/office/drawing/2014/main" xmlns="" id="{20DAE6C1-3695-476E-8D02-D7603C7C2D38}"/>
              </a:ext>
            </a:extLst>
          </p:cNvPr>
          <p:cNvGrpSpPr/>
          <p:nvPr/>
        </p:nvGrpSpPr>
        <p:grpSpPr>
          <a:xfrm>
            <a:off x="14630400" y="6405456"/>
            <a:ext cx="4393945" cy="4393945"/>
            <a:chOff x="0" y="0"/>
            <a:chExt cx="5858594" cy="5858594"/>
          </a:xfrm>
        </p:grpSpPr>
        <p:pic>
          <p:nvPicPr>
            <p:cNvPr id="22" name="Picture 8">
              <a:extLst>
                <a:ext uri="{FF2B5EF4-FFF2-40B4-BE49-F238E27FC236}">
                  <a16:creationId xmlns:a16="http://schemas.microsoft.com/office/drawing/2014/main" xmlns="" id="{E11418F8-E077-47F7-9EFC-0671E936E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419315" y="2419315"/>
              <a:ext cx="3439279" cy="3439279"/>
            </a:xfrm>
            <a:prstGeom prst="rect">
              <a:avLst/>
            </a:prstGeom>
          </p:spPr>
        </p:pic>
        <p:pic>
          <p:nvPicPr>
            <p:cNvPr id="23" name="Picture 9">
              <a:extLst>
                <a:ext uri="{FF2B5EF4-FFF2-40B4-BE49-F238E27FC236}">
                  <a16:creationId xmlns:a16="http://schemas.microsoft.com/office/drawing/2014/main" xmlns="" id="{5F2850C3-D6B9-4C07-8FC3-282B9278F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3348460" y="0"/>
              <a:ext cx="1580989" cy="1580989"/>
            </a:xfrm>
            <a:prstGeom prst="rect">
              <a:avLst/>
            </a:prstGeom>
          </p:spPr>
        </p:pic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xmlns="" id="{4DCAE05A-40F5-45FD-A135-35B6AB9BE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0" y="3370488"/>
              <a:ext cx="1580989" cy="1580989"/>
            </a:xfrm>
            <a:prstGeom prst="rect">
              <a:avLst/>
            </a:prstGeom>
          </p:spPr>
        </p:pic>
        <p:pic>
          <p:nvPicPr>
            <p:cNvPr id="25" name="Picture 11">
              <a:extLst>
                <a:ext uri="{FF2B5EF4-FFF2-40B4-BE49-F238E27FC236}">
                  <a16:creationId xmlns:a16="http://schemas.microsoft.com/office/drawing/2014/main" xmlns="" id="{52BCF4A2-7942-4C51-AE07-E829F6BAB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48978" y="1048978"/>
              <a:ext cx="1580989" cy="1580989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51FF5A0-30D0-4685-AFFB-592DF44775F3}"/>
              </a:ext>
            </a:extLst>
          </p:cNvPr>
          <p:cNvSpPr/>
          <p:nvPr/>
        </p:nvSpPr>
        <p:spPr>
          <a:xfrm>
            <a:off x="5410200" y="4116077"/>
            <a:ext cx="5213735" cy="6068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25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800" cap="none" spc="0" normalizeH="0" baseline="0" noProof="0" dirty="0">
                <a:ln>
                  <a:noFill/>
                </a:ln>
                <a:solidFill>
                  <a:srgbClr val="0F7D8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8800" b="1" i="0" u="none" strike="noStrike" kern="1800" cap="none" spc="0" normalizeH="0" noProof="0" dirty="0">
                <a:ln>
                  <a:noFill/>
                </a:ln>
                <a:solidFill>
                  <a:srgbClr val="0F7D8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BÀI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0F7D8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2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782800" y="-1866900"/>
            <a:ext cx="48302456" cy="13487411"/>
            <a:chOff x="0" y="0"/>
            <a:chExt cx="64403275" cy="179832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366520"/>
              <a:ext cx="32928403" cy="1761669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1474872" y="0"/>
              <a:ext cx="32928403" cy="1761669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4809185" y="-1172305"/>
            <a:ext cx="4651120" cy="4651120"/>
            <a:chOff x="0" y="0"/>
            <a:chExt cx="6201494" cy="620149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560916" y="0"/>
              <a:ext cx="3640578" cy="3640578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983527"/>
              <a:ext cx="1673524" cy="167352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567761" y="4527970"/>
              <a:ext cx="1673524" cy="1673524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110375" y="3417596"/>
              <a:ext cx="1673524" cy="1673524"/>
            </a:xfrm>
            <a:prstGeom prst="rect">
              <a:avLst/>
            </a:prstGeom>
          </p:spPr>
        </p:pic>
      </p:grpSp>
      <p:sp>
        <p:nvSpPr>
          <p:cNvPr id="12" name="TextBox 12"/>
          <p:cNvSpPr txBox="1"/>
          <p:nvPr/>
        </p:nvSpPr>
        <p:spPr>
          <a:xfrm>
            <a:off x="-1295400" y="200181"/>
            <a:ext cx="13165774" cy="1030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215" normalizeH="0" baseline="0" noProof="0" dirty="0">
                <a:ln>
                  <a:noFill/>
                </a:ln>
                <a:solidFill>
                  <a:srgbClr val="FFE6D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Chỉnh sửa và chia sẻ</a:t>
            </a:r>
            <a:endParaRPr kumimoji="0" lang="en-US" sz="6000" b="0" i="0" u="none" strike="noStrike" kern="1200" cap="none" spc="215" normalizeH="0" baseline="0" noProof="0" dirty="0">
              <a:ln>
                <a:noFill/>
              </a:ln>
              <a:solidFill>
                <a:srgbClr val="FFE6D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23FB886E-04D6-4D0C-80F6-853AF3B0E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939877"/>
              </p:ext>
            </p:extLst>
          </p:nvPr>
        </p:nvGraphicFramePr>
        <p:xfrm>
          <a:off x="730474" y="2476500"/>
          <a:ext cx="16827052" cy="7928773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542447">
                  <a:extLst>
                    <a:ext uri="{9D8B030D-6E8A-4147-A177-3AD203B41FA5}">
                      <a16:colId xmlns:a16="http://schemas.microsoft.com/office/drawing/2014/main" xmlns="" val="4151547019"/>
                    </a:ext>
                  </a:extLst>
                </a:gridCol>
                <a:gridCol w="11582400">
                  <a:extLst>
                    <a:ext uri="{9D8B030D-6E8A-4147-A177-3AD203B41FA5}">
                      <a16:colId xmlns:a16="http://schemas.microsoft.com/office/drawing/2014/main" xmlns="" val="4193542775"/>
                    </a:ext>
                  </a:extLst>
                </a:gridCol>
                <a:gridCol w="2702205">
                  <a:extLst>
                    <a:ext uri="{9D8B030D-6E8A-4147-A177-3AD203B41FA5}">
                      <a16:colId xmlns:a16="http://schemas.microsoft.com/office/drawing/2014/main" xmlns="" val="4210824324"/>
                    </a:ext>
                  </a:extLst>
                </a:gridCol>
              </a:tblGrid>
              <a:tr h="1169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6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36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36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6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36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6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Đạt/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6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1086465"/>
                  </a:ext>
                </a:extLst>
              </a:tr>
              <a:tr h="5726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3583039"/>
                  </a:ext>
                </a:extLst>
              </a:tr>
              <a:tr h="11756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14310"/>
                  </a:ext>
                </a:extLst>
              </a:tr>
              <a:tr h="613652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 bài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4204641"/>
                  </a:ext>
                </a:extLst>
              </a:tr>
              <a:tr h="6306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9669380"/>
                  </a:ext>
                </a:extLst>
              </a:tr>
              <a:tr h="578873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800" dirty="0" err="1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kern="18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8116468"/>
                  </a:ext>
                </a:extLst>
              </a:tr>
              <a:tr h="572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2796600"/>
                  </a:ext>
                </a:extLst>
              </a:tr>
              <a:tr h="10984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3306698"/>
                  </a:ext>
                </a:extLst>
              </a:tr>
              <a:tr h="11756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Kết bài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30" marR="48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470439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0FA2410-6518-4A84-8401-F498C669D931}"/>
              </a:ext>
            </a:extLst>
          </p:cNvPr>
          <p:cNvSpPr txBox="1"/>
          <p:nvPr/>
        </p:nvSpPr>
        <p:spPr>
          <a:xfrm>
            <a:off x="3994685" y="1567926"/>
            <a:ext cx="10743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KIỂM BÀI VĂN TẢ CẢNH SINH HOẠT</a:t>
            </a:r>
          </a:p>
        </p:txBody>
      </p:sp>
    </p:spTree>
    <p:extLst>
      <p:ext uri="{BB962C8B-B14F-4D97-AF65-F5344CB8AC3E}">
        <p14:creationId xmlns:p14="http://schemas.microsoft.com/office/powerpoint/2010/main" val="412056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90600" y="-4533900"/>
            <a:ext cx="20894728" cy="1117868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457200" y="3081872"/>
            <a:ext cx="1725604" cy="2061628"/>
            <a:chOff x="0" y="0"/>
            <a:chExt cx="4905165" cy="5108337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649933" y="0"/>
              <a:ext cx="3605298" cy="3587272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0" y="4146311"/>
              <a:ext cx="4905165" cy="9620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36"/>
                </a:lnSpc>
              </a:pPr>
              <a:endParaRPr lang="en-US" sz="3200" spc="64" dirty="0">
                <a:solidFill>
                  <a:srgbClr val="B8627D"/>
                </a:solidFill>
                <a:latin typeface="Quicksand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793725" y="-3141"/>
            <a:ext cx="2494275" cy="2690454"/>
          </a:xfrm>
          <a:prstGeom prst="rect">
            <a:avLst/>
          </a:prstGeom>
        </p:spPr>
      </p:pic>
      <p:grpSp>
        <p:nvGrpSpPr>
          <p:cNvPr id="21" name="Group 7">
            <a:extLst>
              <a:ext uri="{FF2B5EF4-FFF2-40B4-BE49-F238E27FC236}">
                <a16:creationId xmlns:a16="http://schemas.microsoft.com/office/drawing/2014/main" xmlns="" id="{20DAE6C1-3695-476E-8D02-D7603C7C2D38}"/>
              </a:ext>
            </a:extLst>
          </p:cNvPr>
          <p:cNvGrpSpPr/>
          <p:nvPr/>
        </p:nvGrpSpPr>
        <p:grpSpPr>
          <a:xfrm>
            <a:off x="14630400" y="6405456"/>
            <a:ext cx="4393945" cy="4393945"/>
            <a:chOff x="0" y="0"/>
            <a:chExt cx="5858594" cy="5858594"/>
          </a:xfrm>
        </p:grpSpPr>
        <p:pic>
          <p:nvPicPr>
            <p:cNvPr id="22" name="Picture 8">
              <a:extLst>
                <a:ext uri="{FF2B5EF4-FFF2-40B4-BE49-F238E27FC236}">
                  <a16:creationId xmlns:a16="http://schemas.microsoft.com/office/drawing/2014/main" xmlns="" id="{E11418F8-E077-47F7-9EFC-0671E936E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419315" y="2419315"/>
              <a:ext cx="3439279" cy="3439279"/>
            </a:xfrm>
            <a:prstGeom prst="rect">
              <a:avLst/>
            </a:prstGeom>
          </p:spPr>
        </p:pic>
        <p:pic>
          <p:nvPicPr>
            <p:cNvPr id="23" name="Picture 9">
              <a:extLst>
                <a:ext uri="{FF2B5EF4-FFF2-40B4-BE49-F238E27FC236}">
                  <a16:creationId xmlns:a16="http://schemas.microsoft.com/office/drawing/2014/main" xmlns="" id="{5F2850C3-D6B9-4C07-8FC3-282B9278F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3348460" y="0"/>
              <a:ext cx="1580989" cy="1580989"/>
            </a:xfrm>
            <a:prstGeom prst="rect">
              <a:avLst/>
            </a:prstGeom>
          </p:spPr>
        </p:pic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xmlns="" id="{4DCAE05A-40F5-45FD-A135-35B6AB9BE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0" y="3370488"/>
              <a:ext cx="1580989" cy="1580989"/>
            </a:xfrm>
            <a:prstGeom prst="rect">
              <a:avLst/>
            </a:prstGeom>
          </p:spPr>
        </p:pic>
        <p:pic>
          <p:nvPicPr>
            <p:cNvPr id="25" name="Picture 11">
              <a:extLst>
                <a:ext uri="{FF2B5EF4-FFF2-40B4-BE49-F238E27FC236}">
                  <a16:creationId xmlns:a16="http://schemas.microsoft.com/office/drawing/2014/main" xmlns="" id="{52BCF4A2-7942-4C51-AE07-E829F6BAB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48978" y="1048978"/>
              <a:ext cx="1580989" cy="1580989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51FF5A0-30D0-4685-AFFB-592DF44775F3}"/>
              </a:ext>
            </a:extLst>
          </p:cNvPr>
          <p:cNvSpPr/>
          <p:nvPr/>
        </p:nvSpPr>
        <p:spPr>
          <a:xfrm>
            <a:off x="2514600" y="3784376"/>
            <a:ext cx="12879616" cy="4866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25"/>
              </a:lnSpc>
              <a:spcAft>
                <a:spcPts val="800"/>
              </a:spcAft>
            </a:pP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dirty="0">
              <a:solidFill>
                <a:srgbClr val="0F7D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55E9735-4598-4C6C-9EF9-E0EC19791311}"/>
              </a:ext>
            </a:extLst>
          </p:cNvPr>
          <p:cNvSpPr/>
          <p:nvPr/>
        </p:nvSpPr>
        <p:spPr>
          <a:xfrm>
            <a:off x="2439227" y="5596957"/>
            <a:ext cx="8998745" cy="4866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25"/>
              </a:lnSpc>
              <a:spcAft>
                <a:spcPts val="800"/>
              </a:spcAft>
            </a:pP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800" dirty="0" err="1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800" b="1" kern="1800" dirty="0">
                <a:solidFill>
                  <a:srgbClr val="0F7D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dirty="0">
              <a:solidFill>
                <a:srgbClr val="0F7D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9">
            <a:extLst>
              <a:ext uri="{FF2B5EF4-FFF2-40B4-BE49-F238E27FC236}">
                <a16:creationId xmlns:a16="http://schemas.microsoft.com/office/drawing/2014/main" xmlns="" id="{A94F6148-6BBC-4B79-B9A3-2A067E0F510A}"/>
              </a:ext>
            </a:extLst>
          </p:cNvPr>
          <p:cNvGrpSpPr/>
          <p:nvPr/>
        </p:nvGrpSpPr>
        <p:grpSpPr>
          <a:xfrm>
            <a:off x="460917" y="4953698"/>
            <a:ext cx="1725604" cy="2061628"/>
            <a:chOff x="0" y="0"/>
            <a:chExt cx="4905165" cy="5108337"/>
          </a:xfrm>
        </p:grpSpPr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4180DD9E-0C22-42FD-B67E-65328F619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649933" y="0"/>
              <a:ext cx="3605298" cy="3587272"/>
            </a:xfrm>
            <a:prstGeom prst="rect">
              <a:avLst/>
            </a:prstGeom>
          </p:spPr>
        </p:pic>
        <p:sp>
          <p:nvSpPr>
            <p:cNvPr id="18" name="TextBox 11">
              <a:extLst>
                <a:ext uri="{FF2B5EF4-FFF2-40B4-BE49-F238E27FC236}">
                  <a16:creationId xmlns:a16="http://schemas.microsoft.com/office/drawing/2014/main" xmlns="" id="{0F5BF72A-1B5A-4A13-AD2E-446C6CA52D6C}"/>
                </a:ext>
              </a:extLst>
            </p:cNvPr>
            <p:cNvSpPr txBox="1"/>
            <p:nvPr/>
          </p:nvSpPr>
          <p:spPr>
            <a:xfrm>
              <a:off x="0" y="4146311"/>
              <a:ext cx="4905165" cy="9620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36"/>
                </a:lnSpc>
              </a:pPr>
              <a:endParaRPr lang="en-US" sz="3200" spc="64" dirty="0">
                <a:solidFill>
                  <a:srgbClr val="B8627D"/>
                </a:solidFill>
                <a:latin typeface="Quicksan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12635">
            <a:off x="9515266" y="-3905999"/>
            <a:ext cx="13691733" cy="73250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C52A900-C29D-421D-AE49-339D8B322136}"/>
              </a:ext>
            </a:extLst>
          </p:cNvPr>
          <p:cNvSpPr txBox="1"/>
          <p:nvPr/>
        </p:nvSpPr>
        <p:spPr>
          <a:xfrm>
            <a:off x="4876800" y="1562100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>
                <a:solidFill>
                  <a:srgbClr val="0F7D80"/>
                </a:solidFill>
                <a:latin typeface="+mj-lt"/>
              </a:rPr>
              <a:t>HƯỚNG DẪN VỀ NHÀ</a:t>
            </a:r>
            <a:endParaRPr lang="en-US" sz="6000" b="1" dirty="0">
              <a:solidFill>
                <a:srgbClr val="0F7D8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1C2A73A-A050-46EF-8D55-5CE9358EBE7E}"/>
              </a:ext>
            </a:extLst>
          </p:cNvPr>
          <p:cNvSpPr txBox="1"/>
          <p:nvPr/>
        </p:nvSpPr>
        <p:spPr>
          <a:xfrm>
            <a:off x="1219200" y="3129166"/>
            <a:ext cx="16764000" cy="2014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>
                <a:latin typeface="+mj-lt"/>
              </a:rPr>
              <a:t>Hoàn thành các bài tập trong sách giáo khoa.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>
                <a:latin typeface="+mj-lt"/>
              </a:rPr>
              <a:t>Chuẩn bị bài nói: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23341">
            <a:off x="10534581" y="-4721644"/>
            <a:ext cx="13691733" cy="732507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438400" y="3619500"/>
            <a:ext cx="13070523" cy="2858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600" b="1" spc="128" dirty="0">
                <a:solidFill>
                  <a:srgbClr val="FFE6DE"/>
                </a:solidFill>
                <a:latin typeface="+mj-lt"/>
                <a:cs typeface="Arial" panose="020B0604020202020204" pitchFamily="34" charset="0"/>
              </a:rPr>
              <a:t>CẢM ƠN CÁC EM ĐÃ CHÚ Ý LẮNG NGHE BÀI GIẢNG</a:t>
            </a:r>
            <a:endParaRPr lang="en-US" sz="6600" b="1" spc="128" dirty="0">
              <a:solidFill>
                <a:srgbClr val="FFE6DE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343503">
            <a:off x="-5932897" y="7637616"/>
            <a:ext cx="13691733" cy="73250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-9811152" y="2010238"/>
            <a:ext cx="16348121" cy="87462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40" y="2632272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60959" y="6972300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4967" y="8608667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616" y="9836785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105489" y="2548300"/>
            <a:ext cx="909621" cy="9096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2483" y="529186"/>
            <a:ext cx="877760" cy="8777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54C102B-BB33-4E21-9A17-822B942BCD7C}"/>
              </a:ext>
            </a:extLst>
          </p:cNvPr>
          <p:cNvSpPr txBox="1"/>
          <p:nvPr/>
        </p:nvSpPr>
        <p:spPr>
          <a:xfrm>
            <a:off x="5410200" y="9498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800" b="1" dirty="0">
                <a:latin typeface="+mj-lt"/>
              </a:rPr>
              <a:t>KHỞI ĐỘNG</a:t>
            </a:r>
            <a:endParaRPr lang="en-US" sz="8800" b="1" dirty="0">
              <a:latin typeface="+mj-lt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3788D0E-8FD4-4A58-9B29-0FF96D18F934}"/>
              </a:ext>
            </a:extLst>
          </p:cNvPr>
          <p:cNvSpPr/>
          <p:nvPr/>
        </p:nvSpPr>
        <p:spPr>
          <a:xfrm>
            <a:off x="3429000" y="1899896"/>
            <a:ext cx="13563600" cy="2206428"/>
          </a:xfrm>
          <a:prstGeom prst="roundRect">
            <a:avLst/>
          </a:prstGeom>
          <a:solidFill>
            <a:srgbClr val="B862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Bức tranh này thể hiện vào dịp nào?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ắc Xuân ở chợ Tết - VNReview Tin mới nhất">
            <a:extLst>
              <a:ext uri="{FF2B5EF4-FFF2-40B4-BE49-F238E27FC236}">
                <a16:creationId xmlns:a16="http://schemas.microsoft.com/office/drawing/2014/main" xmlns="" id="{FD3ADCB5-28A5-458A-B178-D2AD22B4285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64685"/>
            <a:ext cx="9220200" cy="537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007228" y="-2032139"/>
            <a:ext cx="48302456" cy="13487411"/>
            <a:chOff x="0" y="0"/>
            <a:chExt cx="64403275" cy="179832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366520"/>
              <a:ext cx="32928403" cy="1761669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1474872" y="0"/>
              <a:ext cx="32928403" cy="1761669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5066360" y="-1172305"/>
            <a:ext cx="4393945" cy="4393945"/>
            <a:chOff x="0" y="0"/>
            <a:chExt cx="5858594" cy="585859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-10800000">
            <a:off x="-1168273" y="7061327"/>
            <a:ext cx="4393945" cy="4393945"/>
            <a:chOff x="0" y="0"/>
            <a:chExt cx="5858594" cy="585859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-1752600" y="2551191"/>
            <a:ext cx="18720272" cy="4292407"/>
            <a:chOff x="-6592698" y="-1372894"/>
            <a:chExt cx="24960363" cy="5723205"/>
          </a:xfrm>
        </p:grpSpPr>
        <p:sp>
          <p:nvSpPr>
            <p:cNvPr id="16" name="TextBox 16"/>
            <p:cNvSpPr txBox="1"/>
            <p:nvPr/>
          </p:nvSpPr>
          <p:spPr>
            <a:xfrm>
              <a:off x="-2313405" y="530978"/>
              <a:ext cx="20681070" cy="38193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600" b="1" dirty="0" smtClean="0">
                  <a:solidFill>
                    <a:srgbClr val="FFFF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VIẾT:</a:t>
              </a:r>
            </a:p>
            <a:p>
              <a:pPr algn="ctr">
                <a:lnSpc>
                  <a:spcPct val="150000"/>
                </a:lnSpc>
              </a:pPr>
              <a:r>
                <a:rPr lang="en-US" sz="6600" b="1" dirty="0" smtClean="0">
                  <a:solidFill>
                    <a:srgbClr val="FFFF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vi-VN" sz="6600" b="1" dirty="0" smtClean="0">
                  <a:solidFill>
                    <a:srgbClr val="FFFF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6600" b="1" dirty="0">
                  <a:solidFill>
                    <a:srgbClr val="FFFF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BÀI VĂN TẢ CẢNH SINH HOẠT</a:t>
              </a:r>
              <a:endParaRPr lang="en-US" sz="6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6592698" y="-1372894"/>
              <a:ext cx="15725562" cy="9552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9"/>
                </a:lnSpc>
              </a:pPr>
              <a:r>
                <a:rPr lang="vi-VN" sz="4799" b="1" u="sng" spc="191" dirty="0">
                  <a:solidFill>
                    <a:srgbClr val="FFE6DE"/>
                  </a:solidFill>
                  <a:latin typeface="+mj-lt"/>
                  <a:cs typeface="Arial" panose="020B0604020202020204" pitchFamily="34" charset="0"/>
                </a:rPr>
                <a:t>Tiết </a:t>
              </a:r>
              <a:r>
                <a:rPr lang="vi-VN" sz="4799" b="1" u="sng" spc="191" dirty="0" smtClean="0">
                  <a:solidFill>
                    <a:srgbClr val="FFE6DE"/>
                  </a:solidFill>
                  <a:latin typeface="+mj-lt"/>
                  <a:cs typeface="Arial" panose="020B0604020202020204" pitchFamily="34" charset="0"/>
                </a:rPr>
                <a:t>:</a:t>
              </a:r>
              <a:r>
                <a:rPr lang="en-US" sz="4799" b="1" u="sng" spc="191" dirty="0" smtClean="0">
                  <a:solidFill>
                    <a:srgbClr val="FFE6DE"/>
                  </a:solidFill>
                  <a:latin typeface="+mj-lt"/>
                  <a:cs typeface="Arial" panose="020B0604020202020204" pitchFamily="34" charset="0"/>
                </a:rPr>
                <a:t> 121, 122, 123</a:t>
              </a:r>
              <a:endParaRPr lang="en-US" sz="4799" b="1" u="sng" spc="191" dirty="0">
                <a:solidFill>
                  <a:srgbClr val="FFE6DE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447799" y="4019550"/>
            <a:ext cx="4648201" cy="5772150"/>
          </a:xfrm>
          <a:prstGeom prst="rect">
            <a:avLst/>
          </a:prstGeom>
          <a:solidFill>
            <a:srgbClr val="FFE6DE"/>
          </a:solidFill>
        </p:spPr>
      </p:sp>
      <p:grpSp>
        <p:nvGrpSpPr>
          <p:cNvPr id="4" name="Group 4"/>
          <p:cNvGrpSpPr/>
          <p:nvPr/>
        </p:nvGrpSpPr>
        <p:grpSpPr>
          <a:xfrm>
            <a:off x="1549579" y="5566615"/>
            <a:ext cx="4318856" cy="989595"/>
            <a:chOff x="-83857" y="1062404"/>
            <a:chExt cx="5758474" cy="1319460"/>
          </a:xfrm>
        </p:grpSpPr>
        <p:sp>
          <p:nvSpPr>
            <p:cNvPr id="5" name="TextBox 5"/>
            <p:cNvSpPr txBox="1"/>
            <p:nvPr/>
          </p:nvSpPr>
          <p:spPr>
            <a:xfrm>
              <a:off x="-83857" y="1302849"/>
              <a:ext cx="5758474" cy="10790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4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Tìm hiểu chung</a:t>
              </a:r>
              <a:endPara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28600" y="1062404"/>
              <a:ext cx="3990765" cy="6883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5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0F7D80"/>
                </a:solidFill>
                <a:effectLst/>
                <a:uLnTx/>
                <a:uFillTx/>
                <a:latin typeface="Quicksand"/>
                <a:ea typeface="+mn-ea"/>
                <a:cs typeface="+mn-cs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865789" y="1165960"/>
            <a:ext cx="14556423" cy="107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400" b="1" i="0" u="none" strike="noStrike" kern="1200" cap="none" spc="128" normalizeH="0" baseline="0" noProof="0" dirty="0">
                <a:ln>
                  <a:noFill/>
                </a:ln>
                <a:solidFill>
                  <a:srgbClr val="FFE6DE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NỘI DUNG BÀI HỌC</a:t>
            </a:r>
            <a:endParaRPr kumimoji="0" lang="en-US" sz="6400" b="1" i="0" u="none" strike="noStrike" kern="1200" cap="none" spc="128" normalizeH="0" baseline="0" noProof="0" dirty="0">
              <a:ln>
                <a:noFill/>
              </a:ln>
              <a:solidFill>
                <a:srgbClr val="FFE6DE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3060925" y="3286558"/>
            <a:ext cx="1543050" cy="1543050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7298598" y="3985349"/>
            <a:ext cx="4552254" cy="5772150"/>
          </a:xfrm>
          <a:prstGeom prst="rect">
            <a:avLst/>
          </a:prstGeom>
          <a:solidFill>
            <a:srgbClr val="FFE6DE"/>
          </a:solidFill>
          <a:ln>
            <a:noFill/>
          </a:ln>
        </p:spPr>
      </p:sp>
      <p:grpSp>
        <p:nvGrpSpPr>
          <p:cNvPr id="15" name="Group 15"/>
          <p:cNvGrpSpPr/>
          <p:nvPr/>
        </p:nvGrpSpPr>
        <p:grpSpPr>
          <a:xfrm>
            <a:off x="8602375" y="3195777"/>
            <a:ext cx="1684626" cy="1543050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sp>
        <p:nvSpPr>
          <p:cNvPr id="18" name="AutoShape 18"/>
          <p:cNvSpPr/>
          <p:nvPr/>
        </p:nvSpPr>
        <p:spPr>
          <a:xfrm>
            <a:off x="13106399" y="4019550"/>
            <a:ext cx="4038601" cy="5772150"/>
          </a:xfrm>
          <a:prstGeom prst="rect">
            <a:avLst/>
          </a:prstGeom>
          <a:solidFill>
            <a:srgbClr val="FFE6DE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22" name="Group 22"/>
          <p:cNvGrpSpPr/>
          <p:nvPr/>
        </p:nvGrpSpPr>
        <p:grpSpPr>
          <a:xfrm>
            <a:off x="14354174" y="3248025"/>
            <a:ext cx="1543050" cy="1543050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74A51091-4DA8-44AE-9A7D-FBF0B852A409}"/>
              </a:ext>
            </a:extLst>
          </p:cNvPr>
          <p:cNvSpPr/>
          <p:nvPr/>
        </p:nvSpPr>
        <p:spPr>
          <a:xfrm>
            <a:off x="3292556" y="3417837"/>
            <a:ext cx="990600" cy="782510"/>
          </a:xfrm>
          <a:prstGeom prst="ellipse">
            <a:avLst/>
          </a:prstGeom>
          <a:solidFill>
            <a:srgbClr val="FF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rgbClr val="0F7D80"/>
                </a:solidFill>
              </a:rPr>
              <a:t>1</a:t>
            </a:r>
            <a:endParaRPr lang="en-US" sz="4400" b="1" dirty="0">
              <a:solidFill>
                <a:srgbClr val="0F7D80"/>
              </a:solidFill>
            </a:endParaRPr>
          </a:p>
        </p:txBody>
      </p:sp>
      <p:sp>
        <p:nvSpPr>
          <p:cNvPr id="33" name="TextBox 5">
            <a:extLst>
              <a:ext uri="{FF2B5EF4-FFF2-40B4-BE49-F238E27FC236}">
                <a16:creationId xmlns:a16="http://schemas.microsoft.com/office/drawing/2014/main" xmlns="" id="{865E8822-E038-4BC8-BAC8-0EFAB37BA3B5}"/>
              </a:ext>
            </a:extLst>
          </p:cNvPr>
          <p:cNvSpPr txBox="1"/>
          <p:nvPr/>
        </p:nvSpPr>
        <p:spPr>
          <a:xfrm>
            <a:off x="7467599" y="5632384"/>
            <a:ext cx="409128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vi-VN" sz="4000" b="1" dirty="0">
                <a:latin typeface="+mj-lt"/>
                <a:cs typeface="Arial" panose="020B0604020202020204" pitchFamily="34" charset="0"/>
              </a:rPr>
              <a:t>Phân tích kiểu văn bản</a:t>
            </a:r>
            <a:endParaRPr 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E01AA25D-EA69-4B51-87E2-A39993272491}"/>
              </a:ext>
            </a:extLst>
          </p:cNvPr>
          <p:cNvSpPr/>
          <p:nvPr/>
        </p:nvSpPr>
        <p:spPr>
          <a:xfrm>
            <a:off x="8809001" y="3311114"/>
            <a:ext cx="1214886" cy="782510"/>
          </a:xfrm>
          <a:prstGeom prst="ellipse">
            <a:avLst/>
          </a:prstGeom>
          <a:solidFill>
            <a:srgbClr val="FF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>
                <a:solidFill>
                  <a:srgbClr val="0F7D80"/>
                </a:solidFill>
              </a:rPr>
              <a:t>2</a:t>
            </a:r>
            <a:endParaRPr lang="en-US" sz="4800" b="1" dirty="0">
              <a:solidFill>
                <a:srgbClr val="0F7D80"/>
              </a:solidFill>
            </a:endParaRPr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xmlns="" id="{0F411379-CF6E-4C55-809F-F4EE8059C4FC}"/>
              </a:ext>
            </a:extLst>
          </p:cNvPr>
          <p:cNvSpPr txBox="1"/>
          <p:nvPr/>
        </p:nvSpPr>
        <p:spPr>
          <a:xfrm>
            <a:off x="13402447" y="5632384"/>
            <a:ext cx="3335974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vi-VN" sz="4000" b="1" dirty="0">
                <a:latin typeface="+mj-lt"/>
              </a:rPr>
              <a:t>Thực hành</a:t>
            </a:r>
            <a:endParaRPr lang="en-US" sz="4000" dirty="0">
              <a:latin typeface="+mj-lt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B1BE4725-3685-4492-9D0F-A766073D29CB}"/>
              </a:ext>
            </a:extLst>
          </p:cNvPr>
          <p:cNvSpPr/>
          <p:nvPr/>
        </p:nvSpPr>
        <p:spPr>
          <a:xfrm>
            <a:off x="14697062" y="3417837"/>
            <a:ext cx="1000138" cy="693844"/>
          </a:xfrm>
          <a:prstGeom prst="ellipse">
            <a:avLst/>
          </a:prstGeom>
          <a:solidFill>
            <a:srgbClr val="FF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b="1" dirty="0">
                <a:solidFill>
                  <a:srgbClr val="0F7D80"/>
                </a:solidFill>
              </a:rPr>
              <a:t>3</a:t>
            </a:r>
            <a:endParaRPr lang="en-US" sz="4800" b="1" dirty="0">
              <a:solidFill>
                <a:srgbClr val="0F7D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28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2" grpId="0" animBg="1"/>
      <p:bldP spid="33" grpId="0"/>
      <p:bldP spid="34" grpId="0" animBg="1"/>
      <p:bldP spid="35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361123" y="571231"/>
            <a:ext cx="1859092" cy="1774433"/>
            <a:chOff x="-26503" y="-33892"/>
            <a:chExt cx="2478789" cy="2365910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-26503" y="-33892"/>
              <a:ext cx="2478789" cy="2365910"/>
              <a:chOff x="-9805482" y="-91110"/>
              <a:chExt cx="6663623" cy="6360176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9805482" y="-91110"/>
                <a:ext cx="6663623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FFE6DE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474808" y="517179"/>
              <a:ext cx="1263767" cy="1263767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-732753" y="8303732"/>
            <a:ext cx="2646607" cy="2464403"/>
            <a:chOff x="0" y="0"/>
            <a:chExt cx="3528809" cy="328587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D2BB81-4429-4554-8F2D-CA2319F36955}"/>
              </a:ext>
            </a:extLst>
          </p:cNvPr>
          <p:cNvSpPr txBox="1"/>
          <p:nvPr/>
        </p:nvSpPr>
        <p:spPr>
          <a:xfrm>
            <a:off x="2262990" y="940898"/>
            <a:ext cx="5654511" cy="916982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vi-VN" sz="40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I. </a:t>
            </a:r>
            <a:r>
              <a:rPr lang="en-US" sz="4000" b="1" dirty="0" err="1">
                <a:solidFill>
                  <a:srgbClr val="B8627D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vi-VN" sz="4000" b="1" dirty="0">
                <a:solidFill>
                  <a:srgbClr val="B8627D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hiểu chung</a:t>
            </a:r>
            <a:endParaRPr lang="en-US" sz="4000" dirty="0">
              <a:solidFill>
                <a:srgbClr val="B8627D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F6B713-CDEF-4268-953A-B8E9FCD95E5E}"/>
              </a:ext>
            </a:extLst>
          </p:cNvPr>
          <p:cNvSpPr txBox="1"/>
          <p:nvPr/>
        </p:nvSpPr>
        <p:spPr>
          <a:xfrm>
            <a:off x="1908960" y="4394894"/>
            <a:ext cx="14698680" cy="45949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dung)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hỉ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vi-VN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tả trong đoạn trích.</a:t>
            </a:r>
            <a:endParaRPr lang="en-US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4869C40-DA0F-4602-9EFE-AAAA6006DE37}"/>
              </a:ext>
            </a:extLst>
          </p:cNvPr>
          <p:cNvSpPr txBox="1"/>
          <p:nvPr/>
        </p:nvSpPr>
        <p:spPr>
          <a:xfrm>
            <a:off x="1908960" y="2288708"/>
            <a:ext cx="146986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 ĐÔI</a:t>
            </a:r>
          </a:p>
          <a:p>
            <a:pPr algn="ctr"/>
            <a:r>
              <a:rPr lang="en-US" sz="3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</a:t>
            </a:r>
            <a:r>
              <a:rPr lang="vi-VN" sz="3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ọc văn bản tả </a:t>
            </a:r>
            <a:r>
              <a:rPr lang="en-US" sz="3600" kern="1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vi-VN" sz="3600" kern="1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eo </a:t>
            </a:r>
            <a:r>
              <a:rPr lang="vi-VN" sz="3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vật của nhà văn Kim Lân và trả lời các câu hỏi sau: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-732753" y="8303732"/>
            <a:ext cx="2646607" cy="2464403"/>
            <a:chOff x="0" y="0"/>
            <a:chExt cx="3528809" cy="328587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D2BB81-4429-4554-8F2D-CA2319F36955}"/>
              </a:ext>
            </a:extLst>
          </p:cNvPr>
          <p:cNvSpPr txBox="1"/>
          <p:nvPr/>
        </p:nvSpPr>
        <p:spPr>
          <a:xfrm>
            <a:off x="365289" y="387808"/>
            <a:ext cx="5654511" cy="916982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I.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hiểu chung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B8627D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58CFBE-DAC6-436A-8AA4-DA8E7235D326}"/>
              </a:ext>
            </a:extLst>
          </p:cNvPr>
          <p:cNvSpPr txBox="1"/>
          <p:nvPr/>
        </p:nvSpPr>
        <p:spPr>
          <a:xfrm>
            <a:off x="1962150" y="3304543"/>
            <a:ext cx="9867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kern="100" dirty="0">
                <a:solidFill>
                  <a:schemeClr val="bg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Các diễn biến chính:</a:t>
            </a:r>
            <a:endParaRPr 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0FF8E6D8-1A06-467B-AB67-A2DAEC8B4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0451070"/>
              </p:ext>
            </p:extLst>
          </p:nvPr>
        </p:nvGraphicFramePr>
        <p:xfrm>
          <a:off x="1585577" y="4495799"/>
          <a:ext cx="15116846" cy="490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0A20500-8728-4BAD-830A-20A32654D905}"/>
              </a:ext>
            </a:extLst>
          </p:cNvPr>
          <p:cNvSpPr txBox="1"/>
          <p:nvPr/>
        </p:nvSpPr>
        <p:spPr>
          <a:xfrm>
            <a:off x="6019800" y="2013632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BẢN: KEO VẬT</a:t>
            </a:r>
          </a:p>
        </p:txBody>
      </p:sp>
    </p:spTree>
    <p:extLst>
      <p:ext uri="{BB962C8B-B14F-4D97-AF65-F5344CB8AC3E}">
        <p14:creationId xmlns:p14="http://schemas.microsoft.com/office/powerpoint/2010/main" val="156621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361123" y="571231"/>
            <a:ext cx="1859092" cy="1774433"/>
            <a:chOff x="-26503" y="-33892"/>
            <a:chExt cx="2478789" cy="2365910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-26503" y="-33892"/>
              <a:ext cx="2478789" cy="2365910"/>
              <a:chOff x="-9805482" y="-91110"/>
              <a:chExt cx="6663623" cy="6360176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9805482" y="-91110"/>
                <a:ext cx="6663623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FFE6DE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474808" y="517179"/>
              <a:ext cx="1263767" cy="1263767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-732753" y="8303732"/>
            <a:ext cx="2646607" cy="2464403"/>
            <a:chOff x="0" y="0"/>
            <a:chExt cx="3528809" cy="328587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D2BB81-4429-4554-8F2D-CA2319F36955}"/>
              </a:ext>
            </a:extLst>
          </p:cNvPr>
          <p:cNvSpPr txBox="1"/>
          <p:nvPr/>
        </p:nvSpPr>
        <p:spPr>
          <a:xfrm>
            <a:off x="2262990" y="940898"/>
            <a:ext cx="5654511" cy="916982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266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I.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B8627D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hiểu chung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B8627D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xmlns="" id="{763DE3E2-D058-409E-BA55-C3E969FA2FF6}"/>
              </a:ext>
            </a:extLst>
          </p:cNvPr>
          <p:cNvSpPr/>
          <p:nvPr/>
        </p:nvSpPr>
        <p:spPr>
          <a:xfrm>
            <a:off x="7848600" y="2857500"/>
            <a:ext cx="8839200" cy="3657599"/>
          </a:xfrm>
          <a:prstGeom prst="cloud">
            <a:avLst/>
          </a:prstGeom>
          <a:solidFill>
            <a:srgbClr val="FFE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28600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bản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hiểu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hãy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hoạt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hoạt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28600" algn="l"/>
              </a:tabLst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9AEAEC89-1A4D-49C9-8EDF-503411FECB56}"/>
              </a:ext>
            </a:extLst>
          </p:cNvPr>
          <p:cNvSpPr/>
          <p:nvPr/>
        </p:nvSpPr>
        <p:spPr>
          <a:xfrm>
            <a:off x="2971800" y="3196292"/>
            <a:ext cx="12029185" cy="34409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14462424" y="184096"/>
            <a:ext cx="685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660033"/>
                </a:solidFill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92106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-732753" y="8303732"/>
            <a:ext cx="2646607" cy="2464403"/>
            <a:chOff x="0" y="0"/>
            <a:chExt cx="3528809" cy="3285871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xmlns="" id="{EA0D416E-6530-43F3-9C68-F253D9661026}"/>
              </a:ext>
            </a:extLst>
          </p:cNvPr>
          <p:cNvGrpSpPr/>
          <p:nvPr/>
        </p:nvGrpSpPr>
        <p:grpSpPr>
          <a:xfrm>
            <a:off x="1614959" y="2769811"/>
            <a:ext cx="13250658" cy="1354565"/>
            <a:chOff x="0" y="0"/>
            <a:chExt cx="14801609" cy="1541681"/>
          </a:xfrm>
        </p:grpSpPr>
        <p:sp>
          <p:nvSpPr>
            <p:cNvPr id="22" name="AutoShape 11">
              <a:extLst>
                <a:ext uri="{FF2B5EF4-FFF2-40B4-BE49-F238E27FC236}">
                  <a16:creationId xmlns:a16="http://schemas.microsoft.com/office/drawing/2014/main" xmlns="" id="{4CEBB18F-6C10-42E1-86D6-20D3D0779DBE}"/>
                </a:ext>
              </a:extLst>
            </p:cNvPr>
            <p:cNvSpPr/>
            <p:nvPr/>
          </p:nvSpPr>
          <p:spPr>
            <a:xfrm>
              <a:off x="0" y="0"/>
              <a:ext cx="14706600" cy="1541681"/>
            </a:xfrm>
            <a:prstGeom prst="rect">
              <a:avLst/>
            </a:prstGeom>
            <a:solidFill>
              <a:srgbClr val="B8627D"/>
            </a:solidFill>
          </p:spPr>
        </p:sp>
        <p:sp>
          <p:nvSpPr>
            <p:cNvPr id="23" name="TextBox 12">
              <a:extLst>
                <a:ext uri="{FF2B5EF4-FFF2-40B4-BE49-F238E27FC236}">
                  <a16:creationId xmlns:a16="http://schemas.microsoft.com/office/drawing/2014/main" xmlns="" id="{E3672F0C-C57A-44EE-8BCB-46ED8515CF9F}"/>
                </a:ext>
              </a:extLst>
            </p:cNvPr>
            <p:cNvSpPr txBox="1"/>
            <p:nvPr/>
          </p:nvSpPr>
          <p:spPr>
            <a:xfrm>
              <a:off x="416500" y="253352"/>
              <a:ext cx="14385109" cy="5987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  <a:tabLst>
                  <a:tab pos="169545" algn="l"/>
                </a:tabLst>
              </a:pP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chân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dung)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cảnh</a:t>
              </a:r>
              <a:r>
                <a:rPr lang="en-US" sz="2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24" name="Group 10">
            <a:extLst>
              <a:ext uri="{FF2B5EF4-FFF2-40B4-BE49-F238E27FC236}">
                <a16:creationId xmlns:a16="http://schemas.microsoft.com/office/drawing/2014/main" xmlns="" id="{2D9895E8-C07B-4187-82BF-4CEF3A666802}"/>
              </a:ext>
            </a:extLst>
          </p:cNvPr>
          <p:cNvGrpSpPr/>
          <p:nvPr/>
        </p:nvGrpSpPr>
        <p:grpSpPr>
          <a:xfrm>
            <a:off x="2139471" y="4549202"/>
            <a:ext cx="14156984" cy="1389450"/>
            <a:chOff x="0" y="18853"/>
            <a:chExt cx="15342070" cy="1775382"/>
          </a:xfrm>
        </p:grpSpPr>
        <p:sp>
          <p:nvSpPr>
            <p:cNvPr id="25" name="AutoShape 11">
              <a:extLst>
                <a:ext uri="{FF2B5EF4-FFF2-40B4-BE49-F238E27FC236}">
                  <a16:creationId xmlns:a16="http://schemas.microsoft.com/office/drawing/2014/main" xmlns="" id="{8E563C38-565D-4CDD-9F1C-C4CBF1C6C9EC}"/>
                </a:ext>
              </a:extLst>
            </p:cNvPr>
            <p:cNvSpPr/>
            <p:nvPr/>
          </p:nvSpPr>
          <p:spPr>
            <a:xfrm>
              <a:off x="0" y="18853"/>
              <a:ext cx="15342070" cy="1775382"/>
            </a:xfrm>
            <a:prstGeom prst="rect">
              <a:avLst/>
            </a:prstGeom>
            <a:solidFill>
              <a:srgbClr val="B8627D"/>
            </a:solidFill>
          </p:spPr>
        </p:sp>
        <p:sp>
          <p:nvSpPr>
            <p:cNvPr id="26" name="TextBox 12">
              <a:extLst>
                <a:ext uri="{FF2B5EF4-FFF2-40B4-BE49-F238E27FC236}">
                  <a16:creationId xmlns:a16="http://schemas.microsoft.com/office/drawing/2014/main" xmlns="" id="{DE8559E9-1A3C-4F86-9631-709A30181CA2}"/>
                </a:ext>
              </a:extLst>
            </p:cNvPr>
            <p:cNvSpPr txBox="1"/>
            <p:nvPr/>
          </p:nvSpPr>
          <p:spPr>
            <a:xfrm>
              <a:off x="316605" y="420104"/>
              <a:ext cx="15025465" cy="13741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30000"/>
                </a:lnSpc>
                <a:tabLst>
                  <a:tab pos="1323975" algn="l"/>
                </a:tabLst>
              </a:pPr>
              <a:endParaRPr lang="en-US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Arrow: Down 29">
            <a:extLst>
              <a:ext uri="{FF2B5EF4-FFF2-40B4-BE49-F238E27FC236}">
                <a16:creationId xmlns:a16="http://schemas.microsoft.com/office/drawing/2014/main" xmlns="" id="{0BBB8D37-4E15-4430-8288-B377FA4EFA16}"/>
              </a:ext>
            </a:extLst>
          </p:cNvPr>
          <p:cNvSpPr/>
          <p:nvPr/>
        </p:nvSpPr>
        <p:spPr>
          <a:xfrm>
            <a:off x="13713763" y="3791185"/>
            <a:ext cx="1066800" cy="961948"/>
          </a:xfrm>
          <a:prstGeom prst="downArrow">
            <a:avLst/>
          </a:prstGeom>
          <a:solidFill>
            <a:srgbClr val="FFE6DE"/>
          </a:solidFill>
          <a:ln>
            <a:solidFill>
              <a:srgbClr val="B86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xmlns="" id="{6BED2F78-0A73-4821-9582-B5A446FEEE9C}"/>
              </a:ext>
            </a:extLst>
          </p:cNvPr>
          <p:cNvSpPr txBox="1"/>
          <p:nvPr/>
        </p:nvSpPr>
        <p:spPr>
          <a:xfrm>
            <a:off x="2412570" y="4640409"/>
            <a:ext cx="13358593" cy="1135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tabLst>
                <a:tab pos="169545" algn="l"/>
              </a:tabLst>
            </a:pP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0">
            <a:extLst>
              <a:ext uri="{FF2B5EF4-FFF2-40B4-BE49-F238E27FC236}">
                <a16:creationId xmlns:a16="http://schemas.microsoft.com/office/drawing/2014/main" xmlns="" id="{27A88FC7-2B5B-4F09-9C30-F7C767E4BC87}"/>
              </a:ext>
            </a:extLst>
          </p:cNvPr>
          <p:cNvGrpSpPr/>
          <p:nvPr/>
        </p:nvGrpSpPr>
        <p:grpSpPr>
          <a:xfrm>
            <a:off x="2664763" y="6304464"/>
            <a:ext cx="14156984" cy="1389450"/>
            <a:chOff x="0" y="18853"/>
            <a:chExt cx="15342070" cy="1775382"/>
          </a:xfrm>
        </p:grpSpPr>
        <p:sp>
          <p:nvSpPr>
            <p:cNvPr id="27" name="AutoShape 11">
              <a:extLst>
                <a:ext uri="{FF2B5EF4-FFF2-40B4-BE49-F238E27FC236}">
                  <a16:creationId xmlns:a16="http://schemas.microsoft.com/office/drawing/2014/main" xmlns="" id="{47D50177-19B9-4950-AD1F-487A605D11F5}"/>
                </a:ext>
              </a:extLst>
            </p:cNvPr>
            <p:cNvSpPr/>
            <p:nvPr/>
          </p:nvSpPr>
          <p:spPr>
            <a:xfrm>
              <a:off x="0" y="18853"/>
              <a:ext cx="15342070" cy="1775382"/>
            </a:xfrm>
            <a:prstGeom prst="rect">
              <a:avLst/>
            </a:prstGeom>
            <a:solidFill>
              <a:srgbClr val="B8627D"/>
            </a:solidFill>
          </p:spPr>
        </p:sp>
        <p:sp>
          <p:nvSpPr>
            <p:cNvPr id="28" name="TextBox 12">
              <a:extLst>
                <a:ext uri="{FF2B5EF4-FFF2-40B4-BE49-F238E27FC236}">
                  <a16:creationId xmlns:a16="http://schemas.microsoft.com/office/drawing/2014/main" xmlns="" id="{79804413-F615-45D1-88C4-B51F5897BE6B}"/>
                </a:ext>
              </a:extLst>
            </p:cNvPr>
            <p:cNvSpPr txBox="1"/>
            <p:nvPr/>
          </p:nvSpPr>
          <p:spPr>
            <a:xfrm>
              <a:off x="316605" y="420104"/>
              <a:ext cx="15025465" cy="13741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30000"/>
                </a:lnSpc>
                <a:tabLst>
                  <a:tab pos="1323975" algn="l"/>
                </a:tabLst>
              </a:pPr>
              <a:endParaRPr lang="en-US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12">
            <a:extLst>
              <a:ext uri="{FF2B5EF4-FFF2-40B4-BE49-F238E27FC236}">
                <a16:creationId xmlns:a16="http://schemas.microsoft.com/office/drawing/2014/main" xmlns="" id="{FF350B46-DAB6-4003-81EE-FD63B8CED2BB}"/>
              </a:ext>
            </a:extLst>
          </p:cNvPr>
          <p:cNvSpPr txBox="1"/>
          <p:nvPr/>
        </p:nvSpPr>
        <p:spPr>
          <a:xfrm>
            <a:off x="2956912" y="6606222"/>
            <a:ext cx="14156984" cy="576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tabLst>
                <a:tab pos="169545" algn="l"/>
              </a:tabLst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10">
            <a:extLst>
              <a:ext uri="{FF2B5EF4-FFF2-40B4-BE49-F238E27FC236}">
                <a16:creationId xmlns:a16="http://schemas.microsoft.com/office/drawing/2014/main" xmlns="" id="{4FE4F043-3B8E-4742-8D47-6CF6F7F9AD42}"/>
              </a:ext>
            </a:extLst>
          </p:cNvPr>
          <p:cNvGrpSpPr/>
          <p:nvPr/>
        </p:nvGrpSpPr>
        <p:grpSpPr>
          <a:xfrm>
            <a:off x="3782387" y="8059726"/>
            <a:ext cx="14156984" cy="1389450"/>
            <a:chOff x="0" y="18853"/>
            <a:chExt cx="15342070" cy="1775382"/>
          </a:xfrm>
        </p:grpSpPr>
        <p:sp>
          <p:nvSpPr>
            <p:cNvPr id="32" name="AutoShape 11">
              <a:extLst>
                <a:ext uri="{FF2B5EF4-FFF2-40B4-BE49-F238E27FC236}">
                  <a16:creationId xmlns:a16="http://schemas.microsoft.com/office/drawing/2014/main" xmlns="" id="{6F665517-B709-4B88-8178-842DDB2857BB}"/>
                </a:ext>
              </a:extLst>
            </p:cNvPr>
            <p:cNvSpPr/>
            <p:nvPr/>
          </p:nvSpPr>
          <p:spPr>
            <a:xfrm>
              <a:off x="0" y="18853"/>
              <a:ext cx="15342070" cy="1775382"/>
            </a:xfrm>
            <a:prstGeom prst="rect">
              <a:avLst/>
            </a:prstGeom>
            <a:solidFill>
              <a:srgbClr val="B8627D"/>
            </a:solidFill>
          </p:spPr>
        </p:sp>
        <p:sp>
          <p:nvSpPr>
            <p:cNvPr id="34" name="TextBox 12">
              <a:extLst>
                <a:ext uri="{FF2B5EF4-FFF2-40B4-BE49-F238E27FC236}">
                  <a16:creationId xmlns:a16="http://schemas.microsoft.com/office/drawing/2014/main" xmlns="" id="{8AEC5FE4-E200-49EC-92BC-3093188B76E1}"/>
                </a:ext>
              </a:extLst>
            </p:cNvPr>
            <p:cNvSpPr txBox="1"/>
            <p:nvPr/>
          </p:nvSpPr>
          <p:spPr>
            <a:xfrm>
              <a:off x="316605" y="420104"/>
              <a:ext cx="15025465" cy="13741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30000"/>
                </a:lnSpc>
                <a:tabLst>
                  <a:tab pos="1323975" algn="l"/>
                </a:tabLst>
              </a:pPr>
              <a:endParaRPr lang="en-US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Box 12">
            <a:extLst>
              <a:ext uri="{FF2B5EF4-FFF2-40B4-BE49-F238E27FC236}">
                <a16:creationId xmlns:a16="http://schemas.microsoft.com/office/drawing/2014/main" xmlns="" id="{24BDD780-380B-4D2E-8830-04AB80DE8AB5}"/>
              </a:ext>
            </a:extLst>
          </p:cNvPr>
          <p:cNvSpPr txBox="1"/>
          <p:nvPr/>
        </p:nvSpPr>
        <p:spPr>
          <a:xfrm>
            <a:off x="4035632" y="8142905"/>
            <a:ext cx="13650494" cy="12230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tabLst>
                <a:tab pos="169545" algn="l"/>
              </a:tabLst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xmlns="" id="{F831A510-6B01-4CF1-98C1-4F0CFE8358DF}"/>
              </a:ext>
            </a:extLst>
          </p:cNvPr>
          <p:cNvSpPr/>
          <p:nvPr/>
        </p:nvSpPr>
        <p:spPr>
          <a:xfrm>
            <a:off x="14704363" y="5618955"/>
            <a:ext cx="1066800" cy="961948"/>
          </a:xfrm>
          <a:prstGeom prst="downArrow">
            <a:avLst/>
          </a:prstGeom>
          <a:solidFill>
            <a:srgbClr val="FFE6DE"/>
          </a:solidFill>
          <a:ln>
            <a:solidFill>
              <a:srgbClr val="B86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xmlns="" id="{4C4E510C-F3A4-44E3-AE3E-9650CC0B7C43}"/>
              </a:ext>
            </a:extLst>
          </p:cNvPr>
          <p:cNvSpPr/>
          <p:nvPr/>
        </p:nvSpPr>
        <p:spPr>
          <a:xfrm>
            <a:off x="15554461" y="7143030"/>
            <a:ext cx="1066800" cy="961948"/>
          </a:xfrm>
          <a:prstGeom prst="downArrow">
            <a:avLst/>
          </a:prstGeom>
          <a:solidFill>
            <a:srgbClr val="FFE6DE"/>
          </a:solidFill>
          <a:ln>
            <a:solidFill>
              <a:srgbClr val="B86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C4F07BC-BCB5-417A-8DAF-D5662FF1FFF2}"/>
              </a:ext>
            </a:extLst>
          </p:cNvPr>
          <p:cNvSpPr txBox="1"/>
          <p:nvPr/>
        </p:nvSpPr>
        <p:spPr>
          <a:xfrm>
            <a:off x="1595909" y="286497"/>
            <a:ext cx="5654511" cy="916982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vi-VN" sz="4000" b="1" i="0" u="none" strike="noStrike" kern="1200" cap="none" spc="266" normalizeH="0" baseline="0" noProof="0" dirty="0">
                <a:ln>
                  <a:noFill/>
                </a:ln>
                <a:solidFill>
                  <a:srgbClr val="0F7D8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I. </a:t>
            </a:r>
            <a:r>
              <a:rPr lang="en-US" sz="4000" b="1" dirty="0" err="1">
                <a:solidFill>
                  <a:srgbClr val="0F7D8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vi-VN" sz="4000" b="1" dirty="0">
                <a:solidFill>
                  <a:srgbClr val="0F7D8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hiểu chung</a:t>
            </a:r>
            <a:endParaRPr lang="en-US" sz="4000" dirty="0">
              <a:solidFill>
                <a:srgbClr val="0F7D80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E883CD-E2EC-4026-92A6-4224E2F9CA81}"/>
              </a:ext>
            </a:extLst>
          </p:cNvPr>
          <p:cNvSpPr txBox="1"/>
          <p:nvPr/>
        </p:nvSpPr>
        <p:spPr>
          <a:xfrm>
            <a:off x="2502180" y="1584380"/>
            <a:ext cx="11391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B862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KHI LÀM BÀI VĂN TẢ CẢNH SINH HOẠT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/>
      <p:bldP spid="29" grpId="0"/>
      <p:bldP spid="35" grpId="0"/>
      <p:bldP spid="40" grpId="0" animBg="1"/>
      <p:bldP spid="41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-732753" y="8303732"/>
            <a:ext cx="2646607" cy="2464403"/>
            <a:chOff x="0" y="0"/>
            <a:chExt cx="3528809" cy="328587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D2BB81-4429-4554-8F2D-CA2319F36955}"/>
              </a:ext>
            </a:extLst>
          </p:cNvPr>
          <p:cNvSpPr txBox="1"/>
          <p:nvPr/>
        </p:nvSpPr>
        <p:spPr>
          <a:xfrm>
            <a:off x="825182" y="551900"/>
            <a:ext cx="5654511" cy="1184876"/>
          </a:xfrm>
          <a:prstGeom prst="rect">
            <a:avLst/>
          </a:prstGeom>
          <a:solidFill>
            <a:srgbClr val="FFE6DE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spc="266" dirty="0">
                <a:solidFill>
                  <a:srgbClr val="B862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5400" b="1" spc="266" dirty="0" err="1">
                <a:solidFill>
                  <a:srgbClr val="B862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b="1" spc="266" dirty="0">
                <a:solidFill>
                  <a:srgbClr val="B862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spc="266" dirty="0" err="1">
                <a:solidFill>
                  <a:srgbClr val="B862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B8627D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914F991-C657-419E-B631-2E3B4C51EA9C}"/>
              </a:ext>
            </a:extLst>
          </p:cNvPr>
          <p:cNvSpPr txBox="1"/>
          <p:nvPr/>
        </p:nvSpPr>
        <p:spPr>
          <a:xfrm>
            <a:off x="1447800" y="2406358"/>
            <a:ext cx="15895093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VFF - Kết quả lượt trận thứ 2 VCK giải Bóng đá Nhi đồng Toàn Quốc - Cúp  Viettel 2018, ngày 25/7">
            <a:extLst>
              <a:ext uri="{FF2B5EF4-FFF2-40B4-BE49-F238E27FC236}">
                <a16:creationId xmlns:a16="http://schemas.microsoft.com/office/drawing/2014/main" xmlns="" id="{FD4B32FC-FCA4-4247-A8C4-1CA13FCDC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00526"/>
            <a:ext cx="9372600" cy="587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3906500" y="539200"/>
            <a:ext cx="685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660033"/>
                </a:solidFill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2934582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889</Words>
  <Application>Microsoft Office PowerPoint</Application>
  <PresentationFormat>Custom</PresentationFormat>
  <Paragraphs>106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Quicksand</vt:lpstr>
      <vt:lpstr>SimSun</vt:lpstr>
      <vt:lpstr>Times New Roman</vt:lpstr>
      <vt:lpstr>Wingdings</vt:lpstr>
      <vt:lpstr>Quicksand Bold</vt:lpstr>
      <vt:lpstr>MS Mincho</vt:lpstr>
      <vt:lpstr>Symbol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LuuThuHa</dc:creator>
  <cp:lastModifiedBy>andongnhi</cp:lastModifiedBy>
  <cp:revision>9</cp:revision>
  <dcterms:created xsi:type="dcterms:W3CDTF">2006-08-16T00:00:00Z</dcterms:created>
  <dcterms:modified xsi:type="dcterms:W3CDTF">2024-02-19T14:19:58Z</dcterms:modified>
  <dc:identifier>DAEooZBiKBY</dc:identifier>
</cp:coreProperties>
</file>