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40"/>
  </p:notesMasterIdLst>
  <p:sldIdLst>
    <p:sldId id="256" r:id="rId2"/>
    <p:sldId id="18782" r:id="rId3"/>
    <p:sldId id="257" r:id="rId4"/>
    <p:sldId id="18783" r:id="rId5"/>
    <p:sldId id="18784" r:id="rId6"/>
    <p:sldId id="18785" r:id="rId7"/>
    <p:sldId id="261" r:id="rId8"/>
    <p:sldId id="18786" r:id="rId9"/>
    <p:sldId id="260" r:id="rId10"/>
    <p:sldId id="18787" r:id="rId11"/>
    <p:sldId id="18789" r:id="rId12"/>
    <p:sldId id="18790" r:id="rId13"/>
    <p:sldId id="18791" r:id="rId14"/>
    <p:sldId id="18792" r:id="rId15"/>
    <p:sldId id="18793" r:id="rId16"/>
    <p:sldId id="18794" r:id="rId17"/>
    <p:sldId id="18795" r:id="rId18"/>
    <p:sldId id="18796" r:id="rId19"/>
    <p:sldId id="18797" r:id="rId20"/>
    <p:sldId id="18788" r:id="rId21"/>
    <p:sldId id="259" r:id="rId22"/>
    <p:sldId id="18798" r:id="rId23"/>
    <p:sldId id="264" r:id="rId24"/>
    <p:sldId id="279" r:id="rId25"/>
    <p:sldId id="258" r:id="rId26"/>
    <p:sldId id="271" r:id="rId27"/>
    <p:sldId id="265" r:id="rId28"/>
    <p:sldId id="266" r:id="rId29"/>
    <p:sldId id="18799" r:id="rId30"/>
    <p:sldId id="280" r:id="rId31"/>
    <p:sldId id="262" r:id="rId32"/>
    <p:sldId id="268" r:id="rId33"/>
    <p:sldId id="18800" r:id="rId34"/>
    <p:sldId id="18801" r:id="rId35"/>
    <p:sldId id="18802" r:id="rId36"/>
    <p:sldId id="18803" r:id="rId37"/>
    <p:sldId id="275" r:id="rId38"/>
    <p:sldId id="277" r:id="rId39"/>
  </p:sldIdLst>
  <p:sldSz cx="9144000" cy="5143500" type="screen16x9"/>
  <p:notesSz cx="6858000" cy="9144000"/>
  <p:embeddedFontLst>
    <p:embeddedFont>
      <p:font typeface="Calibri" pitchFamily="34" charset="0"/>
      <p:regular r:id="rId41"/>
      <p:bold r:id="rId42"/>
      <p:italic r:id="rId43"/>
      <p:boldItalic r:id="rId44"/>
    </p:embeddedFont>
    <p:embeddedFont>
      <p:font typeface="#9Slide05 SVNBulgary" charset="0"/>
      <p:regular r:id="rId45"/>
    </p:embeddedFont>
    <p:embeddedFont>
      <p:font typeface="Roboto Condensed Light" charset="0"/>
      <p:regular r:id="rId46"/>
      <p:italic r:id="rId47"/>
    </p:embeddedFont>
    <p:embeddedFont>
      <p:font typeface="DM Sans" charset="0"/>
      <p:regular r:id="rId48"/>
      <p:bold r:id="rId49"/>
      <p:italic r:id="rId50"/>
      <p:boldItalic r:id="rId51"/>
    </p:embeddedFont>
    <p:embeddedFont>
      <p:font typeface="Roboto" charset="0"/>
      <p:regular r:id="rId52"/>
      <p:bold r:id="rId53"/>
      <p:italic r:id="rId54"/>
      <p:boldItalic r:id="rId55"/>
    </p:embeddedFont>
    <p:embeddedFont>
      <p:font typeface="Rakkas" charset="-78"/>
      <p:regular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21A549F-A0E5-4614-9AB5-28505EEA4C19}">
  <a:tblStyle styleId="{421A549F-A0E5-4614-9AB5-28505EEA4C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68"/>
    <p:restoredTop sz="95840"/>
  </p:normalViewPr>
  <p:slideViewPr>
    <p:cSldViewPr snapToGrid="0">
      <p:cViewPr>
        <p:scale>
          <a:sx n="51" d="100"/>
          <a:sy n="51" d="100"/>
        </p:scale>
        <p:origin x="-1608" y="-7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2286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4" name="Google Shape;36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5" name="Google Shape;36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4" name="Google Shape;4494;gdc09cde021_0_2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5" name="Google Shape;4495;gdc09cde021_0_2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0" name="Google Shape;3710;gd282fd9639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1" name="Google Shape;3711;gd282fd9639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1" name="Google Shape;4161;gdc09cde021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2" name="Google Shape;4162;gdc09cde021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6" name="Google Shape;3926;gdf6f12fd16_0_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7" name="Google Shape;3927;gdf6f12fd16_0_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Google Shape;3989;gdf6f12fd16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0" name="Google Shape;3990;gdf6f12fd16_0_1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Google Shape;3989;gdf6f12fd16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0" name="Google Shape;3990;gdf6f12fd16_0_1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1710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3" name="Google Shape;4523;gdc09cde021_0_3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4" name="Google Shape;4524;gdc09cde021_0_3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" name="Google Shape;3840;gd28cca82fd_1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1" name="Google Shape;3841;gd28cca82fd_1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" name="Google Shape;4075;gdf6f12fd16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6" name="Google Shape;4076;gdf6f12fd16_0_17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6" name="Google Shape;3916;gdf6f12fd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7" name="Google Shape;3917;gdf6f12fd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4119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89909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" name="Google Shape;4311;gdc09cde021_0_7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2" name="Google Shape;4312;gdc09cde021_0_7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8" name="Google Shape;4438;gdc09cde021_0_1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9" name="Google Shape;4439;gdc09cde021_0_1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4" name="Google Shape;3704;gd282fd9639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5" name="Google Shape;3705;gd282fd9639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2" name="Google Shape;3812;gd28cca82fd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3" name="Google Shape;3813;gd28cca82fd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gd28cca82fd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5" name="Google Shape;3795;gd28cca82fd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3030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1" name="Google Shape;3731;gd282fd9639_1_8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2" name="Google Shape;3732;gd282fd9639_1_8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2" name="Google Shape;3812;gd28cca82fd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3" name="Google Shape;3813;gd28cca82fd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CN" b="1" dirty="0"/>
              <a:t>Kim Dung </a:t>
            </a:r>
            <a:r>
              <a:rPr lang="en-US" altLang="zh-CN" b="1" dirty="0">
                <a:solidFill>
                  <a:srgbClr val="E76784"/>
                </a:solidFill>
              </a:rPr>
              <a:t>0336032445</a:t>
            </a:r>
            <a:r>
              <a:rPr lang="en-US" altLang="zh-CN" dirty="0"/>
              <a:t> https://</a:t>
            </a:r>
            <a:r>
              <a:rPr lang="en-US" altLang="zh-CN" dirty="0" err="1"/>
              <a:t>www.facebook.com</a:t>
            </a:r>
            <a:r>
              <a:rPr lang="en-US" altLang="zh-CN" dirty="0"/>
              <a:t>/phamkimdung25/ </a:t>
            </a:r>
            <a:endParaRPr lang="x-non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537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6" name="Google Shape;3916;gdf6f12fd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7" name="Google Shape;3917;gdf6f12fd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85717" y="-521591"/>
            <a:ext cx="9315846" cy="6186972"/>
            <a:chOff x="174696" y="190818"/>
            <a:chExt cx="8762907" cy="5819746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174696" y="190818"/>
              <a:ext cx="8762907" cy="1387271"/>
              <a:chOff x="174696" y="190818"/>
              <a:chExt cx="8762907" cy="1387271"/>
            </a:xfrm>
          </p:grpSpPr>
          <p:grpSp>
            <p:nvGrpSpPr>
              <p:cNvPr id="11" name="Google Shape;11;p2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2" name="Google Shape;12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13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" name="Google Shape;29;p2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0" name="Google Shape;30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43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" name="Google Shape;47;p2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48" name="Google Shape;48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54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55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58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" name="Google Shape;65;p2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66" name="Google Shape;66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74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75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78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3" name="Google Shape;83;p2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84" name="Google Shape;84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1" name="Google Shape;101;p2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02" name="Google Shape;102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9" name="Google Shape;119;p2"/>
            <p:cNvGrpSpPr/>
            <p:nvPr/>
          </p:nvGrpSpPr>
          <p:grpSpPr>
            <a:xfrm>
              <a:off x="174696" y="1667443"/>
              <a:ext cx="8762907" cy="1387271"/>
              <a:chOff x="174696" y="190818"/>
              <a:chExt cx="8762907" cy="1387271"/>
            </a:xfrm>
          </p:grpSpPr>
          <p:grpSp>
            <p:nvGrpSpPr>
              <p:cNvPr id="120" name="Google Shape;120;p2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21" name="Google Shape;121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122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123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124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125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126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128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129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131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132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134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5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7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8" name="Google Shape;138;p2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39" name="Google Shape;139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41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6" name="Google Shape;156;p2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57" name="Google Shape;157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4" name="Google Shape;174;p2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75" name="Google Shape;175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76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5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6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188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189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190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" name="Google Shape;191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2" name="Google Shape;192;p2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93" name="Google Shape;193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194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" name="Google Shape;201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02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0" name="Google Shape;210;p2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1" name="Google Shape;211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12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213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214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15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" name="Google Shape;216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17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18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" name="Google Shape;219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20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" name="Google Shape;221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" name="Google Shape;222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" name="Google Shape;223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8" name="Google Shape;228;p2"/>
            <p:cNvGrpSpPr/>
            <p:nvPr/>
          </p:nvGrpSpPr>
          <p:grpSpPr>
            <a:xfrm>
              <a:off x="174696" y="3146668"/>
              <a:ext cx="8762907" cy="1387271"/>
              <a:chOff x="174696" y="190818"/>
              <a:chExt cx="8762907" cy="1387271"/>
            </a:xfrm>
          </p:grpSpPr>
          <p:grpSp>
            <p:nvGrpSpPr>
              <p:cNvPr id="229" name="Google Shape;229;p2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0" name="Google Shape;230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4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7" name="Google Shape;247;p2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48" name="Google Shape;248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65" name="Google Shape;265;p2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66" name="Google Shape;266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83" name="Google Shape;283;p2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84" name="Google Shape;284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285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286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288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291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292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293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294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295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296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297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298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299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0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1" name="Google Shape;301;p2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02" name="Google Shape;302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303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304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305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306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307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19" name="Google Shape;319;p2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20" name="Google Shape;320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37" name="Google Shape;337;p2"/>
            <p:cNvGrpSpPr/>
            <p:nvPr/>
          </p:nvGrpSpPr>
          <p:grpSpPr>
            <a:xfrm>
              <a:off x="174696" y="4623293"/>
              <a:ext cx="8762907" cy="1387271"/>
              <a:chOff x="174696" y="190818"/>
              <a:chExt cx="8762907" cy="1387271"/>
            </a:xfrm>
          </p:grpSpPr>
          <p:grpSp>
            <p:nvGrpSpPr>
              <p:cNvPr id="338" name="Google Shape;338;p2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39" name="Google Shape;339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48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49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51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6" name="Google Shape;356;p2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57" name="Google Shape;357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" name="Google Shape;374;p2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75" name="Google Shape;375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" name="Google Shape;392;p2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393" name="Google Shape;393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" name="Google Shape;400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" name="Google Shape;401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" name="Google Shape;403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" name="Google Shape;404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" name="Google Shape;406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" name="Google Shape;407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" name="Google Shape;409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0" name="Google Shape;410;p2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411" name="Google Shape;411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" name="Google Shape;417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" name="Google Shape;422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" name="Google Shape;425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8" name="Google Shape;428;p2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429" name="Google Shape;429;p2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2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2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2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2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2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7;p2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2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2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2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2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2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2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2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2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46" name="Google Shape;446;p2"/>
          <p:cNvSpPr/>
          <p:nvPr/>
        </p:nvSpPr>
        <p:spPr>
          <a:xfrm>
            <a:off x="200" y="0"/>
            <a:ext cx="9144000" cy="203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7" name="Google Shape;447;p2"/>
          <p:cNvGrpSpPr/>
          <p:nvPr/>
        </p:nvGrpSpPr>
        <p:grpSpPr>
          <a:xfrm>
            <a:off x="-407867" y="4291674"/>
            <a:ext cx="9959733" cy="1485331"/>
            <a:chOff x="-765398" y="-862798"/>
            <a:chExt cx="9959733" cy="1485331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-765398" y="-862798"/>
              <a:ext cx="1485331" cy="1485331"/>
              <a:chOff x="-1791500" y="1705100"/>
              <a:chExt cx="1095700" cy="1095700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7" name="Google Shape;467;p2"/>
            <p:cNvGrpSpPr/>
            <p:nvPr/>
          </p:nvGrpSpPr>
          <p:grpSpPr>
            <a:xfrm>
              <a:off x="647002" y="-862798"/>
              <a:ext cx="1485331" cy="1485331"/>
              <a:chOff x="-1791500" y="1705100"/>
              <a:chExt cx="1095700" cy="1095700"/>
            </a:xfrm>
          </p:grpSpPr>
          <p:sp>
            <p:nvSpPr>
              <p:cNvPr id="468" name="Google Shape;468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6" name="Google Shape;486;p2"/>
            <p:cNvGrpSpPr/>
            <p:nvPr/>
          </p:nvGrpSpPr>
          <p:grpSpPr>
            <a:xfrm>
              <a:off x="2059402" y="-862798"/>
              <a:ext cx="1485331" cy="1485331"/>
              <a:chOff x="-1791500" y="1705100"/>
              <a:chExt cx="1095700" cy="1095700"/>
            </a:xfrm>
          </p:grpSpPr>
          <p:sp>
            <p:nvSpPr>
              <p:cNvPr id="487" name="Google Shape;487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3471803" y="-862798"/>
              <a:ext cx="1485331" cy="1485331"/>
              <a:chOff x="-1791500" y="1705100"/>
              <a:chExt cx="1095700" cy="1095700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" name="Google Shape;524;p2"/>
            <p:cNvGrpSpPr/>
            <p:nvPr/>
          </p:nvGrpSpPr>
          <p:grpSpPr>
            <a:xfrm>
              <a:off x="4884203" y="-862798"/>
              <a:ext cx="1485331" cy="1485331"/>
              <a:chOff x="-1791500" y="1705100"/>
              <a:chExt cx="1095700" cy="1095700"/>
            </a:xfrm>
          </p:grpSpPr>
          <p:sp>
            <p:nvSpPr>
              <p:cNvPr id="525" name="Google Shape;525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6296604" y="-862798"/>
              <a:ext cx="1485331" cy="1485331"/>
              <a:chOff x="-1791500" y="1705100"/>
              <a:chExt cx="1095700" cy="1095700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" name="Google Shape;562;p2"/>
            <p:cNvGrpSpPr/>
            <p:nvPr/>
          </p:nvGrpSpPr>
          <p:grpSpPr>
            <a:xfrm>
              <a:off x="7709004" y="-862798"/>
              <a:ext cx="1485331" cy="1485331"/>
              <a:chOff x="-1791500" y="1705100"/>
              <a:chExt cx="1095700" cy="1095700"/>
            </a:xfrm>
          </p:grpSpPr>
          <p:sp>
            <p:nvSpPr>
              <p:cNvPr id="563" name="Google Shape;563;p2"/>
              <p:cNvSpPr/>
              <p:nvPr/>
            </p:nvSpPr>
            <p:spPr>
              <a:xfrm>
                <a:off x="-1791500" y="1705100"/>
                <a:ext cx="1095700" cy="1095700"/>
              </a:xfrm>
              <a:custGeom>
                <a:avLst/>
                <a:gdLst/>
                <a:ahLst/>
                <a:cxnLst/>
                <a:rect l="l" t="t" r="r" b="b"/>
                <a:pathLst>
                  <a:path w="43828" h="43828" extrusionOk="0">
                    <a:moveTo>
                      <a:pt x="13276" y="1"/>
                    </a:moveTo>
                    <a:cubicBezTo>
                      <a:pt x="12990" y="1"/>
                      <a:pt x="12740" y="108"/>
                      <a:pt x="12538" y="310"/>
                    </a:cubicBezTo>
                    <a:lnTo>
                      <a:pt x="310" y="12538"/>
                    </a:lnTo>
                    <a:cubicBezTo>
                      <a:pt x="119" y="12728"/>
                      <a:pt x="0" y="12990"/>
                      <a:pt x="0" y="13276"/>
                    </a:cubicBezTo>
                    <a:lnTo>
                      <a:pt x="0" y="30552"/>
                    </a:lnTo>
                    <a:cubicBezTo>
                      <a:pt x="0" y="30838"/>
                      <a:pt x="107" y="31088"/>
                      <a:pt x="310" y="31302"/>
                    </a:cubicBezTo>
                    <a:lnTo>
                      <a:pt x="12538" y="43518"/>
                    </a:lnTo>
                    <a:cubicBezTo>
                      <a:pt x="12728" y="43708"/>
                      <a:pt x="12990" y="43827"/>
                      <a:pt x="13276" y="43827"/>
                    </a:cubicBezTo>
                    <a:lnTo>
                      <a:pt x="30552" y="43827"/>
                    </a:lnTo>
                    <a:cubicBezTo>
                      <a:pt x="30837" y="43827"/>
                      <a:pt x="31088" y="43732"/>
                      <a:pt x="31302" y="43518"/>
                    </a:cubicBezTo>
                    <a:lnTo>
                      <a:pt x="43518" y="31302"/>
                    </a:lnTo>
                    <a:cubicBezTo>
                      <a:pt x="43708" y="31112"/>
                      <a:pt x="43827" y="30838"/>
                      <a:pt x="43827" y="30552"/>
                    </a:cubicBezTo>
                    <a:lnTo>
                      <a:pt x="43827" y="13276"/>
                    </a:lnTo>
                    <a:lnTo>
                      <a:pt x="43815" y="13276"/>
                    </a:lnTo>
                    <a:cubicBezTo>
                      <a:pt x="43815" y="12990"/>
                      <a:pt x="43708" y="12740"/>
                      <a:pt x="43506" y="12538"/>
                    </a:cubicBezTo>
                    <a:lnTo>
                      <a:pt x="31278" y="310"/>
                    </a:lnTo>
                    <a:cubicBezTo>
                      <a:pt x="31088" y="120"/>
                      <a:pt x="30826" y="1"/>
                      <a:pt x="305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1" name="Google Shape;581;p2"/>
          <p:cNvSpPr txBox="1">
            <a:spLocks noGrp="1"/>
          </p:cNvSpPr>
          <p:nvPr>
            <p:ph type="ctrTitle"/>
          </p:nvPr>
        </p:nvSpPr>
        <p:spPr>
          <a:xfrm>
            <a:off x="1882650" y="1093013"/>
            <a:ext cx="5378700" cy="193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2" name="Google Shape;582;p2"/>
          <p:cNvSpPr txBox="1">
            <a:spLocks noGrp="1"/>
          </p:cNvSpPr>
          <p:nvPr>
            <p:ph type="subTitle" idx="1"/>
          </p:nvPr>
        </p:nvSpPr>
        <p:spPr>
          <a:xfrm>
            <a:off x="2126550" y="3106238"/>
            <a:ext cx="48909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13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81" name="Google Shape;1781;p13"/>
          <p:cNvSpPr txBox="1">
            <a:spLocks noGrp="1"/>
          </p:cNvSpPr>
          <p:nvPr>
            <p:ph type="subTitle" idx="1"/>
          </p:nvPr>
        </p:nvSpPr>
        <p:spPr>
          <a:xfrm>
            <a:off x="1831749" y="1541450"/>
            <a:ext cx="2603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782" name="Google Shape;1782;p13"/>
          <p:cNvSpPr txBox="1">
            <a:spLocks noGrp="1"/>
          </p:cNvSpPr>
          <p:nvPr>
            <p:ph type="title" idx="2" hasCustomPrompt="1"/>
          </p:nvPr>
        </p:nvSpPr>
        <p:spPr>
          <a:xfrm>
            <a:off x="764475" y="1741706"/>
            <a:ext cx="96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783" name="Google Shape;1783;p13"/>
          <p:cNvSpPr txBox="1">
            <a:spLocks noGrp="1"/>
          </p:cNvSpPr>
          <p:nvPr>
            <p:ph type="subTitle" idx="3"/>
          </p:nvPr>
        </p:nvSpPr>
        <p:spPr>
          <a:xfrm>
            <a:off x="1831749" y="1848387"/>
            <a:ext cx="26034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784" name="Google Shape;1784;p13"/>
          <p:cNvSpPr txBox="1">
            <a:spLocks noGrp="1"/>
          </p:cNvSpPr>
          <p:nvPr>
            <p:ph type="title" idx="4" hasCustomPrompt="1"/>
          </p:nvPr>
        </p:nvSpPr>
        <p:spPr>
          <a:xfrm>
            <a:off x="4763025" y="1741706"/>
            <a:ext cx="96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785" name="Google Shape;1785;p13"/>
          <p:cNvSpPr txBox="1">
            <a:spLocks noGrp="1"/>
          </p:cNvSpPr>
          <p:nvPr>
            <p:ph type="title" idx="5" hasCustomPrompt="1"/>
          </p:nvPr>
        </p:nvSpPr>
        <p:spPr>
          <a:xfrm>
            <a:off x="764475" y="3111819"/>
            <a:ext cx="960300" cy="5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786" name="Google Shape;1786;p13"/>
          <p:cNvSpPr txBox="1">
            <a:spLocks noGrp="1"/>
          </p:cNvSpPr>
          <p:nvPr>
            <p:ph type="title" idx="6" hasCustomPrompt="1"/>
          </p:nvPr>
        </p:nvSpPr>
        <p:spPr>
          <a:xfrm>
            <a:off x="4763073" y="3111819"/>
            <a:ext cx="960300" cy="5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787" name="Google Shape;1787;p13"/>
          <p:cNvSpPr txBox="1">
            <a:spLocks noGrp="1"/>
          </p:cNvSpPr>
          <p:nvPr>
            <p:ph type="subTitle" idx="7"/>
          </p:nvPr>
        </p:nvSpPr>
        <p:spPr>
          <a:xfrm>
            <a:off x="5827300" y="1541450"/>
            <a:ext cx="2603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788" name="Google Shape;1788;p13"/>
          <p:cNvSpPr txBox="1">
            <a:spLocks noGrp="1"/>
          </p:cNvSpPr>
          <p:nvPr>
            <p:ph type="subTitle" idx="8"/>
          </p:nvPr>
        </p:nvSpPr>
        <p:spPr>
          <a:xfrm>
            <a:off x="5827300" y="1850484"/>
            <a:ext cx="26034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789" name="Google Shape;1789;p13"/>
          <p:cNvSpPr txBox="1">
            <a:spLocks noGrp="1"/>
          </p:cNvSpPr>
          <p:nvPr>
            <p:ph type="subTitle" idx="9"/>
          </p:nvPr>
        </p:nvSpPr>
        <p:spPr>
          <a:xfrm>
            <a:off x="1831749" y="2923206"/>
            <a:ext cx="2603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790" name="Google Shape;1790;p13"/>
          <p:cNvSpPr txBox="1">
            <a:spLocks noGrp="1"/>
          </p:cNvSpPr>
          <p:nvPr>
            <p:ph type="subTitle" idx="13"/>
          </p:nvPr>
        </p:nvSpPr>
        <p:spPr>
          <a:xfrm>
            <a:off x="1831749" y="3232252"/>
            <a:ext cx="26034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791" name="Google Shape;1791;p13"/>
          <p:cNvSpPr txBox="1">
            <a:spLocks noGrp="1"/>
          </p:cNvSpPr>
          <p:nvPr>
            <p:ph type="subTitle" idx="14"/>
          </p:nvPr>
        </p:nvSpPr>
        <p:spPr>
          <a:xfrm>
            <a:off x="5827300" y="2920931"/>
            <a:ext cx="2603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792" name="Google Shape;1792;p13"/>
          <p:cNvSpPr txBox="1">
            <a:spLocks noGrp="1"/>
          </p:cNvSpPr>
          <p:nvPr>
            <p:ph type="subTitle" idx="15"/>
          </p:nvPr>
        </p:nvSpPr>
        <p:spPr>
          <a:xfrm>
            <a:off x="5827300" y="3229974"/>
            <a:ext cx="26034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grpSp>
        <p:nvGrpSpPr>
          <p:cNvPr id="1793" name="Google Shape;1793;p13"/>
          <p:cNvGrpSpPr/>
          <p:nvPr/>
        </p:nvGrpSpPr>
        <p:grpSpPr>
          <a:xfrm>
            <a:off x="-560891" y="4604093"/>
            <a:ext cx="10265783" cy="1102467"/>
            <a:chOff x="-559950" y="4040893"/>
            <a:chExt cx="10265783" cy="1102467"/>
          </a:xfrm>
        </p:grpSpPr>
        <p:grpSp>
          <p:nvGrpSpPr>
            <p:cNvPr id="1794" name="Google Shape;1794;p13"/>
            <p:cNvGrpSpPr/>
            <p:nvPr/>
          </p:nvGrpSpPr>
          <p:grpSpPr>
            <a:xfrm>
              <a:off x="-559950" y="4040893"/>
              <a:ext cx="1102133" cy="1102467"/>
              <a:chOff x="6758975" y="3210625"/>
              <a:chExt cx="990325" cy="990625"/>
            </a:xfrm>
          </p:grpSpPr>
          <p:sp>
            <p:nvSpPr>
              <p:cNvPr id="1795" name="Google Shape;1795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2" name="Google Shape;1812;p13"/>
            <p:cNvGrpSpPr/>
            <p:nvPr/>
          </p:nvGrpSpPr>
          <p:grpSpPr>
            <a:xfrm>
              <a:off x="585506" y="4040893"/>
              <a:ext cx="1102133" cy="1102467"/>
              <a:chOff x="6758975" y="3210625"/>
              <a:chExt cx="990325" cy="990625"/>
            </a:xfrm>
          </p:grpSpPr>
          <p:sp>
            <p:nvSpPr>
              <p:cNvPr id="1813" name="Google Shape;1813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30" name="Google Shape;1830;p13"/>
            <p:cNvGrpSpPr/>
            <p:nvPr/>
          </p:nvGrpSpPr>
          <p:grpSpPr>
            <a:xfrm>
              <a:off x="1730962" y="4040893"/>
              <a:ext cx="1102133" cy="1102467"/>
              <a:chOff x="6758975" y="3210625"/>
              <a:chExt cx="990325" cy="990625"/>
            </a:xfrm>
          </p:grpSpPr>
          <p:sp>
            <p:nvSpPr>
              <p:cNvPr id="1831" name="Google Shape;1831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8" name="Google Shape;1848;p13"/>
            <p:cNvGrpSpPr/>
            <p:nvPr/>
          </p:nvGrpSpPr>
          <p:grpSpPr>
            <a:xfrm>
              <a:off x="2876419" y="4040893"/>
              <a:ext cx="1102133" cy="1102467"/>
              <a:chOff x="6758975" y="3210625"/>
              <a:chExt cx="990325" cy="990625"/>
            </a:xfrm>
          </p:grpSpPr>
          <p:sp>
            <p:nvSpPr>
              <p:cNvPr id="1849" name="Google Shape;1849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6" name="Google Shape;1866;p13"/>
            <p:cNvGrpSpPr/>
            <p:nvPr/>
          </p:nvGrpSpPr>
          <p:grpSpPr>
            <a:xfrm>
              <a:off x="4021875" y="4040893"/>
              <a:ext cx="1102133" cy="1102467"/>
              <a:chOff x="6758975" y="3210625"/>
              <a:chExt cx="990325" cy="990625"/>
            </a:xfrm>
          </p:grpSpPr>
          <p:sp>
            <p:nvSpPr>
              <p:cNvPr id="1867" name="Google Shape;1867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4" name="Google Shape;1884;p13"/>
            <p:cNvGrpSpPr/>
            <p:nvPr/>
          </p:nvGrpSpPr>
          <p:grpSpPr>
            <a:xfrm>
              <a:off x="5167331" y="4040893"/>
              <a:ext cx="1102133" cy="1102467"/>
              <a:chOff x="6758975" y="3210625"/>
              <a:chExt cx="990325" cy="990625"/>
            </a:xfrm>
          </p:grpSpPr>
          <p:sp>
            <p:nvSpPr>
              <p:cNvPr id="1885" name="Google Shape;1885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2" name="Google Shape;1902;p13"/>
            <p:cNvGrpSpPr/>
            <p:nvPr/>
          </p:nvGrpSpPr>
          <p:grpSpPr>
            <a:xfrm>
              <a:off x="6312787" y="4040893"/>
              <a:ext cx="1102133" cy="1102467"/>
              <a:chOff x="6758975" y="3210625"/>
              <a:chExt cx="990325" cy="990625"/>
            </a:xfrm>
          </p:grpSpPr>
          <p:sp>
            <p:nvSpPr>
              <p:cNvPr id="1903" name="Google Shape;1903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0" name="Google Shape;1920;p13"/>
            <p:cNvGrpSpPr/>
            <p:nvPr/>
          </p:nvGrpSpPr>
          <p:grpSpPr>
            <a:xfrm>
              <a:off x="7458244" y="4040893"/>
              <a:ext cx="1102133" cy="1102467"/>
              <a:chOff x="6758975" y="3210625"/>
              <a:chExt cx="990325" cy="990625"/>
            </a:xfrm>
          </p:grpSpPr>
          <p:sp>
            <p:nvSpPr>
              <p:cNvPr id="1921" name="Google Shape;1921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8" name="Google Shape;1938;p13"/>
            <p:cNvGrpSpPr/>
            <p:nvPr/>
          </p:nvGrpSpPr>
          <p:grpSpPr>
            <a:xfrm>
              <a:off x="8603700" y="4040893"/>
              <a:ext cx="1102133" cy="1102467"/>
              <a:chOff x="6758975" y="3210625"/>
              <a:chExt cx="990325" cy="990625"/>
            </a:xfrm>
          </p:grpSpPr>
          <p:sp>
            <p:nvSpPr>
              <p:cNvPr id="1939" name="Google Shape;1939;p1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1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1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1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1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1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1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1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1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1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1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1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1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1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1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1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1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7" name="Google Shape;1957;p14"/>
          <p:cNvGrpSpPr/>
          <p:nvPr/>
        </p:nvGrpSpPr>
        <p:grpSpPr>
          <a:xfrm>
            <a:off x="-85717" y="-521591"/>
            <a:ext cx="9315846" cy="6186972"/>
            <a:chOff x="174696" y="190818"/>
            <a:chExt cx="8762907" cy="5819746"/>
          </a:xfrm>
        </p:grpSpPr>
        <p:grpSp>
          <p:nvGrpSpPr>
            <p:cNvPr id="1958" name="Google Shape;1958;p14"/>
            <p:cNvGrpSpPr/>
            <p:nvPr/>
          </p:nvGrpSpPr>
          <p:grpSpPr>
            <a:xfrm>
              <a:off x="174696" y="190818"/>
              <a:ext cx="8762907" cy="1387271"/>
              <a:chOff x="174696" y="190818"/>
              <a:chExt cx="8762907" cy="1387271"/>
            </a:xfrm>
          </p:grpSpPr>
          <p:grpSp>
            <p:nvGrpSpPr>
              <p:cNvPr id="1959" name="Google Shape;1959;p14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960" name="Google Shape;1960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1" name="Google Shape;1961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2" name="Google Shape;1962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3" name="Google Shape;1963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4" name="Google Shape;1964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5" name="Google Shape;1965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6" name="Google Shape;1966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7" name="Google Shape;1967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8" name="Google Shape;1968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9" name="Google Shape;1969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0" name="Google Shape;1970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1" name="Google Shape;1971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2" name="Google Shape;1972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3" name="Google Shape;1973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4" name="Google Shape;1974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5" name="Google Shape;1975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6" name="Google Shape;1976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77" name="Google Shape;1977;p14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978" name="Google Shape;1978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9" name="Google Shape;1979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0" name="Google Shape;1980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1" name="Google Shape;1981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2" name="Google Shape;1982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5" name="Google Shape;1985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6" name="Google Shape;1986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7" name="Google Shape;1987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8" name="Google Shape;1988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9" name="Google Shape;1989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0" name="Google Shape;1990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1" name="Google Shape;1991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2" name="Google Shape;1992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3" name="Google Shape;1993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4" name="Google Shape;1994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95" name="Google Shape;1995;p14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996" name="Google Shape;1996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7" name="Google Shape;1997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8" name="Google Shape;1998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9" name="Google Shape;1999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0" name="Google Shape;2000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1" name="Google Shape;2001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2" name="Google Shape;2002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3" name="Google Shape;2003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4" name="Google Shape;2004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5" name="Google Shape;2005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6" name="Google Shape;2006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7" name="Google Shape;2007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8" name="Google Shape;2008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9" name="Google Shape;2009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0" name="Google Shape;2010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1" name="Google Shape;2011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2" name="Google Shape;2012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13" name="Google Shape;2013;p14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014" name="Google Shape;2014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5" name="Google Shape;2015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6" name="Google Shape;2016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7" name="Google Shape;2017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8" name="Google Shape;2018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9" name="Google Shape;2019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0" name="Google Shape;2020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1" name="Google Shape;2021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2" name="Google Shape;2022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3" name="Google Shape;2023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4" name="Google Shape;2024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5" name="Google Shape;2025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6" name="Google Shape;2026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7" name="Google Shape;2027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8" name="Google Shape;2028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9" name="Google Shape;2029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0" name="Google Shape;2030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31" name="Google Shape;2031;p14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032" name="Google Shape;2032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3" name="Google Shape;2033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4" name="Google Shape;2034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5" name="Google Shape;2035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6" name="Google Shape;2036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7" name="Google Shape;2037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8" name="Google Shape;2038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9" name="Google Shape;2039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0" name="Google Shape;2040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1" name="Google Shape;2041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2" name="Google Shape;2042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3" name="Google Shape;2043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4" name="Google Shape;2044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5" name="Google Shape;2045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6" name="Google Shape;2046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7" name="Google Shape;2047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8" name="Google Shape;2048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49" name="Google Shape;2049;p14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050" name="Google Shape;2050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1" name="Google Shape;2051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2" name="Google Shape;2052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3" name="Google Shape;2053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4" name="Google Shape;2054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5" name="Google Shape;2055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6" name="Google Shape;2056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7" name="Google Shape;2057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8" name="Google Shape;2058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9" name="Google Shape;2059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0" name="Google Shape;2060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1" name="Google Shape;2061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2" name="Google Shape;2062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3" name="Google Shape;2063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4" name="Google Shape;2064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5" name="Google Shape;2065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6" name="Google Shape;2066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067" name="Google Shape;2067;p14"/>
            <p:cNvGrpSpPr/>
            <p:nvPr/>
          </p:nvGrpSpPr>
          <p:grpSpPr>
            <a:xfrm>
              <a:off x="174696" y="1667443"/>
              <a:ext cx="8762907" cy="1387271"/>
              <a:chOff x="174696" y="190818"/>
              <a:chExt cx="8762907" cy="1387271"/>
            </a:xfrm>
          </p:grpSpPr>
          <p:grpSp>
            <p:nvGrpSpPr>
              <p:cNvPr id="2068" name="Google Shape;2068;p14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069" name="Google Shape;2069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0" name="Google Shape;2070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1" name="Google Shape;2071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2" name="Google Shape;2072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3" name="Google Shape;2073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4" name="Google Shape;2074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5" name="Google Shape;2075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6" name="Google Shape;2076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7" name="Google Shape;2077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8" name="Google Shape;2078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9" name="Google Shape;2079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0" name="Google Shape;2080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1" name="Google Shape;2081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2" name="Google Shape;2082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3" name="Google Shape;2083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4" name="Google Shape;2084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5" name="Google Shape;2085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86" name="Google Shape;2086;p14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087" name="Google Shape;2087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8" name="Google Shape;2088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9" name="Google Shape;2089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0" name="Google Shape;2090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1" name="Google Shape;2091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2" name="Google Shape;2092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3" name="Google Shape;2093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4" name="Google Shape;2094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5" name="Google Shape;2095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6" name="Google Shape;2096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7" name="Google Shape;2097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8" name="Google Shape;2098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9" name="Google Shape;2099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0" name="Google Shape;2100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1" name="Google Shape;2101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2" name="Google Shape;2102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3" name="Google Shape;2103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04" name="Google Shape;2104;p14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05" name="Google Shape;2105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6" name="Google Shape;2106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7" name="Google Shape;2107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8" name="Google Shape;2108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9" name="Google Shape;2109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0" name="Google Shape;2110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1" name="Google Shape;2111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2" name="Google Shape;2112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3" name="Google Shape;2113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4" name="Google Shape;2114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5" name="Google Shape;2115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6" name="Google Shape;2116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7" name="Google Shape;2117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8" name="Google Shape;2118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9" name="Google Shape;2119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0" name="Google Shape;2120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1" name="Google Shape;2121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22" name="Google Shape;2122;p14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23" name="Google Shape;2123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4" name="Google Shape;2124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5" name="Google Shape;2125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6" name="Google Shape;2126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7" name="Google Shape;2127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8" name="Google Shape;2128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9" name="Google Shape;2129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0" name="Google Shape;2130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1" name="Google Shape;2131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2" name="Google Shape;2132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3" name="Google Shape;2133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4" name="Google Shape;2134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5" name="Google Shape;2135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6" name="Google Shape;2136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7" name="Google Shape;2137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8" name="Google Shape;2138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9" name="Google Shape;2139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40" name="Google Shape;2140;p14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41" name="Google Shape;2141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2" name="Google Shape;2142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3" name="Google Shape;2143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4" name="Google Shape;2144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5" name="Google Shape;2145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6" name="Google Shape;2146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7" name="Google Shape;2147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8" name="Google Shape;2148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9" name="Google Shape;2149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0" name="Google Shape;2150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1" name="Google Shape;2151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2" name="Google Shape;2152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3" name="Google Shape;2153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4" name="Google Shape;2154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5" name="Google Shape;2155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6" name="Google Shape;2156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7" name="Google Shape;2157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58" name="Google Shape;2158;p14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59" name="Google Shape;2159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0" name="Google Shape;2160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1" name="Google Shape;2161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2" name="Google Shape;2162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3" name="Google Shape;2163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4" name="Google Shape;2164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5" name="Google Shape;2165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6" name="Google Shape;2166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7" name="Google Shape;2167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8" name="Google Shape;2168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9" name="Google Shape;2169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0" name="Google Shape;2170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1" name="Google Shape;2171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2" name="Google Shape;2172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3" name="Google Shape;2173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4" name="Google Shape;2174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5" name="Google Shape;2175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176" name="Google Shape;2176;p14"/>
            <p:cNvGrpSpPr/>
            <p:nvPr/>
          </p:nvGrpSpPr>
          <p:grpSpPr>
            <a:xfrm>
              <a:off x="174696" y="3146668"/>
              <a:ext cx="8762907" cy="1387271"/>
              <a:chOff x="174696" y="190818"/>
              <a:chExt cx="8762907" cy="1387271"/>
            </a:xfrm>
          </p:grpSpPr>
          <p:grpSp>
            <p:nvGrpSpPr>
              <p:cNvPr id="2177" name="Google Shape;2177;p14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78" name="Google Shape;2178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9" name="Google Shape;2179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0" name="Google Shape;2180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1" name="Google Shape;2181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2" name="Google Shape;2182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3" name="Google Shape;2183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4" name="Google Shape;2184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5" name="Google Shape;2185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6" name="Google Shape;2186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7" name="Google Shape;2187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8" name="Google Shape;2188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9" name="Google Shape;2189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0" name="Google Shape;2190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1" name="Google Shape;2191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2" name="Google Shape;2192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3" name="Google Shape;2193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4" name="Google Shape;2194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95" name="Google Shape;2195;p14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196" name="Google Shape;2196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7" name="Google Shape;2197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8" name="Google Shape;2198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9" name="Google Shape;2199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0" name="Google Shape;2200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1" name="Google Shape;2201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2" name="Google Shape;2202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3" name="Google Shape;2203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4" name="Google Shape;2204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5" name="Google Shape;2205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6" name="Google Shape;2206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7" name="Google Shape;2207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8" name="Google Shape;2208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9" name="Google Shape;2209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0" name="Google Shape;2210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1" name="Google Shape;2211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2" name="Google Shape;2212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13" name="Google Shape;2213;p14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214" name="Google Shape;2214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5" name="Google Shape;2215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6" name="Google Shape;2216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7" name="Google Shape;2217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8" name="Google Shape;2218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9" name="Google Shape;2219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0" name="Google Shape;2220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1" name="Google Shape;2221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2" name="Google Shape;2222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3" name="Google Shape;2223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4" name="Google Shape;2224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5" name="Google Shape;2225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6" name="Google Shape;2226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7" name="Google Shape;2227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8" name="Google Shape;2228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9" name="Google Shape;2229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0" name="Google Shape;2230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31" name="Google Shape;2231;p14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232" name="Google Shape;2232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3" name="Google Shape;2233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4" name="Google Shape;2234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5" name="Google Shape;2235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6" name="Google Shape;2236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7" name="Google Shape;2237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8" name="Google Shape;2238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9" name="Google Shape;2239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0" name="Google Shape;2240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1" name="Google Shape;2241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2" name="Google Shape;2242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3" name="Google Shape;2243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4" name="Google Shape;2244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5" name="Google Shape;2245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6" name="Google Shape;2246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7" name="Google Shape;2247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8" name="Google Shape;2248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49" name="Google Shape;2249;p14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250" name="Google Shape;2250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1" name="Google Shape;2251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2" name="Google Shape;2252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3" name="Google Shape;2253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4" name="Google Shape;2254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5" name="Google Shape;2255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6" name="Google Shape;2256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7" name="Google Shape;2257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8" name="Google Shape;2258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9" name="Google Shape;2259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0" name="Google Shape;2260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1" name="Google Shape;2261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2" name="Google Shape;2262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3" name="Google Shape;2263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4" name="Google Shape;2264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5" name="Google Shape;2265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6" name="Google Shape;2266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67" name="Google Shape;2267;p14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268" name="Google Shape;2268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9" name="Google Shape;2269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0" name="Google Shape;2270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1" name="Google Shape;2271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2" name="Google Shape;2272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3" name="Google Shape;2273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4" name="Google Shape;2274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5" name="Google Shape;2275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6" name="Google Shape;2276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7" name="Google Shape;2277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8" name="Google Shape;2278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9" name="Google Shape;2279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0" name="Google Shape;2280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1" name="Google Shape;2281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2" name="Google Shape;2282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3" name="Google Shape;2283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4" name="Google Shape;2284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85" name="Google Shape;2285;p14"/>
            <p:cNvGrpSpPr/>
            <p:nvPr/>
          </p:nvGrpSpPr>
          <p:grpSpPr>
            <a:xfrm>
              <a:off x="174696" y="4623293"/>
              <a:ext cx="8762907" cy="1387271"/>
              <a:chOff x="174696" y="190818"/>
              <a:chExt cx="8762907" cy="1387271"/>
            </a:xfrm>
          </p:grpSpPr>
          <p:grpSp>
            <p:nvGrpSpPr>
              <p:cNvPr id="2286" name="Google Shape;2286;p14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287" name="Google Shape;2287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8" name="Google Shape;2288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9" name="Google Shape;2289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0" name="Google Shape;2290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1" name="Google Shape;2291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2" name="Google Shape;2292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3" name="Google Shape;2293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4" name="Google Shape;2294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5" name="Google Shape;2295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6" name="Google Shape;2296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7" name="Google Shape;2297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8" name="Google Shape;2298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9" name="Google Shape;2299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0" name="Google Shape;2300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1" name="Google Shape;2301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2" name="Google Shape;2302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3" name="Google Shape;2303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04" name="Google Shape;2304;p14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05" name="Google Shape;2305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6" name="Google Shape;2306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7" name="Google Shape;2307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8" name="Google Shape;2308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9" name="Google Shape;2309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0" name="Google Shape;2310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1" name="Google Shape;2311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2" name="Google Shape;2312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3" name="Google Shape;2313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4" name="Google Shape;2314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5" name="Google Shape;2315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6" name="Google Shape;2316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7" name="Google Shape;2317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8" name="Google Shape;2318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9" name="Google Shape;2319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0" name="Google Shape;2320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1" name="Google Shape;2321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22" name="Google Shape;2322;p14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23" name="Google Shape;2323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4" name="Google Shape;2324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5" name="Google Shape;2325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6" name="Google Shape;2326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7" name="Google Shape;2327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8" name="Google Shape;2328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9" name="Google Shape;2329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0" name="Google Shape;2330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1" name="Google Shape;2331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2" name="Google Shape;2332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3" name="Google Shape;2333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4" name="Google Shape;2334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5" name="Google Shape;2335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6" name="Google Shape;2336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7" name="Google Shape;2337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8" name="Google Shape;2338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9" name="Google Shape;2339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40" name="Google Shape;2340;p14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41" name="Google Shape;2341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2" name="Google Shape;2342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3" name="Google Shape;2343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4" name="Google Shape;2344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5" name="Google Shape;2345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6" name="Google Shape;2346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7" name="Google Shape;2347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8" name="Google Shape;2348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9" name="Google Shape;2349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0" name="Google Shape;2350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1" name="Google Shape;2351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2" name="Google Shape;2352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3" name="Google Shape;2353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4" name="Google Shape;2354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5" name="Google Shape;2355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6" name="Google Shape;2356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7" name="Google Shape;2357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58" name="Google Shape;2358;p14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59" name="Google Shape;2359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0" name="Google Shape;2360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1" name="Google Shape;2361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2" name="Google Shape;2362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3" name="Google Shape;2363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4" name="Google Shape;2364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5" name="Google Shape;2365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6" name="Google Shape;2366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7" name="Google Shape;2367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8" name="Google Shape;2368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9" name="Google Shape;2369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0" name="Google Shape;2370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1" name="Google Shape;2371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2" name="Google Shape;2372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3" name="Google Shape;2373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4" name="Google Shape;2374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5" name="Google Shape;2375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76" name="Google Shape;2376;p14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2377" name="Google Shape;2377;p14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8" name="Google Shape;2378;p14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9" name="Google Shape;2379;p14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0" name="Google Shape;2380;p14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1" name="Google Shape;2381;p14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2" name="Google Shape;2382;p14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3" name="Google Shape;2383;p14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4" name="Google Shape;2384;p14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5" name="Google Shape;2385;p14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6" name="Google Shape;2386;p14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7" name="Google Shape;2387;p14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8" name="Google Shape;2388;p14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9" name="Google Shape;2389;p14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0" name="Google Shape;2390;p14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1" name="Google Shape;2391;p14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2" name="Google Shape;2392;p14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3" name="Google Shape;2393;p14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394" name="Google Shape;2394;p14"/>
          <p:cNvSpPr txBox="1">
            <a:spLocks noGrp="1"/>
          </p:cNvSpPr>
          <p:nvPr>
            <p:ph type="subTitle" idx="1"/>
          </p:nvPr>
        </p:nvSpPr>
        <p:spPr>
          <a:xfrm>
            <a:off x="1800300" y="1742975"/>
            <a:ext cx="5543400" cy="1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2395" name="Google Shape;2395;p14"/>
          <p:cNvSpPr txBox="1">
            <a:spLocks noGrp="1"/>
          </p:cNvSpPr>
          <p:nvPr>
            <p:ph type="title"/>
          </p:nvPr>
        </p:nvSpPr>
        <p:spPr>
          <a:xfrm>
            <a:off x="3117350" y="3494150"/>
            <a:ext cx="2909400" cy="507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p15"/>
          <p:cNvSpPr txBox="1">
            <a:spLocks noGrp="1"/>
          </p:cNvSpPr>
          <p:nvPr>
            <p:ph type="title"/>
          </p:nvPr>
        </p:nvSpPr>
        <p:spPr>
          <a:xfrm>
            <a:off x="5804525" y="1001963"/>
            <a:ext cx="2626200" cy="19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8" name="Google Shape;2398;p15"/>
          <p:cNvSpPr txBox="1">
            <a:spLocks noGrp="1"/>
          </p:cNvSpPr>
          <p:nvPr>
            <p:ph type="subTitle" idx="1"/>
          </p:nvPr>
        </p:nvSpPr>
        <p:spPr>
          <a:xfrm>
            <a:off x="5804525" y="2971837"/>
            <a:ext cx="2626200" cy="11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grpSp>
        <p:nvGrpSpPr>
          <p:cNvPr id="2399" name="Google Shape;2399;p15"/>
          <p:cNvGrpSpPr/>
          <p:nvPr/>
        </p:nvGrpSpPr>
        <p:grpSpPr>
          <a:xfrm>
            <a:off x="-1477756" y="-517663"/>
            <a:ext cx="2233579" cy="2234256"/>
            <a:chOff x="6758975" y="3210625"/>
            <a:chExt cx="990325" cy="990625"/>
          </a:xfrm>
        </p:grpSpPr>
        <p:sp>
          <p:nvSpPr>
            <p:cNvPr id="2400" name="Google Shape;2400;p15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5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5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5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5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5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5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5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5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5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5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5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5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5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5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5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5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7" name="Google Shape;2417;p15"/>
          <p:cNvGrpSpPr/>
          <p:nvPr/>
        </p:nvGrpSpPr>
        <p:grpSpPr>
          <a:xfrm>
            <a:off x="837700" y="-517663"/>
            <a:ext cx="2233579" cy="2234256"/>
            <a:chOff x="6758975" y="3210625"/>
            <a:chExt cx="990325" cy="990625"/>
          </a:xfrm>
        </p:grpSpPr>
        <p:sp>
          <p:nvSpPr>
            <p:cNvPr id="2418" name="Google Shape;2418;p15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5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5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5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5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5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5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5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15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5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5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5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5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5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5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5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5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_2">
    <p:spTree>
      <p:nvGrpSpPr>
        <p:cNvPr id="1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16"/>
          <p:cNvSpPr txBox="1">
            <a:spLocks noGrp="1"/>
          </p:cNvSpPr>
          <p:nvPr>
            <p:ph type="subTitle" idx="1"/>
          </p:nvPr>
        </p:nvSpPr>
        <p:spPr>
          <a:xfrm>
            <a:off x="963175" y="2185049"/>
            <a:ext cx="3120000" cy="15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37" name="Google Shape;2437;p16"/>
          <p:cNvSpPr txBox="1">
            <a:spLocks noGrp="1"/>
          </p:cNvSpPr>
          <p:nvPr>
            <p:ph type="title"/>
          </p:nvPr>
        </p:nvSpPr>
        <p:spPr>
          <a:xfrm>
            <a:off x="963175" y="1541250"/>
            <a:ext cx="3120000" cy="64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38" name="Google Shape;2438;p16"/>
          <p:cNvGrpSpPr/>
          <p:nvPr/>
        </p:nvGrpSpPr>
        <p:grpSpPr>
          <a:xfrm>
            <a:off x="1564838" y="3931347"/>
            <a:ext cx="2023630" cy="2024243"/>
            <a:chOff x="6758975" y="3210625"/>
            <a:chExt cx="990325" cy="990625"/>
          </a:xfrm>
        </p:grpSpPr>
        <p:sp>
          <p:nvSpPr>
            <p:cNvPr id="2439" name="Google Shape;2439;p1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6" name="Google Shape;2456;p16"/>
          <p:cNvGrpSpPr/>
          <p:nvPr/>
        </p:nvGrpSpPr>
        <p:grpSpPr>
          <a:xfrm>
            <a:off x="3662667" y="3931347"/>
            <a:ext cx="2023630" cy="2024243"/>
            <a:chOff x="6758975" y="3210625"/>
            <a:chExt cx="990325" cy="990625"/>
          </a:xfrm>
        </p:grpSpPr>
        <p:sp>
          <p:nvSpPr>
            <p:cNvPr id="2457" name="Google Shape;2457;p1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4" name="Google Shape;2474;p16"/>
          <p:cNvGrpSpPr/>
          <p:nvPr/>
        </p:nvGrpSpPr>
        <p:grpSpPr>
          <a:xfrm>
            <a:off x="-1016437" y="-812103"/>
            <a:ext cx="2023630" cy="2024243"/>
            <a:chOff x="6758975" y="3210625"/>
            <a:chExt cx="990325" cy="990625"/>
          </a:xfrm>
        </p:grpSpPr>
        <p:sp>
          <p:nvSpPr>
            <p:cNvPr id="2475" name="Google Shape;2475;p1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2" name="Google Shape;2492;p16"/>
          <p:cNvGrpSpPr/>
          <p:nvPr/>
        </p:nvGrpSpPr>
        <p:grpSpPr>
          <a:xfrm>
            <a:off x="1081392" y="-812103"/>
            <a:ext cx="2023630" cy="2024243"/>
            <a:chOff x="6758975" y="3210625"/>
            <a:chExt cx="990325" cy="990625"/>
          </a:xfrm>
        </p:grpSpPr>
        <p:sp>
          <p:nvSpPr>
            <p:cNvPr id="2493" name="Google Shape;2493;p1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0" name="Google Shape;2510;p16"/>
          <p:cNvGrpSpPr/>
          <p:nvPr/>
        </p:nvGrpSpPr>
        <p:grpSpPr>
          <a:xfrm>
            <a:off x="-401724" y="4209572"/>
            <a:ext cx="1466047" cy="1465827"/>
            <a:chOff x="-1791500" y="1705100"/>
            <a:chExt cx="1095700" cy="1095700"/>
          </a:xfrm>
        </p:grpSpPr>
        <p:sp>
          <p:nvSpPr>
            <p:cNvPr id="2511" name="Google Shape;2511;p16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_2_1"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p17"/>
          <p:cNvSpPr txBox="1">
            <a:spLocks noGrp="1"/>
          </p:cNvSpPr>
          <p:nvPr>
            <p:ph type="subTitle" idx="1"/>
          </p:nvPr>
        </p:nvSpPr>
        <p:spPr>
          <a:xfrm>
            <a:off x="5495625" y="2189400"/>
            <a:ext cx="2931000" cy="16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31" name="Google Shape;2531;p17"/>
          <p:cNvSpPr txBox="1">
            <a:spLocks noGrp="1"/>
          </p:cNvSpPr>
          <p:nvPr>
            <p:ph type="title"/>
          </p:nvPr>
        </p:nvSpPr>
        <p:spPr>
          <a:xfrm>
            <a:off x="5499607" y="1229400"/>
            <a:ext cx="2931000" cy="9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32" name="Google Shape;2532;p17"/>
          <p:cNvGrpSpPr/>
          <p:nvPr/>
        </p:nvGrpSpPr>
        <p:grpSpPr>
          <a:xfrm>
            <a:off x="2244292" y="-297836"/>
            <a:ext cx="2448281" cy="2449023"/>
            <a:chOff x="6758975" y="3210625"/>
            <a:chExt cx="990325" cy="990625"/>
          </a:xfrm>
        </p:grpSpPr>
        <p:sp>
          <p:nvSpPr>
            <p:cNvPr id="2533" name="Google Shape;2533;p1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1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1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1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1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1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1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1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1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1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1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1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1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0" name="Google Shape;2550;p17"/>
          <p:cNvGrpSpPr/>
          <p:nvPr/>
        </p:nvGrpSpPr>
        <p:grpSpPr>
          <a:xfrm>
            <a:off x="-317933" y="-297836"/>
            <a:ext cx="2448281" cy="2449023"/>
            <a:chOff x="6758975" y="3210625"/>
            <a:chExt cx="990325" cy="990625"/>
          </a:xfrm>
        </p:grpSpPr>
        <p:sp>
          <p:nvSpPr>
            <p:cNvPr id="2551" name="Google Shape;2551;p1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8" name="Google Shape;2568;p17"/>
          <p:cNvGrpSpPr/>
          <p:nvPr/>
        </p:nvGrpSpPr>
        <p:grpSpPr>
          <a:xfrm>
            <a:off x="5594838" y="3988497"/>
            <a:ext cx="2023630" cy="2024243"/>
            <a:chOff x="6758975" y="3210625"/>
            <a:chExt cx="990325" cy="990625"/>
          </a:xfrm>
        </p:grpSpPr>
        <p:sp>
          <p:nvSpPr>
            <p:cNvPr id="2569" name="Google Shape;2569;p1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6" name="Google Shape;2586;p17"/>
          <p:cNvGrpSpPr/>
          <p:nvPr/>
        </p:nvGrpSpPr>
        <p:grpSpPr>
          <a:xfrm>
            <a:off x="7692667" y="3988497"/>
            <a:ext cx="2023630" cy="2024243"/>
            <a:chOff x="6758975" y="3210625"/>
            <a:chExt cx="990325" cy="990625"/>
          </a:xfrm>
        </p:grpSpPr>
        <p:sp>
          <p:nvSpPr>
            <p:cNvPr id="2587" name="Google Shape;2587;p1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0" name="Google Shape;2700;p19"/>
          <p:cNvGrpSpPr/>
          <p:nvPr/>
        </p:nvGrpSpPr>
        <p:grpSpPr>
          <a:xfrm>
            <a:off x="-85717" y="2620773"/>
            <a:ext cx="9315846" cy="1474808"/>
            <a:chOff x="174696" y="190818"/>
            <a:chExt cx="8762907" cy="1387271"/>
          </a:xfrm>
        </p:grpSpPr>
        <p:grpSp>
          <p:nvGrpSpPr>
            <p:cNvPr id="2701" name="Google Shape;2701;p19"/>
            <p:cNvGrpSpPr/>
            <p:nvPr/>
          </p:nvGrpSpPr>
          <p:grpSpPr>
            <a:xfrm>
              <a:off x="174696" y="190818"/>
              <a:ext cx="1386752" cy="1387271"/>
              <a:chOff x="6758975" y="3210625"/>
              <a:chExt cx="990325" cy="990625"/>
            </a:xfrm>
          </p:grpSpPr>
          <p:sp>
            <p:nvSpPr>
              <p:cNvPr id="2702" name="Google Shape;2702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9" name="Google Shape;2719;p19"/>
            <p:cNvGrpSpPr/>
            <p:nvPr/>
          </p:nvGrpSpPr>
          <p:grpSpPr>
            <a:xfrm>
              <a:off x="1649927" y="190818"/>
              <a:ext cx="1386752" cy="1387271"/>
              <a:chOff x="6758975" y="3210625"/>
              <a:chExt cx="990325" cy="990625"/>
            </a:xfrm>
          </p:grpSpPr>
          <p:sp>
            <p:nvSpPr>
              <p:cNvPr id="2720" name="Google Shape;2720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7" name="Google Shape;2737;p19"/>
            <p:cNvGrpSpPr/>
            <p:nvPr/>
          </p:nvGrpSpPr>
          <p:grpSpPr>
            <a:xfrm>
              <a:off x="3125158" y="190818"/>
              <a:ext cx="1386752" cy="1387271"/>
              <a:chOff x="6758975" y="3210625"/>
              <a:chExt cx="990325" cy="990625"/>
            </a:xfrm>
          </p:grpSpPr>
          <p:sp>
            <p:nvSpPr>
              <p:cNvPr id="2738" name="Google Shape;2738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5" name="Google Shape;2755;p19"/>
            <p:cNvGrpSpPr/>
            <p:nvPr/>
          </p:nvGrpSpPr>
          <p:grpSpPr>
            <a:xfrm>
              <a:off x="4600389" y="190818"/>
              <a:ext cx="1386752" cy="1387271"/>
              <a:chOff x="6758975" y="3210625"/>
              <a:chExt cx="990325" cy="990625"/>
            </a:xfrm>
          </p:grpSpPr>
          <p:sp>
            <p:nvSpPr>
              <p:cNvPr id="2756" name="Google Shape;2756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3" name="Google Shape;2773;p19"/>
            <p:cNvGrpSpPr/>
            <p:nvPr/>
          </p:nvGrpSpPr>
          <p:grpSpPr>
            <a:xfrm>
              <a:off x="6075620" y="190818"/>
              <a:ext cx="1386752" cy="1387271"/>
              <a:chOff x="6758975" y="3210625"/>
              <a:chExt cx="990325" cy="990625"/>
            </a:xfrm>
          </p:grpSpPr>
          <p:sp>
            <p:nvSpPr>
              <p:cNvPr id="2774" name="Google Shape;2774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1" name="Google Shape;2791;p19"/>
            <p:cNvGrpSpPr/>
            <p:nvPr/>
          </p:nvGrpSpPr>
          <p:grpSpPr>
            <a:xfrm>
              <a:off x="7550851" y="190818"/>
              <a:ext cx="1386752" cy="1387271"/>
              <a:chOff x="6758975" y="3210625"/>
              <a:chExt cx="990325" cy="990625"/>
            </a:xfrm>
          </p:grpSpPr>
          <p:sp>
            <p:nvSpPr>
              <p:cNvPr id="2792" name="Google Shape;2792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09" name="Google Shape;2809;p19"/>
          <p:cNvGrpSpPr/>
          <p:nvPr/>
        </p:nvGrpSpPr>
        <p:grpSpPr>
          <a:xfrm>
            <a:off x="-85717" y="4190573"/>
            <a:ext cx="9315846" cy="1474808"/>
            <a:chOff x="174696" y="190818"/>
            <a:chExt cx="8762907" cy="1387271"/>
          </a:xfrm>
        </p:grpSpPr>
        <p:grpSp>
          <p:nvGrpSpPr>
            <p:cNvPr id="2810" name="Google Shape;2810;p19"/>
            <p:cNvGrpSpPr/>
            <p:nvPr/>
          </p:nvGrpSpPr>
          <p:grpSpPr>
            <a:xfrm>
              <a:off x="174696" y="190818"/>
              <a:ext cx="1386752" cy="1387271"/>
              <a:chOff x="6758975" y="3210625"/>
              <a:chExt cx="990325" cy="990625"/>
            </a:xfrm>
          </p:grpSpPr>
          <p:sp>
            <p:nvSpPr>
              <p:cNvPr id="2811" name="Google Shape;2811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8" name="Google Shape;2828;p19"/>
            <p:cNvGrpSpPr/>
            <p:nvPr/>
          </p:nvGrpSpPr>
          <p:grpSpPr>
            <a:xfrm>
              <a:off x="1649927" y="190818"/>
              <a:ext cx="1386752" cy="1387271"/>
              <a:chOff x="6758975" y="3210625"/>
              <a:chExt cx="990325" cy="990625"/>
            </a:xfrm>
          </p:grpSpPr>
          <p:sp>
            <p:nvSpPr>
              <p:cNvPr id="2829" name="Google Shape;2829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6" name="Google Shape;2846;p19"/>
            <p:cNvGrpSpPr/>
            <p:nvPr/>
          </p:nvGrpSpPr>
          <p:grpSpPr>
            <a:xfrm>
              <a:off x="3125158" y="190818"/>
              <a:ext cx="1386752" cy="1387271"/>
              <a:chOff x="6758975" y="3210625"/>
              <a:chExt cx="990325" cy="990625"/>
            </a:xfrm>
          </p:grpSpPr>
          <p:sp>
            <p:nvSpPr>
              <p:cNvPr id="2847" name="Google Shape;2847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64" name="Google Shape;2864;p19"/>
            <p:cNvGrpSpPr/>
            <p:nvPr/>
          </p:nvGrpSpPr>
          <p:grpSpPr>
            <a:xfrm>
              <a:off x="4600389" y="190818"/>
              <a:ext cx="1386752" cy="1387271"/>
              <a:chOff x="6758975" y="3210625"/>
              <a:chExt cx="990325" cy="990625"/>
            </a:xfrm>
          </p:grpSpPr>
          <p:sp>
            <p:nvSpPr>
              <p:cNvPr id="2865" name="Google Shape;2865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82" name="Google Shape;2882;p19"/>
            <p:cNvGrpSpPr/>
            <p:nvPr/>
          </p:nvGrpSpPr>
          <p:grpSpPr>
            <a:xfrm>
              <a:off x="6075620" y="190818"/>
              <a:ext cx="1386752" cy="1387271"/>
              <a:chOff x="6758975" y="3210625"/>
              <a:chExt cx="990325" cy="990625"/>
            </a:xfrm>
          </p:grpSpPr>
          <p:sp>
            <p:nvSpPr>
              <p:cNvPr id="2883" name="Google Shape;2883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0" name="Google Shape;2900;p19"/>
            <p:cNvGrpSpPr/>
            <p:nvPr/>
          </p:nvGrpSpPr>
          <p:grpSpPr>
            <a:xfrm>
              <a:off x="7550851" y="190818"/>
              <a:ext cx="1386752" cy="1387271"/>
              <a:chOff x="6758975" y="3210625"/>
              <a:chExt cx="990325" cy="990625"/>
            </a:xfrm>
          </p:grpSpPr>
          <p:sp>
            <p:nvSpPr>
              <p:cNvPr id="2901" name="Google Shape;2901;p19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19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19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19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19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19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19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19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19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19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19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19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19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19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19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19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19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18" name="Google Shape;2918;p19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19" name="Google Shape;2919;p19"/>
          <p:cNvSpPr txBox="1">
            <a:spLocks noGrp="1"/>
          </p:cNvSpPr>
          <p:nvPr>
            <p:ph type="subTitle" idx="1"/>
          </p:nvPr>
        </p:nvSpPr>
        <p:spPr>
          <a:xfrm>
            <a:off x="901650" y="2327550"/>
            <a:ext cx="1958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920" name="Google Shape;2920;p19"/>
          <p:cNvSpPr txBox="1">
            <a:spLocks noGrp="1"/>
          </p:cNvSpPr>
          <p:nvPr>
            <p:ph type="subTitle" idx="2"/>
          </p:nvPr>
        </p:nvSpPr>
        <p:spPr>
          <a:xfrm>
            <a:off x="901650" y="2657101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 b="1"/>
            </a:lvl9pPr>
          </a:lstStyle>
          <a:p>
            <a:endParaRPr/>
          </a:p>
        </p:txBody>
      </p:sp>
      <p:sp>
        <p:nvSpPr>
          <p:cNvPr id="2921" name="Google Shape;2921;p19"/>
          <p:cNvSpPr txBox="1">
            <a:spLocks noGrp="1"/>
          </p:cNvSpPr>
          <p:nvPr>
            <p:ph type="subTitle" idx="3"/>
          </p:nvPr>
        </p:nvSpPr>
        <p:spPr>
          <a:xfrm>
            <a:off x="3592944" y="2327550"/>
            <a:ext cx="1958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922" name="Google Shape;2922;p19"/>
          <p:cNvSpPr txBox="1">
            <a:spLocks noGrp="1"/>
          </p:cNvSpPr>
          <p:nvPr>
            <p:ph type="subTitle" idx="4"/>
          </p:nvPr>
        </p:nvSpPr>
        <p:spPr>
          <a:xfrm>
            <a:off x="3592944" y="2657102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 b="1"/>
            </a:lvl9pPr>
          </a:lstStyle>
          <a:p>
            <a:endParaRPr/>
          </a:p>
        </p:txBody>
      </p:sp>
      <p:sp>
        <p:nvSpPr>
          <p:cNvPr id="2923" name="Google Shape;2923;p19"/>
          <p:cNvSpPr txBox="1">
            <a:spLocks noGrp="1"/>
          </p:cNvSpPr>
          <p:nvPr>
            <p:ph type="subTitle" idx="5"/>
          </p:nvPr>
        </p:nvSpPr>
        <p:spPr>
          <a:xfrm>
            <a:off x="6284238" y="2327550"/>
            <a:ext cx="1958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924" name="Google Shape;2924;p19"/>
          <p:cNvSpPr txBox="1">
            <a:spLocks noGrp="1"/>
          </p:cNvSpPr>
          <p:nvPr>
            <p:ph type="subTitle" idx="6"/>
          </p:nvPr>
        </p:nvSpPr>
        <p:spPr>
          <a:xfrm>
            <a:off x="6284238" y="2657102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 b="1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 b="1"/>
            </a:lvl9pPr>
          </a:lstStyle>
          <a:p>
            <a:endParaRPr/>
          </a:p>
        </p:txBody>
      </p:sp>
      <p:grpSp>
        <p:nvGrpSpPr>
          <p:cNvPr id="2925" name="Google Shape;2925;p19"/>
          <p:cNvGrpSpPr/>
          <p:nvPr/>
        </p:nvGrpSpPr>
        <p:grpSpPr>
          <a:xfrm>
            <a:off x="-170931" y="-353202"/>
            <a:ext cx="1193327" cy="1193108"/>
            <a:chOff x="-1791500" y="1705100"/>
            <a:chExt cx="1095700" cy="1095700"/>
          </a:xfrm>
        </p:grpSpPr>
        <p:sp>
          <p:nvSpPr>
            <p:cNvPr id="2926" name="Google Shape;2926;p19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19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19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19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19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19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19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19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19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19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19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19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19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19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19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19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19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19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4" name="Google Shape;2944;p19"/>
          <p:cNvGrpSpPr/>
          <p:nvPr/>
        </p:nvGrpSpPr>
        <p:grpSpPr>
          <a:xfrm flipH="1">
            <a:off x="8122013" y="-353202"/>
            <a:ext cx="1193327" cy="1193108"/>
            <a:chOff x="-1791500" y="1705100"/>
            <a:chExt cx="1095700" cy="1095700"/>
          </a:xfrm>
        </p:grpSpPr>
        <p:sp>
          <p:nvSpPr>
            <p:cNvPr id="2945" name="Google Shape;2945;p19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19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9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9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9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9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9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9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9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9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9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9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9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9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9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9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9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9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3" name="Google Shape;2963;p19"/>
          <p:cNvSpPr/>
          <p:nvPr/>
        </p:nvSpPr>
        <p:spPr>
          <a:xfrm>
            <a:off x="0" y="4979700"/>
            <a:ext cx="9144000" cy="16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spTree>
      <p:nvGrpSpPr>
        <p:cNvPr id="1" name="Shape 3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8" name="Google Shape;3448;p23"/>
          <p:cNvGrpSpPr/>
          <p:nvPr/>
        </p:nvGrpSpPr>
        <p:grpSpPr>
          <a:xfrm>
            <a:off x="-85717" y="4190573"/>
            <a:ext cx="9315846" cy="1474808"/>
            <a:chOff x="174696" y="190818"/>
            <a:chExt cx="8762907" cy="1387271"/>
          </a:xfrm>
        </p:grpSpPr>
        <p:grpSp>
          <p:nvGrpSpPr>
            <p:cNvPr id="3449" name="Google Shape;3449;p23"/>
            <p:cNvGrpSpPr/>
            <p:nvPr/>
          </p:nvGrpSpPr>
          <p:grpSpPr>
            <a:xfrm>
              <a:off x="174696" y="190818"/>
              <a:ext cx="1386752" cy="1387271"/>
              <a:chOff x="6758975" y="3210625"/>
              <a:chExt cx="990325" cy="990625"/>
            </a:xfrm>
          </p:grpSpPr>
          <p:sp>
            <p:nvSpPr>
              <p:cNvPr id="3450" name="Google Shape;3450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7" name="Google Shape;3467;p23"/>
            <p:cNvGrpSpPr/>
            <p:nvPr/>
          </p:nvGrpSpPr>
          <p:grpSpPr>
            <a:xfrm>
              <a:off x="1649927" y="190818"/>
              <a:ext cx="1386752" cy="1387271"/>
              <a:chOff x="6758975" y="3210625"/>
              <a:chExt cx="990325" cy="990625"/>
            </a:xfrm>
          </p:grpSpPr>
          <p:sp>
            <p:nvSpPr>
              <p:cNvPr id="3468" name="Google Shape;3468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5" name="Google Shape;3485;p23"/>
            <p:cNvGrpSpPr/>
            <p:nvPr/>
          </p:nvGrpSpPr>
          <p:grpSpPr>
            <a:xfrm>
              <a:off x="3125158" y="190818"/>
              <a:ext cx="1386752" cy="1387271"/>
              <a:chOff x="6758975" y="3210625"/>
              <a:chExt cx="990325" cy="990625"/>
            </a:xfrm>
          </p:grpSpPr>
          <p:sp>
            <p:nvSpPr>
              <p:cNvPr id="3486" name="Google Shape;3486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3" name="Google Shape;3503;p23"/>
            <p:cNvGrpSpPr/>
            <p:nvPr/>
          </p:nvGrpSpPr>
          <p:grpSpPr>
            <a:xfrm>
              <a:off x="4600389" y="190818"/>
              <a:ext cx="1386752" cy="1387271"/>
              <a:chOff x="6758975" y="3210625"/>
              <a:chExt cx="990325" cy="990625"/>
            </a:xfrm>
          </p:grpSpPr>
          <p:sp>
            <p:nvSpPr>
              <p:cNvPr id="3504" name="Google Shape;3504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1" name="Google Shape;3521;p23"/>
            <p:cNvGrpSpPr/>
            <p:nvPr/>
          </p:nvGrpSpPr>
          <p:grpSpPr>
            <a:xfrm>
              <a:off x="6075620" y="190818"/>
              <a:ext cx="1386752" cy="1387271"/>
              <a:chOff x="6758975" y="3210625"/>
              <a:chExt cx="990325" cy="990625"/>
            </a:xfrm>
          </p:grpSpPr>
          <p:sp>
            <p:nvSpPr>
              <p:cNvPr id="3522" name="Google Shape;3522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9" name="Google Shape;3539;p23"/>
            <p:cNvGrpSpPr/>
            <p:nvPr/>
          </p:nvGrpSpPr>
          <p:grpSpPr>
            <a:xfrm>
              <a:off x="7550851" y="190818"/>
              <a:ext cx="1386752" cy="1387271"/>
              <a:chOff x="6758975" y="3210625"/>
              <a:chExt cx="990325" cy="990625"/>
            </a:xfrm>
          </p:grpSpPr>
          <p:sp>
            <p:nvSpPr>
              <p:cNvPr id="3540" name="Google Shape;3540;p23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23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23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23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23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23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23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23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23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23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23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23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23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23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23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23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23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57" name="Google Shape;3557;p23"/>
          <p:cNvGrpSpPr/>
          <p:nvPr/>
        </p:nvGrpSpPr>
        <p:grpSpPr>
          <a:xfrm>
            <a:off x="-170931" y="-353202"/>
            <a:ext cx="1193327" cy="1193108"/>
            <a:chOff x="-1791500" y="1705100"/>
            <a:chExt cx="1095700" cy="1095700"/>
          </a:xfrm>
        </p:grpSpPr>
        <p:sp>
          <p:nvSpPr>
            <p:cNvPr id="3558" name="Google Shape;3558;p23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23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23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23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23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23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23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23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23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23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23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23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23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23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23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23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23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23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6" name="Google Shape;3576;p23"/>
          <p:cNvGrpSpPr/>
          <p:nvPr/>
        </p:nvGrpSpPr>
        <p:grpSpPr>
          <a:xfrm flipH="1">
            <a:off x="8122013" y="-353202"/>
            <a:ext cx="1193327" cy="1193108"/>
            <a:chOff x="-1791500" y="1705100"/>
            <a:chExt cx="1095700" cy="1095700"/>
          </a:xfrm>
        </p:grpSpPr>
        <p:sp>
          <p:nvSpPr>
            <p:cNvPr id="3577" name="Google Shape;3577;p23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23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23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23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23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23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23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23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23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23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23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23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23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23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23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23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23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23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5" name="Google Shape;3595;p23"/>
          <p:cNvSpPr/>
          <p:nvPr/>
        </p:nvSpPr>
        <p:spPr>
          <a:xfrm>
            <a:off x="0" y="4979700"/>
            <a:ext cx="9144000" cy="16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"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7" name="Google Shape;3597;p24"/>
          <p:cNvGrpSpPr/>
          <p:nvPr/>
        </p:nvGrpSpPr>
        <p:grpSpPr>
          <a:xfrm>
            <a:off x="-90117" y="-89798"/>
            <a:ext cx="658962" cy="659162"/>
            <a:chOff x="6758975" y="3210625"/>
            <a:chExt cx="990325" cy="990625"/>
          </a:xfrm>
        </p:grpSpPr>
        <p:sp>
          <p:nvSpPr>
            <p:cNvPr id="3598" name="Google Shape;3598;p24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24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24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24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24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24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24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24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24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24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24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24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24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24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24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24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24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5" name="Google Shape;3615;p24"/>
          <p:cNvGrpSpPr/>
          <p:nvPr/>
        </p:nvGrpSpPr>
        <p:grpSpPr>
          <a:xfrm>
            <a:off x="76288" y="76301"/>
            <a:ext cx="326980" cy="326980"/>
            <a:chOff x="8071806" y="2123983"/>
            <a:chExt cx="631968" cy="631968"/>
          </a:xfrm>
        </p:grpSpPr>
        <p:sp>
          <p:nvSpPr>
            <p:cNvPr id="3616" name="Google Shape;3616;p24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24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24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24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0" name="Google Shape;3620;p24"/>
          <p:cNvGrpSpPr/>
          <p:nvPr/>
        </p:nvGrpSpPr>
        <p:grpSpPr>
          <a:xfrm>
            <a:off x="8575158" y="-89798"/>
            <a:ext cx="658962" cy="659162"/>
            <a:chOff x="6758975" y="3210625"/>
            <a:chExt cx="990325" cy="990625"/>
          </a:xfrm>
        </p:grpSpPr>
        <p:sp>
          <p:nvSpPr>
            <p:cNvPr id="3621" name="Google Shape;3621;p24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24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24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24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24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24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24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24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4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4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4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4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4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4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4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4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4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8" name="Google Shape;3638;p24"/>
          <p:cNvGrpSpPr/>
          <p:nvPr/>
        </p:nvGrpSpPr>
        <p:grpSpPr>
          <a:xfrm rot="5400000" flipH="1">
            <a:off x="8741115" y="76113"/>
            <a:ext cx="326980" cy="326980"/>
            <a:chOff x="8071806" y="2123983"/>
            <a:chExt cx="631968" cy="631968"/>
          </a:xfrm>
        </p:grpSpPr>
        <p:sp>
          <p:nvSpPr>
            <p:cNvPr id="3639" name="Google Shape;3639;p24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4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4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4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3" name="Google Shape;3643;p24"/>
          <p:cNvGrpSpPr/>
          <p:nvPr/>
        </p:nvGrpSpPr>
        <p:grpSpPr>
          <a:xfrm>
            <a:off x="-90117" y="4568102"/>
            <a:ext cx="658962" cy="659162"/>
            <a:chOff x="6758975" y="3210625"/>
            <a:chExt cx="990325" cy="990625"/>
          </a:xfrm>
        </p:grpSpPr>
        <p:sp>
          <p:nvSpPr>
            <p:cNvPr id="3644" name="Google Shape;3644;p24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4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4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4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4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4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4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4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4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4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4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24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24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24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24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24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24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1" name="Google Shape;3661;p24"/>
          <p:cNvGrpSpPr/>
          <p:nvPr/>
        </p:nvGrpSpPr>
        <p:grpSpPr>
          <a:xfrm rot="5400000">
            <a:off x="75865" y="4734279"/>
            <a:ext cx="326980" cy="326980"/>
            <a:chOff x="8071806" y="2123983"/>
            <a:chExt cx="631968" cy="631968"/>
          </a:xfrm>
        </p:grpSpPr>
        <p:sp>
          <p:nvSpPr>
            <p:cNvPr id="3662" name="Google Shape;3662;p24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24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4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4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6" name="Google Shape;3666;p24"/>
          <p:cNvGrpSpPr/>
          <p:nvPr/>
        </p:nvGrpSpPr>
        <p:grpSpPr>
          <a:xfrm>
            <a:off x="8575158" y="4568102"/>
            <a:ext cx="658962" cy="659162"/>
            <a:chOff x="6758975" y="3210625"/>
            <a:chExt cx="990325" cy="990625"/>
          </a:xfrm>
        </p:grpSpPr>
        <p:sp>
          <p:nvSpPr>
            <p:cNvPr id="3667" name="Google Shape;3667;p24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4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4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4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4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4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24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4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4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4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4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4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4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4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4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4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4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4" name="Google Shape;3684;p24"/>
          <p:cNvGrpSpPr/>
          <p:nvPr/>
        </p:nvGrpSpPr>
        <p:grpSpPr>
          <a:xfrm rot="10800000" flipH="1">
            <a:off x="8741206" y="4734188"/>
            <a:ext cx="326980" cy="326980"/>
            <a:chOff x="8071806" y="2123983"/>
            <a:chExt cx="631968" cy="631968"/>
          </a:xfrm>
        </p:grpSpPr>
        <p:sp>
          <p:nvSpPr>
            <p:cNvPr id="3685" name="Google Shape;3685;p24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4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4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4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158387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"/>
          <p:cNvSpPr txBox="1">
            <a:spLocks noGrp="1"/>
          </p:cNvSpPr>
          <p:nvPr>
            <p:ph type="title"/>
          </p:nvPr>
        </p:nvSpPr>
        <p:spPr>
          <a:xfrm>
            <a:off x="1858175" y="2825598"/>
            <a:ext cx="5427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5" name="Google Shape;585;p3"/>
          <p:cNvSpPr txBox="1">
            <a:spLocks noGrp="1"/>
          </p:cNvSpPr>
          <p:nvPr>
            <p:ph type="title" idx="2" hasCustomPrompt="1"/>
          </p:nvPr>
        </p:nvSpPr>
        <p:spPr>
          <a:xfrm>
            <a:off x="4203625" y="1605494"/>
            <a:ext cx="7368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86" name="Google Shape;586;p3"/>
          <p:cNvSpPr txBox="1">
            <a:spLocks noGrp="1"/>
          </p:cNvSpPr>
          <p:nvPr>
            <p:ph type="subTitle" idx="1"/>
          </p:nvPr>
        </p:nvSpPr>
        <p:spPr>
          <a:xfrm>
            <a:off x="2103650" y="3786696"/>
            <a:ext cx="49368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587" name="Google Shape;587;p3"/>
          <p:cNvGrpSpPr/>
          <p:nvPr/>
        </p:nvGrpSpPr>
        <p:grpSpPr>
          <a:xfrm>
            <a:off x="-1125331" y="-517663"/>
            <a:ext cx="2233579" cy="2234256"/>
            <a:chOff x="6758975" y="3210625"/>
            <a:chExt cx="990325" cy="990625"/>
          </a:xfrm>
        </p:grpSpPr>
        <p:sp>
          <p:nvSpPr>
            <p:cNvPr id="588" name="Google Shape;588;p3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5" name="Google Shape;605;p3"/>
          <p:cNvGrpSpPr/>
          <p:nvPr/>
        </p:nvGrpSpPr>
        <p:grpSpPr>
          <a:xfrm>
            <a:off x="5720539" y="-517663"/>
            <a:ext cx="2233579" cy="2234256"/>
            <a:chOff x="6758975" y="3210625"/>
            <a:chExt cx="990325" cy="990625"/>
          </a:xfrm>
        </p:grpSpPr>
        <p:sp>
          <p:nvSpPr>
            <p:cNvPr id="606" name="Google Shape;606;p3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3" name="Google Shape;623;p3"/>
          <p:cNvGrpSpPr/>
          <p:nvPr/>
        </p:nvGrpSpPr>
        <p:grpSpPr>
          <a:xfrm>
            <a:off x="8035996" y="-517663"/>
            <a:ext cx="2233579" cy="2234256"/>
            <a:chOff x="6758975" y="3210625"/>
            <a:chExt cx="990325" cy="990625"/>
          </a:xfrm>
        </p:grpSpPr>
        <p:sp>
          <p:nvSpPr>
            <p:cNvPr id="624" name="Google Shape;624;p3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" name="Google Shape;641;p3"/>
          <p:cNvGrpSpPr/>
          <p:nvPr/>
        </p:nvGrpSpPr>
        <p:grpSpPr>
          <a:xfrm>
            <a:off x="1190125" y="-517663"/>
            <a:ext cx="2233579" cy="2234256"/>
            <a:chOff x="6758975" y="3210625"/>
            <a:chExt cx="990325" cy="990625"/>
          </a:xfrm>
        </p:grpSpPr>
        <p:sp>
          <p:nvSpPr>
            <p:cNvPr id="642" name="Google Shape;642;p3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"/>
          <p:cNvSpPr/>
          <p:nvPr/>
        </p:nvSpPr>
        <p:spPr>
          <a:xfrm>
            <a:off x="0" y="4979700"/>
            <a:ext cx="9144000" cy="163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4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4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Muli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63" name="Google Shape;663;p4"/>
          <p:cNvSpPr/>
          <p:nvPr/>
        </p:nvSpPr>
        <p:spPr>
          <a:xfrm>
            <a:off x="8381749" y="4316015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"/>
          <p:cNvSpPr/>
          <p:nvPr/>
        </p:nvSpPr>
        <p:spPr>
          <a:xfrm>
            <a:off x="-286001" y="-275035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5"/>
          <p:cNvGrpSpPr/>
          <p:nvPr/>
        </p:nvGrpSpPr>
        <p:grpSpPr>
          <a:xfrm>
            <a:off x="-312108" y="3171976"/>
            <a:ext cx="9768217" cy="2372839"/>
            <a:chOff x="-560891" y="4604093"/>
            <a:chExt cx="4538501" cy="1102467"/>
          </a:xfrm>
        </p:grpSpPr>
        <p:grpSp>
          <p:nvGrpSpPr>
            <p:cNvPr id="667" name="Google Shape;667;p5"/>
            <p:cNvGrpSpPr/>
            <p:nvPr/>
          </p:nvGrpSpPr>
          <p:grpSpPr>
            <a:xfrm>
              <a:off x="-560891" y="4604093"/>
              <a:ext cx="1102133" cy="1102467"/>
              <a:chOff x="6758975" y="3210625"/>
              <a:chExt cx="990325" cy="990625"/>
            </a:xfrm>
          </p:grpSpPr>
          <p:sp>
            <p:nvSpPr>
              <p:cNvPr id="668" name="Google Shape;668;p5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5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5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5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5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5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5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5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5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5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5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5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5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5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5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5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5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5" name="Google Shape;685;p5"/>
            <p:cNvGrpSpPr/>
            <p:nvPr/>
          </p:nvGrpSpPr>
          <p:grpSpPr>
            <a:xfrm>
              <a:off x="584565" y="4604093"/>
              <a:ext cx="1102133" cy="1102467"/>
              <a:chOff x="6758975" y="3210625"/>
              <a:chExt cx="990325" cy="990625"/>
            </a:xfrm>
          </p:grpSpPr>
          <p:sp>
            <p:nvSpPr>
              <p:cNvPr id="686" name="Google Shape;686;p5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5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5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5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5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5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5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5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5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5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5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5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5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5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5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5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5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3" name="Google Shape;703;p5"/>
            <p:cNvGrpSpPr/>
            <p:nvPr/>
          </p:nvGrpSpPr>
          <p:grpSpPr>
            <a:xfrm>
              <a:off x="1730021" y="4604093"/>
              <a:ext cx="1102133" cy="1102467"/>
              <a:chOff x="6758975" y="3210625"/>
              <a:chExt cx="990325" cy="990625"/>
            </a:xfrm>
          </p:grpSpPr>
          <p:sp>
            <p:nvSpPr>
              <p:cNvPr id="704" name="Google Shape;704;p5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5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5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5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5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5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5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5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5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5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5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5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5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5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5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5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5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1" name="Google Shape;721;p5"/>
            <p:cNvGrpSpPr/>
            <p:nvPr/>
          </p:nvGrpSpPr>
          <p:grpSpPr>
            <a:xfrm>
              <a:off x="2875477" y="4604093"/>
              <a:ext cx="1102133" cy="1102467"/>
              <a:chOff x="6758975" y="3210625"/>
              <a:chExt cx="990325" cy="990625"/>
            </a:xfrm>
          </p:grpSpPr>
          <p:sp>
            <p:nvSpPr>
              <p:cNvPr id="722" name="Google Shape;722;p5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5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5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5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5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5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5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5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5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5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5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5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5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5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5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5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5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39" name="Google Shape;739;p5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5"/>
          <p:cNvSpPr txBox="1">
            <a:spLocks noGrp="1"/>
          </p:cNvSpPr>
          <p:nvPr>
            <p:ph type="subTitle" idx="1"/>
          </p:nvPr>
        </p:nvSpPr>
        <p:spPr>
          <a:xfrm>
            <a:off x="1985111" y="2881275"/>
            <a:ext cx="2420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741" name="Google Shape;741;p5"/>
          <p:cNvSpPr txBox="1">
            <a:spLocks noGrp="1"/>
          </p:cNvSpPr>
          <p:nvPr>
            <p:ph type="subTitle" idx="2"/>
          </p:nvPr>
        </p:nvSpPr>
        <p:spPr>
          <a:xfrm>
            <a:off x="4739188" y="2881275"/>
            <a:ext cx="2420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742" name="Google Shape;742;p5"/>
          <p:cNvSpPr/>
          <p:nvPr/>
        </p:nvSpPr>
        <p:spPr>
          <a:xfrm>
            <a:off x="200" y="-6225"/>
            <a:ext cx="9144000" cy="203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5"/>
          <p:cNvSpPr txBox="1">
            <a:spLocks noGrp="1"/>
          </p:cNvSpPr>
          <p:nvPr>
            <p:ph type="subTitle" idx="3"/>
          </p:nvPr>
        </p:nvSpPr>
        <p:spPr>
          <a:xfrm>
            <a:off x="1982100" y="3205405"/>
            <a:ext cx="24231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744" name="Google Shape;744;p5"/>
          <p:cNvSpPr txBox="1">
            <a:spLocks noGrp="1"/>
          </p:cNvSpPr>
          <p:nvPr>
            <p:ph type="subTitle" idx="4"/>
          </p:nvPr>
        </p:nvSpPr>
        <p:spPr>
          <a:xfrm>
            <a:off x="4649650" y="3205400"/>
            <a:ext cx="25992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6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47" name="Google Shape;747;p6"/>
          <p:cNvGrpSpPr/>
          <p:nvPr/>
        </p:nvGrpSpPr>
        <p:grpSpPr>
          <a:xfrm>
            <a:off x="-90117" y="4568102"/>
            <a:ext cx="658962" cy="659162"/>
            <a:chOff x="6758975" y="3210625"/>
            <a:chExt cx="990325" cy="990625"/>
          </a:xfrm>
        </p:grpSpPr>
        <p:sp>
          <p:nvSpPr>
            <p:cNvPr id="748" name="Google Shape;748;p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765;p6"/>
          <p:cNvGrpSpPr/>
          <p:nvPr/>
        </p:nvGrpSpPr>
        <p:grpSpPr>
          <a:xfrm>
            <a:off x="-90117" y="-89798"/>
            <a:ext cx="658962" cy="659162"/>
            <a:chOff x="6758975" y="3210625"/>
            <a:chExt cx="990325" cy="990625"/>
          </a:xfrm>
        </p:grpSpPr>
        <p:sp>
          <p:nvSpPr>
            <p:cNvPr id="766" name="Google Shape;766;p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" name="Google Shape;783;p6"/>
          <p:cNvGrpSpPr/>
          <p:nvPr/>
        </p:nvGrpSpPr>
        <p:grpSpPr>
          <a:xfrm>
            <a:off x="76288" y="76301"/>
            <a:ext cx="326980" cy="326980"/>
            <a:chOff x="8071806" y="2123983"/>
            <a:chExt cx="631968" cy="631968"/>
          </a:xfrm>
        </p:grpSpPr>
        <p:sp>
          <p:nvSpPr>
            <p:cNvPr id="784" name="Google Shape;784;p6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6"/>
          <p:cNvGrpSpPr/>
          <p:nvPr/>
        </p:nvGrpSpPr>
        <p:grpSpPr>
          <a:xfrm rot="5400000">
            <a:off x="75865" y="4734279"/>
            <a:ext cx="326980" cy="326980"/>
            <a:chOff x="8071806" y="2123983"/>
            <a:chExt cx="631968" cy="631968"/>
          </a:xfrm>
        </p:grpSpPr>
        <p:sp>
          <p:nvSpPr>
            <p:cNvPr id="789" name="Google Shape;789;p6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" name="Google Shape;793;p6"/>
          <p:cNvGrpSpPr/>
          <p:nvPr/>
        </p:nvGrpSpPr>
        <p:grpSpPr>
          <a:xfrm>
            <a:off x="8575158" y="-89798"/>
            <a:ext cx="658962" cy="659162"/>
            <a:chOff x="6758975" y="3210625"/>
            <a:chExt cx="990325" cy="990625"/>
          </a:xfrm>
        </p:grpSpPr>
        <p:sp>
          <p:nvSpPr>
            <p:cNvPr id="794" name="Google Shape;794;p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6"/>
          <p:cNvGrpSpPr/>
          <p:nvPr/>
        </p:nvGrpSpPr>
        <p:grpSpPr>
          <a:xfrm>
            <a:off x="8575158" y="4568102"/>
            <a:ext cx="658962" cy="659162"/>
            <a:chOff x="6758975" y="3210625"/>
            <a:chExt cx="990325" cy="990625"/>
          </a:xfrm>
        </p:grpSpPr>
        <p:sp>
          <p:nvSpPr>
            <p:cNvPr id="812" name="Google Shape;812;p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" name="Google Shape;829;p6"/>
          <p:cNvGrpSpPr/>
          <p:nvPr/>
        </p:nvGrpSpPr>
        <p:grpSpPr>
          <a:xfrm rot="5400000" flipH="1">
            <a:off x="8741115" y="76113"/>
            <a:ext cx="326980" cy="326980"/>
            <a:chOff x="8071806" y="2123983"/>
            <a:chExt cx="631968" cy="631968"/>
          </a:xfrm>
        </p:grpSpPr>
        <p:sp>
          <p:nvSpPr>
            <p:cNvPr id="830" name="Google Shape;830;p6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" name="Google Shape;834;p6"/>
          <p:cNvGrpSpPr/>
          <p:nvPr/>
        </p:nvGrpSpPr>
        <p:grpSpPr>
          <a:xfrm rot="10800000" flipH="1">
            <a:off x="8741206" y="4734188"/>
            <a:ext cx="326980" cy="326980"/>
            <a:chOff x="8071806" y="2123983"/>
            <a:chExt cx="631968" cy="631968"/>
          </a:xfrm>
        </p:grpSpPr>
        <p:sp>
          <p:nvSpPr>
            <p:cNvPr id="835" name="Google Shape;835;p6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7"/>
          <p:cNvSpPr txBox="1">
            <a:spLocks noGrp="1"/>
          </p:cNvSpPr>
          <p:nvPr>
            <p:ph type="title"/>
          </p:nvPr>
        </p:nvSpPr>
        <p:spPr>
          <a:xfrm>
            <a:off x="713400" y="1414088"/>
            <a:ext cx="3096600" cy="6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841" name="Google Shape;841;p7"/>
          <p:cNvGrpSpPr/>
          <p:nvPr/>
        </p:nvGrpSpPr>
        <p:grpSpPr>
          <a:xfrm>
            <a:off x="-750911" y="-404787"/>
            <a:ext cx="1485289" cy="1485838"/>
            <a:chOff x="6758975" y="3210625"/>
            <a:chExt cx="990325" cy="990625"/>
          </a:xfrm>
        </p:grpSpPr>
        <p:sp>
          <p:nvSpPr>
            <p:cNvPr id="842" name="Google Shape;842;p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859;p7"/>
          <p:cNvGrpSpPr/>
          <p:nvPr/>
        </p:nvGrpSpPr>
        <p:grpSpPr>
          <a:xfrm>
            <a:off x="818905" y="-404787"/>
            <a:ext cx="1485289" cy="1485838"/>
            <a:chOff x="6758975" y="3210625"/>
            <a:chExt cx="990325" cy="990625"/>
          </a:xfrm>
        </p:grpSpPr>
        <p:sp>
          <p:nvSpPr>
            <p:cNvPr id="860" name="Google Shape;860;p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7"/>
          <p:cNvGrpSpPr/>
          <p:nvPr/>
        </p:nvGrpSpPr>
        <p:grpSpPr>
          <a:xfrm>
            <a:off x="2164089" y="4062438"/>
            <a:ext cx="1485289" cy="1485838"/>
            <a:chOff x="6758975" y="3210625"/>
            <a:chExt cx="990325" cy="990625"/>
          </a:xfrm>
        </p:grpSpPr>
        <p:sp>
          <p:nvSpPr>
            <p:cNvPr id="878" name="Google Shape;878;p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5" name="Google Shape;895;p7"/>
          <p:cNvGrpSpPr/>
          <p:nvPr/>
        </p:nvGrpSpPr>
        <p:grpSpPr>
          <a:xfrm>
            <a:off x="3733905" y="4062438"/>
            <a:ext cx="1485289" cy="1485838"/>
            <a:chOff x="6758975" y="3210625"/>
            <a:chExt cx="990325" cy="990625"/>
          </a:xfrm>
        </p:grpSpPr>
        <p:sp>
          <p:nvSpPr>
            <p:cNvPr id="896" name="Google Shape;896;p7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3" name="Google Shape;913;p7"/>
          <p:cNvSpPr txBox="1">
            <a:spLocks noGrp="1"/>
          </p:cNvSpPr>
          <p:nvPr>
            <p:ph type="subTitle" idx="1"/>
          </p:nvPr>
        </p:nvSpPr>
        <p:spPr>
          <a:xfrm>
            <a:off x="713400" y="2067113"/>
            <a:ext cx="3099900" cy="16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8"/>
          <p:cNvSpPr txBox="1">
            <a:spLocks noGrp="1"/>
          </p:cNvSpPr>
          <p:nvPr>
            <p:ph type="title"/>
          </p:nvPr>
        </p:nvSpPr>
        <p:spPr>
          <a:xfrm>
            <a:off x="2293150" y="1555800"/>
            <a:ext cx="45579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916" name="Google Shape;916;p8"/>
          <p:cNvGrpSpPr/>
          <p:nvPr/>
        </p:nvGrpSpPr>
        <p:grpSpPr>
          <a:xfrm>
            <a:off x="-85717" y="-521591"/>
            <a:ext cx="9316165" cy="6186972"/>
            <a:chOff x="-85717" y="-521591"/>
            <a:chExt cx="9316165" cy="6186972"/>
          </a:xfrm>
        </p:grpSpPr>
        <p:grpSp>
          <p:nvGrpSpPr>
            <p:cNvPr id="917" name="Google Shape;917;p8"/>
            <p:cNvGrpSpPr/>
            <p:nvPr/>
          </p:nvGrpSpPr>
          <p:grpSpPr>
            <a:xfrm>
              <a:off x="-85717" y="-521591"/>
              <a:ext cx="9315846" cy="1474808"/>
              <a:chOff x="174696" y="190818"/>
              <a:chExt cx="8762907" cy="1387271"/>
            </a:xfrm>
          </p:grpSpPr>
          <p:grpSp>
            <p:nvGrpSpPr>
              <p:cNvPr id="918" name="Google Shape;918;p8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919" name="Google Shape;919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0" name="Google Shape;920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1" name="Google Shape;921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2" name="Google Shape;922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7" name="Google Shape;927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8" name="Google Shape;928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36" name="Google Shape;936;p8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937" name="Google Shape;937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3" name="Google Shape;943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9" name="Google Shape;949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0" name="Google Shape;950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2" name="Google Shape;952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3" name="Google Shape;953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54" name="Google Shape;954;p8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955" name="Google Shape;955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6" name="Google Shape;956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7" name="Google Shape;957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8" name="Google Shape;958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9" name="Google Shape;959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0" name="Google Shape;960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1" name="Google Shape;961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2" name="Google Shape;962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3" name="Google Shape;963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4" name="Google Shape;964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5" name="Google Shape;965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72" name="Google Shape;972;p8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973" name="Google Shape;973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90" name="Google Shape;990;p8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991" name="Google Shape;991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08" name="Google Shape;1008;p8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009" name="Google Shape;1009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26" name="Google Shape;1026;p8"/>
            <p:cNvGrpSpPr/>
            <p:nvPr/>
          </p:nvGrpSpPr>
          <p:grpSpPr>
            <a:xfrm>
              <a:off x="-85440" y="1048321"/>
              <a:ext cx="1474297" cy="1474843"/>
              <a:chOff x="6758975" y="3210625"/>
              <a:chExt cx="990325" cy="990625"/>
            </a:xfrm>
          </p:grpSpPr>
          <p:sp>
            <p:nvSpPr>
              <p:cNvPr id="1027" name="Google Shape;1027;p8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8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8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8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8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8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8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8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8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8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8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8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8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8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8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8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8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4" name="Google Shape;1044;p8"/>
            <p:cNvGrpSpPr/>
            <p:nvPr/>
          </p:nvGrpSpPr>
          <p:grpSpPr>
            <a:xfrm>
              <a:off x="7756151" y="1048321"/>
              <a:ext cx="1474297" cy="1474843"/>
              <a:chOff x="6758975" y="3210625"/>
              <a:chExt cx="990325" cy="990625"/>
            </a:xfrm>
          </p:grpSpPr>
          <p:sp>
            <p:nvSpPr>
              <p:cNvPr id="1045" name="Google Shape;1045;p8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8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8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8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8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8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8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8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8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8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8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2" name="Google Shape;1062;p8"/>
            <p:cNvGrpSpPr/>
            <p:nvPr/>
          </p:nvGrpSpPr>
          <p:grpSpPr>
            <a:xfrm>
              <a:off x="-85440" y="2620885"/>
              <a:ext cx="1474297" cy="1474843"/>
              <a:chOff x="6758975" y="3210625"/>
              <a:chExt cx="990325" cy="990625"/>
            </a:xfrm>
          </p:grpSpPr>
          <p:sp>
            <p:nvSpPr>
              <p:cNvPr id="1063" name="Google Shape;1063;p8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8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8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8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8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8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8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8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8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8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8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8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8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0" name="Google Shape;1080;p8"/>
            <p:cNvGrpSpPr/>
            <p:nvPr/>
          </p:nvGrpSpPr>
          <p:grpSpPr>
            <a:xfrm>
              <a:off x="7756151" y="2620885"/>
              <a:ext cx="1474297" cy="1474843"/>
              <a:chOff x="6758975" y="3210625"/>
              <a:chExt cx="990325" cy="990625"/>
            </a:xfrm>
          </p:grpSpPr>
          <p:sp>
            <p:nvSpPr>
              <p:cNvPr id="1081" name="Google Shape;1081;p8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8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8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8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8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8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8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8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8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8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8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8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8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8" name="Google Shape;1098;p8"/>
            <p:cNvGrpSpPr/>
            <p:nvPr/>
          </p:nvGrpSpPr>
          <p:grpSpPr>
            <a:xfrm>
              <a:off x="-85717" y="4190573"/>
              <a:ext cx="9315846" cy="1474808"/>
              <a:chOff x="174696" y="190818"/>
              <a:chExt cx="8762907" cy="1387271"/>
            </a:xfrm>
          </p:grpSpPr>
          <p:grpSp>
            <p:nvGrpSpPr>
              <p:cNvPr id="1099" name="Google Shape;1099;p8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00" name="Google Shape;1100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0" name="Google Shape;1110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1" name="Google Shape;1111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2" name="Google Shape;1112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3" name="Google Shape;1113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17" name="Google Shape;1117;p8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18" name="Google Shape;1118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35" name="Google Shape;1135;p8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36" name="Google Shape;1136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6" name="Google Shape;1146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9" name="Google Shape;1149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53" name="Google Shape;1153;p8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54" name="Google Shape;1154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6" name="Google Shape;1156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7" name="Google Shape;1157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8" name="Google Shape;1158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9" name="Google Shape;1159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0" name="Google Shape;1160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1" name="Google Shape;1161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0" name="Google Shape;1170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71" name="Google Shape;1171;p8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72" name="Google Shape;1172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89" name="Google Shape;1189;p8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190" name="Google Shape;1190;p8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8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8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8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8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8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8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8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8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8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8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8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8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8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8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8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8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07" name="Google Shape;1207;p8"/>
            <p:cNvGrpSpPr/>
            <p:nvPr/>
          </p:nvGrpSpPr>
          <p:grpSpPr>
            <a:xfrm>
              <a:off x="7488684" y="3927126"/>
              <a:ext cx="436436" cy="436568"/>
              <a:chOff x="-1738525" y="1757500"/>
              <a:chExt cx="990325" cy="990625"/>
            </a:xfrm>
          </p:grpSpPr>
          <p:sp>
            <p:nvSpPr>
              <p:cNvPr id="1208" name="Google Shape;1208;p8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8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8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8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8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8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8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8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8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8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8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8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8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8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8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8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8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5" name="Google Shape;1225;p8"/>
            <p:cNvGrpSpPr/>
            <p:nvPr/>
          </p:nvGrpSpPr>
          <p:grpSpPr>
            <a:xfrm>
              <a:off x="1218897" y="3927126"/>
              <a:ext cx="436436" cy="436568"/>
              <a:chOff x="-1738525" y="1757500"/>
              <a:chExt cx="990325" cy="990625"/>
            </a:xfrm>
          </p:grpSpPr>
          <p:sp>
            <p:nvSpPr>
              <p:cNvPr id="1226" name="Google Shape;1226;p8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8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8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8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8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8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8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8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8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8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8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8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8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8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8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8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8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3" name="Google Shape;1243;p8"/>
            <p:cNvGrpSpPr/>
            <p:nvPr/>
          </p:nvGrpSpPr>
          <p:grpSpPr>
            <a:xfrm>
              <a:off x="7488684" y="786262"/>
              <a:ext cx="436436" cy="436568"/>
              <a:chOff x="-1738525" y="1757500"/>
              <a:chExt cx="990325" cy="990625"/>
            </a:xfrm>
          </p:grpSpPr>
          <p:sp>
            <p:nvSpPr>
              <p:cNvPr id="1244" name="Google Shape;1244;p8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8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8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8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8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8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8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8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8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8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8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8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8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8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8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8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8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1" name="Google Shape;1261;p8"/>
            <p:cNvGrpSpPr/>
            <p:nvPr/>
          </p:nvGrpSpPr>
          <p:grpSpPr>
            <a:xfrm>
              <a:off x="1218897" y="786262"/>
              <a:ext cx="436436" cy="436568"/>
              <a:chOff x="-1738525" y="1757500"/>
              <a:chExt cx="990325" cy="990625"/>
            </a:xfrm>
          </p:grpSpPr>
          <p:sp>
            <p:nvSpPr>
              <p:cNvPr id="1262" name="Google Shape;1262;p8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8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8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8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8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8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8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8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8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8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8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8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8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8" name="Google Shape;1338;p10"/>
          <p:cNvGrpSpPr/>
          <p:nvPr/>
        </p:nvGrpSpPr>
        <p:grpSpPr>
          <a:xfrm>
            <a:off x="-1016437" y="-805603"/>
            <a:ext cx="10531784" cy="6329543"/>
            <a:chOff x="-1016437" y="-805603"/>
            <a:chExt cx="10531784" cy="6329543"/>
          </a:xfrm>
        </p:grpSpPr>
        <p:grpSp>
          <p:nvGrpSpPr>
            <p:cNvPr id="1339" name="Google Shape;1339;p10"/>
            <p:cNvGrpSpPr/>
            <p:nvPr/>
          </p:nvGrpSpPr>
          <p:grpSpPr>
            <a:xfrm>
              <a:off x="5393888" y="3499697"/>
              <a:ext cx="2023630" cy="2024243"/>
              <a:chOff x="6758975" y="3210625"/>
              <a:chExt cx="990325" cy="990625"/>
            </a:xfrm>
          </p:grpSpPr>
          <p:sp>
            <p:nvSpPr>
              <p:cNvPr id="1340" name="Google Shape;1340;p10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10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10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10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10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10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10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10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10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10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10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10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10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10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10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10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10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7" name="Google Shape;1357;p10"/>
            <p:cNvGrpSpPr/>
            <p:nvPr/>
          </p:nvGrpSpPr>
          <p:grpSpPr>
            <a:xfrm>
              <a:off x="7491717" y="3499697"/>
              <a:ext cx="2023630" cy="2024243"/>
              <a:chOff x="6758975" y="3210625"/>
              <a:chExt cx="990325" cy="990625"/>
            </a:xfrm>
          </p:grpSpPr>
          <p:sp>
            <p:nvSpPr>
              <p:cNvPr id="1358" name="Google Shape;1358;p10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10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10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10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10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10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10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10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10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10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10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10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10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10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10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10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10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10"/>
            <p:cNvGrpSpPr/>
            <p:nvPr/>
          </p:nvGrpSpPr>
          <p:grpSpPr>
            <a:xfrm>
              <a:off x="-1016437" y="-805603"/>
              <a:ext cx="2023630" cy="2024243"/>
              <a:chOff x="6758975" y="3210625"/>
              <a:chExt cx="990325" cy="990625"/>
            </a:xfrm>
          </p:grpSpPr>
          <p:sp>
            <p:nvSpPr>
              <p:cNvPr id="1376" name="Google Shape;1376;p10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10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10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10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0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10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10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0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10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10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0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10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10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0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10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10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0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3" name="Google Shape;1393;p10"/>
            <p:cNvGrpSpPr/>
            <p:nvPr/>
          </p:nvGrpSpPr>
          <p:grpSpPr>
            <a:xfrm>
              <a:off x="1081392" y="-805603"/>
              <a:ext cx="2023630" cy="2024243"/>
              <a:chOff x="6758975" y="3210625"/>
              <a:chExt cx="990325" cy="990625"/>
            </a:xfrm>
          </p:grpSpPr>
          <p:sp>
            <p:nvSpPr>
              <p:cNvPr id="1394" name="Google Shape;1394;p10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10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10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0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0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10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10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0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10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10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10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10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10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10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10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10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10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1" name="Google Shape;1411;p10"/>
          <p:cNvSpPr txBox="1">
            <a:spLocks noGrp="1"/>
          </p:cNvSpPr>
          <p:nvPr>
            <p:ph type="body" idx="1"/>
          </p:nvPr>
        </p:nvSpPr>
        <p:spPr>
          <a:xfrm>
            <a:off x="3928875" y="3385275"/>
            <a:ext cx="4031400" cy="10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11"/>
          <p:cNvSpPr txBox="1">
            <a:spLocks noGrp="1"/>
          </p:cNvSpPr>
          <p:nvPr>
            <p:ph type="title" hasCustomPrompt="1"/>
          </p:nvPr>
        </p:nvSpPr>
        <p:spPr>
          <a:xfrm>
            <a:off x="1382900" y="1499150"/>
            <a:ext cx="6378300" cy="16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14" name="Google Shape;1414;p11"/>
          <p:cNvSpPr txBox="1">
            <a:spLocks noGrp="1"/>
          </p:cNvSpPr>
          <p:nvPr>
            <p:ph type="subTitle" idx="1"/>
          </p:nvPr>
        </p:nvSpPr>
        <p:spPr>
          <a:xfrm>
            <a:off x="2001025" y="3275550"/>
            <a:ext cx="5146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1200"/>
              </a:spcBef>
              <a:spcAft>
                <a:spcPts val="0"/>
              </a:spcAft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1415" name="Google Shape;1415;p11"/>
          <p:cNvGrpSpPr/>
          <p:nvPr/>
        </p:nvGrpSpPr>
        <p:grpSpPr>
          <a:xfrm>
            <a:off x="-85717" y="-521591"/>
            <a:ext cx="9316165" cy="6186972"/>
            <a:chOff x="-85717" y="-521591"/>
            <a:chExt cx="9316165" cy="6186972"/>
          </a:xfrm>
        </p:grpSpPr>
        <p:grpSp>
          <p:nvGrpSpPr>
            <p:cNvPr id="1416" name="Google Shape;1416;p11"/>
            <p:cNvGrpSpPr/>
            <p:nvPr/>
          </p:nvGrpSpPr>
          <p:grpSpPr>
            <a:xfrm>
              <a:off x="-85717" y="-521591"/>
              <a:ext cx="9315846" cy="1474808"/>
              <a:chOff x="174696" y="190818"/>
              <a:chExt cx="8762907" cy="1387271"/>
            </a:xfrm>
          </p:grpSpPr>
          <p:grpSp>
            <p:nvGrpSpPr>
              <p:cNvPr id="1417" name="Google Shape;1417;p11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418" name="Google Shape;1418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9" name="Google Shape;1419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0" name="Google Shape;1420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1" name="Google Shape;1421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2" name="Google Shape;1422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3" name="Google Shape;1423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4" name="Google Shape;1424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5" name="Google Shape;1425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6" name="Google Shape;1426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7" name="Google Shape;1427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8" name="Google Shape;1428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9" name="Google Shape;1429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0" name="Google Shape;1430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1" name="Google Shape;1431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2" name="Google Shape;1432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3" name="Google Shape;1433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4" name="Google Shape;1434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35" name="Google Shape;1435;p11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436" name="Google Shape;1436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7" name="Google Shape;1437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8" name="Google Shape;1438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9" name="Google Shape;1439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0" name="Google Shape;1440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1" name="Google Shape;1441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2" name="Google Shape;1442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3" name="Google Shape;1443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4" name="Google Shape;1444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5" name="Google Shape;1445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6" name="Google Shape;1446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7" name="Google Shape;1447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8" name="Google Shape;1448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9" name="Google Shape;1449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0" name="Google Shape;1450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1" name="Google Shape;1451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2" name="Google Shape;1452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53" name="Google Shape;1453;p11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454" name="Google Shape;1454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5" name="Google Shape;1455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6" name="Google Shape;1456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7" name="Google Shape;1457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8" name="Google Shape;1458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9" name="Google Shape;1459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0" name="Google Shape;1460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1" name="Google Shape;1461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2" name="Google Shape;1462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3" name="Google Shape;1463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4" name="Google Shape;1464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5" name="Google Shape;1465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6" name="Google Shape;1466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7" name="Google Shape;1467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8" name="Google Shape;1468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9" name="Google Shape;1469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0" name="Google Shape;1470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71" name="Google Shape;1471;p11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472" name="Google Shape;1472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3" name="Google Shape;1473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4" name="Google Shape;1474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5" name="Google Shape;1475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6" name="Google Shape;1476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7" name="Google Shape;1477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8" name="Google Shape;1478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9" name="Google Shape;1479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0" name="Google Shape;1480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1" name="Google Shape;1481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2" name="Google Shape;1482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3" name="Google Shape;1483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4" name="Google Shape;1484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5" name="Google Shape;1485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6" name="Google Shape;1486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7" name="Google Shape;1487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8" name="Google Shape;1488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89" name="Google Shape;1489;p11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490" name="Google Shape;1490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1" name="Google Shape;1491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3" name="Google Shape;1493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4" name="Google Shape;1494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5" name="Google Shape;1495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6" name="Google Shape;1496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7" name="Google Shape;1497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8" name="Google Shape;1498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9" name="Google Shape;1499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0" name="Google Shape;1500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1" name="Google Shape;1501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2" name="Google Shape;1502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3" name="Google Shape;1503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4" name="Google Shape;1504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5" name="Google Shape;1505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6" name="Google Shape;1506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07" name="Google Shape;1507;p11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508" name="Google Shape;1508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9" name="Google Shape;1509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1" name="Google Shape;1511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2" name="Google Shape;1512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4" name="Google Shape;1514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5" name="Google Shape;1515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7" name="Google Shape;1517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8" name="Google Shape;1518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3" name="Google Shape;1523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4" name="Google Shape;1524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525" name="Google Shape;1525;p11"/>
            <p:cNvGrpSpPr/>
            <p:nvPr/>
          </p:nvGrpSpPr>
          <p:grpSpPr>
            <a:xfrm>
              <a:off x="-85440" y="1048321"/>
              <a:ext cx="1474297" cy="1474843"/>
              <a:chOff x="6758975" y="3210625"/>
              <a:chExt cx="990325" cy="990625"/>
            </a:xfrm>
          </p:grpSpPr>
          <p:sp>
            <p:nvSpPr>
              <p:cNvPr id="1526" name="Google Shape;1526;p11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11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11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11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11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1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11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11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11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11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11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11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11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11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11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1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11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3" name="Google Shape;1543;p11"/>
            <p:cNvGrpSpPr/>
            <p:nvPr/>
          </p:nvGrpSpPr>
          <p:grpSpPr>
            <a:xfrm>
              <a:off x="7756151" y="1048321"/>
              <a:ext cx="1474297" cy="1474843"/>
              <a:chOff x="6758975" y="3210625"/>
              <a:chExt cx="990325" cy="990625"/>
            </a:xfrm>
          </p:grpSpPr>
          <p:sp>
            <p:nvSpPr>
              <p:cNvPr id="1544" name="Google Shape;1544;p11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11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11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11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11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11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11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11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11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11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11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11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11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11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11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1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11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1" name="Google Shape;1561;p11"/>
            <p:cNvGrpSpPr/>
            <p:nvPr/>
          </p:nvGrpSpPr>
          <p:grpSpPr>
            <a:xfrm>
              <a:off x="-85440" y="2620885"/>
              <a:ext cx="1474297" cy="1474843"/>
              <a:chOff x="6758975" y="3210625"/>
              <a:chExt cx="990325" cy="990625"/>
            </a:xfrm>
          </p:grpSpPr>
          <p:sp>
            <p:nvSpPr>
              <p:cNvPr id="1562" name="Google Shape;1562;p11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9" name="Google Shape;1579;p11"/>
            <p:cNvGrpSpPr/>
            <p:nvPr/>
          </p:nvGrpSpPr>
          <p:grpSpPr>
            <a:xfrm>
              <a:off x="7756151" y="2620885"/>
              <a:ext cx="1474297" cy="1474843"/>
              <a:chOff x="6758975" y="3210625"/>
              <a:chExt cx="990325" cy="990625"/>
            </a:xfrm>
          </p:grpSpPr>
          <p:sp>
            <p:nvSpPr>
              <p:cNvPr id="1580" name="Google Shape;1580;p11"/>
              <p:cNvSpPr/>
              <p:nvPr/>
            </p:nvSpPr>
            <p:spPr>
              <a:xfrm>
                <a:off x="7586450" y="3390400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>
                <a:off x="6993525" y="3439225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>
                <a:off x="7420075" y="3866050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>
                <a:off x="7174500" y="399225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>
                <a:off x="6928650" y="3866050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>
                <a:off x="6792025" y="3619900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>
                <a:off x="6928650" y="3374325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11"/>
              <p:cNvSpPr/>
              <p:nvPr/>
            </p:nvSpPr>
            <p:spPr>
              <a:xfrm>
                <a:off x="7174500" y="3237400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11"/>
              <p:cNvSpPr/>
              <p:nvPr/>
            </p:nvSpPr>
            <p:spPr>
              <a:xfrm>
                <a:off x="7420075" y="3374325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11"/>
              <p:cNvSpPr/>
              <p:nvPr/>
            </p:nvSpPr>
            <p:spPr>
              <a:xfrm>
                <a:off x="7546575" y="3619900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11"/>
              <p:cNvSpPr/>
              <p:nvPr/>
            </p:nvSpPr>
            <p:spPr>
              <a:xfrm>
                <a:off x="7303700" y="3210625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11"/>
              <p:cNvSpPr/>
              <p:nvPr/>
            </p:nvSpPr>
            <p:spPr>
              <a:xfrm>
                <a:off x="6936975" y="3210625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11"/>
              <p:cNvSpPr/>
              <p:nvPr/>
            </p:nvSpPr>
            <p:spPr>
              <a:xfrm>
                <a:off x="6758975" y="3382650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11"/>
              <p:cNvSpPr/>
              <p:nvPr/>
            </p:nvSpPr>
            <p:spPr>
              <a:xfrm>
                <a:off x="6758975" y="3745800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11"/>
              <p:cNvSpPr/>
              <p:nvPr/>
            </p:nvSpPr>
            <p:spPr>
              <a:xfrm>
                <a:off x="6934900" y="4032150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11"/>
              <p:cNvSpPr/>
              <p:nvPr/>
            </p:nvSpPr>
            <p:spPr>
              <a:xfrm>
                <a:off x="7302200" y="4032150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7586450" y="3751450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7" name="Google Shape;1597;p11"/>
            <p:cNvGrpSpPr/>
            <p:nvPr/>
          </p:nvGrpSpPr>
          <p:grpSpPr>
            <a:xfrm>
              <a:off x="-85717" y="4190573"/>
              <a:ext cx="9315846" cy="1474808"/>
              <a:chOff x="174696" y="190818"/>
              <a:chExt cx="8762907" cy="1387271"/>
            </a:xfrm>
          </p:grpSpPr>
          <p:grpSp>
            <p:nvGrpSpPr>
              <p:cNvPr id="1598" name="Google Shape;1598;p11"/>
              <p:cNvGrpSpPr/>
              <p:nvPr/>
            </p:nvGrpSpPr>
            <p:grpSpPr>
              <a:xfrm>
                <a:off x="174696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599" name="Google Shape;1599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0" name="Google Shape;1600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1" name="Google Shape;1601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2" name="Google Shape;1602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3" name="Google Shape;1603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4" name="Google Shape;1604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5" name="Google Shape;1605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6" name="Google Shape;1606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7" name="Google Shape;1607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8" name="Google Shape;1608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9" name="Google Shape;1609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0" name="Google Shape;1610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1" name="Google Shape;1611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2" name="Google Shape;1612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3" name="Google Shape;1613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4" name="Google Shape;1614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5" name="Google Shape;1615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16" name="Google Shape;1616;p11"/>
              <p:cNvGrpSpPr/>
              <p:nvPr/>
            </p:nvGrpSpPr>
            <p:grpSpPr>
              <a:xfrm>
                <a:off x="1649927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617" name="Google Shape;1617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8" name="Google Shape;1618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9" name="Google Shape;1619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0" name="Google Shape;1620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1" name="Google Shape;1621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2" name="Google Shape;1622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3" name="Google Shape;1623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4" name="Google Shape;1624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5" name="Google Shape;1625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6" name="Google Shape;1626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7" name="Google Shape;1627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8" name="Google Shape;1628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9" name="Google Shape;1629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0" name="Google Shape;1630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1" name="Google Shape;1631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2" name="Google Shape;1632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3" name="Google Shape;1633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34" name="Google Shape;1634;p11"/>
              <p:cNvGrpSpPr/>
              <p:nvPr/>
            </p:nvGrpSpPr>
            <p:grpSpPr>
              <a:xfrm>
                <a:off x="3125158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635" name="Google Shape;1635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6" name="Google Shape;1636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7" name="Google Shape;1637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8" name="Google Shape;1638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9" name="Google Shape;1639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0" name="Google Shape;1640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1" name="Google Shape;1641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2" name="Google Shape;1642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3" name="Google Shape;1643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4" name="Google Shape;1644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5" name="Google Shape;1645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6" name="Google Shape;1646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7" name="Google Shape;1647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8" name="Google Shape;1648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9" name="Google Shape;1649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0" name="Google Shape;1650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1" name="Google Shape;1651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52" name="Google Shape;1652;p11"/>
              <p:cNvGrpSpPr/>
              <p:nvPr/>
            </p:nvGrpSpPr>
            <p:grpSpPr>
              <a:xfrm>
                <a:off x="4600389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653" name="Google Shape;1653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4" name="Google Shape;1654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5" name="Google Shape;1655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6" name="Google Shape;1656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7" name="Google Shape;1657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8" name="Google Shape;1658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9" name="Google Shape;1659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0" name="Google Shape;1660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1" name="Google Shape;1661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2" name="Google Shape;1662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3" name="Google Shape;1663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4" name="Google Shape;1664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5" name="Google Shape;1665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6" name="Google Shape;1666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7" name="Google Shape;1667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8" name="Google Shape;1668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9" name="Google Shape;1669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70" name="Google Shape;1670;p11"/>
              <p:cNvGrpSpPr/>
              <p:nvPr/>
            </p:nvGrpSpPr>
            <p:grpSpPr>
              <a:xfrm>
                <a:off x="6075620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671" name="Google Shape;1671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2" name="Google Shape;1672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3" name="Google Shape;1673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4" name="Google Shape;1674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5" name="Google Shape;1675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9" name="Google Shape;1679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0" name="Google Shape;1680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1" name="Google Shape;1681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2" name="Google Shape;1682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3" name="Google Shape;1683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4" name="Google Shape;1684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5" name="Google Shape;1685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6" name="Google Shape;1686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7" name="Google Shape;1687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88" name="Google Shape;1688;p11"/>
              <p:cNvGrpSpPr/>
              <p:nvPr/>
            </p:nvGrpSpPr>
            <p:grpSpPr>
              <a:xfrm>
                <a:off x="7550851" y="190818"/>
                <a:ext cx="1386752" cy="1387271"/>
                <a:chOff x="6758975" y="3210625"/>
                <a:chExt cx="990325" cy="990625"/>
              </a:xfrm>
            </p:grpSpPr>
            <p:sp>
              <p:nvSpPr>
                <p:cNvPr id="1689" name="Google Shape;1689;p11"/>
                <p:cNvSpPr/>
                <p:nvPr/>
              </p:nvSpPr>
              <p:spPr>
                <a:xfrm>
                  <a:off x="7586450" y="3390400"/>
                  <a:ext cx="162850" cy="2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05" extrusionOk="0">
                      <a:moveTo>
                        <a:pt x="2096" y="0"/>
                      </a:moveTo>
                      <a:lnTo>
                        <a:pt x="1" y="7144"/>
                      </a:lnTo>
                      <a:lnTo>
                        <a:pt x="6514" y="10704"/>
                      </a:lnTo>
                      <a:lnTo>
                        <a:pt x="6514" y="4418"/>
                      </a:lnTo>
                      <a:lnTo>
                        <a:pt x="2096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690;p11"/>
                <p:cNvSpPr/>
                <p:nvPr/>
              </p:nvSpPr>
              <p:spPr>
                <a:xfrm>
                  <a:off x="6993525" y="3439225"/>
                  <a:ext cx="531050" cy="5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42" h="21253" extrusionOk="0">
                      <a:moveTo>
                        <a:pt x="6228" y="0"/>
                      </a:moveTo>
                      <a:lnTo>
                        <a:pt x="4168" y="3751"/>
                      </a:lnTo>
                      <a:cubicBezTo>
                        <a:pt x="4061" y="3929"/>
                        <a:pt x="3930" y="4072"/>
                        <a:pt x="3751" y="4167"/>
                      </a:cubicBezTo>
                      <a:lnTo>
                        <a:pt x="1" y="6215"/>
                      </a:lnTo>
                      <a:lnTo>
                        <a:pt x="1203" y="10323"/>
                      </a:lnTo>
                      <a:cubicBezTo>
                        <a:pt x="1263" y="10501"/>
                        <a:pt x="1263" y="10716"/>
                        <a:pt x="1203" y="10906"/>
                      </a:cubicBezTo>
                      <a:lnTo>
                        <a:pt x="1" y="15014"/>
                      </a:lnTo>
                      <a:lnTo>
                        <a:pt x="3751" y="17062"/>
                      </a:lnTo>
                      <a:cubicBezTo>
                        <a:pt x="3930" y="17169"/>
                        <a:pt x="4085" y="17312"/>
                        <a:pt x="4168" y="17490"/>
                      </a:cubicBezTo>
                      <a:lnTo>
                        <a:pt x="6228" y="21253"/>
                      </a:lnTo>
                      <a:lnTo>
                        <a:pt x="10335" y="20038"/>
                      </a:lnTo>
                      <a:cubicBezTo>
                        <a:pt x="10425" y="20014"/>
                        <a:pt x="10520" y="20003"/>
                        <a:pt x="10617" y="20003"/>
                      </a:cubicBezTo>
                      <a:cubicBezTo>
                        <a:pt x="10713" y="20003"/>
                        <a:pt x="10812" y="20014"/>
                        <a:pt x="10907" y="20038"/>
                      </a:cubicBezTo>
                      <a:lnTo>
                        <a:pt x="15015" y="21253"/>
                      </a:lnTo>
                      <a:lnTo>
                        <a:pt x="17074" y="17490"/>
                      </a:lnTo>
                      <a:cubicBezTo>
                        <a:pt x="17181" y="17312"/>
                        <a:pt x="17312" y="17157"/>
                        <a:pt x="17491" y="17074"/>
                      </a:cubicBezTo>
                      <a:lnTo>
                        <a:pt x="21241" y="15014"/>
                      </a:lnTo>
                      <a:lnTo>
                        <a:pt x="20039" y="10906"/>
                      </a:lnTo>
                      <a:cubicBezTo>
                        <a:pt x="19979" y="10728"/>
                        <a:pt x="19979" y="10513"/>
                        <a:pt x="20039" y="10323"/>
                      </a:cubicBezTo>
                      <a:lnTo>
                        <a:pt x="21241" y="6215"/>
                      </a:lnTo>
                      <a:lnTo>
                        <a:pt x="17491" y="4167"/>
                      </a:lnTo>
                      <a:cubicBezTo>
                        <a:pt x="17312" y="4060"/>
                        <a:pt x="17170" y="3929"/>
                        <a:pt x="17074" y="3751"/>
                      </a:cubicBezTo>
                      <a:lnTo>
                        <a:pt x="15015" y="0"/>
                      </a:lnTo>
                      <a:lnTo>
                        <a:pt x="10907" y="1203"/>
                      </a:lnTo>
                      <a:cubicBezTo>
                        <a:pt x="10818" y="1232"/>
                        <a:pt x="10722" y="1247"/>
                        <a:pt x="10626" y="1247"/>
                      </a:cubicBezTo>
                      <a:cubicBezTo>
                        <a:pt x="10529" y="1247"/>
                        <a:pt x="10431" y="1232"/>
                        <a:pt x="10335" y="1203"/>
                      </a:cubicBezTo>
                      <a:lnTo>
                        <a:pt x="6228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691;p11"/>
                <p:cNvSpPr/>
                <p:nvPr/>
              </p:nvSpPr>
              <p:spPr>
                <a:xfrm>
                  <a:off x="7420075" y="3866050"/>
                  <a:ext cx="168800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52" extrusionOk="0">
                      <a:moveTo>
                        <a:pt x="4775" y="1"/>
                      </a:moveTo>
                      <a:lnTo>
                        <a:pt x="1691" y="1679"/>
                      </a:lnTo>
                      <a:lnTo>
                        <a:pt x="0" y="4775"/>
                      </a:lnTo>
                      <a:lnTo>
                        <a:pt x="6751" y="6751"/>
                      </a:lnTo>
                      <a:lnTo>
                        <a:pt x="477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2" name="Google Shape;1692;p11"/>
                <p:cNvSpPr/>
                <p:nvPr/>
              </p:nvSpPr>
              <p:spPr>
                <a:xfrm>
                  <a:off x="7174500" y="399225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1001"/>
                      </a:lnTo>
                      <a:lnTo>
                        <a:pt x="3382" y="7180"/>
                      </a:lnTo>
                      <a:lnTo>
                        <a:pt x="6752" y="1001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3" name="Google Shape;1693;p11"/>
                <p:cNvSpPr/>
                <p:nvPr/>
              </p:nvSpPr>
              <p:spPr>
                <a:xfrm>
                  <a:off x="6928650" y="3866050"/>
                  <a:ext cx="168775" cy="16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52" extrusionOk="0">
                      <a:moveTo>
                        <a:pt x="1977" y="1"/>
                      </a:moveTo>
                      <a:lnTo>
                        <a:pt x="0" y="6751"/>
                      </a:lnTo>
                      <a:lnTo>
                        <a:pt x="6751" y="4775"/>
                      </a:lnTo>
                      <a:lnTo>
                        <a:pt x="5072" y="1679"/>
                      </a:lnTo>
                      <a:lnTo>
                        <a:pt x="1977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4" name="Google Shape;1694;p11"/>
                <p:cNvSpPr/>
                <p:nvPr/>
              </p:nvSpPr>
              <p:spPr>
                <a:xfrm>
                  <a:off x="6792025" y="3619900"/>
                  <a:ext cx="178900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6" h="6763" extrusionOk="0">
                      <a:moveTo>
                        <a:pt x="6180" y="0"/>
                      </a:moveTo>
                      <a:lnTo>
                        <a:pt x="0" y="3382"/>
                      </a:lnTo>
                      <a:lnTo>
                        <a:pt x="6180" y="6763"/>
                      </a:lnTo>
                      <a:lnTo>
                        <a:pt x="7156" y="3382"/>
                      </a:lnTo>
                      <a:lnTo>
                        <a:pt x="6180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5" name="Google Shape;1695;p11"/>
                <p:cNvSpPr/>
                <p:nvPr/>
              </p:nvSpPr>
              <p:spPr>
                <a:xfrm>
                  <a:off x="6928650" y="3374325"/>
                  <a:ext cx="1687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" h="6764" extrusionOk="0">
                      <a:moveTo>
                        <a:pt x="0" y="1"/>
                      </a:moveTo>
                      <a:lnTo>
                        <a:pt x="1977" y="6763"/>
                      </a:lnTo>
                      <a:lnTo>
                        <a:pt x="5072" y="5061"/>
                      </a:lnTo>
                      <a:lnTo>
                        <a:pt x="6751" y="1989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6" name="Google Shape;1696;p11"/>
                <p:cNvSpPr/>
                <p:nvPr/>
              </p:nvSpPr>
              <p:spPr>
                <a:xfrm>
                  <a:off x="7174500" y="3237400"/>
                  <a:ext cx="168800" cy="1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7181" extrusionOk="0">
                      <a:moveTo>
                        <a:pt x="3382" y="1"/>
                      </a:moveTo>
                      <a:lnTo>
                        <a:pt x="1" y="6180"/>
                      </a:lnTo>
                      <a:lnTo>
                        <a:pt x="3382" y="7180"/>
                      </a:lnTo>
                      <a:lnTo>
                        <a:pt x="6752" y="6180"/>
                      </a:lnTo>
                      <a:lnTo>
                        <a:pt x="3382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7" name="Google Shape;1697;p11"/>
                <p:cNvSpPr/>
                <p:nvPr/>
              </p:nvSpPr>
              <p:spPr>
                <a:xfrm>
                  <a:off x="7420075" y="3374325"/>
                  <a:ext cx="1688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2" h="6764" extrusionOk="0">
                      <a:moveTo>
                        <a:pt x="6751" y="1"/>
                      </a:moveTo>
                      <a:lnTo>
                        <a:pt x="0" y="1989"/>
                      </a:lnTo>
                      <a:lnTo>
                        <a:pt x="1691" y="5061"/>
                      </a:lnTo>
                      <a:lnTo>
                        <a:pt x="4775" y="6763"/>
                      </a:lnTo>
                      <a:lnTo>
                        <a:pt x="6751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8" name="Google Shape;1698;p11"/>
                <p:cNvSpPr/>
                <p:nvPr/>
              </p:nvSpPr>
              <p:spPr>
                <a:xfrm>
                  <a:off x="7546575" y="3619900"/>
                  <a:ext cx="179225" cy="1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9" h="6763" extrusionOk="0">
                      <a:moveTo>
                        <a:pt x="1001" y="0"/>
                      </a:moveTo>
                      <a:lnTo>
                        <a:pt x="1" y="3382"/>
                      </a:lnTo>
                      <a:lnTo>
                        <a:pt x="1001" y="6763"/>
                      </a:lnTo>
                      <a:lnTo>
                        <a:pt x="7168" y="3382"/>
                      </a:lnTo>
                      <a:lnTo>
                        <a:pt x="100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9" name="Google Shape;1699;p11"/>
                <p:cNvSpPr/>
                <p:nvPr/>
              </p:nvSpPr>
              <p:spPr>
                <a:xfrm>
                  <a:off x="7303700" y="3210625"/>
                  <a:ext cx="26970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6656" extrusionOk="0">
                      <a:moveTo>
                        <a:pt x="0" y="0"/>
                      </a:moveTo>
                      <a:lnTo>
                        <a:pt x="3643" y="6656"/>
                      </a:lnTo>
                      <a:lnTo>
                        <a:pt x="10787" y="4560"/>
                      </a:lnTo>
                      <a:lnTo>
                        <a:pt x="621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11"/>
                <p:cNvSpPr/>
                <p:nvPr/>
              </p:nvSpPr>
              <p:spPr>
                <a:xfrm>
                  <a:off x="6936975" y="3210625"/>
                  <a:ext cx="277450" cy="16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656" extrusionOk="0">
                      <a:moveTo>
                        <a:pt x="4465" y="0"/>
                      </a:moveTo>
                      <a:lnTo>
                        <a:pt x="1" y="4465"/>
                      </a:lnTo>
                      <a:lnTo>
                        <a:pt x="7442" y="6656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11"/>
                <p:cNvSpPr/>
                <p:nvPr/>
              </p:nvSpPr>
              <p:spPr>
                <a:xfrm>
                  <a:off x="6758975" y="3382650"/>
                  <a:ext cx="172075" cy="2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217" extrusionOk="0">
                      <a:moveTo>
                        <a:pt x="4715" y="1"/>
                      </a:moveTo>
                      <a:lnTo>
                        <a:pt x="1" y="4728"/>
                      </a:lnTo>
                      <a:lnTo>
                        <a:pt x="1" y="11217"/>
                      </a:lnTo>
                      <a:lnTo>
                        <a:pt x="6882" y="7454"/>
                      </a:lnTo>
                      <a:lnTo>
                        <a:pt x="4715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11"/>
                <p:cNvSpPr/>
                <p:nvPr/>
              </p:nvSpPr>
              <p:spPr>
                <a:xfrm>
                  <a:off x="6758975" y="3745800"/>
                  <a:ext cx="172075" cy="2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11312" extrusionOk="0">
                      <a:moveTo>
                        <a:pt x="1" y="0"/>
                      </a:moveTo>
                      <a:lnTo>
                        <a:pt x="1" y="6608"/>
                      </a:lnTo>
                      <a:lnTo>
                        <a:pt x="4680" y="11311"/>
                      </a:lnTo>
                      <a:lnTo>
                        <a:pt x="6882" y="377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11"/>
                <p:cNvSpPr/>
                <p:nvPr/>
              </p:nvSpPr>
              <p:spPr>
                <a:xfrm>
                  <a:off x="6934900" y="4032150"/>
                  <a:ext cx="281000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0" h="6764" extrusionOk="0">
                      <a:moveTo>
                        <a:pt x="7525" y="0"/>
                      </a:moveTo>
                      <a:lnTo>
                        <a:pt x="0" y="2203"/>
                      </a:lnTo>
                      <a:lnTo>
                        <a:pt x="4548" y="6763"/>
                      </a:lnTo>
                      <a:lnTo>
                        <a:pt x="11240" y="6763"/>
                      </a:lnTo>
                      <a:lnTo>
                        <a:pt x="7525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11"/>
                <p:cNvSpPr/>
                <p:nvPr/>
              </p:nvSpPr>
              <p:spPr>
                <a:xfrm>
                  <a:off x="7302200" y="4032150"/>
                  <a:ext cx="272975" cy="16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6764" extrusionOk="0">
                      <a:moveTo>
                        <a:pt x="3703" y="0"/>
                      </a:moveTo>
                      <a:lnTo>
                        <a:pt x="1" y="6763"/>
                      </a:lnTo>
                      <a:lnTo>
                        <a:pt x="6275" y="6763"/>
                      </a:lnTo>
                      <a:lnTo>
                        <a:pt x="10919" y="2120"/>
                      </a:lnTo>
                      <a:lnTo>
                        <a:pt x="3703" y="0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11"/>
                <p:cNvSpPr/>
                <p:nvPr/>
              </p:nvSpPr>
              <p:spPr>
                <a:xfrm>
                  <a:off x="7586450" y="3751450"/>
                  <a:ext cx="162850" cy="26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0788" extrusionOk="0">
                      <a:moveTo>
                        <a:pt x="6514" y="1"/>
                      </a:moveTo>
                      <a:lnTo>
                        <a:pt x="1" y="3549"/>
                      </a:lnTo>
                      <a:lnTo>
                        <a:pt x="2108" y="10788"/>
                      </a:lnTo>
                      <a:lnTo>
                        <a:pt x="6514" y="6382"/>
                      </a:lnTo>
                      <a:lnTo>
                        <a:pt x="6514" y="1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706" name="Google Shape;1706;p11"/>
            <p:cNvGrpSpPr/>
            <p:nvPr/>
          </p:nvGrpSpPr>
          <p:grpSpPr>
            <a:xfrm>
              <a:off x="7488684" y="3927126"/>
              <a:ext cx="436436" cy="436568"/>
              <a:chOff x="-1738525" y="1757500"/>
              <a:chExt cx="990325" cy="990625"/>
            </a:xfrm>
          </p:grpSpPr>
          <p:sp>
            <p:nvSpPr>
              <p:cNvPr id="1707" name="Google Shape;1707;p11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1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1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1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1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11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11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11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11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11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11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1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1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11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11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1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1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4" name="Google Shape;1724;p11"/>
            <p:cNvGrpSpPr/>
            <p:nvPr/>
          </p:nvGrpSpPr>
          <p:grpSpPr>
            <a:xfrm>
              <a:off x="1218897" y="3927126"/>
              <a:ext cx="436436" cy="436568"/>
              <a:chOff x="-1738525" y="1757500"/>
              <a:chExt cx="990325" cy="990625"/>
            </a:xfrm>
          </p:grpSpPr>
          <p:sp>
            <p:nvSpPr>
              <p:cNvPr id="1725" name="Google Shape;1725;p11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1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1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11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11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11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11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11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11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1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11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11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11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11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11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11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11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2" name="Google Shape;1742;p11"/>
            <p:cNvGrpSpPr/>
            <p:nvPr/>
          </p:nvGrpSpPr>
          <p:grpSpPr>
            <a:xfrm>
              <a:off x="7488684" y="786262"/>
              <a:ext cx="436436" cy="436568"/>
              <a:chOff x="-1738525" y="1757500"/>
              <a:chExt cx="990325" cy="990625"/>
            </a:xfrm>
          </p:grpSpPr>
          <p:sp>
            <p:nvSpPr>
              <p:cNvPr id="1743" name="Google Shape;1743;p11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1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1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1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1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1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1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1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1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1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1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1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1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1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11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11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11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0" name="Google Shape;1760;p11"/>
            <p:cNvGrpSpPr/>
            <p:nvPr/>
          </p:nvGrpSpPr>
          <p:grpSpPr>
            <a:xfrm>
              <a:off x="1218897" y="786262"/>
              <a:ext cx="436436" cy="436568"/>
              <a:chOff x="-1738525" y="1757500"/>
              <a:chExt cx="990325" cy="990625"/>
            </a:xfrm>
          </p:grpSpPr>
          <p:sp>
            <p:nvSpPr>
              <p:cNvPr id="1761" name="Google Shape;1761;p11"/>
              <p:cNvSpPr/>
              <p:nvPr/>
            </p:nvSpPr>
            <p:spPr>
              <a:xfrm>
                <a:off x="-1568850" y="2412925"/>
                <a:ext cx="168775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52" extrusionOk="0">
                    <a:moveTo>
                      <a:pt x="1977" y="1"/>
                    </a:moveTo>
                    <a:lnTo>
                      <a:pt x="0" y="6751"/>
                    </a:lnTo>
                    <a:lnTo>
                      <a:pt x="6751" y="4775"/>
                    </a:lnTo>
                    <a:lnTo>
                      <a:pt x="5072" y="1679"/>
                    </a:lnTo>
                    <a:lnTo>
                      <a:pt x="19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11"/>
              <p:cNvSpPr/>
              <p:nvPr/>
            </p:nvSpPr>
            <p:spPr>
              <a:xfrm>
                <a:off x="-1705475" y="2166775"/>
                <a:ext cx="178900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56" h="6763" extrusionOk="0">
                    <a:moveTo>
                      <a:pt x="6180" y="0"/>
                    </a:moveTo>
                    <a:lnTo>
                      <a:pt x="0" y="3382"/>
                    </a:lnTo>
                    <a:lnTo>
                      <a:pt x="6180" y="6763"/>
                    </a:lnTo>
                    <a:lnTo>
                      <a:pt x="7156" y="3382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11"/>
              <p:cNvSpPr/>
              <p:nvPr/>
            </p:nvSpPr>
            <p:spPr>
              <a:xfrm>
                <a:off x="-1568850" y="1921200"/>
                <a:ext cx="1687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1" h="6764" extrusionOk="0">
                    <a:moveTo>
                      <a:pt x="0" y="1"/>
                    </a:moveTo>
                    <a:lnTo>
                      <a:pt x="1977" y="6763"/>
                    </a:lnTo>
                    <a:lnTo>
                      <a:pt x="5072" y="5061"/>
                    </a:lnTo>
                    <a:lnTo>
                      <a:pt x="6751" y="19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11"/>
              <p:cNvSpPr/>
              <p:nvPr/>
            </p:nvSpPr>
            <p:spPr>
              <a:xfrm>
                <a:off x="-1560525" y="1757500"/>
                <a:ext cx="27745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6656" extrusionOk="0">
                    <a:moveTo>
                      <a:pt x="4465" y="0"/>
                    </a:moveTo>
                    <a:lnTo>
                      <a:pt x="1" y="4465"/>
                    </a:lnTo>
                    <a:lnTo>
                      <a:pt x="7442" y="6656"/>
                    </a:lnTo>
                    <a:lnTo>
                      <a:pt x="1109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11"/>
              <p:cNvSpPr/>
              <p:nvPr/>
            </p:nvSpPr>
            <p:spPr>
              <a:xfrm>
                <a:off x="-1738525" y="1929525"/>
                <a:ext cx="172075" cy="280425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217" extrusionOk="0">
                    <a:moveTo>
                      <a:pt x="4715" y="1"/>
                    </a:moveTo>
                    <a:lnTo>
                      <a:pt x="1" y="4728"/>
                    </a:lnTo>
                    <a:lnTo>
                      <a:pt x="1" y="11217"/>
                    </a:lnTo>
                    <a:lnTo>
                      <a:pt x="6882" y="7454"/>
                    </a:lnTo>
                    <a:lnTo>
                      <a:pt x="471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11"/>
              <p:cNvSpPr/>
              <p:nvPr/>
            </p:nvSpPr>
            <p:spPr>
              <a:xfrm>
                <a:off x="-1738525" y="2292675"/>
                <a:ext cx="172075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6883" h="11312" extrusionOk="0">
                    <a:moveTo>
                      <a:pt x="1" y="0"/>
                    </a:moveTo>
                    <a:lnTo>
                      <a:pt x="1" y="6608"/>
                    </a:lnTo>
                    <a:lnTo>
                      <a:pt x="4680" y="11311"/>
                    </a:lnTo>
                    <a:lnTo>
                      <a:pt x="6882" y="37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11"/>
              <p:cNvSpPr/>
              <p:nvPr/>
            </p:nvSpPr>
            <p:spPr>
              <a:xfrm>
                <a:off x="-1562600" y="2579025"/>
                <a:ext cx="2810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6764" extrusionOk="0">
                    <a:moveTo>
                      <a:pt x="7525" y="0"/>
                    </a:moveTo>
                    <a:lnTo>
                      <a:pt x="0" y="2203"/>
                    </a:lnTo>
                    <a:lnTo>
                      <a:pt x="4548" y="6763"/>
                    </a:lnTo>
                    <a:lnTo>
                      <a:pt x="11240" y="6763"/>
                    </a:lnTo>
                    <a:lnTo>
                      <a:pt x="752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11"/>
              <p:cNvSpPr/>
              <p:nvPr/>
            </p:nvSpPr>
            <p:spPr>
              <a:xfrm>
                <a:off x="-911050" y="1937275"/>
                <a:ext cx="162850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05" extrusionOk="0">
                    <a:moveTo>
                      <a:pt x="2096" y="0"/>
                    </a:moveTo>
                    <a:lnTo>
                      <a:pt x="1" y="7144"/>
                    </a:lnTo>
                    <a:lnTo>
                      <a:pt x="6514" y="10704"/>
                    </a:lnTo>
                    <a:lnTo>
                      <a:pt x="6514" y="4418"/>
                    </a:lnTo>
                    <a:lnTo>
                      <a:pt x="2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11"/>
              <p:cNvSpPr/>
              <p:nvPr/>
            </p:nvSpPr>
            <p:spPr>
              <a:xfrm>
                <a:off x="-1503975" y="1986100"/>
                <a:ext cx="531050" cy="53132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21253" extrusionOk="0">
                    <a:moveTo>
                      <a:pt x="6228" y="0"/>
                    </a:moveTo>
                    <a:lnTo>
                      <a:pt x="4168" y="3751"/>
                    </a:lnTo>
                    <a:cubicBezTo>
                      <a:pt x="4061" y="3929"/>
                      <a:pt x="3930" y="4072"/>
                      <a:pt x="3751" y="4167"/>
                    </a:cubicBezTo>
                    <a:lnTo>
                      <a:pt x="1" y="6215"/>
                    </a:lnTo>
                    <a:lnTo>
                      <a:pt x="1203" y="10323"/>
                    </a:lnTo>
                    <a:cubicBezTo>
                      <a:pt x="1263" y="10501"/>
                      <a:pt x="1263" y="10716"/>
                      <a:pt x="1203" y="10906"/>
                    </a:cubicBezTo>
                    <a:lnTo>
                      <a:pt x="1" y="15014"/>
                    </a:lnTo>
                    <a:lnTo>
                      <a:pt x="3751" y="17062"/>
                    </a:lnTo>
                    <a:cubicBezTo>
                      <a:pt x="3930" y="17169"/>
                      <a:pt x="4085" y="17312"/>
                      <a:pt x="4168" y="17490"/>
                    </a:cubicBezTo>
                    <a:lnTo>
                      <a:pt x="6228" y="21253"/>
                    </a:lnTo>
                    <a:lnTo>
                      <a:pt x="10335" y="20038"/>
                    </a:lnTo>
                    <a:cubicBezTo>
                      <a:pt x="10425" y="20014"/>
                      <a:pt x="10520" y="20003"/>
                      <a:pt x="10617" y="20003"/>
                    </a:cubicBezTo>
                    <a:cubicBezTo>
                      <a:pt x="10713" y="20003"/>
                      <a:pt x="10812" y="20014"/>
                      <a:pt x="10907" y="20038"/>
                    </a:cubicBezTo>
                    <a:lnTo>
                      <a:pt x="15015" y="21253"/>
                    </a:lnTo>
                    <a:lnTo>
                      <a:pt x="17074" y="17490"/>
                    </a:lnTo>
                    <a:cubicBezTo>
                      <a:pt x="17181" y="17312"/>
                      <a:pt x="17312" y="17157"/>
                      <a:pt x="17491" y="17074"/>
                    </a:cubicBezTo>
                    <a:lnTo>
                      <a:pt x="21241" y="15014"/>
                    </a:lnTo>
                    <a:lnTo>
                      <a:pt x="20039" y="10906"/>
                    </a:lnTo>
                    <a:cubicBezTo>
                      <a:pt x="19979" y="10728"/>
                      <a:pt x="19979" y="10513"/>
                      <a:pt x="20039" y="10323"/>
                    </a:cubicBezTo>
                    <a:lnTo>
                      <a:pt x="21241" y="6215"/>
                    </a:lnTo>
                    <a:lnTo>
                      <a:pt x="17491" y="4167"/>
                    </a:lnTo>
                    <a:cubicBezTo>
                      <a:pt x="17312" y="4060"/>
                      <a:pt x="17170" y="3929"/>
                      <a:pt x="17074" y="3751"/>
                    </a:cubicBezTo>
                    <a:lnTo>
                      <a:pt x="15015" y="0"/>
                    </a:lnTo>
                    <a:lnTo>
                      <a:pt x="10907" y="1203"/>
                    </a:lnTo>
                    <a:cubicBezTo>
                      <a:pt x="10818" y="1232"/>
                      <a:pt x="10722" y="1247"/>
                      <a:pt x="10626" y="1247"/>
                    </a:cubicBezTo>
                    <a:cubicBezTo>
                      <a:pt x="10529" y="1247"/>
                      <a:pt x="10431" y="1232"/>
                      <a:pt x="10335" y="1203"/>
                    </a:cubicBez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11"/>
              <p:cNvSpPr/>
              <p:nvPr/>
            </p:nvSpPr>
            <p:spPr>
              <a:xfrm>
                <a:off x="-1077425" y="2412925"/>
                <a:ext cx="168800" cy="1688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52" extrusionOk="0">
                    <a:moveTo>
                      <a:pt x="4775" y="1"/>
                    </a:moveTo>
                    <a:lnTo>
                      <a:pt x="1691" y="1679"/>
                    </a:lnTo>
                    <a:lnTo>
                      <a:pt x="0" y="4775"/>
                    </a:lnTo>
                    <a:lnTo>
                      <a:pt x="6751" y="6751"/>
                    </a:lnTo>
                    <a:lnTo>
                      <a:pt x="477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11"/>
              <p:cNvSpPr/>
              <p:nvPr/>
            </p:nvSpPr>
            <p:spPr>
              <a:xfrm>
                <a:off x="-1323000" y="253912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1001"/>
                    </a:lnTo>
                    <a:lnTo>
                      <a:pt x="3382" y="7180"/>
                    </a:lnTo>
                    <a:lnTo>
                      <a:pt x="6752" y="1001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11"/>
              <p:cNvSpPr/>
              <p:nvPr/>
            </p:nvSpPr>
            <p:spPr>
              <a:xfrm>
                <a:off x="-1323000" y="1784275"/>
                <a:ext cx="168800" cy="179525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181" extrusionOk="0">
                    <a:moveTo>
                      <a:pt x="3382" y="1"/>
                    </a:moveTo>
                    <a:lnTo>
                      <a:pt x="1" y="6180"/>
                    </a:lnTo>
                    <a:lnTo>
                      <a:pt x="3382" y="7180"/>
                    </a:lnTo>
                    <a:lnTo>
                      <a:pt x="6752" y="6180"/>
                    </a:lnTo>
                    <a:lnTo>
                      <a:pt x="33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11"/>
              <p:cNvSpPr/>
              <p:nvPr/>
            </p:nvSpPr>
            <p:spPr>
              <a:xfrm>
                <a:off x="-1077425" y="1921200"/>
                <a:ext cx="168800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6764" extrusionOk="0">
                    <a:moveTo>
                      <a:pt x="6751" y="1"/>
                    </a:moveTo>
                    <a:lnTo>
                      <a:pt x="0" y="1989"/>
                    </a:lnTo>
                    <a:lnTo>
                      <a:pt x="1691" y="5061"/>
                    </a:lnTo>
                    <a:lnTo>
                      <a:pt x="4775" y="6763"/>
                    </a:lnTo>
                    <a:lnTo>
                      <a:pt x="67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11"/>
              <p:cNvSpPr/>
              <p:nvPr/>
            </p:nvSpPr>
            <p:spPr>
              <a:xfrm>
                <a:off x="-950925" y="2166775"/>
                <a:ext cx="1792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6763" extrusionOk="0">
                    <a:moveTo>
                      <a:pt x="1001" y="0"/>
                    </a:moveTo>
                    <a:lnTo>
                      <a:pt x="1" y="3382"/>
                    </a:lnTo>
                    <a:lnTo>
                      <a:pt x="1001" y="6763"/>
                    </a:lnTo>
                    <a:lnTo>
                      <a:pt x="7168" y="3382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11"/>
              <p:cNvSpPr/>
              <p:nvPr/>
            </p:nvSpPr>
            <p:spPr>
              <a:xfrm>
                <a:off x="-1193800" y="1757500"/>
                <a:ext cx="2697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6656" extrusionOk="0">
                    <a:moveTo>
                      <a:pt x="0" y="0"/>
                    </a:moveTo>
                    <a:lnTo>
                      <a:pt x="3643" y="6656"/>
                    </a:lnTo>
                    <a:lnTo>
                      <a:pt x="10787" y="4560"/>
                    </a:lnTo>
                    <a:lnTo>
                      <a:pt x="62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11"/>
              <p:cNvSpPr/>
              <p:nvPr/>
            </p:nvSpPr>
            <p:spPr>
              <a:xfrm>
                <a:off x="-1195300" y="2579025"/>
                <a:ext cx="2729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10919" h="6764" extrusionOk="0">
                    <a:moveTo>
                      <a:pt x="3703" y="0"/>
                    </a:moveTo>
                    <a:lnTo>
                      <a:pt x="1" y="6763"/>
                    </a:lnTo>
                    <a:lnTo>
                      <a:pt x="6275" y="6763"/>
                    </a:lnTo>
                    <a:lnTo>
                      <a:pt x="10919" y="2120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11"/>
              <p:cNvSpPr/>
              <p:nvPr/>
            </p:nvSpPr>
            <p:spPr>
              <a:xfrm>
                <a:off x="-911050" y="2298325"/>
                <a:ext cx="1628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0788" extrusionOk="0">
                    <a:moveTo>
                      <a:pt x="6514" y="1"/>
                    </a:moveTo>
                    <a:lnTo>
                      <a:pt x="1" y="3549"/>
                    </a:lnTo>
                    <a:lnTo>
                      <a:pt x="2108" y="10788"/>
                    </a:lnTo>
                    <a:lnTo>
                      <a:pt x="6514" y="6382"/>
                    </a:ln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kkas"/>
              <a:buNone/>
              <a:defRPr sz="28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Char char="●"/>
              <a:defRPr sz="18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5" r:id="rId15"/>
    <p:sldLayoutId id="2147483669" r:id="rId16"/>
    <p:sldLayoutId id="2147483670" r:id="rId17"/>
    <p:sldLayoutId id="214748367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7" name="Google Shape;3697;p27"/>
          <p:cNvSpPr/>
          <p:nvPr/>
        </p:nvSpPr>
        <p:spPr>
          <a:xfrm>
            <a:off x="652550" y="903738"/>
            <a:ext cx="7839300" cy="2428200"/>
          </a:xfrm>
          <a:prstGeom prst="hexagon">
            <a:avLst>
              <a:gd name="adj" fmla="val 22506"/>
              <a:gd name="vf" fmla="val 115470"/>
            </a:avLst>
          </a:pr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9" name="Google Shape;3699;p27"/>
          <p:cNvSpPr txBox="1">
            <a:spLocks noGrp="1"/>
          </p:cNvSpPr>
          <p:nvPr>
            <p:ph type="ctrTitle"/>
          </p:nvPr>
        </p:nvSpPr>
        <p:spPr>
          <a:xfrm>
            <a:off x="877078" y="1093013"/>
            <a:ext cx="7614772" cy="193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106,107,108: Viết:</a:t>
            </a:r>
            <a:b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văn trình bày ý kiến về một hiện tượng đời sống</a:t>
            </a:r>
            <a:endParaRPr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1" name="Google Shape;3701;p27"/>
          <p:cNvSpPr/>
          <p:nvPr/>
        </p:nvSpPr>
        <p:spPr>
          <a:xfrm>
            <a:off x="1118888" y="1724924"/>
            <a:ext cx="747118" cy="785798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2" name="Google Shape;3702;p27"/>
          <p:cNvSpPr/>
          <p:nvPr/>
        </p:nvSpPr>
        <p:spPr>
          <a:xfrm>
            <a:off x="7277988" y="1724924"/>
            <a:ext cx="747118" cy="785798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B648FCD-9349-46E4-8542-0D76E338292A}"/>
              </a:ext>
            </a:extLst>
          </p:cNvPr>
          <p:cNvGrpSpPr/>
          <p:nvPr/>
        </p:nvGrpSpPr>
        <p:grpSpPr>
          <a:xfrm>
            <a:off x="-152843" y="789467"/>
            <a:ext cx="4393905" cy="4393905"/>
            <a:chOff x="-23038" y="1052622"/>
            <a:chExt cx="5858540" cy="58585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87B14E21-D20E-4963-9BC5-2CEF2FD70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038" y="1052622"/>
              <a:ext cx="5858540" cy="585854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47DEA5-8336-42C9-A374-CE55F243450F}"/>
                </a:ext>
              </a:extLst>
            </p:cNvPr>
            <p:cNvSpPr/>
            <p:nvPr/>
          </p:nvSpPr>
          <p:spPr>
            <a:xfrm>
              <a:off x="3583172" y="1998920"/>
              <a:ext cx="1616149" cy="1626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20BD3DF-90D6-4A9F-ADDA-8907D21D2461}"/>
              </a:ext>
            </a:extLst>
          </p:cNvPr>
          <p:cNvGrpSpPr/>
          <p:nvPr/>
        </p:nvGrpSpPr>
        <p:grpSpPr>
          <a:xfrm flipH="1">
            <a:off x="3438573" y="637953"/>
            <a:ext cx="5173798" cy="2707592"/>
            <a:chOff x="342273" y="274320"/>
            <a:chExt cx="7247680" cy="4827925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xmlns="" id="{DDA25FA3-06D4-4CE9-AEA7-3C4C24F133A4}"/>
                </a:ext>
              </a:extLst>
            </p:cNvPr>
            <p:cNvSpPr/>
            <p:nvPr/>
          </p:nvSpPr>
          <p:spPr>
            <a:xfrm flipH="1">
              <a:off x="342273" y="274320"/>
              <a:ext cx="7247680" cy="4827925"/>
            </a:xfrm>
            <a:prstGeom prst="wedgeEllipseCallout">
              <a:avLst>
                <a:gd name="adj1" fmla="val -55142"/>
                <a:gd name="adj2" fmla="val 4233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50" dirty="0">
                <a:solidFill>
                  <a:schemeClr val="tx1"/>
                </a:solidFill>
                <a:latin typeface="#9Slide05 SVNBulgary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BEF8D01-C126-4201-BA5D-ACDEE5234BF4}"/>
                </a:ext>
              </a:extLst>
            </p:cNvPr>
            <p:cNvSpPr txBox="1"/>
            <p:nvPr/>
          </p:nvSpPr>
          <p:spPr>
            <a:xfrm>
              <a:off x="980913" y="1288847"/>
              <a:ext cx="5970401" cy="279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Nêu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ví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dụ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them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sống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tâm</a:t>
              </a:r>
              <a:endPara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85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ồng nhiều cây xanh có phải là giải pháp tuyệt vời nhất để chống trái đất  ấm lên? | Tinh tế">
            <a:extLst>
              <a:ext uri="{FF2B5EF4-FFF2-40B4-BE49-F238E27FC236}">
                <a16:creationId xmlns:a16="http://schemas.microsoft.com/office/drawing/2014/main" xmlns="" id="{1460C741-4F62-BA48-A1D9-BB7F39C95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0"/>
            <a:ext cx="8307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43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ầm quan trọng , ý nghĩa của việc trồng cây xanh - Chi tiết tin tức - Ban  dân tộc">
            <a:extLst>
              <a:ext uri="{FF2B5EF4-FFF2-40B4-BE49-F238E27FC236}">
                <a16:creationId xmlns:a16="http://schemas.microsoft.com/office/drawing/2014/main" xmlns="" id="{0C686E21-F4AE-944D-95EC-C6E0710E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0"/>
            <a:ext cx="874871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3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ổng quan về bao bì, bao bì nilon và ảnh hưởng của chúng đến thực phẩm">
            <a:extLst>
              <a:ext uri="{FF2B5EF4-FFF2-40B4-BE49-F238E27FC236}">
                <a16:creationId xmlns:a16="http://schemas.microsoft.com/office/drawing/2014/main" xmlns="" id="{284D1B8E-03F6-0D46-B4B4-2B3A19FEB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296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5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rường TH Phan Chu Trinh vẽ tranh vì môi trường “không túi nilon”">
            <a:extLst>
              <a:ext uri="{FF2B5EF4-FFF2-40B4-BE49-F238E27FC236}">
                <a16:creationId xmlns:a16="http://schemas.microsoft.com/office/drawing/2014/main" xmlns="" id="{57ADF545-C69B-9C41-BC33-0194B56B6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0"/>
            <a:ext cx="7418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10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 THÓI QUEN SỬ DỤNG BAO BÌ GIẤY THÂN THIỆN MÔI TRƯỜNG – HỘP CARTON COD GIÁ  RẺ">
            <a:extLst>
              <a:ext uri="{FF2B5EF4-FFF2-40B4-BE49-F238E27FC236}">
                <a16:creationId xmlns:a16="http://schemas.microsoft.com/office/drawing/2014/main" xmlns="" id="{77172B02-B4C6-844F-9745-C2307DBB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0"/>
            <a:ext cx="72659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huyện nam sinh Bách khoa &amp;quot;cai nghiện&amp;quot; game hút dân mạng | Báo Dân trí">
            <a:extLst>
              <a:ext uri="{FF2B5EF4-FFF2-40B4-BE49-F238E27FC236}">
                <a16:creationId xmlns:a16="http://schemas.microsoft.com/office/drawing/2014/main" xmlns="" id="{1AD50895-A0E0-4D40-A1C2-C80D340B0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"/>
            <a:ext cx="9144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4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UBQG về phòng, chống HIV/AIDS và ma túy, mại dâm">
            <a:extLst>
              <a:ext uri="{FF2B5EF4-FFF2-40B4-BE49-F238E27FC236}">
                <a16:creationId xmlns:a16="http://schemas.microsoft.com/office/drawing/2014/main" xmlns="" id="{5163FD56-6099-F641-8561-5433AC15A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1" y="13408"/>
            <a:ext cx="8195035" cy="513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55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ạo lực học đường: Nỗi ám ảnh của những học sinh chứng kiến bạn học bị “đàn  anh” lớp trên đâm tử vong - Hiệp hội Giáo dục nghề nghiệp và Nghề">
            <a:extLst>
              <a:ext uri="{FF2B5EF4-FFF2-40B4-BE49-F238E27FC236}">
                <a16:creationId xmlns:a16="http://schemas.microsoft.com/office/drawing/2014/main" xmlns="" id="{147F5474-3383-2C46-A2F3-E4064CD0E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82550"/>
            <a:ext cx="6985000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52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HI BỘ LÃNH ĐẠO CÁC ĐOÀN THỂ GIÚP ĐỠ HỌC SINH HOÀN CẢNH KHÓ KHĂN - Trường  Tiểu học Lý Thường Kiệt">
            <a:extLst>
              <a:ext uri="{FF2B5EF4-FFF2-40B4-BE49-F238E27FC236}">
                <a16:creationId xmlns:a16="http://schemas.microsoft.com/office/drawing/2014/main" xmlns="" id="{268610CE-1E83-C548-ADA8-D87B995F1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514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21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B648FCD-9349-46E4-8542-0D76E338292A}"/>
              </a:ext>
            </a:extLst>
          </p:cNvPr>
          <p:cNvGrpSpPr/>
          <p:nvPr/>
        </p:nvGrpSpPr>
        <p:grpSpPr>
          <a:xfrm>
            <a:off x="-152843" y="789467"/>
            <a:ext cx="4393905" cy="4393905"/>
            <a:chOff x="-23038" y="1052622"/>
            <a:chExt cx="5858540" cy="58585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87B14E21-D20E-4963-9BC5-2CEF2FD70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038" y="1052622"/>
              <a:ext cx="5858540" cy="585854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47DEA5-8336-42C9-A374-CE55F243450F}"/>
                </a:ext>
              </a:extLst>
            </p:cNvPr>
            <p:cNvSpPr/>
            <p:nvPr/>
          </p:nvSpPr>
          <p:spPr>
            <a:xfrm>
              <a:off x="3583172" y="1998920"/>
              <a:ext cx="1616149" cy="1626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20BD3DF-90D6-4A9F-ADDA-8907D21D2461}"/>
              </a:ext>
            </a:extLst>
          </p:cNvPr>
          <p:cNvGrpSpPr/>
          <p:nvPr/>
        </p:nvGrpSpPr>
        <p:grpSpPr>
          <a:xfrm flipH="1">
            <a:off x="3438573" y="637953"/>
            <a:ext cx="5173798" cy="2707592"/>
            <a:chOff x="342273" y="274320"/>
            <a:chExt cx="7247680" cy="4827925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xmlns="" id="{DDA25FA3-06D4-4CE9-AEA7-3C4C24F133A4}"/>
                </a:ext>
              </a:extLst>
            </p:cNvPr>
            <p:cNvSpPr/>
            <p:nvPr/>
          </p:nvSpPr>
          <p:spPr>
            <a:xfrm flipH="1">
              <a:off x="342273" y="274320"/>
              <a:ext cx="7247680" cy="4827925"/>
            </a:xfrm>
            <a:prstGeom prst="wedgeEllipseCallout">
              <a:avLst>
                <a:gd name="adj1" fmla="val -55142"/>
                <a:gd name="adj2" fmla="val 4233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50" dirty="0">
                <a:solidFill>
                  <a:schemeClr val="tx1"/>
                </a:solidFill>
                <a:latin typeface="#9Slide05 SVNBulgary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BEF8D01-C126-4201-BA5D-ACDEE5234BF4}"/>
                </a:ext>
              </a:extLst>
            </p:cNvPr>
            <p:cNvSpPr txBox="1"/>
            <p:nvPr/>
          </p:nvSpPr>
          <p:spPr>
            <a:xfrm>
              <a:off x="980913" y="630289"/>
              <a:ext cx="5970401" cy="41159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Ngoài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vấn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đề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xử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thiện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vai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trò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nhà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thấy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còn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tâm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292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B648FCD-9349-46E4-8542-0D76E338292A}"/>
              </a:ext>
            </a:extLst>
          </p:cNvPr>
          <p:cNvGrpSpPr/>
          <p:nvPr/>
        </p:nvGrpSpPr>
        <p:grpSpPr>
          <a:xfrm>
            <a:off x="-152843" y="789467"/>
            <a:ext cx="4393905" cy="4393905"/>
            <a:chOff x="-23038" y="1052622"/>
            <a:chExt cx="5858540" cy="58585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87B14E21-D20E-4963-9BC5-2CEF2FD70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038" y="1052622"/>
              <a:ext cx="5858540" cy="585854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47DEA5-8336-42C9-A374-CE55F243450F}"/>
                </a:ext>
              </a:extLst>
            </p:cNvPr>
            <p:cNvSpPr/>
            <p:nvPr/>
          </p:nvSpPr>
          <p:spPr>
            <a:xfrm>
              <a:off x="3583172" y="1998920"/>
              <a:ext cx="1616149" cy="1626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20BD3DF-90D6-4A9F-ADDA-8907D21D2461}"/>
              </a:ext>
            </a:extLst>
          </p:cNvPr>
          <p:cNvGrpSpPr/>
          <p:nvPr/>
        </p:nvGrpSpPr>
        <p:grpSpPr>
          <a:xfrm flipH="1">
            <a:off x="3438573" y="637953"/>
            <a:ext cx="5173798" cy="2707592"/>
            <a:chOff x="342273" y="274320"/>
            <a:chExt cx="7247680" cy="4827925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xmlns="" id="{DDA25FA3-06D4-4CE9-AEA7-3C4C24F133A4}"/>
                </a:ext>
              </a:extLst>
            </p:cNvPr>
            <p:cNvSpPr/>
            <p:nvPr/>
          </p:nvSpPr>
          <p:spPr>
            <a:xfrm flipH="1">
              <a:off x="342273" y="274320"/>
              <a:ext cx="7247680" cy="4827925"/>
            </a:xfrm>
            <a:prstGeom prst="wedgeEllipseCallout">
              <a:avLst>
                <a:gd name="adj1" fmla="val -55142"/>
                <a:gd name="adj2" fmla="val 4233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50" dirty="0">
                <a:solidFill>
                  <a:schemeClr val="tx1"/>
                </a:solidFill>
                <a:latin typeface="#9Slide05 SVNBulgary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BEF8D01-C126-4201-BA5D-ACDEE5234BF4}"/>
                </a:ext>
              </a:extLst>
            </p:cNvPr>
            <p:cNvSpPr txBox="1"/>
            <p:nvPr/>
          </p:nvSpPr>
          <p:spPr>
            <a:xfrm>
              <a:off x="1542042" y="849807"/>
              <a:ext cx="4848142" cy="36769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bày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ý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sống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45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6" name="Google Shape;3736;p30"/>
          <p:cNvGrpSpPr/>
          <p:nvPr/>
        </p:nvGrpSpPr>
        <p:grpSpPr>
          <a:xfrm>
            <a:off x="-1176329" y="3976151"/>
            <a:ext cx="2357568" cy="2358282"/>
            <a:chOff x="6758975" y="3210625"/>
            <a:chExt cx="990325" cy="990625"/>
          </a:xfrm>
        </p:grpSpPr>
        <p:sp>
          <p:nvSpPr>
            <p:cNvPr id="3737" name="Google Shape;3737;p30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30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30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30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30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30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30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30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30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30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30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30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30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30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30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30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30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4" name="Google Shape;3754;p30"/>
          <p:cNvGrpSpPr/>
          <p:nvPr/>
        </p:nvGrpSpPr>
        <p:grpSpPr>
          <a:xfrm>
            <a:off x="3134314" y="-590015"/>
            <a:ext cx="1742492" cy="1742492"/>
            <a:chOff x="-1791500" y="1705100"/>
            <a:chExt cx="1095700" cy="1095700"/>
          </a:xfrm>
        </p:grpSpPr>
        <p:sp>
          <p:nvSpPr>
            <p:cNvPr id="3755" name="Google Shape;3755;p30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30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30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30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30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30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30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30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30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30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30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30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30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30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30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30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30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30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3" name="Google Shape;3773;p30"/>
          <p:cNvGrpSpPr/>
          <p:nvPr/>
        </p:nvGrpSpPr>
        <p:grpSpPr>
          <a:xfrm>
            <a:off x="7525324" y="3562911"/>
            <a:ext cx="1485331" cy="1485331"/>
            <a:chOff x="-1791500" y="1705100"/>
            <a:chExt cx="1095700" cy="1095700"/>
          </a:xfrm>
        </p:grpSpPr>
        <p:sp>
          <p:nvSpPr>
            <p:cNvPr id="3774" name="Google Shape;3774;p30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30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30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30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30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30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30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30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30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30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30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30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30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30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30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30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30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30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77F16CD-0666-0343-B482-CC00E4A2A9F6}"/>
              </a:ext>
            </a:extLst>
          </p:cNvPr>
          <p:cNvSpPr/>
          <p:nvPr/>
        </p:nvSpPr>
        <p:spPr>
          <a:xfrm>
            <a:off x="396231" y="1496141"/>
            <a:ext cx="35466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c) Để trình bày ý kiến về một hiện tượng đời sống, các em cần: nêu ý kiến của minh, giải thích vì sao, đưa ra các lí lẽ và bằng chứng.</a:t>
            </a:r>
            <a:r>
              <a:rPr lang="x-none" sz="2600" dirty="0"/>
              <a:t> </a:t>
            </a:r>
          </a:p>
        </p:txBody>
      </p:sp>
      <p:pic>
        <p:nvPicPr>
          <p:cNvPr id="66" name="Picture 2" descr="Trồng nhiều cây xanh có phải là giải pháp tuyệt vời nhất để chống trái đất  ấm lên? | Tinh tế">
            <a:extLst>
              <a:ext uri="{FF2B5EF4-FFF2-40B4-BE49-F238E27FC236}">
                <a16:creationId xmlns:a16="http://schemas.microsoft.com/office/drawing/2014/main" xmlns="" id="{5B472F9E-A210-6642-8A86-5E864747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422" y="625914"/>
            <a:ext cx="4828343" cy="2989458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5" name="Google Shape;3815;p32"/>
          <p:cNvSpPr txBox="1">
            <a:spLocks noGrp="1"/>
          </p:cNvSpPr>
          <p:nvPr>
            <p:ph type="title"/>
          </p:nvPr>
        </p:nvSpPr>
        <p:spPr>
          <a:xfrm>
            <a:off x="1866078" y="2527730"/>
            <a:ext cx="5427900" cy="17424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17" name="Google Shape;3817;p32"/>
          <p:cNvGrpSpPr/>
          <p:nvPr/>
        </p:nvGrpSpPr>
        <p:grpSpPr>
          <a:xfrm>
            <a:off x="3700751" y="963804"/>
            <a:ext cx="1742492" cy="1742492"/>
            <a:chOff x="-1791500" y="1705100"/>
            <a:chExt cx="1095700" cy="1095700"/>
          </a:xfrm>
        </p:grpSpPr>
        <p:sp>
          <p:nvSpPr>
            <p:cNvPr id="3818" name="Google Shape;3818;p32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19" name="Google Shape;3819;p32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0" name="Google Shape;3820;p32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1" name="Google Shape;3821;p32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2" name="Google Shape;3822;p32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3" name="Google Shape;3823;p32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4" name="Google Shape;3824;p32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5" name="Google Shape;3825;p32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6" name="Google Shape;3826;p32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7" name="Google Shape;3827;p32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8" name="Google Shape;3828;p32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9" name="Google Shape;3829;p32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0" name="Google Shape;3830;p32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1" name="Google Shape;3831;p32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2" name="Google Shape;3832;p32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3" name="Google Shape;3833;p32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4" name="Google Shape;3834;p32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5" name="Google Shape;3835;p32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36" name="Google Shape;3836;p32"/>
          <p:cNvSpPr txBox="1">
            <a:spLocks noGrp="1"/>
          </p:cNvSpPr>
          <p:nvPr>
            <p:ph type="title" idx="2"/>
          </p:nvPr>
        </p:nvSpPr>
        <p:spPr>
          <a:xfrm>
            <a:off x="4203625" y="1605494"/>
            <a:ext cx="7368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7" name="Google Shape;3837;p32"/>
          <p:cNvSpPr/>
          <p:nvPr/>
        </p:nvSpPr>
        <p:spPr>
          <a:xfrm>
            <a:off x="713400" y="3014497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8" name="Google Shape;3838;p32"/>
          <p:cNvSpPr/>
          <p:nvPr/>
        </p:nvSpPr>
        <p:spPr>
          <a:xfrm>
            <a:off x="7382350" y="3014497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2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9" name="Google Shape;3919;p35"/>
          <p:cNvSpPr/>
          <p:nvPr/>
        </p:nvSpPr>
        <p:spPr>
          <a:xfrm>
            <a:off x="1432025" y="1285350"/>
            <a:ext cx="6279900" cy="2572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0" name="Google Shape;3920;p35"/>
          <p:cNvSpPr txBox="1">
            <a:spLocks noGrp="1"/>
          </p:cNvSpPr>
          <p:nvPr>
            <p:ph type="title"/>
          </p:nvPr>
        </p:nvSpPr>
        <p:spPr>
          <a:xfrm>
            <a:off x="2110456" y="1555800"/>
            <a:ext cx="4923529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Đề bài: </a:t>
            </a:r>
            <a:r>
              <a:rPr 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Nhiều người cho rằng nên có vật nuôi trong nhà. Em có ý kiến như thế nào về vấn đề này? </a:t>
            </a:r>
            <a:endParaRPr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21" name="Google Shape;3921;p35"/>
          <p:cNvSpPr/>
          <p:nvPr/>
        </p:nvSpPr>
        <p:spPr>
          <a:xfrm>
            <a:off x="1927961" y="23020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35"/>
          <p:cNvSpPr/>
          <p:nvPr/>
        </p:nvSpPr>
        <p:spPr>
          <a:xfrm>
            <a:off x="1655550" y="2499975"/>
            <a:ext cx="150000" cy="1500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3" name="Google Shape;3923;p35"/>
          <p:cNvSpPr/>
          <p:nvPr/>
        </p:nvSpPr>
        <p:spPr>
          <a:xfrm flipH="1">
            <a:off x="6703700" y="23020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4" name="Google Shape;3924;p35"/>
          <p:cNvSpPr/>
          <p:nvPr/>
        </p:nvSpPr>
        <p:spPr>
          <a:xfrm flipH="1">
            <a:off x="7338889" y="2499975"/>
            <a:ext cx="150000" cy="1500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hát động cuộc thi báo chí viết về &amp;quot;Nói không với rác thải nhựa&amp;quot;">
            <a:extLst>
              <a:ext uri="{FF2B5EF4-FFF2-40B4-BE49-F238E27FC236}">
                <a16:creationId xmlns:a16="http://schemas.microsoft.com/office/drawing/2014/main" xmlns="" id="{E909CE06-8C21-A341-8961-DA7F0C6B0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0"/>
          <a:stretch/>
        </p:blipFill>
        <p:spPr bwMode="auto">
          <a:xfrm>
            <a:off x="4913906" y="708437"/>
            <a:ext cx="2848560" cy="377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98" name="Google Shape;4498;p50"/>
          <p:cNvSpPr txBox="1">
            <a:spLocks noGrp="1"/>
          </p:cNvSpPr>
          <p:nvPr>
            <p:ph type="title"/>
          </p:nvPr>
        </p:nvSpPr>
        <p:spPr>
          <a:xfrm>
            <a:off x="963174" y="1702949"/>
            <a:ext cx="4022293" cy="17376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b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</a:t>
            </a:r>
            <a:endParaRPr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00" name="Google Shape;4500;p50"/>
          <p:cNvGrpSpPr/>
          <p:nvPr/>
        </p:nvGrpSpPr>
        <p:grpSpPr>
          <a:xfrm>
            <a:off x="4806834" y="539412"/>
            <a:ext cx="3000711" cy="4064752"/>
            <a:chOff x="2641950" y="3481825"/>
            <a:chExt cx="469125" cy="635475"/>
          </a:xfrm>
        </p:grpSpPr>
        <p:sp>
          <p:nvSpPr>
            <p:cNvPr id="4501" name="Google Shape;4501;p50"/>
            <p:cNvSpPr/>
            <p:nvPr/>
          </p:nvSpPr>
          <p:spPr>
            <a:xfrm>
              <a:off x="2641950" y="3481825"/>
              <a:ext cx="469125" cy="635475"/>
            </a:xfrm>
            <a:custGeom>
              <a:avLst/>
              <a:gdLst/>
              <a:ahLst/>
              <a:cxnLst/>
              <a:rect l="l" t="t" r="r" b="b"/>
              <a:pathLst>
                <a:path w="18765" h="25419" extrusionOk="0">
                  <a:moveTo>
                    <a:pt x="17861" y="1055"/>
                  </a:moveTo>
                  <a:lnTo>
                    <a:pt x="17861" y="24364"/>
                  </a:lnTo>
                  <a:lnTo>
                    <a:pt x="896" y="24364"/>
                  </a:lnTo>
                  <a:lnTo>
                    <a:pt x="896" y="1055"/>
                  </a:lnTo>
                  <a:close/>
                  <a:moveTo>
                    <a:pt x="419" y="1"/>
                  </a:moveTo>
                  <a:cubicBezTo>
                    <a:pt x="185" y="1"/>
                    <a:pt x="1" y="193"/>
                    <a:pt x="1" y="428"/>
                  </a:cubicBezTo>
                  <a:lnTo>
                    <a:pt x="1" y="24992"/>
                  </a:lnTo>
                  <a:cubicBezTo>
                    <a:pt x="1" y="25226"/>
                    <a:pt x="185" y="25418"/>
                    <a:pt x="419" y="25418"/>
                  </a:cubicBezTo>
                  <a:lnTo>
                    <a:pt x="18338" y="25418"/>
                  </a:lnTo>
                  <a:cubicBezTo>
                    <a:pt x="18572" y="25418"/>
                    <a:pt x="18764" y="25226"/>
                    <a:pt x="18764" y="24992"/>
                  </a:cubicBezTo>
                  <a:lnTo>
                    <a:pt x="18764" y="428"/>
                  </a:lnTo>
                  <a:cubicBezTo>
                    <a:pt x="18764" y="193"/>
                    <a:pt x="18572" y="1"/>
                    <a:pt x="18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50"/>
            <p:cNvSpPr/>
            <p:nvPr/>
          </p:nvSpPr>
          <p:spPr>
            <a:xfrm>
              <a:off x="2872325" y="3491050"/>
              <a:ext cx="8175" cy="7975"/>
            </a:xfrm>
            <a:custGeom>
              <a:avLst/>
              <a:gdLst/>
              <a:ahLst/>
              <a:cxnLst/>
              <a:rect l="l" t="t" r="r" b="b"/>
              <a:pathLst>
                <a:path w="327" h="319" extrusionOk="0">
                  <a:moveTo>
                    <a:pt x="168" y="0"/>
                  </a:moveTo>
                  <a:cubicBezTo>
                    <a:pt x="75" y="0"/>
                    <a:pt x="0" y="76"/>
                    <a:pt x="0" y="159"/>
                  </a:cubicBezTo>
                  <a:cubicBezTo>
                    <a:pt x="0" y="251"/>
                    <a:pt x="75" y="318"/>
                    <a:pt x="168" y="318"/>
                  </a:cubicBezTo>
                  <a:cubicBezTo>
                    <a:pt x="251" y="318"/>
                    <a:pt x="327" y="251"/>
                    <a:pt x="327" y="159"/>
                  </a:cubicBezTo>
                  <a:cubicBezTo>
                    <a:pt x="327" y="76"/>
                    <a:pt x="251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3" name="Google Shape;4503;p50"/>
          <p:cNvGrpSpPr/>
          <p:nvPr/>
        </p:nvGrpSpPr>
        <p:grpSpPr>
          <a:xfrm>
            <a:off x="7290259" y="-472334"/>
            <a:ext cx="2023648" cy="2023429"/>
            <a:chOff x="-1791500" y="1705100"/>
            <a:chExt cx="1095700" cy="1095700"/>
          </a:xfrm>
        </p:grpSpPr>
        <p:sp>
          <p:nvSpPr>
            <p:cNvPr id="4504" name="Google Shape;4504;p50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50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50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50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50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50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50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50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50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50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50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50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50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50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50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50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50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50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3" name="Google Shape;3713;p29"/>
          <p:cNvSpPr/>
          <p:nvPr/>
        </p:nvSpPr>
        <p:spPr>
          <a:xfrm>
            <a:off x="270397" y="3065677"/>
            <a:ext cx="889562" cy="890023"/>
          </a:xfrm>
          <a:custGeom>
            <a:avLst/>
            <a:gdLst/>
            <a:ahLst/>
            <a:cxnLst/>
            <a:rect l="l" t="t" r="r" b="b"/>
            <a:pathLst>
              <a:path w="21242" h="21253" extrusionOk="0">
                <a:moveTo>
                  <a:pt x="6228" y="0"/>
                </a:moveTo>
                <a:lnTo>
                  <a:pt x="4168" y="3751"/>
                </a:lnTo>
                <a:cubicBezTo>
                  <a:pt x="4061" y="3929"/>
                  <a:pt x="3930" y="4072"/>
                  <a:pt x="3751" y="4167"/>
                </a:cubicBezTo>
                <a:lnTo>
                  <a:pt x="1" y="6215"/>
                </a:lnTo>
                <a:lnTo>
                  <a:pt x="1203" y="10323"/>
                </a:lnTo>
                <a:cubicBezTo>
                  <a:pt x="1263" y="10501"/>
                  <a:pt x="1263" y="10716"/>
                  <a:pt x="1203" y="10906"/>
                </a:cubicBezTo>
                <a:lnTo>
                  <a:pt x="1" y="15014"/>
                </a:lnTo>
                <a:lnTo>
                  <a:pt x="3751" y="17062"/>
                </a:lnTo>
                <a:cubicBezTo>
                  <a:pt x="3930" y="17169"/>
                  <a:pt x="4085" y="17312"/>
                  <a:pt x="4168" y="17490"/>
                </a:cubicBezTo>
                <a:lnTo>
                  <a:pt x="6228" y="21253"/>
                </a:lnTo>
                <a:lnTo>
                  <a:pt x="10335" y="20038"/>
                </a:lnTo>
                <a:cubicBezTo>
                  <a:pt x="10425" y="20014"/>
                  <a:pt x="10520" y="20003"/>
                  <a:pt x="10617" y="20003"/>
                </a:cubicBezTo>
                <a:cubicBezTo>
                  <a:pt x="10713" y="20003"/>
                  <a:pt x="10812" y="20014"/>
                  <a:pt x="10907" y="20038"/>
                </a:cubicBezTo>
                <a:lnTo>
                  <a:pt x="15015" y="21253"/>
                </a:lnTo>
                <a:lnTo>
                  <a:pt x="17074" y="17490"/>
                </a:lnTo>
                <a:cubicBezTo>
                  <a:pt x="17181" y="17312"/>
                  <a:pt x="17312" y="17157"/>
                  <a:pt x="17491" y="17074"/>
                </a:cubicBezTo>
                <a:lnTo>
                  <a:pt x="21241" y="15014"/>
                </a:lnTo>
                <a:lnTo>
                  <a:pt x="20039" y="10906"/>
                </a:lnTo>
                <a:cubicBezTo>
                  <a:pt x="19979" y="10728"/>
                  <a:pt x="19979" y="10513"/>
                  <a:pt x="20039" y="10323"/>
                </a:cubicBezTo>
                <a:lnTo>
                  <a:pt x="21241" y="6215"/>
                </a:lnTo>
                <a:lnTo>
                  <a:pt x="17491" y="4167"/>
                </a:lnTo>
                <a:cubicBezTo>
                  <a:pt x="17312" y="4060"/>
                  <a:pt x="17170" y="3929"/>
                  <a:pt x="17074" y="3751"/>
                </a:cubicBezTo>
                <a:lnTo>
                  <a:pt x="15015" y="0"/>
                </a:lnTo>
                <a:lnTo>
                  <a:pt x="10907" y="1203"/>
                </a:lnTo>
                <a:cubicBezTo>
                  <a:pt x="10818" y="1232"/>
                  <a:pt x="10722" y="1247"/>
                  <a:pt x="10626" y="1247"/>
                </a:cubicBezTo>
                <a:cubicBezTo>
                  <a:pt x="10529" y="1247"/>
                  <a:pt x="10431" y="1232"/>
                  <a:pt x="10335" y="1203"/>
                </a:cubicBezTo>
                <a:lnTo>
                  <a:pt x="622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4" name="Google Shape;3714;p29"/>
          <p:cNvSpPr/>
          <p:nvPr/>
        </p:nvSpPr>
        <p:spPr>
          <a:xfrm>
            <a:off x="276099" y="965844"/>
            <a:ext cx="889562" cy="890023"/>
          </a:xfrm>
          <a:custGeom>
            <a:avLst/>
            <a:gdLst/>
            <a:ahLst/>
            <a:cxnLst/>
            <a:rect l="l" t="t" r="r" b="b"/>
            <a:pathLst>
              <a:path w="21242" h="21253" extrusionOk="0">
                <a:moveTo>
                  <a:pt x="6228" y="0"/>
                </a:moveTo>
                <a:lnTo>
                  <a:pt x="4168" y="3751"/>
                </a:lnTo>
                <a:cubicBezTo>
                  <a:pt x="4061" y="3929"/>
                  <a:pt x="3930" y="4072"/>
                  <a:pt x="3751" y="4167"/>
                </a:cubicBezTo>
                <a:lnTo>
                  <a:pt x="1" y="6215"/>
                </a:lnTo>
                <a:lnTo>
                  <a:pt x="1203" y="10323"/>
                </a:lnTo>
                <a:cubicBezTo>
                  <a:pt x="1263" y="10501"/>
                  <a:pt x="1263" y="10716"/>
                  <a:pt x="1203" y="10906"/>
                </a:cubicBezTo>
                <a:lnTo>
                  <a:pt x="1" y="15014"/>
                </a:lnTo>
                <a:lnTo>
                  <a:pt x="3751" y="17062"/>
                </a:lnTo>
                <a:cubicBezTo>
                  <a:pt x="3930" y="17169"/>
                  <a:pt x="4085" y="17312"/>
                  <a:pt x="4168" y="17490"/>
                </a:cubicBezTo>
                <a:lnTo>
                  <a:pt x="6228" y="21253"/>
                </a:lnTo>
                <a:lnTo>
                  <a:pt x="10335" y="20038"/>
                </a:lnTo>
                <a:cubicBezTo>
                  <a:pt x="10425" y="20014"/>
                  <a:pt x="10520" y="20003"/>
                  <a:pt x="10617" y="20003"/>
                </a:cubicBezTo>
                <a:cubicBezTo>
                  <a:pt x="10713" y="20003"/>
                  <a:pt x="10812" y="20014"/>
                  <a:pt x="10907" y="20038"/>
                </a:cubicBezTo>
                <a:lnTo>
                  <a:pt x="15015" y="21253"/>
                </a:lnTo>
                <a:lnTo>
                  <a:pt x="17074" y="17490"/>
                </a:lnTo>
                <a:cubicBezTo>
                  <a:pt x="17181" y="17312"/>
                  <a:pt x="17312" y="17157"/>
                  <a:pt x="17491" y="17074"/>
                </a:cubicBezTo>
                <a:lnTo>
                  <a:pt x="21241" y="15014"/>
                </a:lnTo>
                <a:lnTo>
                  <a:pt x="20039" y="10906"/>
                </a:lnTo>
                <a:cubicBezTo>
                  <a:pt x="19979" y="10728"/>
                  <a:pt x="19979" y="10513"/>
                  <a:pt x="20039" y="10323"/>
                </a:cubicBezTo>
                <a:lnTo>
                  <a:pt x="21241" y="6215"/>
                </a:lnTo>
                <a:lnTo>
                  <a:pt x="17491" y="4167"/>
                </a:lnTo>
                <a:cubicBezTo>
                  <a:pt x="17312" y="4060"/>
                  <a:pt x="17170" y="3929"/>
                  <a:pt x="17074" y="3751"/>
                </a:cubicBezTo>
                <a:lnTo>
                  <a:pt x="15015" y="0"/>
                </a:lnTo>
                <a:lnTo>
                  <a:pt x="10907" y="1203"/>
                </a:lnTo>
                <a:cubicBezTo>
                  <a:pt x="10818" y="1232"/>
                  <a:pt x="10722" y="1247"/>
                  <a:pt x="10626" y="1247"/>
                </a:cubicBezTo>
                <a:cubicBezTo>
                  <a:pt x="10529" y="1247"/>
                  <a:pt x="10431" y="1232"/>
                  <a:pt x="10335" y="1203"/>
                </a:cubicBezTo>
                <a:lnTo>
                  <a:pt x="622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5" name="Google Shape;3715;p29"/>
          <p:cNvSpPr/>
          <p:nvPr/>
        </p:nvSpPr>
        <p:spPr>
          <a:xfrm>
            <a:off x="4649843" y="2171113"/>
            <a:ext cx="889562" cy="890023"/>
          </a:xfrm>
          <a:custGeom>
            <a:avLst/>
            <a:gdLst/>
            <a:ahLst/>
            <a:cxnLst/>
            <a:rect l="l" t="t" r="r" b="b"/>
            <a:pathLst>
              <a:path w="21242" h="21253" extrusionOk="0">
                <a:moveTo>
                  <a:pt x="6228" y="0"/>
                </a:moveTo>
                <a:lnTo>
                  <a:pt x="4168" y="3751"/>
                </a:lnTo>
                <a:cubicBezTo>
                  <a:pt x="4061" y="3929"/>
                  <a:pt x="3930" y="4072"/>
                  <a:pt x="3751" y="4167"/>
                </a:cubicBezTo>
                <a:lnTo>
                  <a:pt x="1" y="6215"/>
                </a:lnTo>
                <a:lnTo>
                  <a:pt x="1203" y="10323"/>
                </a:lnTo>
                <a:cubicBezTo>
                  <a:pt x="1263" y="10501"/>
                  <a:pt x="1263" y="10716"/>
                  <a:pt x="1203" y="10906"/>
                </a:cubicBezTo>
                <a:lnTo>
                  <a:pt x="1" y="15014"/>
                </a:lnTo>
                <a:lnTo>
                  <a:pt x="3751" y="17062"/>
                </a:lnTo>
                <a:cubicBezTo>
                  <a:pt x="3930" y="17169"/>
                  <a:pt x="4085" y="17312"/>
                  <a:pt x="4168" y="17490"/>
                </a:cubicBezTo>
                <a:lnTo>
                  <a:pt x="6228" y="21253"/>
                </a:lnTo>
                <a:lnTo>
                  <a:pt x="10335" y="20038"/>
                </a:lnTo>
                <a:cubicBezTo>
                  <a:pt x="10425" y="20014"/>
                  <a:pt x="10520" y="20003"/>
                  <a:pt x="10617" y="20003"/>
                </a:cubicBezTo>
                <a:cubicBezTo>
                  <a:pt x="10713" y="20003"/>
                  <a:pt x="10812" y="20014"/>
                  <a:pt x="10907" y="20038"/>
                </a:cubicBezTo>
                <a:lnTo>
                  <a:pt x="15015" y="21253"/>
                </a:lnTo>
                <a:lnTo>
                  <a:pt x="17074" y="17490"/>
                </a:lnTo>
                <a:cubicBezTo>
                  <a:pt x="17181" y="17312"/>
                  <a:pt x="17312" y="17157"/>
                  <a:pt x="17491" y="17074"/>
                </a:cubicBezTo>
                <a:lnTo>
                  <a:pt x="21241" y="15014"/>
                </a:lnTo>
                <a:lnTo>
                  <a:pt x="20039" y="10906"/>
                </a:lnTo>
                <a:cubicBezTo>
                  <a:pt x="19979" y="10728"/>
                  <a:pt x="19979" y="10513"/>
                  <a:pt x="20039" y="10323"/>
                </a:cubicBezTo>
                <a:lnTo>
                  <a:pt x="21241" y="6215"/>
                </a:lnTo>
                <a:lnTo>
                  <a:pt x="17491" y="4167"/>
                </a:lnTo>
                <a:cubicBezTo>
                  <a:pt x="17312" y="4060"/>
                  <a:pt x="17170" y="3929"/>
                  <a:pt x="17074" y="3751"/>
                </a:cubicBezTo>
                <a:lnTo>
                  <a:pt x="15015" y="0"/>
                </a:lnTo>
                <a:lnTo>
                  <a:pt x="10907" y="1203"/>
                </a:lnTo>
                <a:cubicBezTo>
                  <a:pt x="10818" y="1232"/>
                  <a:pt x="10722" y="1247"/>
                  <a:pt x="10626" y="1247"/>
                </a:cubicBezTo>
                <a:cubicBezTo>
                  <a:pt x="10529" y="1247"/>
                  <a:pt x="10431" y="1232"/>
                  <a:pt x="10335" y="1203"/>
                </a:cubicBezTo>
                <a:lnTo>
                  <a:pt x="622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6" name="Google Shape;3716;p29"/>
          <p:cNvSpPr/>
          <p:nvPr/>
        </p:nvSpPr>
        <p:spPr>
          <a:xfrm>
            <a:off x="4698942" y="912617"/>
            <a:ext cx="889562" cy="890023"/>
          </a:xfrm>
          <a:custGeom>
            <a:avLst/>
            <a:gdLst/>
            <a:ahLst/>
            <a:cxnLst/>
            <a:rect l="l" t="t" r="r" b="b"/>
            <a:pathLst>
              <a:path w="21242" h="21253" extrusionOk="0">
                <a:moveTo>
                  <a:pt x="6228" y="0"/>
                </a:moveTo>
                <a:lnTo>
                  <a:pt x="4168" y="3751"/>
                </a:lnTo>
                <a:cubicBezTo>
                  <a:pt x="4061" y="3929"/>
                  <a:pt x="3930" y="4072"/>
                  <a:pt x="3751" y="4167"/>
                </a:cubicBezTo>
                <a:lnTo>
                  <a:pt x="1" y="6215"/>
                </a:lnTo>
                <a:lnTo>
                  <a:pt x="1203" y="10323"/>
                </a:lnTo>
                <a:cubicBezTo>
                  <a:pt x="1263" y="10501"/>
                  <a:pt x="1263" y="10716"/>
                  <a:pt x="1203" y="10906"/>
                </a:cubicBezTo>
                <a:lnTo>
                  <a:pt x="1" y="15014"/>
                </a:lnTo>
                <a:lnTo>
                  <a:pt x="3751" y="17062"/>
                </a:lnTo>
                <a:cubicBezTo>
                  <a:pt x="3930" y="17169"/>
                  <a:pt x="4085" y="17312"/>
                  <a:pt x="4168" y="17490"/>
                </a:cubicBezTo>
                <a:lnTo>
                  <a:pt x="6228" y="21253"/>
                </a:lnTo>
                <a:lnTo>
                  <a:pt x="10335" y="20038"/>
                </a:lnTo>
                <a:cubicBezTo>
                  <a:pt x="10425" y="20014"/>
                  <a:pt x="10520" y="20003"/>
                  <a:pt x="10617" y="20003"/>
                </a:cubicBezTo>
                <a:cubicBezTo>
                  <a:pt x="10713" y="20003"/>
                  <a:pt x="10812" y="20014"/>
                  <a:pt x="10907" y="20038"/>
                </a:cubicBezTo>
                <a:lnTo>
                  <a:pt x="15015" y="21253"/>
                </a:lnTo>
                <a:lnTo>
                  <a:pt x="17074" y="17490"/>
                </a:lnTo>
                <a:cubicBezTo>
                  <a:pt x="17181" y="17312"/>
                  <a:pt x="17312" y="17157"/>
                  <a:pt x="17491" y="17074"/>
                </a:cubicBezTo>
                <a:lnTo>
                  <a:pt x="21241" y="15014"/>
                </a:lnTo>
                <a:lnTo>
                  <a:pt x="20039" y="10906"/>
                </a:lnTo>
                <a:cubicBezTo>
                  <a:pt x="19979" y="10728"/>
                  <a:pt x="19979" y="10513"/>
                  <a:pt x="20039" y="10323"/>
                </a:cubicBezTo>
                <a:lnTo>
                  <a:pt x="21241" y="6215"/>
                </a:lnTo>
                <a:lnTo>
                  <a:pt x="17491" y="4167"/>
                </a:lnTo>
                <a:cubicBezTo>
                  <a:pt x="17312" y="4060"/>
                  <a:pt x="17170" y="3929"/>
                  <a:pt x="17074" y="3751"/>
                </a:cubicBezTo>
                <a:lnTo>
                  <a:pt x="15015" y="0"/>
                </a:lnTo>
                <a:lnTo>
                  <a:pt x="10907" y="1203"/>
                </a:lnTo>
                <a:cubicBezTo>
                  <a:pt x="10818" y="1232"/>
                  <a:pt x="10722" y="1247"/>
                  <a:pt x="10626" y="1247"/>
                </a:cubicBezTo>
                <a:cubicBezTo>
                  <a:pt x="10529" y="1247"/>
                  <a:pt x="10431" y="1232"/>
                  <a:pt x="10335" y="1203"/>
                </a:cubicBezTo>
                <a:lnTo>
                  <a:pt x="622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7" name="Google Shape;3717;p29"/>
          <p:cNvSpPr txBox="1">
            <a:spLocks noGrp="1"/>
          </p:cNvSpPr>
          <p:nvPr>
            <p:ph type="title"/>
          </p:nvPr>
        </p:nvSpPr>
        <p:spPr>
          <a:xfrm>
            <a:off x="713400" y="161082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9" name="Google Shape;3719;p29"/>
          <p:cNvSpPr txBox="1">
            <a:spLocks noGrp="1"/>
          </p:cNvSpPr>
          <p:nvPr>
            <p:ph type="title" idx="2"/>
          </p:nvPr>
        </p:nvSpPr>
        <p:spPr>
          <a:xfrm>
            <a:off x="237711" y="1123173"/>
            <a:ext cx="96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21" name="Google Shape;3721;p29"/>
          <p:cNvSpPr txBox="1">
            <a:spLocks noGrp="1"/>
          </p:cNvSpPr>
          <p:nvPr>
            <p:ph type="title" idx="4"/>
          </p:nvPr>
        </p:nvSpPr>
        <p:spPr>
          <a:xfrm>
            <a:off x="4663542" y="1069946"/>
            <a:ext cx="96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22" name="Google Shape;3722;p29"/>
          <p:cNvSpPr txBox="1">
            <a:spLocks noGrp="1"/>
          </p:cNvSpPr>
          <p:nvPr>
            <p:ph type="title" idx="5"/>
          </p:nvPr>
        </p:nvSpPr>
        <p:spPr>
          <a:xfrm>
            <a:off x="232009" y="3221082"/>
            <a:ext cx="960300" cy="5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23" name="Google Shape;3723;p29"/>
          <p:cNvSpPr txBox="1">
            <a:spLocks noGrp="1"/>
          </p:cNvSpPr>
          <p:nvPr>
            <p:ph type="title" idx="6"/>
          </p:nvPr>
        </p:nvSpPr>
        <p:spPr>
          <a:xfrm>
            <a:off x="4614491" y="2326518"/>
            <a:ext cx="960300" cy="5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9B9A5DD-A156-7A4E-8A28-7FA6B3C8F2DF}"/>
              </a:ext>
            </a:extLst>
          </p:cNvPr>
          <p:cNvSpPr/>
          <p:nvPr/>
        </p:nvSpPr>
        <p:spPr>
          <a:xfrm>
            <a:off x="1236399" y="912617"/>
            <a:ext cx="3399746" cy="1895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600" dirty="0">
                <a:latin typeface="Times New Roman" panose="02020603050405020304" pitchFamily="18" charset="0"/>
                <a:ea typeface="ArialMT"/>
              </a:rPr>
              <a:t>Thế nào là những vật nuôi? Vật nuôi khác động vật hoang dã như thế nào?</a:t>
            </a:r>
            <a:endParaRPr lang="x-none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283E2D8-FA7F-FA47-995E-1B6032AC40E9}"/>
              </a:ext>
            </a:extLst>
          </p:cNvPr>
          <p:cNvSpPr/>
          <p:nvPr/>
        </p:nvSpPr>
        <p:spPr>
          <a:xfrm>
            <a:off x="1165661" y="3155774"/>
            <a:ext cx="340063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>
                <a:latin typeface="Times New Roman" panose="02020603050405020304" pitchFamily="18" charset="0"/>
                <a:ea typeface="ArialMT"/>
              </a:rPr>
              <a:t>Vật nuôi có những ưu điểm và hạn chế nào?</a:t>
            </a:r>
            <a:r>
              <a:rPr lang="x-none" sz="26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2DAF01F-81F2-2F49-9DE5-AF5A4DE0DCDD}"/>
              </a:ext>
            </a:extLst>
          </p:cNvPr>
          <p:cNvSpPr/>
          <p:nvPr/>
        </p:nvSpPr>
        <p:spPr>
          <a:xfrm>
            <a:off x="5687987" y="977867"/>
            <a:ext cx="3456013" cy="97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600" dirty="0">
                <a:latin typeface="Times New Roman" panose="02020603050405020304" pitchFamily="18" charset="0"/>
                <a:ea typeface="ArialMT"/>
              </a:rPr>
              <a:t>Sưu tầm hình ảnh về các loại vật nuôi.</a:t>
            </a:r>
            <a:endParaRPr lang="x-none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F067FD9-B79E-274D-9DC0-D3982A27E7B4}"/>
              </a:ext>
            </a:extLst>
          </p:cNvPr>
          <p:cNvSpPr/>
          <p:nvPr/>
        </p:nvSpPr>
        <p:spPr>
          <a:xfrm>
            <a:off x="5687987" y="2083924"/>
            <a:ext cx="3456014" cy="97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600" dirty="0">
                <a:latin typeface="Times New Roman" panose="02020603050405020304" pitchFamily="18" charset="0"/>
                <a:ea typeface="ArialMT"/>
              </a:rPr>
              <a:t>Sưu tầm video về các loại vật nuôi.</a:t>
            </a:r>
            <a:endParaRPr lang="x-none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9" name="Google Shape;3715;p29">
            <a:extLst>
              <a:ext uri="{FF2B5EF4-FFF2-40B4-BE49-F238E27FC236}">
                <a16:creationId xmlns:a16="http://schemas.microsoft.com/office/drawing/2014/main" xmlns="" id="{7B1CDB89-C245-5A40-97F3-D72759674201}"/>
              </a:ext>
            </a:extLst>
          </p:cNvPr>
          <p:cNvSpPr/>
          <p:nvPr/>
        </p:nvSpPr>
        <p:spPr>
          <a:xfrm>
            <a:off x="4649842" y="3361143"/>
            <a:ext cx="889562" cy="890023"/>
          </a:xfrm>
          <a:custGeom>
            <a:avLst/>
            <a:gdLst/>
            <a:ahLst/>
            <a:cxnLst/>
            <a:rect l="l" t="t" r="r" b="b"/>
            <a:pathLst>
              <a:path w="21242" h="21253" extrusionOk="0">
                <a:moveTo>
                  <a:pt x="6228" y="0"/>
                </a:moveTo>
                <a:lnTo>
                  <a:pt x="4168" y="3751"/>
                </a:lnTo>
                <a:cubicBezTo>
                  <a:pt x="4061" y="3929"/>
                  <a:pt x="3930" y="4072"/>
                  <a:pt x="3751" y="4167"/>
                </a:cubicBezTo>
                <a:lnTo>
                  <a:pt x="1" y="6215"/>
                </a:lnTo>
                <a:lnTo>
                  <a:pt x="1203" y="10323"/>
                </a:lnTo>
                <a:cubicBezTo>
                  <a:pt x="1263" y="10501"/>
                  <a:pt x="1263" y="10716"/>
                  <a:pt x="1203" y="10906"/>
                </a:cubicBezTo>
                <a:lnTo>
                  <a:pt x="1" y="15014"/>
                </a:lnTo>
                <a:lnTo>
                  <a:pt x="3751" y="17062"/>
                </a:lnTo>
                <a:cubicBezTo>
                  <a:pt x="3930" y="17169"/>
                  <a:pt x="4085" y="17312"/>
                  <a:pt x="4168" y="17490"/>
                </a:cubicBezTo>
                <a:lnTo>
                  <a:pt x="6228" y="21253"/>
                </a:lnTo>
                <a:lnTo>
                  <a:pt x="10335" y="20038"/>
                </a:lnTo>
                <a:cubicBezTo>
                  <a:pt x="10425" y="20014"/>
                  <a:pt x="10520" y="20003"/>
                  <a:pt x="10617" y="20003"/>
                </a:cubicBezTo>
                <a:cubicBezTo>
                  <a:pt x="10713" y="20003"/>
                  <a:pt x="10812" y="20014"/>
                  <a:pt x="10907" y="20038"/>
                </a:cubicBezTo>
                <a:lnTo>
                  <a:pt x="15015" y="21253"/>
                </a:lnTo>
                <a:lnTo>
                  <a:pt x="17074" y="17490"/>
                </a:lnTo>
                <a:cubicBezTo>
                  <a:pt x="17181" y="17312"/>
                  <a:pt x="17312" y="17157"/>
                  <a:pt x="17491" y="17074"/>
                </a:cubicBezTo>
                <a:lnTo>
                  <a:pt x="21241" y="15014"/>
                </a:lnTo>
                <a:lnTo>
                  <a:pt x="20039" y="10906"/>
                </a:lnTo>
                <a:cubicBezTo>
                  <a:pt x="19979" y="10728"/>
                  <a:pt x="19979" y="10513"/>
                  <a:pt x="20039" y="10323"/>
                </a:cubicBezTo>
                <a:lnTo>
                  <a:pt x="21241" y="6215"/>
                </a:lnTo>
                <a:lnTo>
                  <a:pt x="17491" y="4167"/>
                </a:lnTo>
                <a:cubicBezTo>
                  <a:pt x="17312" y="4060"/>
                  <a:pt x="17170" y="3929"/>
                  <a:pt x="17074" y="3751"/>
                </a:cubicBezTo>
                <a:lnTo>
                  <a:pt x="15015" y="0"/>
                </a:lnTo>
                <a:lnTo>
                  <a:pt x="10907" y="1203"/>
                </a:lnTo>
                <a:cubicBezTo>
                  <a:pt x="10818" y="1232"/>
                  <a:pt x="10722" y="1247"/>
                  <a:pt x="10626" y="1247"/>
                </a:cubicBezTo>
                <a:cubicBezTo>
                  <a:pt x="10529" y="1247"/>
                  <a:pt x="10431" y="1232"/>
                  <a:pt x="10335" y="1203"/>
                </a:cubicBezTo>
                <a:lnTo>
                  <a:pt x="622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Google Shape;3723;p29">
            <a:extLst>
              <a:ext uri="{FF2B5EF4-FFF2-40B4-BE49-F238E27FC236}">
                <a16:creationId xmlns:a16="http://schemas.microsoft.com/office/drawing/2014/main" xmlns="" id="{5ECD76A7-A73B-CD44-B8C0-AEED1A0A0F7C}"/>
              </a:ext>
            </a:extLst>
          </p:cNvPr>
          <p:cNvSpPr txBox="1">
            <a:spLocks/>
          </p:cNvSpPr>
          <p:nvPr/>
        </p:nvSpPr>
        <p:spPr>
          <a:xfrm>
            <a:off x="4614490" y="3516548"/>
            <a:ext cx="9603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000" b="0" i="0" u="none" strike="noStrike" cap="none">
                <a:solidFill>
                  <a:schemeClr val="accent3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2400" b="0" i="0" u="none" strike="noStrike" cap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EE6BA28-168E-454B-B400-E2F238A4E97C}"/>
              </a:ext>
            </a:extLst>
          </p:cNvPr>
          <p:cNvSpPr/>
          <p:nvPr/>
        </p:nvSpPr>
        <p:spPr>
          <a:xfrm>
            <a:off x="5687986" y="3273954"/>
            <a:ext cx="3456014" cy="1435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600" dirty="0">
                <a:latin typeface="Times New Roman" panose="02020603050405020304" pitchFamily="18" charset="0"/>
                <a:ea typeface="ArialMT"/>
              </a:rPr>
              <a:t>Sưu tầm ý kiến của các nhân vật nổi tiếng về lợi ích, ý nghĩa của vật nuôi</a:t>
            </a:r>
            <a:endParaRPr lang="x-none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4" name="Google Shape;4164;p42"/>
          <p:cNvSpPr txBox="1">
            <a:spLocks noGrp="1"/>
          </p:cNvSpPr>
          <p:nvPr>
            <p:ph type="title"/>
          </p:nvPr>
        </p:nvSpPr>
        <p:spPr>
          <a:xfrm>
            <a:off x="713400" y="268549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12AE22E-2983-CE4E-8CB1-AC55A9E95325}"/>
              </a:ext>
            </a:extLst>
          </p:cNvPr>
          <p:cNvSpPr/>
          <p:nvPr/>
        </p:nvSpPr>
        <p:spPr>
          <a:xfrm>
            <a:off x="499188" y="1027744"/>
            <a:ext cx="8145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62255" algn="l"/>
              </a:tabLs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Tìm hiểu về các con vật nuôi.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13995" algn="l"/>
              </a:tabLs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Ghi lại những thông tin về vật nuôi: Vật nuôi khác động vật hoang dã như thế nào? Lợi ích của vật nuôi là gì?... (Tham khảo văn bản </a:t>
            </a:r>
            <a:r>
              <a:rPr lang="vi-VN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Tại sao nên có vật nuôi trong nhà?).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13995" algn="l"/>
              </a:tabLst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Có thể sử dụng internet đề thu thập thông tin, lấy tư liệu như video, hình ảnh minh hoạ, ý kiến của các nhân vật nổi tiếng,... và ghi lại nguồn dẫn các tư liệu đó.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onkey sitting on a branch&#10;&#10;Description automatically generated">
            <a:extLst>
              <a:ext uri="{FF2B5EF4-FFF2-40B4-BE49-F238E27FC236}">
                <a16:creationId xmlns:a16="http://schemas.microsoft.com/office/drawing/2014/main" xmlns="" id="{5470899E-DE96-3E41-81E6-0CB2D3B7B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47" y="548313"/>
            <a:ext cx="4042885" cy="4070027"/>
          </a:xfrm>
          <a:prstGeom prst="octagon">
            <a:avLst/>
          </a:prstGeom>
        </p:spPr>
      </p:pic>
      <p:sp>
        <p:nvSpPr>
          <p:cNvPr id="3929" name="Google Shape;3929;p36"/>
          <p:cNvSpPr txBox="1">
            <a:spLocks noGrp="1"/>
          </p:cNvSpPr>
          <p:nvPr>
            <p:ph type="title"/>
          </p:nvPr>
        </p:nvSpPr>
        <p:spPr>
          <a:xfrm>
            <a:off x="5315326" y="1093515"/>
            <a:ext cx="3806006" cy="2944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b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endParaRPr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32" name="Google Shape;3932;p36"/>
          <p:cNvGrpSpPr/>
          <p:nvPr/>
        </p:nvGrpSpPr>
        <p:grpSpPr>
          <a:xfrm>
            <a:off x="3469154" y="-262599"/>
            <a:ext cx="1512395" cy="1512176"/>
            <a:chOff x="-1791500" y="1705100"/>
            <a:chExt cx="1095700" cy="1095700"/>
          </a:xfrm>
        </p:grpSpPr>
        <p:sp>
          <p:nvSpPr>
            <p:cNvPr id="3933" name="Google Shape;3933;p36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6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6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6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6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6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6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6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6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6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6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6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6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6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6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6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6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6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1" name="Google Shape;3951;p36"/>
          <p:cNvGrpSpPr/>
          <p:nvPr/>
        </p:nvGrpSpPr>
        <p:grpSpPr>
          <a:xfrm>
            <a:off x="-855130" y="3368190"/>
            <a:ext cx="2731580" cy="2731251"/>
            <a:chOff x="-1791500" y="1705100"/>
            <a:chExt cx="1095700" cy="1095700"/>
          </a:xfrm>
        </p:grpSpPr>
        <p:sp>
          <p:nvSpPr>
            <p:cNvPr id="3952" name="Google Shape;3952;p36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6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6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6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6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6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6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6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6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6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6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36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36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36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36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36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36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36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0" name="Google Shape;3970;p36"/>
          <p:cNvGrpSpPr/>
          <p:nvPr/>
        </p:nvGrpSpPr>
        <p:grpSpPr>
          <a:xfrm>
            <a:off x="4201618" y="4141520"/>
            <a:ext cx="1656616" cy="1657118"/>
            <a:chOff x="6758975" y="3210625"/>
            <a:chExt cx="990325" cy="990625"/>
          </a:xfrm>
        </p:grpSpPr>
        <p:sp>
          <p:nvSpPr>
            <p:cNvPr id="3971" name="Google Shape;3971;p36"/>
            <p:cNvSpPr/>
            <p:nvPr/>
          </p:nvSpPr>
          <p:spPr>
            <a:xfrm>
              <a:off x="7586450" y="3390400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36"/>
            <p:cNvSpPr/>
            <p:nvPr/>
          </p:nvSpPr>
          <p:spPr>
            <a:xfrm>
              <a:off x="6993525" y="3439225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36"/>
            <p:cNvSpPr/>
            <p:nvPr/>
          </p:nvSpPr>
          <p:spPr>
            <a:xfrm>
              <a:off x="7420075" y="3866050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36"/>
            <p:cNvSpPr/>
            <p:nvPr/>
          </p:nvSpPr>
          <p:spPr>
            <a:xfrm>
              <a:off x="7174500" y="399225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36"/>
            <p:cNvSpPr/>
            <p:nvPr/>
          </p:nvSpPr>
          <p:spPr>
            <a:xfrm>
              <a:off x="6928650" y="3866050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36"/>
            <p:cNvSpPr/>
            <p:nvPr/>
          </p:nvSpPr>
          <p:spPr>
            <a:xfrm>
              <a:off x="6792025" y="3619900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36"/>
            <p:cNvSpPr/>
            <p:nvPr/>
          </p:nvSpPr>
          <p:spPr>
            <a:xfrm>
              <a:off x="6928650" y="3374325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36"/>
            <p:cNvSpPr/>
            <p:nvPr/>
          </p:nvSpPr>
          <p:spPr>
            <a:xfrm>
              <a:off x="7174500" y="3237400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36"/>
            <p:cNvSpPr/>
            <p:nvPr/>
          </p:nvSpPr>
          <p:spPr>
            <a:xfrm>
              <a:off x="7420075" y="3374325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36"/>
            <p:cNvSpPr/>
            <p:nvPr/>
          </p:nvSpPr>
          <p:spPr>
            <a:xfrm>
              <a:off x="7546575" y="3619900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36"/>
            <p:cNvSpPr/>
            <p:nvPr/>
          </p:nvSpPr>
          <p:spPr>
            <a:xfrm>
              <a:off x="7303700" y="3210625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36"/>
            <p:cNvSpPr/>
            <p:nvPr/>
          </p:nvSpPr>
          <p:spPr>
            <a:xfrm>
              <a:off x="6936975" y="3210625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36"/>
            <p:cNvSpPr/>
            <p:nvPr/>
          </p:nvSpPr>
          <p:spPr>
            <a:xfrm>
              <a:off x="6758975" y="3382650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36"/>
            <p:cNvSpPr/>
            <p:nvPr/>
          </p:nvSpPr>
          <p:spPr>
            <a:xfrm>
              <a:off x="6758975" y="3745800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36"/>
            <p:cNvSpPr/>
            <p:nvPr/>
          </p:nvSpPr>
          <p:spPr>
            <a:xfrm>
              <a:off x="6934900" y="4032150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36"/>
            <p:cNvSpPr/>
            <p:nvPr/>
          </p:nvSpPr>
          <p:spPr>
            <a:xfrm>
              <a:off x="7302200" y="4032150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36"/>
            <p:cNvSpPr/>
            <p:nvPr/>
          </p:nvSpPr>
          <p:spPr>
            <a:xfrm>
              <a:off x="7586450" y="3751450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2" name="Google Shape;3992;p37"/>
          <p:cNvSpPr txBox="1">
            <a:spLocks noGrp="1"/>
          </p:cNvSpPr>
          <p:nvPr>
            <p:ph type="title"/>
          </p:nvPr>
        </p:nvSpPr>
        <p:spPr>
          <a:xfrm>
            <a:off x="1179931" y="1371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" name="Google Shape;3994;p37"/>
          <p:cNvSpPr/>
          <p:nvPr/>
        </p:nvSpPr>
        <p:spPr>
          <a:xfrm>
            <a:off x="296595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5" name="Google Shape;3995;p37"/>
          <p:cNvSpPr/>
          <p:nvPr/>
        </p:nvSpPr>
        <p:spPr>
          <a:xfrm>
            <a:off x="627330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6" name="Google Shape;3996;p37"/>
          <p:cNvSpPr/>
          <p:nvPr/>
        </p:nvSpPr>
        <p:spPr>
          <a:xfrm>
            <a:off x="737235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9FDFEA4-7483-C746-BF72-76B6DDBB2E61}"/>
              </a:ext>
            </a:extLst>
          </p:cNvPr>
          <p:cNvSpPr/>
          <p:nvPr/>
        </p:nvSpPr>
        <p:spPr>
          <a:xfrm>
            <a:off x="386036" y="849774"/>
            <a:ext cx="5458408" cy="392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Tìm ý bằng cách trả lời các câu hỏi: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39700"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Hiểu nào là những con vật nuôi?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39700"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Em biết tên những con vật nuôi nào? Nhà em có vật nuôi không?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39700"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Vật nuôi có những ưu điểm và hạn chế gì?</a:t>
            </a: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Nên hay không nên có vật nuôi trong nhà?</a:t>
            </a:r>
            <a:r>
              <a:rPr lang="x-none" sz="2800" dirty="0"/>
              <a:t> </a:t>
            </a:r>
          </a:p>
        </p:txBody>
      </p:sp>
      <p:pic>
        <p:nvPicPr>
          <p:cNvPr id="31" name="Picture 30" descr="A white dog with its mouth open&#10;&#10;Description automatically generated with medium confidence">
            <a:extLst>
              <a:ext uri="{FF2B5EF4-FFF2-40B4-BE49-F238E27FC236}">
                <a16:creationId xmlns:a16="http://schemas.microsoft.com/office/drawing/2014/main" xmlns="" id="{C42DDBBA-B709-A74E-A04B-0D768F01C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67" y="806277"/>
            <a:ext cx="4517065" cy="4014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2" name="Google Shape;3992;p37"/>
          <p:cNvSpPr txBox="1">
            <a:spLocks noGrp="1"/>
          </p:cNvSpPr>
          <p:nvPr>
            <p:ph type="title"/>
          </p:nvPr>
        </p:nvSpPr>
        <p:spPr>
          <a:xfrm>
            <a:off x="822637" y="19237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" name="Google Shape;3994;p37"/>
          <p:cNvSpPr/>
          <p:nvPr/>
        </p:nvSpPr>
        <p:spPr>
          <a:xfrm>
            <a:off x="296595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5" name="Google Shape;3995;p37"/>
          <p:cNvSpPr/>
          <p:nvPr/>
        </p:nvSpPr>
        <p:spPr>
          <a:xfrm>
            <a:off x="627330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6" name="Google Shape;3996;p37"/>
          <p:cNvSpPr/>
          <p:nvPr/>
        </p:nvSpPr>
        <p:spPr>
          <a:xfrm>
            <a:off x="7372350" y="86900"/>
            <a:ext cx="1009800" cy="142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D874FF3-DC5C-7549-89A9-F87FD01D8512}"/>
              </a:ext>
            </a:extLst>
          </p:cNvPr>
          <p:cNvSpPr/>
          <p:nvPr/>
        </p:nvSpPr>
        <p:spPr>
          <a:xfrm>
            <a:off x="465344" y="870556"/>
            <a:ext cx="8431785" cy="3923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 Mở bài: Nêu vấn đề cần bàn luận (Nên hay không nên có vật nuôi trong nhà?).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 Thân bài: Lần lượt trình bày ý kiến của em theo một trình tự nhất định để làm sáng tỏ vấn đề đã nêu ở mở bài. Tuỳ vào ý kiến (Nên hay không nên có vật nuôi trong nhà?) để trình bày các lí lẽ và bằng chứng. Ví dụ: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  <a:tabLst>
                <a:tab pos="243840" algn="l"/>
              </a:tabLs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-Nên có vật nuôi trong nhà (ý kiến).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  <a:tabLst>
                <a:tab pos="247015" algn="l"/>
              </a:tabLs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-Nêu các lí lẽ để làm rõ vì sao nên có vật nuôi trong nhà (lí lẽ).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  <a:tabLst>
                <a:tab pos="243840" algn="l"/>
              </a:tabLs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-Nêu các bằng chứng cụ thế về lợi ích của vật nuôi (bằng chứng).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Lưu ý: Nếu em cho rằng không nên có vật nuôi trong nhà thì cũng cần nêu lí lẽ và bằng chứng.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 Kết bài: Khẳng định lại ý kiến của em; đề xuất các biện pháp bảo vệ và thái độ đối xử vói vật nuôi.</a:t>
            </a:r>
            <a:r>
              <a:rPr lang="x-non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525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úng ta cần hành động nhiều hơn để lan tỏa hoạt động bảo vệ môi trường.-chung  ta can hanh dong nhieu hon de lan toa hoat dong bao ve moi truong.">
            <a:extLst>
              <a:ext uri="{FF2B5EF4-FFF2-40B4-BE49-F238E27FC236}">
                <a16:creationId xmlns:a16="http://schemas.microsoft.com/office/drawing/2014/main" xmlns="" id="{E1582C06-F87C-D54C-8F79-ABC9A5FE6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5" y="-5149"/>
            <a:ext cx="7116417" cy="514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hung tay cứu hộ và bảo tồn động vật hoang dã Sơn Trà - Đà Nẵng - Home |  Facebook">
            <a:extLst>
              <a:ext uri="{FF2B5EF4-FFF2-40B4-BE49-F238E27FC236}">
                <a16:creationId xmlns:a16="http://schemas.microsoft.com/office/drawing/2014/main" xmlns="" id="{03397455-FC0D-7B4B-8330-1DBBF14A4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9"/>
          <a:stretch/>
        </p:blipFill>
        <p:spPr bwMode="auto">
          <a:xfrm>
            <a:off x="788903" y="1009713"/>
            <a:ext cx="4110820" cy="255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28" name="Google Shape;4528;p51"/>
          <p:cNvSpPr txBox="1">
            <a:spLocks noGrp="1"/>
          </p:cNvSpPr>
          <p:nvPr>
            <p:ph type="title"/>
          </p:nvPr>
        </p:nvSpPr>
        <p:spPr>
          <a:xfrm>
            <a:off x="5499607" y="1730779"/>
            <a:ext cx="2967682" cy="2023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29" name="Google Shape;4529;p51"/>
          <p:cNvGrpSpPr/>
          <p:nvPr/>
        </p:nvGrpSpPr>
        <p:grpSpPr>
          <a:xfrm>
            <a:off x="713334" y="951540"/>
            <a:ext cx="4275365" cy="3240414"/>
            <a:chOff x="1572575" y="3497750"/>
            <a:chExt cx="843650" cy="639425"/>
          </a:xfrm>
        </p:grpSpPr>
        <p:sp>
          <p:nvSpPr>
            <p:cNvPr id="4530" name="Google Shape;4530;p51"/>
            <p:cNvSpPr/>
            <p:nvPr/>
          </p:nvSpPr>
          <p:spPr>
            <a:xfrm>
              <a:off x="1572575" y="3497750"/>
              <a:ext cx="843650" cy="534600"/>
            </a:xfrm>
            <a:custGeom>
              <a:avLst/>
              <a:gdLst/>
              <a:ahLst/>
              <a:cxnLst/>
              <a:rect l="l" t="t" r="r" b="b"/>
              <a:pathLst>
                <a:path w="33746" h="21384" extrusionOk="0">
                  <a:moveTo>
                    <a:pt x="32548" y="1021"/>
                  </a:moveTo>
                  <a:lnTo>
                    <a:pt x="32548" y="20362"/>
                  </a:lnTo>
                  <a:lnTo>
                    <a:pt x="1197" y="20362"/>
                  </a:lnTo>
                  <a:lnTo>
                    <a:pt x="1197" y="1021"/>
                  </a:lnTo>
                  <a:close/>
                  <a:moveTo>
                    <a:pt x="477" y="0"/>
                  </a:moveTo>
                  <a:cubicBezTo>
                    <a:pt x="210" y="0"/>
                    <a:pt x="0" y="209"/>
                    <a:pt x="0" y="477"/>
                  </a:cubicBezTo>
                  <a:lnTo>
                    <a:pt x="0" y="20906"/>
                  </a:lnTo>
                  <a:cubicBezTo>
                    <a:pt x="0" y="21174"/>
                    <a:pt x="218" y="21384"/>
                    <a:pt x="477" y="21384"/>
                  </a:cubicBezTo>
                  <a:lnTo>
                    <a:pt x="33268" y="21384"/>
                  </a:lnTo>
                  <a:cubicBezTo>
                    <a:pt x="33536" y="21384"/>
                    <a:pt x="33745" y="21166"/>
                    <a:pt x="33745" y="20906"/>
                  </a:cubicBezTo>
                  <a:lnTo>
                    <a:pt x="33745" y="477"/>
                  </a:lnTo>
                  <a:cubicBezTo>
                    <a:pt x="33745" y="209"/>
                    <a:pt x="33536" y="0"/>
                    <a:pt x="33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51"/>
            <p:cNvSpPr/>
            <p:nvPr/>
          </p:nvSpPr>
          <p:spPr>
            <a:xfrm>
              <a:off x="1904398" y="4024708"/>
              <a:ext cx="179975" cy="112462"/>
            </a:xfrm>
            <a:custGeom>
              <a:avLst/>
              <a:gdLst/>
              <a:ahLst/>
              <a:cxnLst/>
              <a:rect l="l" t="t" r="r" b="b"/>
              <a:pathLst>
                <a:path w="7199" h="4194" extrusionOk="0">
                  <a:moveTo>
                    <a:pt x="1" y="1"/>
                  </a:moveTo>
                  <a:lnTo>
                    <a:pt x="1" y="4194"/>
                  </a:lnTo>
                  <a:lnTo>
                    <a:pt x="7198" y="4194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51"/>
            <p:cNvSpPr/>
            <p:nvPr/>
          </p:nvSpPr>
          <p:spPr>
            <a:xfrm>
              <a:off x="1852950" y="4127950"/>
              <a:ext cx="283100" cy="9225"/>
            </a:xfrm>
            <a:custGeom>
              <a:avLst/>
              <a:gdLst/>
              <a:ahLst/>
              <a:cxnLst/>
              <a:rect l="l" t="t" r="r" b="b"/>
              <a:pathLst>
                <a:path w="11324" h="369" extrusionOk="0">
                  <a:moveTo>
                    <a:pt x="67" y="0"/>
                  </a:moveTo>
                  <a:cubicBezTo>
                    <a:pt x="25" y="0"/>
                    <a:pt x="0" y="34"/>
                    <a:pt x="0" y="67"/>
                  </a:cubicBezTo>
                  <a:lnTo>
                    <a:pt x="0" y="293"/>
                  </a:lnTo>
                  <a:cubicBezTo>
                    <a:pt x="0" y="335"/>
                    <a:pt x="25" y="369"/>
                    <a:pt x="67" y="369"/>
                  </a:cubicBezTo>
                  <a:lnTo>
                    <a:pt x="11248" y="369"/>
                  </a:lnTo>
                  <a:cubicBezTo>
                    <a:pt x="11290" y="369"/>
                    <a:pt x="11324" y="335"/>
                    <a:pt x="11324" y="293"/>
                  </a:cubicBezTo>
                  <a:lnTo>
                    <a:pt x="11324" y="67"/>
                  </a:lnTo>
                  <a:cubicBezTo>
                    <a:pt x="11324" y="34"/>
                    <a:pt x="11290" y="0"/>
                    <a:pt x="11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3" name="Google Shape;4533;p51"/>
          <p:cNvGrpSpPr/>
          <p:nvPr/>
        </p:nvGrpSpPr>
        <p:grpSpPr>
          <a:xfrm>
            <a:off x="7290259" y="-472334"/>
            <a:ext cx="2023648" cy="2023429"/>
            <a:chOff x="-1791500" y="1705100"/>
            <a:chExt cx="1095700" cy="1095700"/>
          </a:xfrm>
        </p:grpSpPr>
        <p:sp>
          <p:nvSpPr>
            <p:cNvPr id="4534" name="Google Shape;4534;p51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51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51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51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51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51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51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51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51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51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51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51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51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51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51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51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51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51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p33"/>
          <p:cNvSpPr/>
          <p:nvPr/>
        </p:nvSpPr>
        <p:spPr>
          <a:xfrm>
            <a:off x="713400" y="2031300"/>
            <a:ext cx="7717200" cy="2572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45" name="Google Shape;3845;p33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endParaRPr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48" name="Google Shape;3848;p33"/>
          <p:cNvSpPr/>
          <p:nvPr/>
        </p:nvSpPr>
        <p:spPr>
          <a:xfrm>
            <a:off x="2567825" y="1408850"/>
            <a:ext cx="1254600" cy="1254600"/>
          </a:xfrm>
          <a:prstGeom prst="star8">
            <a:avLst>
              <a:gd name="adj" fmla="val 375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49" name="Google Shape;3849;p33"/>
          <p:cNvSpPr/>
          <p:nvPr/>
        </p:nvSpPr>
        <p:spPr>
          <a:xfrm>
            <a:off x="5321950" y="1408850"/>
            <a:ext cx="1254600" cy="1254600"/>
          </a:xfrm>
          <a:prstGeom prst="star8">
            <a:avLst>
              <a:gd name="adj" fmla="val 375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50" name="Google Shape;3850;p33"/>
          <p:cNvGrpSpPr/>
          <p:nvPr/>
        </p:nvGrpSpPr>
        <p:grpSpPr>
          <a:xfrm>
            <a:off x="5714258" y="1801345"/>
            <a:ext cx="470002" cy="469628"/>
            <a:chOff x="3314700" y="2422450"/>
            <a:chExt cx="346175" cy="345900"/>
          </a:xfrm>
        </p:grpSpPr>
        <p:sp>
          <p:nvSpPr>
            <p:cNvPr id="3851" name="Google Shape;3851;p33"/>
            <p:cNvSpPr/>
            <p:nvPr/>
          </p:nvSpPr>
          <p:spPr>
            <a:xfrm>
              <a:off x="3558775" y="2707300"/>
              <a:ext cx="20550" cy="20575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0" y="1"/>
                  </a:moveTo>
                  <a:lnTo>
                    <a:pt x="0" y="822"/>
                  </a:lnTo>
                  <a:lnTo>
                    <a:pt x="822" y="822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2" name="Google Shape;3852;p33"/>
            <p:cNvSpPr/>
            <p:nvPr/>
          </p:nvSpPr>
          <p:spPr>
            <a:xfrm>
              <a:off x="3395950" y="2707300"/>
              <a:ext cx="20550" cy="20575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0" y="1"/>
                  </a:moveTo>
                  <a:lnTo>
                    <a:pt x="0" y="822"/>
                  </a:lnTo>
                  <a:lnTo>
                    <a:pt x="822" y="822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3" name="Google Shape;3853;p33"/>
            <p:cNvSpPr/>
            <p:nvPr/>
          </p:nvSpPr>
          <p:spPr>
            <a:xfrm>
              <a:off x="3314700" y="2422450"/>
              <a:ext cx="346175" cy="345900"/>
            </a:xfrm>
            <a:custGeom>
              <a:avLst/>
              <a:gdLst/>
              <a:ahLst/>
              <a:cxnLst/>
              <a:rect l="l" t="t" r="r" b="b"/>
              <a:pathLst>
                <a:path w="13847" h="13836" extrusionOk="0">
                  <a:moveTo>
                    <a:pt x="1214" y="798"/>
                  </a:moveTo>
                  <a:cubicBezTo>
                    <a:pt x="1429" y="798"/>
                    <a:pt x="1607" y="977"/>
                    <a:pt x="1607" y="1203"/>
                  </a:cubicBezTo>
                  <a:lnTo>
                    <a:pt x="1607" y="5144"/>
                  </a:lnTo>
                  <a:lnTo>
                    <a:pt x="4584" y="8002"/>
                  </a:lnTo>
                  <a:lnTo>
                    <a:pt x="5167" y="7430"/>
                  </a:lnTo>
                  <a:lnTo>
                    <a:pt x="2655" y="4906"/>
                  </a:lnTo>
                  <a:cubicBezTo>
                    <a:pt x="2842" y="4810"/>
                    <a:pt x="3050" y="4761"/>
                    <a:pt x="3260" y="4761"/>
                  </a:cubicBezTo>
                  <a:cubicBezTo>
                    <a:pt x="3596" y="4761"/>
                    <a:pt x="3934" y="4887"/>
                    <a:pt x="4191" y="5144"/>
                  </a:cubicBezTo>
                  <a:lnTo>
                    <a:pt x="6156" y="7109"/>
                  </a:lnTo>
                  <a:cubicBezTo>
                    <a:pt x="6358" y="7323"/>
                    <a:pt x="6513" y="7752"/>
                    <a:pt x="6513" y="8109"/>
                  </a:cubicBezTo>
                  <a:lnTo>
                    <a:pt x="6513" y="9728"/>
                  </a:lnTo>
                  <a:lnTo>
                    <a:pt x="3846" y="9728"/>
                  </a:lnTo>
                  <a:lnTo>
                    <a:pt x="1226" y="6811"/>
                  </a:lnTo>
                  <a:cubicBezTo>
                    <a:pt x="953" y="6513"/>
                    <a:pt x="810" y="6132"/>
                    <a:pt x="810" y="5727"/>
                  </a:cubicBezTo>
                  <a:lnTo>
                    <a:pt x="810" y="1203"/>
                  </a:lnTo>
                  <a:cubicBezTo>
                    <a:pt x="810" y="977"/>
                    <a:pt x="988" y="798"/>
                    <a:pt x="1214" y="798"/>
                  </a:cubicBezTo>
                  <a:close/>
                  <a:moveTo>
                    <a:pt x="12621" y="834"/>
                  </a:moveTo>
                  <a:cubicBezTo>
                    <a:pt x="12847" y="834"/>
                    <a:pt x="13025" y="1013"/>
                    <a:pt x="13025" y="1239"/>
                  </a:cubicBezTo>
                  <a:lnTo>
                    <a:pt x="13025" y="5727"/>
                  </a:lnTo>
                  <a:cubicBezTo>
                    <a:pt x="13025" y="6132"/>
                    <a:pt x="12883" y="6513"/>
                    <a:pt x="12609" y="6811"/>
                  </a:cubicBezTo>
                  <a:lnTo>
                    <a:pt x="9989" y="9764"/>
                  </a:lnTo>
                  <a:lnTo>
                    <a:pt x="7322" y="9764"/>
                  </a:lnTo>
                  <a:lnTo>
                    <a:pt x="7322" y="8144"/>
                  </a:lnTo>
                  <a:cubicBezTo>
                    <a:pt x="7322" y="7763"/>
                    <a:pt x="7477" y="7335"/>
                    <a:pt x="7680" y="7144"/>
                  </a:cubicBezTo>
                  <a:lnTo>
                    <a:pt x="9644" y="5180"/>
                  </a:lnTo>
                  <a:cubicBezTo>
                    <a:pt x="9901" y="4923"/>
                    <a:pt x="10239" y="4797"/>
                    <a:pt x="10576" y="4797"/>
                  </a:cubicBezTo>
                  <a:cubicBezTo>
                    <a:pt x="10785" y="4797"/>
                    <a:pt x="10993" y="4846"/>
                    <a:pt x="11180" y="4942"/>
                  </a:cubicBezTo>
                  <a:lnTo>
                    <a:pt x="8668" y="7454"/>
                  </a:lnTo>
                  <a:lnTo>
                    <a:pt x="9251" y="8037"/>
                  </a:lnTo>
                  <a:lnTo>
                    <a:pt x="12228" y="5168"/>
                  </a:lnTo>
                  <a:lnTo>
                    <a:pt x="12228" y="1239"/>
                  </a:lnTo>
                  <a:cubicBezTo>
                    <a:pt x="12228" y="1013"/>
                    <a:pt x="12406" y="834"/>
                    <a:pt x="12621" y="834"/>
                  </a:cubicBezTo>
                  <a:close/>
                  <a:moveTo>
                    <a:pt x="6513" y="10585"/>
                  </a:moveTo>
                  <a:lnTo>
                    <a:pt x="6513" y="13026"/>
                  </a:lnTo>
                  <a:lnTo>
                    <a:pt x="2429" y="13026"/>
                  </a:lnTo>
                  <a:lnTo>
                    <a:pt x="2429" y="10585"/>
                  </a:lnTo>
                  <a:close/>
                  <a:moveTo>
                    <a:pt x="11406" y="10585"/>
                  </a:moveTo>
                  <a:lnTo>
                    <a:pt x="11406" y="13026"/>
                  </a:lnTo>
                  <a:lnTo>
                    <a:pt x="7322" y="13026"/>
                  </a:lnTo>
                  <a:lnTo>
                    <a:pt x="7322" y="10585"/>
                  </a:lnTo>
                  <a:close/>
                  <a:moveTo>
                    <a:pt x="1226" y="1"/>
                  </a:moveTo>
                  <a:cubicBezTo>
                    <a:pt x="548" y="1"/>
                    <a:pt x="0" y="548"/>
                    <a:pt x="0" y="1215"/>
                  </a:cubicBezTo>
                  <a:lnTo>
                    <a:pt x="0" y="5727"/>
                  </a:lnTo>
                  <a:cubicBezTo>
                    <a:pt x="0" y="6323"/>
                    <a:pt x="226" y="6906"/>
                    <a:pt x="607" y="7347"/>
                  </a:cubicBezTo>
                  <a:lnTo>
                    <a:pt x="2750" y="9764"/>
                  </a:lnTo>
                  <a:lnTo>
                    <a:pt x="1619" y="9764"/>
                  </a:lnTo>
                  <a:lnTo>
                    <a:pt x="1619" y="13836"/>
                  </a:lnTo>
                  <a:lnTo>
                    <a:pt x="12204" y="13836"/>
                  </a:lnTo>
                  <a:lnTo>
                    <a:pt x="12204" y="9764"/>
                  </a:lnTo>
                  <a:lnTo>
                    <a:pt x="11073" y="9764"/>
                  </a:lnTo>
                  <a:lnTo>
                    <a:pt x="13216" y="7347"/>
                  </a:lnTo>
                  <a:cubicBezTo>
                    <a:pt x="13621" y="6906"/>
                    <a:pt x="13823" y="6323"/>
                    <a:pt x="13823" y="5727"/>
                  </a:cubicBezTo>
                  <a:lnTo>
                    <a:pt x="13823" y="1203"/>
                  </a:lnTo>
                  <a:cubicBezTo>
                    <a:pt x="13847" y="536"/>
                    <a:pt x="13299" y="1"/>
                    <a:pt x="12621" y="1"/>
                  </a:cubicBezTo>
                  <a:cubicBezTo>
                    <a:pt x="11954" y="1"/>
                    <a:pt x="11406" y="548"/>
                    <a:pt x="11406" y="1215"/>
                  </a:cubicBezTo>
                  <a:lnTo>
                    <a:pt x="11406" y="4132"/>
                  </a:lnTo>
                  <a:cubicBezTo>
                    <a:pt x="11146" y="4026"/>
                    <a:pt x="10867" y="3972"/>
                    <a:pt x="10588" y="3972"/>
                  </a:cubicBezTo>
                  <a:cubicBezTo>
                    <a:pt x="10049" y="3972"/>
                    <a:pt x="9508" y="4173"/>
                    <a:pt x="9084" y="4596"/>
                  </a:cubicBezTo>
                  <a:lnTo>
                    <a:pt x="7120" y="6561"/>
                  </a:lnTo>
                  <a:cubicBezTo>
                    <a:pt x="7049" y="6632"/>
                    <a:pt x="6989" y="6716"/>
                    <a:pt x="6929" y="6787"/>
                  </a:cubicBezTo>
                  <a:cubicBezTo>
                    <a:pt x="6870" y="6692"/>
                    <a:pt x="6810" y="6620"/>
                    <a:pt x="6727" y="6561"/>
                  </a:cubicBezTo>
                  <a:lnTo>
                    <a:pt x="4763" y="4596"/>
                  </a:lnTo>
                  <a:cubicBezTo>
                    <a:pt x="4350" y="4184"/>
                    <a:pt x="3799" y="3972"/>
                    <a:pt x="3249" y="3972"/>
                  </a:cubicBezTo>
                  <a:cubicBezTo>
                    <a:pt x="2974" y="3972"/>
                    <a:pt x="2699" y="4025"/>
                    <a:pt x="2441" y="4132"/>
                  </a:cubicBezTo>
                  <a:lnTo>
                    <a:pt x="2441" y="1215"/>
                  </a:lnTo>
                  <a:cubicBezTo>
                    <a:pt x="2441" y="548"/>
                    <a:pt x="1893" y="1"/>
                    <a:pt x="12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54" name="Google Shape;3854;p33"/>
          <p:cNvGrpSpPr/>
          <p:nvPr/>
        </p:nvGrpSpPr>
        <p:grpSpPr>
          <a:xfrm>
            <a:off x="2962740" y="1801345"/>
            <a:ext cx="464775" cy="469628"/>
            <a:chOff x="2766100" y="2422450"/>
            <a:chExt cx="342325" cy="345900"/>
          </a:xfrm>
        </p:grpSpPr>
        <p:sp>
          <p:nvSpPr>
            <p:cNvPr id="3855" name="Google Shape;3855;p33"/>
            <p:cNvSpPr/>
            <p:nvPr/>
          </p:nvSpPr>
          <p:spPr>
            <a:xfrm>
              <a:off x="2861650" y="2468875"/>
              <a:ext cx="150950" cy="151250"/>
            </a:xfrm>
            <a:custGeom>
              <a:avLst/>
              <a:gdLst/>
              <a:ahLst/>
              <a:cxnLst/>
              <a:rect l="l" t="t" r="r" b="b"/>
              <a:pathLst>
                <a:path w="6038" h="6050" extrusionOk="0">
                  <a:moveTo>
                    <a:pt x="3025" y="1168"/>
                  </a:moveTo>
                  <a:lnTo>
                    <a:pt x="3656" y="1799"/>
                  </a:lnTo>
                  <a:lnTo>
                    <a:pt x="4239" y="1799"/>
                  </a:lnTo>
                  <a:lnTo>
                    <a:pt x="4239" y="2382"/>
                  </a:lnTo>
                  <a:lnTo>
                    <a:pt x="4882" y="3025"/>
                  </a:lnTo>
                  <a:lnTo>
                    <a:pt x="4239" y="3668"/>
                  </a:lnTo>
                  <a:lnTo>
                    <a:pt x="4239" y="4240"/>
                  </a:lnTo>
                  <a:lnTo>
                    <a:pt x="3656" y="4240"/>
                  </a:lnTo>
                  <a:lnTo>
                    <a:pt x="3025" y="4882"/>
                  </a:lnTo>
                  <a:lnTo>
                    <a:pt x="2382" y="4240"/>
                  </a:lnTo>
                  <a:lnTo>
                    <a:pt x="1799" y="4240"/>
                  </a:lnTo>
                  <a:lnTo>
                    <a:pt x="1799" y="3668"/>
                  </a:lnTo>
                  <a:lnTo>
                    <a:pt x="1156" y="3025"/>
                  </a:lnTo>
                  <a:lnTo>
                    <a:pt x="1799" y="2382"/>
                  </a:lnTo>
                  <a:lnTo>
                    <a:pt x="1799" y="1799"/>
                  </a:lnTo>
                  <a:lnTo>
                    <a:pt x="2382" y="1799"/>
                  </a:lnTo>
                  <a:lnTo>
                    <a:pt x="3025" y="1168"/>
                  </a:lnTo>
                  <a:close/>
                  <a:moveTo>
                    <a:pt x="3025" y="1"/>
                  </a:moveTo>
                  <a:lnTo>
                    <a:pt x="2037" y="977"/>
                  </a:lnTo>
                  <a:lnTo>
                    <a:pt x="977" y="977"/>
                  </a:lnTo>
                  <a:lnTo>
                    <a:pt x="977" y="2037"/>
                  </a:lnTo>
                  <a:lnTo>
                    <a:pt x="1" y="3025"/>
                  </a:lnTo>
                  <a:lnTo>
                    <a:pt x="977" y="4001"/>
                  </a:lnTo>
                  <a:lnTo>
                    <a:pt x="977" y="5061"/>
                  </a:lnTo>
                  <a:lnTo>
                    <a:pt x="2037" y="5061"/>
                  </a:lnTo>
                  <a:lnTo>
                    <a:pt x="3025" y="6049"/>
                  </a:lnTo>
                  <a:lnTo>
                    <a:pt x="4001" y="5061"/>
                  </a:lnTo>
                  <a:lnTo>
                    <a:pt x="5061" y="5061"/>
                  </a:lnTo>
                  <a:lnTo>
                    <a:pt x="5061" y="4001"/>
                  </a:lnTo>
                  <a:lnTo>
                    <a:pt x="6037" y="3025"/>
                  </a:lnTo>
                  <a:lnTo>
                    <a:pt x="5061" y="2037"/>
                  </a:lnTo>
                  <a:lnTo>
                    <a:pt x="5061" y="977"/>
                  </a:lnTo>
                  <a:lnTo>
                    <a:pt x="4001" y="977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6" name="Google Shape;3856;p33"/>
            <p:cNvSpPr/>
            <p:nvPr/>
          </p:nvSpPr>
          <p:spPr>
            <a:xfrm>
              <a:off x="2766100" y="2422450"/>
              <a:ext cx="342325" cy="345900"/>
            </a:xfrm>
            <a:custGeom>
              <a:avLst/>
              <a:gdLst/>
              <a:ahLst/>
              <a:cxnLst/>
              <a:rect l="l" t="t" r="r" b="b"/>
              <a:pathLst>
                <a:path w="13693" h="13836" extrusionOk="0">
                  <a:moveTo>
                    <a:pt x="6847" y="798"/>
                  </a:moveTo>
                  <a:cubicBezTo>
                    <a:pt x="9085" y="798"/>
                    <a:pt x="10919" y="2632"/>
                    <a:pt x="10919" y="4882"/>
                  </a:cubicBezTo>
                  <a:cubicBezTo>
                    <a:pt x="10919" y="6870"/>
                    <a:pt x="8347" y="9537"/>
                    <a:pt x="6847" y="10859"/>
                  </a:cubicBezTo>
                  <a:cubicBezTo>
                    <a:pt x="5371" y="9549"/>
                    <a:pt x="2763" y="6859"/>
                    <a:pt x="2763" y="4882"/>
                  </a:cubicBezTo>
                  <a:cubicBezTo>
                    <a:pt x="2763" y="2632"/>
                    <a:pt x="4597" y="798"/>
                    <a:pt x="6847" y="798"/>
                  </a:cubicBezTo>
                  <a:close/>
                  <a:moveTo>
                    <a:pt x="5359" y="10585"/>
                  </a:moveTo>
                  <a:cubicBezTo>
                    <a:pt x="6025" y="11252"/>
                    <a:pt x="6549" y="11681"/>
                    <a:pt x="6573" y="11716"/>
                  </a:cubicBezTo>
                  <a:lnTo>
                    <a:pt x="6823" y="11931"/>
                  </a:lnTo>
                  <a:lnTo>
                    <a:pt x="7085" y="11728"/>
                  </a:lnTo>
                  <a:cubicBezTo>
                    <a:pt x="7109" y="11692"/>
                    <a:pt x="7633" y="11264"/>
                    <a:pt x="8311" y="10597"/>
                  </a:cubicBezTo>
                  <a:lnTo>
                    <a:pt x="10669" y="10597"/>
                  </a:lnTo>
                  <a:lnTo>
                    <a:pt x="12205" y="13038"/>
                  </a:lnTo>
                  <a:lnTo>
                    <a:pt x="1453" y="13038"/>
                  </a:lnTo>
                  <a:lnTo>
                    <a:pt x="2989" y="10597"/>
                  </a:lnTo>
                  <a:lnTo>
                    <a:pt x="5359" y="10597"/>
                  </a:lnTo>
                  <a:lnTo>
                    <a:pt x="5359" y="10585"/>
                  </a:lnTo>
                  <a:close/>
                  <a:moveTo>
                    <a:pt x="6859" y="1"/>
                  </a:moveTo>
                  <a:cubicBezTo>
                    <a:pt x="4168" y="1"/>
                    <a:pt x="1977" y="2191"/>
                    <a:pt x="1977" y="4882"/>
                  </a:cubicBezTo>
                  <a:cubicBezTo>
                    <a:pt x="1977" y="6597"/>
                    <a:pt x="3454" y="8502"/>
                    <a:pt x="4597" y="9764"/>
                  </a:cubicBezTo>
                  <a:lnTo>
                    <a:pt x="2561" y="9764"/>
                  </a:lnTo>
                  <a:lnTo>
                    <a:pt x="1" y="13836"/>
                  </a:lnTo>
                  <a:lnTo>
                    <a:pt x="13693" y="13836"/>
                  </a:lnTo>
                  <a:lnTo>
                    <a:pt x="11145" y="9764"/>
                  </a:lnTo>
                  <a:lnTo>
                    <a:pt x="9121" y="9764"/>
                  </a:lnTo>
                  <a:cubicBezTo>
                    <a:pt x="10276" y="8502"/>
                    <a:pt x="11740" y="6597"/>
                    <a:pt x="11740" y="4882"/>
                  </a:cubicBezTo>
                  <a:cubicBezTo>
                    <a:pt x="11740" y="2191"/>
                    <a:pt x="9550" y="1"/>
                    <a:pt x="68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57" name="Google Shape;3857;p33"/>
          <p:cNvGrpSpPr/>
          <p:nvPr/>
        </p:nvGrpSpPr>
        <p:grpSpPr>
          <a:xfrm>
            <a:off x="142920" y="2747274"/>
            <a:ext cx="1140952" cy="1140843"/>
            <a:chOff x="-1791500" y="1705100"/>
            <a:chExt cx="1095700" cy="1095700"/>
          </a:xfrm>
        </p:grpSpPr>
        <p:sp>
          <p:nvSpPr>
            <p:cNvPr id="3858" name="Google Shape;3858;p33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9" name="Google Shape;3859;p33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0" name="Google Shape;3860;p33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1" name="Google Shape;3861;p33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2" name="Google Shape;3862;p33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3" name="Google Shape;3863;p33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4" name="Google Shape;3864;p33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5" name="Google Shape;3865;p33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6" name="Google Shape;3866;p33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7" name="Google Shape;3867;p33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8" name="Google Shape;3868;p33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9" name="Google Shape;3869;p33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0" name="Google Shape;3870;p33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1" name="Google Shape;3871;p33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2" name="Google Shape;3872;p33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3" name="Google Shape;3873;p33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4" name="Google Shape;3874;p33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5" name="Google Shape;3875;p33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76" name="Google Shape;3876;p33"/>
          <p:cNvGrpSpPr/>
          <p:nvPr/>
        </p:nvGrpSpPr>
        <p:grpSpPr>
          <a:xfrm>
            <a:off x="7860245" y="2747274"/>
            <a:ext cx="1140952" cy="1140843"/>
            <a:chOff x="-1791500" y="1705100"/>
            <a:chExt cx="1095700" cy="1095700"/>
          </a:xfrm>
        </p:grpSpPr>
        <p:sp>
          <p:nvSpPr>
            <p:cNvPr id="3877" name="Google Shape;3877;p33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8" name="Google Shape;3878;p33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9" name="Google Shape;3879;p33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0" name="Google Shape;3880;p33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1" name="Google Shape;3881;p33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2" name="Google Shape;3882;p33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3" name="Google Shape;3883;p33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4" name="Google Shape;3884;p33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5" name="Google Shape;3885;p33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6" name="Google Shape;3886;p33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7" name="Google Shape;3887;p33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8" name="Google Shape;3888;p33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9" name="Google Shape;3889;p33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0" name="Google Shape;3890;p33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1" name="Google Shape;3891;p33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2" name="Google Shape;3892;p33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3" name="Google Shape;3893;p33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4" name="Google Shape;3894;p33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FFBAABE-3914-584C-9A07-FDCB95CE6A2E}"/>
              </a:ext>
            </a:extLst>
          </p:cNvPr>
          <p:cNvSpPr/>
          <p:nvPr/>
        </p:nvSpPr>
        <p:spPr>
          <a:xfrm>
            <a:off x="2271182" y="2747274"/>
            <a:ext cx="1847515" cy="13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287655" algn="l"/>
              </a:tabLs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Kiểm tra, nhận biết các lỗi về dàn ý.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DEC09ED-8A89-7741-AC70-1D525E1780A4}"/>
              </a:ext>
            </a:extLst>
          </p:cNvPr>
          <p:cNvSpPr/>
          <p:nvPr/>
        </p:nvSpPr>
        <p:spPr>
          <a:xfrm>
            <a:off x="4474549" y="2646165"/>
            <a:ext cx="34935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Kiểm tra, nhận biết các lỗi về hình thức (chính tả, ngữ pháp, dùng từ, liên kết đoạn,...). Chỉnh sửa các lỗi đó trong bài viết.</a:t>
            </a:r>
            <a:r>
              <a:rPr lang="x-none" sz="24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8" name="Google Shape;4078;p39"/>
          <p:cNvSpPr/>
          <p:nvPr/>
        </p:nvSpPr>
        <p:spPr>
          <a:xfrm>
            <a:off x="3458525" y="3213300"/>
            <a:ext cx="4972200" cy="1390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9" name="Google Shape;4079;p39"/>
          <p:cNvSpPr txBox="1">
            <a:spLocks noGrp="1"/>
          </p:cNvSpPr>
          <p:nvPr>
            <p:ph type="body" idx="1"/>
          </p:nvPr>
        </p:nvSpPr>
        <p:spPr>
          <a:xfrm>
            <a:off x="3928875" y="3385275"/>
            <a:ext cx="4031400" cy="10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9" name="Google Shape;3919;p35"/>
          <p:cNvSpPr/>
          <p:nvPr/>
        </p:nvSpPr>
        <p:spPr>
          <a:xfrm>
            <a:off x="1432025" y="1285350"/>
            <a:ext cx="6279900" cy="2572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0" name="Google Shape;3920;p35"/>
          <p:cNvSpPr txBox="1">
            <a:spLocks noGrp="1"/>
          </p:cNvSpPr>
          <p:nvPr>
            <p:ph type="title"/>
          </p:nvPr>
        </p:nvSpPr>
        <p:spPr>
          <a:xfrm>
            <a:off x="1958004" y="1555800"/>
            <a:ext cx="5228433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Viết bài văn về một trong các hiện tượng học đường như:</a:t>
            </a:r>
            <a:r>
              <a:rPr lang="vi-VN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hiện tượng HS chơi trò chơi điện tử, hiện tượng HS đam mê thần tượng, hiện tượng HS không chú tâm vào học tập,…</a:t>
            </a:r>
            <a:endParaRPr lang="x-none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21" name="Google Shape;3921;p35"/>
          <p:cNvSpPr/>
          <p:nvPr/>
        </p:nvSpPr>
        <p:spPr>
          <a:xfrm>
            <a:off x="1927961" y="23020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35"/>
          <p:cNvSpPr/>
          <p:nvPr/>
        </p:nvSpPr>
        <p:spPr>
          <a:xfrm>
            <a:off x="1655550" y="2499975"/>
            <a:ext cx="150000" cy="1500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3" name="Google Shape;3923;p35"/>
          <p:cNvSpPr/>
          <p:nvPr/>
        </p:nvSpPr>
        <p:spPr>
          <a:xfrm flipH="1">
            <a:off x="6703700" y="23020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4" name="Google Shape;3924;p35"/>
          <p:cNvSpPr/>
          <p:nvPr/>
        </p:nvSpPr>
        <p:spPr>
          <a:xfrm flipH="1">
            <a:off x="7338889" y="2499975"/>
            <a:ext cx="150000" cy="1500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12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ấu hiệu nhận biết người nghiện game | Vinmec">
            <a:extLst>
              <a:ext uri="{FF2B5EF4-FFF2-40B4-BE49-F238E27FC236}">
                <a16:creationId xmlns:a16="http://schemas.microsoft.com/office/drawing/2014/main" xmlns="" id="{9B5F5E4B-6A98-8E4F-A565-ADA959ABD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0"/>
            <a:ext cx="818356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1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uy nghĩ về tác hại của việc cuồng thần tượng quá mức của giới trẻ ngày nay  - Theki.vn">
            <a:extLst>
              <a:ext uri="{FF2B5EF4-FFF2-40B4-BE49-F238E27FC236}">
                <a16:creationId xmlns:a16="http://schemas.microsoft.com/office/drawing/2014/main" xmlns="" id="{F9E597E4-3EF4-9F40-80DD-A9CA2561F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146050"/>
            <a:ext cx="85979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51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LƯỜI HỌC HAM CHƠI ▻ Phim Hoạt Hình | Truyện Cổ Tích | Khoảnh Khắc Kỳ Diệu  2019 | Phim Hay 2019 - YouTube">
            <a:extLst>
              <a:ext uri="{FF2B5EF4-FFF2-40B4-BE49-F238E27FC236}">
                <a16:creationId xmlns:a16="http://schemas.microsoft.com/office/drawing/2014/main" xmlns="" id="{B8F739A5-8B9E-0F44-8C7D-6D43F3ACE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97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4" name="Google Shape;4314;p46"/>
          <p:cNvSpPr/>
          <p:nvPr/>
        </p:nvSpPr>
        <p:spPr>
          <a:xfrm rot="5400000">
            <a:off x="427200" y="1789025"/>
            <a:ext cx="2907000" cy="2334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5" name="Google Shape;4315;p46"/>
          <p:cNvSpPr/>
          <p:nvPr/>
        </p:nvSpPr>
        <p:spPr>
          <a:xfrm rot="5400000">
            <a:off x="3118494" y="1789025"/>
            <a:ext cx="2907000" cy="2334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6" name="Google Shape;4316;p46"/>
          <p:cNvSpPr/>
          <p:nvPr/>
        </p:nvSpPr>
        <p:spPr>
          <a:xfrm rot="5400000">
            <a:off x="5809788" y="1789025"/>
            <a:ext cx="2907000" cy="23346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7" name="Google Shape;4317;p46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9" name="Google Shape;4319;p46"/>
          <p:cNvSpPr txBox="1">
            <a:spLocks noGrp="1"/>
          </p:cNvSpPr>
          <p:nvPr>
            <p:ph type="subTitle" idx="2"/>
          </p:nvPr>
        </p:nvSpPr>
        <p:spPr>
          <a:xfrm>
            <a:off x="901656" y="2251949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20" name="Google Shape;4320;p46"/>
          <p:cNvSpPr txBox="1">
            <a:spLocks noGrp="1"/>
          </p:cNvSpPr>
          <p:nvPr>
            <p:ph type="subTitle" idx="4"/>
          </p:nvPr>
        </p:nvSpPr>
        <p:spPr>
          <a:xfrm>
            <a:off x="3592950" y="2251950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22" name="Google Shape;4322;p46"/>
          <p:cNvSpPr txBox="1">
            <a:spLocks noGrp="1"/>
          </p:cNvSpPr>
          <p:nvPr>
            <p:ph type="subTitle" idx="6"/>
          </p:nvPr>
        </p:nvSpPr>
        <p:spPr>
          <a:xfrm>
            <a:off x="6284244" y="2251950"/>
            <a:ext cx="19581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24" name="Google Shape;4324;p46"/>
          <p:cNvSpPr/>
          <p:nvPr/>
        </p:nvSpPr>
        <p:spPr>
          <a:xfrm>
            <a:off x="1708225" y="3787350"/>
            <a:ext cx="344910" cy="362767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25" name="Google Shape;4325;p46"/>
          <p:cNvSpPr/>
          <p:nvPr/>
        </p:nvSpPr>
        <p:spPr>
          <a:xfrm>
            <a:off x="4399548" y="3787363"/>
            <a:ext cx="344910" cy="362767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26" name="Google Shape;4326;p46"/>
          <p:cNvSpPr/>
          <p:nvPr/>
        </p:nvSpPr>
        <p:spPr>
          <a:xfrm>
            <a:off x="7090838" y="3787363"/>
            <a:ext cx="344910" cy="362767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27" name="Google Shape;4327;p46"/>
          <p:cNvGrpSpPr/>
          <p:nvPr/>
        </p:nvGrpSpPr>
        <p:grpSpPr>
          <a:xfrm>
            <a:off x="1708014" y="1931226"/>
            <a:ext cx="344991" cy="248316"/>
            <a:chOff x="8071806" y="2301076"/>
            <a:chExt cx="631968" cy="454875"/>
          </a:xfrm>
        </p:grpSpPr>
        <p:sp>
          <p:nvSpPr>
            <p:cNvPr id="4328" name="Google Shape;4328;p4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29" name="Google Shape;4329;p4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0" name="Google Shape;4330;p4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31" name="Google Shape;4331;p46"/>
          <p:cNvGrpSpPr/>
          <p:nvPr/>
        </p:nvGrpSpPr>
        <p:grpSpPr>
          <a:xfrm>
            <a:off x="4399501" y="1931226"/>
            <a:ext cx="344991" cy="248316"/>
            <a:chOff x="8071806" y="2301076"/>
            <a:chExt cx="631968" cy="454875"/>
          </a:xfrm>
        </p:grpSpPr>
        <p:sp>
          <p:nvSpPr>
            <p:cNvPr id="4332" name="Google Shape;4332;p4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3" name="Google Shape;4333;p4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4" name="Google Shape;4334;p4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35" name="Google Shape;4335;p46"/>
          <p:cNvGrpSpPr/>
          <p:nvPr/>
        </p:nvGrpSpPr>
        <p:grpSpPr>
          <a:xfrm>
            <a:off x="7091001" y="1931226"/>
            <a:ext cx="344991" cy="248316"/>
            <a:chOff x="8071806" y="2301076"/>
            <a:chExt cx="631968" cy="454875"/>
          </a:xfrm>
        </p:grpSpPr>
        <p:sp>
          <p:nvSpPr>
            <p:cNvPr id="4336" name="Google Shape;4336;p46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7" name="Google Shape;4337;p46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8" name="Google Shape;4338;p46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1" name="Google Shape;4441;p48"/>
          <p:cNvSpPr/>
          <p:nvPr/>
        </p:nvSpPr>
        <p:spPr>
          <a:xfrm>
            <a:off x="867825" y="1385400"/>
            <a:ext cx="7408500" cy="21225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3" name="Google Shape;4443;p48"/>
          <p:cNvSpPr/>
          <p:nvPr/>
        </p:nvSpPr>
        <p:spPr>
          <a:xfrm>
            <a:off x="1742825" y="3250200"/>
            <a:ext cx="5658300" cy="5079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5" name="Google Shape;4445;p48"/>
          <p:cNvSpPr/>
          <p:nvPr/>
        </p:nvSpPr>
        <p:spPr>
          <a:xfrm>
            <a:off x="1144111" y="21769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6" name="Google Shape;4446;p48"/>
          <p:cNvSpPr/>
          <p:nvPr/>
        </p:nvSpPr>
        <p:spPr>
          <a:xfrm>
            <a:off x="7487061" y="2176987"/>
            <a:ext cx="512779" cy="539326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xmlns="" id="{EFE589C9-BEC2-CC4B-99A3-DC0541344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25" y="1439963"/>
            <a:ext cx="6921500" cy="2552700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Vấn đề chiếm dụng đất đai: Từ thế giới đến Việt Nam - Redsvn.net">
            <a:extLst>
              <a:ext uri="{FF2B5EF4-FFF2-40B4-BE49-F238E27FC236}">
                <a16:creationId xmlns:a16="http://schemas.microsoft.com/office/drawing/2014/main" xmlns="" id="{BEE0C46E-24BA-AA4F-8809-2EDD9D720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0"/>
            <a:ext cx="77184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13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Note ngay kinh nghiệm tiết kiệm điện không phải bạn nào cũng biết">
            <a:extLst>
              <a:ext uri="{FF2B5EF4-FFF2-40B4-BE49-F238E27FC236}">
                <a16:creationId xmlns:a16="http://schemas.microsoft.com/office/drawing/2014/main" xmlns="" id="{7C8DB7DB-CED9-E649-8A0E-ECDB7CE9F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83" y="-1557"/>
            <a:ext cx="8134185" cy="51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9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Nỗi lo ô nhiễm rác thải nhựa thời Covid-19 - Pháp Luật Môi Trường Điện Tử">
            <a:extLst>
              <a:ext uri="{FF2B5EF4-FFF2-40B4-BE49-F238E27FC236}">
                <a16:creationId xmlns:a16="http://schemas.microsoft.com/office/drawing/2014/main" xmlns="" id="{9C06D00A-B291-DE42-A5FD-E539D83A4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0"/>
            <a:ext cx="77152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90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5" name="Google Shape;3815;p32"/>
          <p:cNvSpPr txBox="1">
            <a:spLocks noGrp="1"/>
          </p:cNvSpPr>
          <p:nvPr>
            <p:ph type="title"/>
          </p:nvPr>
        </p:nvSpPr>
        <p:spPr>
          <a:xfrm>
            <a:off x="1858175" y="2825598"/>
            <a:ext cx="5427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17" name="Google Shape;3817;p32"/>
          <p:cNvGrpSpPr/>
          <p:nvPr/>
        </p:nvGrpSpPr>
        <p:grpSpPr>
          <a:xfrm>
            <a:off x="3700751" y="963804"/>
            <a:ext cx="1742492" cy="1742492"/>
            <a:chOff x="-1791500" y="1705100"/>
            <a:chExt cx="1095700" cy="1095700"/>
          </a:xfrm>
        </p:grpSpPr>
        <p:sp>
          <p:nvSpPr>
            <p:cNvPr id="3818" name="Google Shape;3818;p32"/>
            <p:cNvSpPr/>
            <p:nvPr/>
          </p:nvSpPr>
          <p:spPr>
            <a:xfrm>
              <a:off x="-1791500" y="1705100"/>
              <a:ext cx="1095700" cy="1095700"/>
            </a:xfrm>
            <a:custGeom>
              <a:avLst/>
              <a:gdLst/>
              <a:ahLst/>
              <a:cxnLst/>
              <a:rect l="l" t="t" r="r" b="b"/>
              <a:pathLst>
                <a:path w="43828" h="43828" extrusionOk="0">
                  <a:moveTo>
                    <a:pt x="13276" y="1"/>
                  </a:moveTo>
                  <a:cubicBezTo>
                    <a:pt x="12990" y="1"/>
                    <a:pt x="12740" y="108"/>
                    <a:pt x="12538" y="310"/>
                  </a:cubicBezTo>
                  <a:lnTo>
                    <a:pt x="310" y="12538"/>
                  </a:lnTo>
                  <a:cubicBezTo>
                    <a:pt x="119" y="12728"/>
                    <a:pt x="0" y="12990"/>
                    <a:pt x="0" y="13276"/>
                  </a:cubicBezTo>
                  <a:lnTo>
                    <a:pt x="0" y="30552"/>
                  </a:lnTo>
                  <a:cubicBezTo>
                    <a:pt x="0" y="30838"/>
                    <a:pt x="107" y="31088"/>
                    <a:pt x="310" y="31302"/>
                  </a:cubicBezTo>
                  <a:lnTo>
                    <a:pt x="12538" y="43518"/>
                  </a:lnTo>
                  <a:cubicBezTo>
                    <a:pt x="12728" y="43708"/>
                    <a:pt x="12990" y="43827"/>
                    <a:pt x="13276" y="43827"/>
                  </a:cubicBezTo>
                  <a:lnTo>
                    <a:pt x="30552" y="43827"/>
                  </a:lnTo>
                  <a:cubicBezTo>
                    <a:pt x="30837" y="43827"/>
                    <a:pt x="31088" y="43732"/>
                    <a:pt x="31302" y="43518"/>
                  </a:cubicBezTo>
                  <a:lnTo>
                    <a:pt x="43518" y="31302"/>
                  </a:lnTo>
                  <a:cubicBezTo>
                    <a:pt x="43708" y="31112"/>
                    <a:pt x="43827" y="30838"/>
                    <a:pt x="43827" y="30552"/>
                  </a:cubicBezTo>
                  <a:lnTo>
                    <a:pt x="43827" y="13276"/>
                  </a:lnTo>
                  <a:lnTo>
                    <a:pt x="43815" y="13276"/>
                  </a:lnTo>
                  <a:cubicBezTo>
                    <a:pt x="43815" y="12990"/>
                    <a:pt x="43708" y="12740"/>
                    <a:pt x="43506" y="12538"/>
                  </a:cubicBezTo>
                  <a:lnTo>
                    <a:pt x="31278" y="310"/>
                  </a:lnTo>
                  <a:cubicBezTo>
                    <a:pt x="31088" y="120"/>
                    <a:pt x="30826" y="1"/>
                    <a:pt x="30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19" name="Google Shape;3819;p32"/>
            <p:cNvSpPr/>
            <p:nvPr/>
          </p:nvSpPr>
          <p:spPr>
            <a:xfrm>
              <a:off x="-1568850" y="2412925"/>
              <a:ext cx="168775" cy="168800"/>
            </a:xfrm>
            <a:custGeom>
              <a:avLst/>
              <a:gdLst/>
              <a:ahLst/>
              <a:cxnLst/>
              <a:rect l="l" t="t" r="r" b="b"/>
              <a:pathLst>
                <a:path w="6751" h="6752" extrusionOk="0">
                  <a:moveTo>
                    <a:pt x="1977" y="1"/>
                  </a:moveTo>
                  <a:lnTo>
                    <a:pt x="0" y="6751"/>
                  </a:lnTo>
                  <a:lnTo>
                    <a:pt x="6751" y="4775"/>
                  </a:lnTo>
                  <a:lnTo>
                    <a:pt x="5072" y="1679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0" name="Google Shape;3820;p32"/>
            <p:cNvSpPr/>
            <p:nvPr/>
          </p:nvSpPr>
          <p:spPr>
            <a:xfrm>
              <a:off x="-1705475" y="2166775"/>
              <a:ext cx="178900" cy="169075"/>
            </a:xfrm>
            <a:custGeom>
              <a:avLst/>
              <a:gdLst/>
              <a:ahLst/>
              <a:cxnLst/>
              <a:rect l="l" t="t" r="r" b="b"/>
              <a:pathLst>
                <a:path w="7156" h="6763" extrusionOk="0">
                  <a:moveTo>
                    <a:pt x="6180" y="0"/>
                  </a:moveTo>
                  <a:lnTo>
                    <a:pt x="0" y="3382"/>
                  </a:lnTo>
                  <a:lnTo>
                    <a:pt x="6180" y="6763"/>
                  </a:lnTo>
                  <a:lnTo>
                    <a:pt x="7156" y="3382"/>
                  </a:lnTo>
                  <a:lnTo>
                    <a:pt x="61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1" name="Google Shape;3821;p32"/>
            <p:cNvSpPr/>
            <p:nvPr/>
          </p:nvSpPr>
          <p:spPr>
            <a:xfrm>
              <a:off x="-1568850" y="1921200"/>
              <a:ext cx="168775" cy="169100"/>
            </a:xfrm>
            <a:custGeom>
              <a:avLst/>
              <a:gdLst/>
              <a:ahLst/>
              <a:cxnLst/>
              <a:rect l="l" t="t" r="r" b="b"/>
              <a:pathLst>
                <a:path w="6751" h="6764" extrusionOk="0">
                  <a:moveTo>
                    <a:pt x="0" y="1"/>
                  </a:moveTo>
                  <a:lnTo>
                    <a:pt x="1977" y="6763"/>
                  </a:lnTo>
                  <a:lnTo>
                    <a:pt x="5072" y="5061"/>
                  </a:lnTo>
                  <a:lnTo>
                    <a:pt x="6751" y="1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2" name="Google Shape;3822;p32"/>
            <p:cNvSpPr/>
            <p:nvPr/>
          </p:nvSpPr>
          <p:spPr>
            <a:xfrm>
              <a:off x="-1560525" y="1757500"/>
              <a:ext cx="277450" cy="166400"/>
            </a:xfrm>
            <a:custGeom>
              <a:avLst/>
              <a:gdLst/>
              <a:ahLst/>
              <a:cxnLst/>
              <a:rect l="l" t="t" r="r" b="b"/>
              <a:pathLst>
                <a:path w="11098" h="6656" extrusionOk="0">
                  <a:moveTo>
                    <a:pt x="4465" y="0"/>
                  </a:moveTo>
                  <a:lnTo>
                    <a:pt x="1" y="4465"/>
                  </a:lnTo>
                  <a:lnTo>
                    <a:pt x="7442" y="6656"/>
                  </a:lnTo>
                  <a:lnTo>
                    <a:pt x="110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3" name="Google Shape;3823;p32"/>
            <p:cNvSpPr/>
            <p:nvPr/>
          </p:nvSpPr>
          <p:spPr>
            <a:xfrm>
              <a:off x="-1738525" y="1929525"/>
              <a:ext cx="172075" cy="280425"/>
            </a:xfrm>
            <a:custGeom>
              <a:avLst/>
              <a:gdLst/>
              <a:ahLst/>
              <a:cxnLst/>
              <a:rect l="l" t="t" r="r" b="b"/>
              <a:pathLst>
                <a:path w="6883" h="11217" extrusionOk="0">
                  <a:moveTo>
                    <a:pt x="4715" y="1"/>
                  </a:moveTo>
                  <a:lnTo>
                    <a:pt x="1" y="4728"/>
                  </a:lnTo>
                  <a:lnTo>
                    <a:pt x="1" y="11217"/>
                  </a:lnTo>
                  <a:lnTo>
                    <a:pt x="6882" y="7454"/>
                  </a:lnTo>
                  <a:lnTo>
                    <a:pt x="47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4" name="Google Shape;3824;p32"/>
            <p:cNvSpPr/>
            <p:nvPr/>
          </p:nvSpPr>
          <p:spPr>
            <a:xfrm>
              <a:off x="-1738525" y="2292675"/>
              <a:ext cx="172075" cy="282800"/>
            </a:xfrm>
            <a:custGeom>
              <a:avLst/>
              <a:gdLst/>
              <a:ahLst/>
              <a:cxnLst/>
              <a:rect l="l" t="t" r="r" b="b"/>
              <a:pathLst>
                <a:path w="6883" h="11312" extrusionOk="0">
                  <a:moveTo>
                    <a:pt x="1" y="0"/>
                  </a:moveTo>
                  <a:lnTo>
                    <a:pt x="1" y="6608"/>
                  </a:lnTo>
                  <a:lnTo>
                    <a:pt x="4680" y="11311"/>
                  </a:lnTo>
                  <a:lnTo>
                    <a:pt x="6882" y="37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5" name="Google Shape;3825;p32"/>
            <p:cNvSpPr/>
            <p:nvPr/>
          </p:nvSpPr>
          <p:spPr>
            <a:xfrm>
              <a:off x="-1562600" y="2579025"/>
              <a:ext cx="281000" cy="169100"/>
            </a:xfrm>
            <a:custGeom>
              <a:avLst/>
              <a:gdLst/>
              <a:ahLst/>
              <a:cxnLst/>
              <a:rect l="l" t="t" r="r" b="b"/>
              <a:pathLst>
                <a:path w="11240" h="6764" extrusionOk="0">
                  <a:moveTo>
                    <a:pt x="7525" y="0"/>
                  </a:moveTo>
                  <a:lnTo>
                    <a:pt x="0" y="2203"/>
                  </a:lnTo>
                  <a:lnTo>
                    <a:pt x="4548" y="6763"/>
                  </a:lnTo>
                  <a:lnTo>
                    <a:pt x="11240" y="6763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6" name="Google Shape;3826;p32"/>
            <p:cNvSpPr/>
            <p:nvPr/>
          </p:nvSpPr>
          <p:spPr>
            <a:xfrm>
              <a:off x="-911050" y="1937275"/>
              <a:ext cx="162850" cy="267625"/>
            </a:xfrm>
            <a:custGeom>
              <a:avLst/>
              <a:gdLst/>
              <a:ahLst/>
              <a:cxnLst/>
              <a:rect l="l" t="t" r="r" b="b"/>
              <a:pathLst>
                <a:path w="6514" h="10705" extrusionOk="0">
                  <a:moveTo>
                    <a:pt x="2096" y="0"/>
                  </a:moveTo>
                  <a:lnTo>
                    <a:pt x="1" y="7144"/>
                  </a:lnTo>
                  <a:lnTo>
                    <a:pt x="6514" y="10704"/>
                  </a:lnTo>
                  <a:lnTo>
                    <a:pt x="6514" y="4418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7" name="Google Shape;3827;p32"/>
            <p:cNvSpPr/>
            <p:nvPr/>
          </p:nvSpPr>
          <p:spPr>
            <a:xfrm>
              <a:off x="-1503975" y="1986100"/>
              <a:ext cx="531050" cy="531325"/>
            </a:xfrm>
            <a:custGeom>
              <a:avLst/>
              <a:gdLst/>
              <a:ahLst/>
              <a:cxnLst/>
              <a:rect l="l" t="t" r="r" b="b"/>
              <a:pathLst>
                <a:path w="21242" h="21253" extrusionOk="0">
                  <a:moveTo>
                    <a:pt x="6228" y="0"/>
                  </a:moveTo>
                  <a:lnTo>
                    <a:pt x="4168" y="3751"/>
                  </a:lnTo>
                  <a:cubicBezTo>
                    <a:pt x="4061" y="3929"/>
                    <a:pt x="3930" y="4072"/>
                    <a:pt x="3751" y="4167"/>
                  </a:cubicBezTo>
                  <a:lnTo>
                    <a:pt x="1" y="6215"/>
                  </a:lnTo>
                  <a:lnTo>
                    <a:pt x="1203" y="10323"/>
                  </a:lnTo>
                  <a:cubicBezTo>
                    <a:pt x="1263" y="10501"/>
                    <a:pt x="1263" y="10716"/>
                    <a:pt x="1203" y="10906"/>
                  </a:cubicBezTo>
                  <a:lnTo>
                    <a:pt x="1" y="15014"/>
                  </a:lnTo>
                  <a:lnTo>
                    <a:pt x="3751" y="17062"/>
                  </a:lnTo>
                  <a:cubicBezTo>
                    <a:pt x="3930" y="17169"/>
                    <a:pt x="4085" y="17312"/>
                    <a:pt x="4168" y="17490"/>
                  </a:cubicBezTo>
                  <a:lnTo>
                    <a:pt x="6228" y="21253"/>
                  </a:lnTo>
                  <a:lnTo>
                    <a:pt x="10335" y="20038"/>
                  </a:lnTo>
                  <a:cubicBezTo>
                    <a:pt x="10425" y="20014"/>
                    <a:pt x="10520" y="20003"/>
                    <a:pt x="10617" y="20003"/>
                  </a:cubicBezTo>
                  <a:cubicBezTo>
                    <a:pt x="10713" y="20003"/>
                    <a:pt x="10812" y="20014"/>
                    <a:pt x="10907" y="20038"/>
                  </a:cubicBezTo>
                  <a:lnTo>
                    <a:pt x="15015" y="21253"/>
                  </a:lnTo>
                  <a:lnTo>
                    <a:pt x="17074" y="17490"/>
                  </a:lnTo>
                  <a:cubicBezTo>
                    <a:pt x="17181" y="17312"/>
                    <a:pt x="17312" y="17157"/>
                    <a:pt x="17491" y="17074"/>
                  </a:cubicBezTo>
                  <a:lnTo>
                    <a:pt x="21241" y="15014"/>
                  </a:lnTo>
                  <a:lnTo>
                    <a:pt x="20039" y="10906"/>
                  </a:lnTo>
                  <a:cubicBezTo>
                    <a:pt x="19979" y="10728"/>
                    <a:pt x="19979" y="10513"/>
                    <a:pt x="20039" y="10323"/>
                  </a:cubicBezTo>
                  <a:lnTo>
                    <a:pt x="21241" y="6215"/>
                  </a:lnTo>
                  <a:lnTo>
                    <a:pt x="17491" y="4167"/>
                  </a:lnTo>
                  <a:cubicBezTo>
                    <a:pt x="17312" y="4060"/>
                    <a:pt x="17170" y="3929"/>
                    <a:pt x="17074" y="3751"/>
                  </a:cubicBezTo>
                  <a:lnTo>
                    <a:pt x="15015" y="0"/>
                  </a:lnTo>
                  <a:lnTo>
                    <a:pt x="10907" y="1203"/>
                  </a:lnTo>
                  <a:cubicBezTo>
                    <a:pt x="10818" y="1232"/>
                    <a:pt x="10722" y="1247"/>
                    <a:pt x="10626" y="1247"/>
                  </a:cubicBezTo>
                  <a:cubicBezTo>
                    <a:pt x="10529" y="1247"/>
                    <a:pt x="10431" y="1232"/>
                    <a:pt x="10335" y="1203"/>
                  </a:cubicBezTo>
                  <a:lnTo>
                    <a:pt x="62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8" name="Google Shape;3828;p32"/>
            <p:cNvSpPr/>
            <p:nvPr/>
          </p:nvSpPr>
          <p:spPr>
            <a:xfrm>
              <a:off x="-1077425" y="2412925"/>
              <a:ext cx="168800" cy="168800"/>
            </a:xfrm>
            <a:custGeom>
              <a:avLst/>
              <a:gdLst/>
              <a:ahLst/>
              <a:cxnLst/>
              <a:rect l="l" t="t" r="r" b="b"/>
              <a:pathLst>
                <a:path w="6752" h="6752" extrusionOk="0">
                  <a:moveTo>
                    <a:pt x="4775" y="1"/>
                  </a:moveTo>
                  <a:lnTo>
                    <a:pt x="1691" y="1679"/>
                  </a:lnTo>
                  <a:lnTo>
                    <a:pt x="0" y="4775"/>
                  </a:lnTo>
                  <a:lnTo>
                    <a:pt x="6751" y="6751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9" name="Google Shape;3829;p32"/>
            <p:cNvSpPr/>
            <p:nvPr/>
          </p:nvSpPr>
          <p:spPr>
            <a:xfrm>
              <a:off x="-1323000" y="253912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1001"/>
                  </a:lnTo>
                  <a:lnTo>
                    <a:pt x="3382" y="7180"/>
                  </a:lnTo>
                  <a:lnTo>
                    <a:pt x="6752" y="1001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0" name="Google Shape;3830;p32"/>
            <p:cNvSpPr/>
            <p:nvPr/>
          </p:nvSpPr>
          <p:spPr>
            <a:xfrm>
              <a:off x="-1323000" y="1784275"/>
              <a:ext cx="168800" cy="179525"/>
            </a:xfrm>
            <a:custGeom>
              <a:avLst/>
              <a:gdLst/>
              <a:ahLst/>
              <a:cxnLst/>
              <a:rect l="l" t="t" r="r" b="b"/>
              <a:pathLst>
                <a:path w="6752" h="7181" extrusionOk="0">
                  <a:moveTo>
                    <a:pt x="3382" y="1"/>
                  </a:moveTo>
                  <a:lnTo>
                    <a:pt x="1" y="6180"/>
                  </a:lnTo>
                  <a:lnTo>
                    <a:pt x="3382" y="7180"/>
                  </a:lnTo>
                  <a:lnTo>
                    <a:pt x="6752" y="6180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1" name="Google Shape;3831;p32"/>
            <p:cNvSpPr/>
            <p:nvPr/>
          </p:nvSpPr>
          <p:spPr>
            <a:xfrm>
              <a:off x="-1077425" y="1921200"/>
              <a:ext cx="168800" cy="169100"/>
            </a:xfrm>
            <a:custGeom>
              <a:avLst/>
              <a:gdLst/>
              <a:ahLst/>
              <a:cxnLst/>
              <a:rect l="l" t="t" r="r" b="b"/>
              <a:pathLst>
                <a:path w="6752" h="6764" extrusionOk="0">
                  <a:moveTo>
                    <a:pt x="6751" y="1"/>
                  </a:moveTo>
                  <a:lnTo>
                    <a:pt x="0" y="1989"/>
                  </a:lnTo>
                  <a:lnTo>
                    <a:pt x="1691" y="5061"/>
                  </a:lnTo>
                  <a:lnTo>
                    <a:pt x="4775" y="6763"/>
                  </a:lnTo>
                  <a:lnTo>
                    <a:pt x="6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2" name="Google Shape;3832;p32"/>
            <p:cNvSpPr/>
            <p:nvPr/>
          </p:nvSpPr>
          <p:spPr>
            <a:xfrm>
              <a:off x="-950925" y="2166775"/>
              <a:ext cx="179225" cy="169075"/>
            </a:xfrm>
            <a:custGeom>
              <a:avLst/>
              <a:gdLst/>
              <a:ahLst/>
              <a:cxnLst/>
              <a:rect l="l" t="t" r="r" b="b"/>
              <a:pathLst>
                <a:path w="7169" h="6763" extrusionOk="0">
                  <a:moveTo>
                    <a:pt x="1001" y="0"/>
                  </a:moveTo>
                  <a:lnTo>
                    <a:pt x="1" y="3382"/>
                  </a:lnTo>
                  <a:lnTo>
                    <a:pt x="1001" y="6763"/>
                  </a:lnTo>
                  <a:lnTo>
                    <a:pt x="7168" y="3382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3" name="Google Shape;3833;p32"/>
            <p:cNvSpPr/>
            <p:nvPr/>
          </p:nvSpPr>
          <p:spPr>
            <a:xfrm>
              <a:off x="-1193800" y="1757500"/>
              <a:ext cx="269700" cy="166400"/>
            </a:xfrm>
            <a:custGeom>
              <a:avLst/>
              <a:gdLst/>
              <a:ahLst/>
              <a:cxnLst/>
              <a:rect l="l" t="t" r="r" b="b"/>
              <a:pathLst>
                <a:path w="10788" h="6656" extrusionOk="0">
                  <a:moveTo>
                    <a:pt x="0" y="0"/>
                  </a:moveTo>
                  <a:lnTo>
                    <a:pt x="3643" y="6656"/>
                  </a:lnTo>
                  <a:lnTo>
                    <a:pt x="10787" y="4560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4" name="Google Shape;3834;p32"/>
            <p:cNvSpPr/>
            <p:nvPr/>
          </p:nvSpPr>
          <p:spPr>
            <a:xfrm>
              <a:off x="-1195300" y="2579025"/>
              <a:ext cx="272975" cy="169100"/>
            </a:xfrm>
            <a:custGeom>
              <a:avLst/>
              <a:gdLst/>
              <a:ahLst/>
              <a:cxnLst/>
              <a:rect l="l" t="t" r="r" b="b"/>
              <a:pathLst>
                <a:path w="10919" h="6764" extrusionOk="0">
                  <a:moveTo>
                    <a:pt x="3703" y="0"/>
                  </a:moveTo>
                  <a:lnTo>
                    <a:pt x="1" y="6763"/>
                  </a:lnTo>
                  <a:lnTo>
                    <a:pt x="6275" y="6763"/>
                  </a:lnTo>
                  <a:lnTo>
                    <a:pt x="10919" y="2120"/>
                  </a:lnTo>
                  <a:lnTo>
                    <a:pt x="37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5" name="Google Shape;3835;p32"/>
            <p:cNvSpPr/>
            <p:nvPr/>
          </p:nvSpPr>
          <p:spPr>
            <a:xfrm>
              <a:off x="-911050" y="2298325"/>
              <a:ext cx="162850" cy="269700"/>
            </a:xfrm>
            <a:custGeom>
              <a:avLst/>
              <a:gdLst/>
              <a:ahLst/>
              <a:cxnLst/>
              <a:rect l="l" t="t" r="r" b="b"/>
              <a:pathLst>
                <a:path w="6514" h="10788" extrusionOk="0">
                  <a:moveTo>
                    <a:pt x="6514" y="1"/>
                  </a:moveTo>
                  <a:lnTo>
                    <a:pt x="1" y="3549"/>
                  </a:lnTo>
                  <a:lnTo>
                    <a:pt x="2108" y="10788"/>
                  </a:lnTo>
                  <a:lnTo>
                    <a:pt x="6514" y="6382"/>
                  </a:lnTo>
                  <a:lnTo>
                    <a:pt x="6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36" name="Google Shape;3836;p32"/>
          <p:cNvSpPr txBox="1">
            <a:spLocks noGrp="1"/>
          </p:cNvSpPr>
          <p:nvPr>
            <p:ph type="title" idx="2"/>
          </p:nvPr>
        </p:nvSpPr>
        <p:spPr>
          <a:xfrm>
            <a:off x="4203625" y="1605494"/>
            <a:ext cx="7368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7" name="Google Shape;3837;p32"/>
          <p:cNvSpPr/>
          <p:nvPr/>
        </p:nvSpPr>
        <p:spPr>
          <a:xfrm>
            <a:off x="713400" y="3014497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8" name="Google Shape;3838;p32"/>
          <p:cNvSpPr/>
          <p:nvPr/>
        </p:nvSpPr>
        <p:spPr>
          <a:xfrm>
            <a:off x="7382350" y="3014497"/>
            <a:ext cx="1048251" cy="1102521"/>
          </a:xfrm>
          <a:custGeom>
            <a:avLst/>
            <a:gdLst/>
            <a:ahLst/>
            <a:cxnLst/>
            <a:rect l="l" t="t" r="r" b="b"/>
            <a:pathLst>
              <a:path w="64379" h="67712" extrusionOk="0">
                <a:moveTo>
                  <a:pt x="32207" y="3430"/>
                </a:moveTo>
                <a:lnTo>
                  <a:pt x="34743" y="7121"/>
                </a:lnTo>
                <a:lnTo>
                  <a:pt x="32207" y="10812"/>
                </a:lnTo>
                <a:lnTo>
                  <a:pt x="29659" y="7121"/>
                </a:lnTo>
                <a:lnTo>
                  <a:pt x="32207" y="3430"/>
                </a:lnTo>
                <a:close/>
                <a:moveTo>
                  <a:pt x="35458" y="8168"/>
                </a:moveTo>
                <a:lnTo>
                  <a:pt x="38220" y="12169"/>
                </a:lnTo>
                <a:lnTo>
                  <a:pt x="32207" y="14122"/>
                </a:lnTo>
                <a:lnTo>
                  <a:pt x="26195" y="12169"/>
                </a:lnTo>
                <a:lnTo>
                  <a:pt x="28945" y="8168"/>
                </a:lnTo>
                <a:lnTo>
                  <a:pt x="32207" y="12895"/>
                </a:lnTo>
                <a:lnTo>
                  <a:pt x="35458" y="8168"/>
                </a:lnTo>
                <a:close/>
                <a:moveTo>
                  <a:pt x="14312" y="9240"/>
                </a:moveTo>
                <a:lnTo>
                  <a:pt x="18539" y="10728"/>
                </a:lnTo>
                <a:lnTo>
                  <a:pt x="18658" y="15205"/>
                </a:lnTo>
                <a:lnTo>
                  <a:pt x="14431" y="13717"/>
                </a:lnTo>
                <a:lnTo>
                  <a:pt x="14312" y="9240"/>
                </a:lnTo>
                <a:close/>
                <a:moveTo>
                  <a:pt x="50091" y="9240"/>
                </a:moveTo>
                <a:lnTo>
                  <a:pt x="49971" y="13717"/>
                </a:lnTo>
                <a:lnTo>
                  <a:pt x="45745" y="15205"/>
                </a:lnTo>
                <a:lnTo>
                  <a:pt x="45864" y="10728"/>
                </a:lnTo>
                <a:lnTo>
                  <a:pt x="50091" y="9240"/>
                </a:lnTo>
                <a:close/>
                <a:moveTo>
                  <a:pt x="26683" y="13574"/>
                </a:moveTo>
                <a:lnTo>
                  <a:pt x="30290" y="14741"/>
                </a:lnTo>
                <a:lnTo>
                  <a:pt x="27957" y="15503"/>
                </a:lnTo>
                <a:lnTo>
                  <a:pt x="26683" y="13574"/>
                </a:lnTo>
                <a:close/>
                <a:moveTo>
                  <a:pt x="37732" y="13574"/>
                </a:moveTo>
                <a:lnTo>
                  <a:pt x="36458" y="15503"/>
                </a:lnTo>
                <a:lnTo>
                  <a:pt x="34124" y="14741"/>
                </a:lnTo>
                <a:lnTo>
                  <a:pt x="37732" y="13574"/>
                </a:lnTo>
                <a:close/>
                <a:moveTo>
                  <a:pt x="25933" y="14598"/>
                </a:moveTo>
                <a:lnTo>
                  <a:pt x="26790" y="15872"/>
                </a:lnTo>
                <a:lnTo>
                  <a:pt x="26016" y="16134"/>
                </a:lnTo>
                <a:lnTo>
                  <a:pt x="25933" y="14598"/>
                </a:lnTo>
                <a:close/>
                <a:moveTo>
                  <a:pt x="38470" y="14598"/>
                </a:moveTo>
                <a:lnTo>
                  <a:pt x="38399" y="16134"/>
                </a:lnTo>
                <a:lnTo>
                  <a:pt x="37625" y="15872"/>
                </a:lnTo>
                <a:lnTo>
                  <a:pt x="38470" y="14598"/>
                </a:lnTo>
                <a:close/>
                <a:moveTo>
                  <a:pt x="24742" y="14181"/>
                </a:moveTo>
                <a:lnTo>
                  <a:pt x="24849" y="16503"/>
                </a:lnTo>
                <a:lnTo>
                  <a:pt x="22516" y="17265"/>
                </a:lnTo>
                <a:lnTo>
                  <a:pt x="24742" y="14181"/>
                </a:lnTo>
                <a:close/>
                <a:moveTo>
                  <a:pt x="39661" y="14193"/>
                </a:moveTo>
                <a:lnTo>
                  <a:pt x="41887" y="17277"/>
                </a:lnTo>
                <a:lnTo>
                  <a:pt x="41887" y="17277"/>
                </a:lnTo>
                <a:lnTo>
                  <a:pt x="39554" y="16515"/>
                </a:lnTo>
                <a:lnTo>
                  <a:pt x="39661" y="14193"/>
                </a:lnTo>
                <a:close/>
                <a:moveTo>
                  <a:pt x="19730" y="11157"/>
                </a:moveTo>
                <a:lnTo>
                  <a:pt x="24314" y="12764"/>
                </a:lnTo>
                <a:lnTo>
                  <a:pt x="20599" y="17884"/>
                </a:lnTo>
                <a:lnTo>
                  <a:pt x="14586" y="19837"/>
                </a:lnTo>
                <a:lnTo>
                  <a:pt x="14467" y="14979"/>
                </a:lnTo>
                <a:lnTo>
                  <a:pt x="19884" y="16908"/>
                </a:lnTo>
                <a:lnTo>
                  <a:pt x="19730" y="11157"/>
                </a:lnTo>
                <a:close/>
                <a:moveTo>
                  <a:pt x="44673" y="11157"/>
                </a:moveTo>
                <a:lnTo>
                  <a:pt x="44530" y="16908"/>
                </a:lnTo>
                <a:lnTo>
                  <a:pt x="44530" y="16908"/>
                </a:lnTo>
                <a:lnTo>
                  <a:pt x="49948" y="14979"/>
                </a:lnTo>
                <a:lnTo>
                  <a:pt x="49829" y="19837"/>
                </a:lnTo>
                <a:lnTo>
                  <a:pt x="43816" y="17884"/>
                </a:lnTo>
                <a:lnTo>
                  <a:pt x="40089" y="12764"/>
                </a:lnTo>
                <a:lnTo>
                  <a:pt x="44673" y="11157"/>
                </a:lnTo>
                <a:close/>
                <a:moveTo>
                  <a:pt x="31612" y="15550"/>
                </a:moveTo>
                <a:lnTo>
                  <a:pt x="31612" y="21039"/>
                </a:lnTo>
                <a:lnTo>
                  <a:pt x="28612" y="16515"/>
                </a:lnTo>
                <a:lnTo>
                  <a:pt x="31612" y="15550"/>
                </a:lnTo>
                <a:close/>
                <a:moveTo>
                  <a:pt x="32803" y="15550"/>
                </a:moveTo>
                <a:lnTo>
                  <a:pt x="35779" y="16515"/>
                </a:lnTo>
                <a:lnTo>
                  <a:pt x="32803" y="21039"/>
                </a:lnTo>
                <a:lnTo>
                  <a:pt x="32803" y="15550"/>
                </a:lnTo>
                <a:close/>
                <a:moveTo>
                  <a:pt x="19420" y="19503"/>
                </a:moveTo>
                <a:lnTo>
                  <a:pt x="17979" y="21503"/>
                </a:lnTo>
                <a:lnTo>
                  <a:pt x="15801" y="20682"/>
                </a:lnTo>
                <a:lnTo>
                  <a:pt x="19420" y="19503"/>
                </a:lnTo>
                <a:close/>
                <a:moveTo>
                  <a:pt x="44983" y="19503"/>
                </a:moveTo>
                <a:lnTo>
                  <a:pt x="48602" y="20682"/>
                </a:lnTo>
                <a:lnTo>
                  <a:pt x="46423" y="21503"/>
                </a:lnTo>
                <a:lnTo>
                  <a:pt x="44983" y="19503"/>
                </a:lnTo>
                <a:close/>
                <a:moveTo>
                  <a:pt x="15801" y="21944"/>
                </a:moveTo>
                <a:lnTo>
                  <a:pt x="17241" y="22480"/>
                </a:lnTo>
                <a:lnTo>
                  <a:pt x="16765" y="23158"/>
                </a:lnTo>
                <a:lnTo>
                  <a:pt x="15801" y="21944"/>
                </a:lnTo>
                <a:close/>
                <a:moveTo>
                  <a:pt x="24909" y="17741"/>
                </a:moveTo>
                <a:lnTo>
                  <a:pt x="25147" y="23158"/>
                </a:lnTo>
                <a:lnTo>
                  <a:pt x="21920" y="18705"/>
                </a:lnTo>
                <a:lnTo>
                  <a:pt x="24909" y="17741"/>
                </a:lnTo>
                <a:close/>
                <a:moveTo>
                  <a:pt x="39506" y="17741"/>
                </a:moveTo>
                <a:lnTo>
                  <a:pt x="42506" y="18705"/>
                </a:lnTo>
                <a:lnTo>
                  <a:pt x="39268" y="23158"/>
                </a:lnTo>
                <a:lnTo>
                  <a:pt x="39506" y="17741"/>
                </a:lnTo>
                <a:close/>
                <a:moveTo>
                  <a:pt x="48602" y="21944"/>
                </a:moveTo>
                <a:lnTo>
                  <a:pt x="47638" y="23158"/>
                </a:lnTo>
                <a:lnTo>
                  <a:pt x="47162" y="22480"/>
                </a:lnTo>
                <a:lnTo>
                  <a:pt x="48602" y="21944"/>
                </a:lnTo>
                <a:close/>
                <a:moveTo>
                  <a:pt x="20968" y="19384"/>
                </a:moveTo>
                <a:lnTo>
                  <a:pt x="24194" y="23837"/>
                </a:lnTo>
                <a:lnTo>
                  <a:pt x="19122" y="21932"/>
                </a:lnTo>
                <a:lnTo>
                  <a:pt x="20968" y="19384"/>
                </a:lnTo>
                <a:close/>
                <a:moveTo>
                  <a:pt x="43435" y="19384"/>
                </a:moveTo>
                <a:lnTo>
                  <a:pt x="45280" y="21932"/>
                </a:lnTo>
                <a:lnTo>
                  <a:pt x="40208" y="23837"/>
                </a:lnTo>
                <a:lnTo>
                  <a:pt x="43435" y="19384"/>
                </a:lnTo>
                <a:close/>
                <a:moveTo>
                  <a:pt x="27457" y="16884"/>
                </a:moveTo>
                <a:lnTo>
                  <a:pt x="31493" y="23004"/>
                </a:lnTo>
                <a:lnTo>
                  <a:pt x="29564" y="25790"/>
                </a:lnTo>
                <a:lnTo>
                  <a:pt x="26385" y="24659"/>
                </a:lnTo>
                <a:lnTo>
                  <a:pt x="26052" y="17348"/>
                </a:lnTo>
                <a:lnTo>
                  <a:pt x="27457" y="16884"/>
                </a:lnTo>
                <a:close/>
                <a:moveTo>
                  <a:pt x="36946" y="16908"/>
                </a:moveTo>
                <a:lnTo>
                  <a:pt x="38351" y="17360"/>
                </a:lnTo>
                <a:lnTo>
                  <a:pt x="38018" y="24670"/>
                </a:lnTo>
                <a:lnTo>
                  <a:pt x="34839" y="25802"/>
                </a:lnTo>
                <a:lnTo>
                  <a:pt x="32922" y="23016"/>
                </a:lnTo>
                <a:lnTo>
                  <a:pt x="36946" y="16908"/>
                </a:lnTo>
                <a:close/>
                <a:moveTo>
                  <a:pt x="49793" y="22325"/>
                </a:moveTo>
                <a:lnTo>
                  <a:pt x="49793" y="26135"/>
                </a:lnTo>
                <a:lnTo>
                  <a:pt x="48352" y="24135"/>
                </a:lnTo>
                <a:lnTo>
                  <a:pt x="49793" y="22325"/>
                </a:lnTo>
                <a:close/>
                <a:moveTo>
                  <a:pt x="14610" y="22337"/>
                </a:moveTo>
                <a:lnTo>
                  <a:pt x="16051" y="24147"/>
                </a:lnTo>
                <a:lnTo>
                  <a:pt x="14610" y="26147"/>
                </a:lnTo>
                <a:lnTo>
                  <a:pt x="14610" y="22337"/>
                </a:lnTo>
                <a:close/>
                <a:moveTo>
                  <a:pt x="7561" y="23170"/>
                </a:moveTo>
                <a:lnTo>
                  <a:pt x="10276" y="26730"/>
                </a:lnTo>
                <a:lnTo>
                  <a:pt x="5978" y="28004"/>
                </a:lnTo>
                <a:lnTo>
                  <a:pt x="3251" y="24444"/>
                </a:lnTo>
                <a:lnTo>
                  <a:pt x="7561" y="23170"/>
                </a:lnTo>
                <a:close/>
                <a:moveTo>
                  <a:pt x="56853" y="23170"/>
                </a:moveTo>
                <a:lnTo>
                  <a:pt x="61151" y="24444"/>
                </a:lnTo>
                <a:lnTo>
                  <a:pt x="58425" y="28004"/>
                </a:lnTo>
                <a:lnTo>
                  <a:pt x="54127" y="26730"/>
                </a:lnTo>
                <a:lnTo>
                  <a:pt x="56853" y="23170"/>
                </a:lnTo>
                <a:close/>
                <a:moveTo>
                  <a:pt x="16813" y="25099"/>
                </a:moveTo>
                <a:lnTo>
                  <a:pt x="20194" y="29350"/>
                </a:lnTo>
                <a:lnTo>
                  <a:pt x="14967" y="27647"/>
                </a:lnTo>
                <a:lnTo>
                  <a:pt x="16813" y="25099"/>
                </a:lnTo>
                <a:close/>
                <a:moveTo>
                  <a:pt x="47590" y="25099"/>
                </a:moveTo>
                <a:lnTo>
                  <a:pt x="49436" y="27647"/>
                </a:lnTo>
                <a:lnTo>
                  <a:pt x="44209" y="29350"/>
                </a:lnTo>
                <a:lnTo>
                  <a:pt x="47590" y="25099"/>
                </a:lnTo>
                <a:close/>
                <a:moveTo>
                  <a:pt x="46019" y="22920"/>
                </a:moveTo>
                <a:lnTo>
                  <a:pt x="46876" y="24111"/>
                </a:lnTo>
                <a:lnTo>
                  <a:pt x="42304" y="29826"/>
                </a:lnTo>
                <a:lnTo>
                  <a:pt x="39077" y="28850"/>
                </a:lnTo>
                <a:lnTo>
                  <a:pt x="39173" y="25492"/>
                </a:lnTo>
                <a:lnTo>
                  <a:pt x="46019" y="22920"/>
                </a:lnTo>
                <a:close/>
                <a:moveTo>
                  <a:pt x="18384" y="22932"/>
                </a:moveTo>
                <a:lnTo>
                  <a:pt x="25230" y="25504"/>
                </a:lnTo>
                <a:lnTo>
                  <a:pt x="25326" y="28873"/>
                </a:lnTo>
                <a:lnTo>
                  <a:pt x="22099" y="29838"/>
                </a:lnTo>
                <a:lnTo>
                  <a:pt x="17527" y="24123"/>
                </a:lnTo>
                <a:lnTo>
                  <a:pt x="18384" y="22932"/>
                </a:lnTo>
                <a:close/>
                <a:moveTo>
                  <a:pt x="14610" y="28766"/>
                </a:moveTo>
                <a:lnTo>
                  <a:pt x="19837" y="30457"/>
                </a:lnTo>
                <a:lnTo>
                  <a:pt x="14610" y="31909"/>
                </a:lnTo>
                <a:lnTo>
                  <a:pt x="14610" y="28766"/>
                </a:lnTo>
                <a:close/>
                <a:moveTo>
                  <a:pt x="49793" y="28766"/>
                </a:moveTo>
                <a:lnTo>
                  <a:pt x="49793" y="31909"/>
                </a:lnTo>
                <a:lnTo>
                  <a:pt x="44566" y="30457"/>
                </a:lnTo>
                <a:lnTo>
                  <a:pt x="49793" y="28766"/>
                </a:lnTo>
                <a:close/>
                <a:moveTo>
                  <a:pt x="13419" y="29766"/>
                </a:moveTo>
                <a:lnTo>
                  <a:pt x="13419" y="32231"/>
                </a:lnTo>
                <a:lnTo>
                  <a:pt x="11193" y="32838"/>
                </a:lnTo>
                <a:lnTo>
                  <a:pt x="13419" y="29766"/>
                </a:lnTo>
                <a:close/>
                <a:moveTo>
                  <a:pt x="50984" y="29766"/>
                </a:moveTo>
                <a:lnTo>
                  <a:pt x="53222" y="32838"/>
                </a:lnTo>
                <a:lnTo>
                  <a:pt x="50984" y="32231"/>
                </a:lnTo>
                <a:lnTo>
                  <a:pt x="50984" y="29766"/>
                </a:lnTo>
                <a:close/>
                <a:moveTo>
                  <a:pt x="13431" y="21444"/>
                </a:moveTo>
                <a:lnTo>
                  <a:pt x="13431" y="27754"/>
                </a:lnTo>
                <a:lnTo>
                  <a:pt x="13419" y="27754"/>
                </a:lnTo>
                <a:lnTo>
                  <a:pt x="9705" y="32874"/>
                </a:lnTo>
                <a:lnTo>
                  <a:pt x="6752" y="29016"/>
                </a:lnTo>
                <a:lnTo>
                  <a:pt x="12264" y="27385"/>
                </a:lnTo>
                <a:lnTo>
                  <a:pt x="8776" y="22825"/>
                </a:lnTo>
                <a:lnTo>
                  <a:pt x="13431" y="21444"/>
                </a:lnTo>
                <a:close/>
                <a:moveTo>
                  <a:pt x="50984" y="21444"/>
                </a:moveTo>
                <a:lnTo>
                  <a:pt x="55639" y="22825"/>
                </a:lnTo>
                <a:lnTo>
                  <a:pt x="52150" y="27397"/>
                </a:lnTo>
                <a:lnTo>
                  <a:pt x="57651" y="29028"/>
                </a:lnTo>
                <a:lnTo>
                  <a:pt x="54710" y="32886"/>
                </a:lnTo>
                <a:lnTo>
                  <a:pt x="50984" y="27766"/>
                </a:lnTo>
                <a:lnTo>
                  <a:pt x="50984" y="21444"/>
                </a:lnTo>
                <a:close/>
                <a:moveTo>
                  <a:pt x="13419" y="33433"/>
                </a:moveTo>
                <a:lnTo>
                  <a:pt x="13419" y="34267"/>
                </a:lnTo>
                <a:lnTo>
                  <a:pt x="11931" y="33850"/>
                </a:lnTo>
                <a:lnTo>
                  <a:pt x="13419" y="33433"/>
                </a:lnTo>
                <a:close/>
                <a:moveTo>
                  <a:pt x="50984" y="33445"/>
                </a:moveTo>
                <a:lnTo>
                  <a:pt x="52472" y="33874"/>
                </a:lnTo>
                <a:lnTo>
                  <a:pt x="50984" y="34291"/>
                </a:lnTo>
                <a:lnTo>
                  <a:pt x="50984" y="33445"/>
                </a:lnTo>
                <a:close/>
                <a:moveTo>
                  <a:pt x="21670" y="31171"/>
                </a:moveTo>
                <a:lnTo>
                  <a:pt x="23718" y="33850"/>
                </a:lnTo>
                <a:lnTo>
                  <a:pt x="21670" y="36529"/>
                </a:lnTo>
                <a:lnTo>
                  <a:pt x="14610" y="34600"/>
                </a:lnTo>
                <a:lnTo>
                  <a:pt x="14610" y="33124"/>
                </a:lnTo>
                <a:lnTo>
                  <a:pt x="21670" y="31171"/>
                </a:lnTo>
                <a:close/>
                <a:moveTo>
                  <a:pt x="42756" y="31171"/>
                </a:moveTo>
                <a:lnTo>
                  <a:pt x="49805" y="33124"/>
                </a:lnTo>
                <a:lnTo>
                  <a:pt x="49805" y="34600"/>
                </a:lnTo>
                <a:lnTo>
                  <a:pt x="42756" y="36553"/>
                </a:lnTo>
                <a:lnTo>
                  <a:pt x="40697" y="33850"/>
                </a:lnTo>
                <a:lnTo>
                  <a:pt x="42756" y="31171"/>
                </a:lnTo>
                <a:close/>
                <a:moveTo>
                  <a:pt x="11193" y="34862"/>
                </a:moveTo>
                <a:lnTo>
                  <a:pt x="13419" y="35481"/>
                </a:lnTo>
                <a:lnTo>
                  <a:pt x="13419" y="37946"/>
                </a:lnTo>
                <a:lnTo>
                  <a:pt x="11193" y="34862"/>
                </a:lnTo>
                <a:close/>
                <a:moveTo>
                  <a:pt x="53222" y="34886"/>
                </a:moveTo>
                <a:lnTo>
                  <a:pt x="50984" y="37958"/>
                </a:lnTo>
                <a:lnTo>
                  <a:pt x="50984" y="35493"/>
                </a:lnTo>
                <a:lnTo>
                  <a:pt x="53222" y="34886"/>
                </a:lnTo>
                <a:close/>
                <a:moveTo>
                  <a:pt x="14610" y="35815"/>
                </a:moveTo>
                <a:lnTo>
                  <a:pt x="19837" y="37255"/>
                </a:lnTo>
                <a:lnTo>
                  <a:pt x="14610" y="38958"/>
                </a:lnTo>
                <a:lnTo>
                  <a:pt x="14610" y="35815"/>
                </a:lnTo>
                <a:close/>
                <a:moveTo>
                  <a:pt x="49793" y="35815"/>
                </a:moveTo>
                <a:lnTo>
                  <a:pt x="49793" y="38958"/>
                </a:lnTo>
                <a:lnTo>
                  <a:pt x="44566" y="37267"/>
                </a:lnTo>
                <a:lnTo>
                  <a:pt x="49793" y="35815"/>
                </a:lnTo>
                <a:close/>
                <a:moveTo>
                  <a:pt x="20194" y="38375"/>
                </a:moveTo>
                <a:lnTo>
                  <a:pt x="16813" y="42625"/>
                </a:lnTo>
                <a:lnTo>
                  <a:pt x="14967" y="40077"/>
                </a:lnTo>
                <a:lnTo>
                  <a:pt x="20194" y="38375"/>
                </a:lnTo>
                <a:close/>
                <a:moveTo>
                  <a:pt x="44209" y="38375"/>
                </a:moveTo>
                <a:lnTo>
                  <a:pt x="49436" y="40077"/>
                </a:lnTo>
                <a:lnTo>
                  <a:pt x="47590" y="42625"/>
                </a:lnTo>
                <a:lnTo>
                  <a:pt x="44209" y="38375"/>
                </a:lnTo>
                <a:close/>
                <a:moveTo>
                  <a:pt x="32219" y="24063"/>
                </a:moveTo>
                <a:lnTo>
                  <a:pt x="34374" y="27183"/>
                </a:lnTo>
                <a:lnTo>
                  <a:pt x="37958" y="25921"/>
                </a:lnTo>
                <a:lnTo>
                  <a:pt x="37958" y="25921"/>
                </a:lnTo>
                <a:lnTo>
                  <a:pt x="37922" y="27004"/>
                </a:lnTo>
                <a:lnTo>
                  <a:pt x="37958" y="26945"/>
                </a:lnTo>
                <a:lnTo>
                  <a:pt x="37887" y="29731"/>
                </a:lnTo>
                <a:lnTo>
                  <a:pt x="40554" y="30516"/>
                </a:lnTo>
                <a:lnTo>
                  <a:pt x="40494" y="30540"/>
                </a:lnTo>
                <a:lnTo>
                  <a:pt x="41554" y="30814"/>
                </a:lnTo>
                <a:lnTo>
                  <a:pt x="39244" y="33838"/>
                </a:lnTo>
                <a:lnTo>
                  <a:pt x="41554" y="36862"/>
                </a:lnTo>
                <a:lnTo>
                  <a:pt x="40494" y="37148"/>
                </a:lnTo>
                <a:lnTo>
                  <a:pt x="40542" y="37184"/>
                </a:lnTo>
                <a:lnTo>
                  <a:pt x="37875" y="37982"/>
                </a:lnTo>
                <a:lnTo>
                  <a:pt x="37982" y="41768"/>
                </a:lnTo>
                <a:lnTo>
                  <a:pt x="37982" y="41768"/>
                </a:lnTo>
                <a:lnTo>
                  <a:pt x="36946" y="41387"/>
                </a:lnTo>
                <a:lnTo>
                  <a:pt x="36994" y="41446"/>
                </a:lnTo>
                <a:lnTo>
                  <a:pt x="34374" y="40518"/>
                </a:lnTo>
                <a:lnTo>
                  <a:pt x="32219" y="43649"/>
                </a:lnTo>
                <a:lnTo>
                  <a:pt x="31624" y="42732"/>
                </a:lnTo>
                <a:lnTo>
                  <a:pt x="31624" y="42816"/>
                </a:lnTo>
                <a:lnTo>
                  <a:pt x="30040" y="40518"/>
                </a:lnTo>
                <a:lnTo>
                  <a:pt x="26457" y="41792"/>
                </a:lnTo>
                <a:lnTo>
                  <a:pt x="26504" y="40696"/>
                </a:lnTo>
                <a:lnTo>
                  <a:pt x="26457" y="40756"/>
                </a:lnTo>
                <a:lnTo>
                  <a:pt x="26528" y="37970"/>
                </a:lnTo>
                <a:lnTo>
                  <a:pt x="23873" y="37184"/>
                </a:lnTo>
                <a:lnTo>
                  <a:pt x="23933" y="37172"/>
                </a:lnTo>
                <a:lnTo>
                  <a:pt x="22873" y="36886"/>
                </a:lnTo>
                <a:lnTo>
                  <a:pt x="25183" y="33862"/>
                </a:lnTo>
                <a:lnTo>
                  <a:pt x="23516" y="31648"/>
                </a:lnTo>
                <a:lnTo>
                  <a:pt x="23575" y="31671"/>
                </a:lnTo>
                <a:lnTo>
                  <a:pt x="22885" y="30814"/>
                </a:lnTo>
                <a:lnTo>
                  <a:pt x="26528" y="29731"/>
                </a:lnTo>
                <a:lnTo>
                  <a:pt x="26457" y="26945"/>
                </a:lnTo>
                <a:lnTo>
                  <a:pt x="26504" y="27004"/>
                </a:lnTo>
                <a:lnTo>
                  <a:pt x="26457" y="25921"/>
                </a:lnTo>
                <a:lnTo>
                  <a:pt x="26457" y="25921"/>
                </a:lnTo>
                <a:lnTo>
                  <a:pt x="30040" y="27183"/>
                </a:lnTo>
                <a:lnTo>
                  <a:pt x="31624" y="24897"/>
                </a:lnTo>
                <a:lnTo>
                  <a:pt x="31624" y="24968"/>
                </a:lnTo>
                <a:lnTo>
                  <a:pt x="32219" y="24063"/>
                </a:lnTo>
                <a:close/>
                <a:moveTo>
                  <a:pt x="5978" y="39708"/>
                </a:moveTo>
                <a:lnTo>
                  <a:pt x="10276" y="40982"/>
                </a:lnTo>
                <a:lnTo>
                  <a:pt x="7561" y="44542"/>
                </a:lnTo>
                <a:lnTo>
                  <a:pt x="3251" y="43256"/>
                </a:lnTo>
                <a:lnTo>
                  <a:pt x="5978" y="39708"/>
                </a:lnTo>
                <a:close/>
                <a:moveTo>
                  <a:pt x="58425" y="39708"/>
                </a:moveTo>
                <a:lnTo>
                  <a:pt x="61151" y="43256"/>
                </a:lnTo>
                <a:lnTo>
                  <a:pt x="56853" y="44542"/>
                </a:lnTo>
                <a:lnTo>
                  <a:pt x="54127" y="40982"/>
                </a:lnTo>
                <a:lnTo>
                  <a:pt x="58425" y="39708"/>
                </a:lnTo>
                <a:close/>
                <a:moveTo>
                  <a:pt x="42304" y="37886"/>
                </a:moveTo>
                <a:lnTo>
                  <a:pt x="46876" y="43601"/>
                </a:lnTo>
                <a:lnTo>
                  <a:pt x="46019" y="44792"/>
                </a:lnTo>
                <a:lnTo>
                  <a:pt x="39173" y="42220"/>
                </a:lnTo>
                <a:lnTo>
                  <a:pt x="39077" y="38851"/>
                </a:lnTo>
                <a:lnTo>
                  <a:pt x="42304" y="37886"/>
                </a:lnTo>
                <a:close/>
                <a:moveTo>
                  <a:pt x="22111" y="37898"/>
                </a:moveTo>
                <a:lnTo>
                  <a:pt x="25337" y="38875"/>
                </a:lnTo>
                <a:lnTo>
                  <a:pt x="25254" y="42232"/>
                </a:lnTo>
                <a:lnTo>
                  <a:pt x="18408" y="44804"/>
                </a:lnTo>
                <a:lnTo>
                  <a:pt x="17539" y="43613"/>
                </a:lnTo>
                <a:lnTo>
                  <a:pt x="22111" y="37898"/>
                </a:lnTo>
                <a:close/>
                <a:moveTo>
                  <a:pt x="14610" y="41577"/>
                </a:moveTo>
                <a:lnTo>
                  <a:pt x="16051" y="43578"/>
                </a:lnTo>
                <a:lnTo>
                  <a:pt x="14610" y="45387"/>
                </a:lnTo>
                <a:lnTo>
                  <a:pt x="14610" y="41577"/>
                </a:lnTo>
                <a:close/>
                <a:moveTo>
                  <a:pt x="49793" y="41577"/>
                </a:moveTo>
                <a:lnTo>
                  <a:pt x="49793" y="45387"/>
                </a:lnTo>
                <a:lnTo>
                  <a:pt x="48352" y="43578"/>
                </a:lnTo>
                <a:lnTo>
                  <a:pt x="49793" y="41577"/>
                </a:lnTo>
                <a:close/>
                <a:moveTo>
                  <a:pt x="16789" y="44566"/>
                </a:moveTo>
                <a:lnTo>
                  <a:pt x="17265" y="45244"/>
                </a:lnTo>
                <a:lnTo>
                  <a:pt x="15812" y="45780"/>
                </a:lnTo>
                <a:lnTo>
                  <a:pt x="16789" y="44566"/>
                </a:lnTo>
                <a:close/>
                <a:moveTo>
                  <a:pt x="47638" y="44566"/>
                </a:moveTo>
                <a:lnTo>
                  <a:pt x="48602" y="45780"/>
                </a:lnTo>
                <a:lnTo>
                  <a:pt x="47162" y="45244"/>
                </a:lnTo>
                <a:lnTo>
                  <a:pt x="47638" y="44566"/>
                </a:lnTo>
                <a:close/>
                <a:moveTo>
                  <a:pt x="9705" y="34838"/>
                </a:moveTo>
                <a:lnTo>
                  <a:pt x="13419" y="39958"/>
                </a:lnTo>
                <a:lnTo>
                  <a:pt x="13419" y="46280"/>
                </a:lnTo>
                <a:lnTo>
                  <a:pt x="8764" y="44899"/>
                </a:lnTo>
                <a:lnTo>
                  <a:pt x="12264" y="40327"/>
                </a:lnTo>
                <a:lnTo>
                  <a:pt x="6752" y="38696"/>
                </a:lnTo>
                <a:lnTo>
                  <a:pt x="9705" y="34838"/>
                </a:lnTo>
                <a:close/>
                <a:moveTo>
                  <a:pt x="54710" y="34838"/>
                </a:moveTo>
                <a:lnTo>
                  <a:pt x="57651" y="38696"/>
                </a:lnTo>
                <a:lnTo>
                  <a:pt x="52150" y="40327"/>
                </a:lnTo>
                <a:lnTo>
                  <a:pt x="55639" y="44899"/>
                </a:lnTo>
                <a:lnTo>
                  <a:pt x="50984" y="46280"/>
                </a:lnTo>
                <a:lnTo>
                  <a:pt x="50984" y="39958"/>
                </a:lnTo>
                <a:lnTo>
                  <a:pt x="54710" y="34838"/>
                </a:lnTo>
                <a:close/>
                <a:moveTo>
                  <a:pt x="17979" y="46221"/>
                </a:moveTo>
                <a:lnTo>
                  <a:pt x="19420" y="48221"/>
                </a:lnTo>
                <a:lnTo>
                  <a:pt x="19420" y="48221"/>
                </a:lnTo>
                <a:lnTo>
                  <a:pt x="15801" y="47042"/>
                </a:lnTo>
                <a:lnTo>
                  <a:pt x="17979" y="46221"/>
                </a:lnTo>
                <a:close/>
                <a:moveTo>
                  <a:pt x="46435" y="46221"/>
                </a:moveTo>
                <a:lnTo>
                  <a:pt x="48602" y="47042"/>
                </a:lnTo>
                <a:lnTo>
                  <a:pt x="44983" y="48221"/>
                </a:lnTo>
                <a:lnTo>
                  <a:pt x="46435" y="46221"/>
                </a:lnTo>
                <a:close/>
                <a:moveTo>
                  <a:pt x="40208" y="43875"/>
                </a:moveTo>
                <a:lnTo>
                  <a:pt x="45280" y="45780"/>
                </a:lnTo>
                <a:lnTo>
                  <a:pt x="43435" y="48316"/>
                </a:lnTo>
                <a:lnTo>
                  <a:pt x="40208" y="43875"/>
                </a:lnTo>
                <a:close/>
                <a:moveTo>
                  <a:pt x="24194" y="43887"/>
                </a:moveTo>
                <a:lnTo>
                  <a:pt x="20968" y="48340"/>
                </a:lnTo>
                <a:lnTo>
                  <a:pt x="19122" y="45792"/>
                </a:lnTo>
                <a:lnTo>
                  <a:pt x="24194" y="43887"/>
                </a:lnTo>
                <a:close/>
                <a:moveTo>
                  <a:pt x="25147" y="44566"/>
                </a:moveTo>
                <a:lnTo>
                  <a:pt x="24909" y="49983"/>
                </a:lnTo>
                <a:lnTo>
                  <a:pt x="21920" y="49019"/>
                </a:lnTo>
                <a:lnTo>
                  <a:pt x="25147" y="44566"/>
                </a:lnTo>
                <a:close/>
                <a:moveTo>
                  <a:pt x="39268" y="44566"/>
                </a:moveTo>
                <a:lnTo>
                  <a:pt x="42506" y="49019"/>
                </a:lnTo>
                <a:lnTo>
                  <a:pt x="39506" y="49983"/>
                </a:lnTo>
                <a:lnTo>
                  <a:pt x="39268" y="44566"/>
                </a:lnTo>
                <a:close/>
                <a:moveTo>
                  <a:pt x="29588" y="41923"/>
                </a:moveTo>
                <a:lnTo>
                  <a:pt x="31505" y="44697"/>
                </a:lnTo>
                <a:lnTo>
                  <a:pt x="27469" y="50817"/>
                </a:lnTo>
                <a:lnTo>
                  <a:pt x="26076" y="50364"/>
                </a:lnTo>
                <a:lnTo>
                  <a:pt x="26397" y="43054"/>
                </a:lnTo>
                <a:lnTo>
                  <a:pt x="29588" y="41923"/>
                </a:lnTo>
                <a:close/>
                <a:moveTo>
                  <a:pt x="34839" y="41935"/>
                </a:moveTo>
                <a:lnTo>
                  <a:pt x="38018" y="43066"/>
                </a:lnTo>
                <a:lnTo>
                  <a:pt x="38351" y="50376"/>
                </a:lnTo>
                <a:lnTo>
                  <a:pt x="36946" y="50840"/>
                </a:lnTo>
                <a:lnTo>
                  <a:pt x="32922" y="44721"/>
                </a:lnTo>
                <a:lnTo>
                  <a:pt x="34839" y="41935"/>
                </a:lnTo>
                <a:close/>
                <a:moveTo>
                  <a:pt x="31624" y="46685"/>
                </a:moveTo>
                <a:lnTo>
                  <a:pt x="31624" y="52174"/>
                </a:lnTo>
                <a:lnTo>
                  <a:pt x="28635" y="51209"/>
                </a:lnTo>
                <a:lnTo>
                  <a:pt x="31624" y="46685"/>
                </a:lnTo>
                <a:close/>
                <a:moveTo>
                  <a:pt x="32803" y="46685"/>
                </a:moveTo>
                <a:lnTo>
                  <a:pt x="35791" y="51209"/>
                </a:lnTo>
                <a:lnTo>
                  <a:pt x="32803" y="52174"/>
                </a:lnTo>
                <a:lnTo>
                  <a:pt x="32803" y="46685"/>
                </a:lnTo>
                <a:close/>
                <a:moveTo>
                  <a:pt x="26016" y="51590"/>
                </a:moveTo>
                <a:lnTo>
                  <a:pt x="26790" y="51852"/>
                </a:lnTo>
                <a:lnTo>
                  <a:pt x="25933" y="53126"/>
                </a:lnTo>
                <a:lnTo>
                  <a:pt x="26016" y="51590"/>
                </a:lnTo>
                <a:close/>
                <a:moveTo>
                  <a:pt x="38399" y="51590"/>
                </a:moveTo>
                <a:lnTo>
                  <a:pt x="38470" y="53126"/>
                </a:lnTo>
                <a:lnTo>
                  <a:pt x="37625" y="51852"/>
                </a:lnTo>
                <a:lnTo>
                  <a:pt x="38399" y="51590"/>
                </a:lnTo>
                <a:close/>
                <a:moveTo>
                  <a:pt x="22516" y="50447"/>
                </a:moveTo>
                <a:lnTo>
                  <a:pt x="24849" y="51209"/>
                </a:lnTo>
                <a:lnTo>
                  <a:pt x="24742" y="53531"/>
                </a:lnTo>
                <a:lnTo>
                  <a:pt x="22516" y="50447"/>
                </a:lnTo>
                <a:close/>
                <a:moveTo>
                  <a:pt x="41887" y="50447"/>
                </a:moveTo>
                <a:lnTo>
                  <a:pt x="39661" y="53531"/>
                </a:lnTo>
                <a:lnTo>
                  <a:pt x="39554" y="51209"/>
                </a:lnTo>
                <a:lnTo>
                  <a:pt x="41887" y="50447"/>
                </a:lnTo>
                <a:close/>
                <a:moveTo>
                  <a:pt x="27957" y="52221"/>
                </a:moveTo>
                <a:lnTo>
                  <a:pt x="30302" y="52983"/>
                </a:lnTo>
                <a:lnTo>
                  <a:pt x="26683" y="54150"/>
                </a:lnTo>
                <a:lnTo>
                  <a:pt x="26683" y="54150"/>
                </a:lnTo>
                <a:lnTo>
                  <a:pt x="27957" y="52221"/>
                </a:lnTo>
                <a:close/>
                <a:moveTo>
                  <a:pt x="36458" y="52221"/>
                </a:moveTo>
                <a:lnTo>
                  <a:pt x="37744" y="54150"/>
                </a:lnTo>
                <a:lnTo>
                  <a:pt x="34124" y="52983"/>
                </a:lnTo>
                <a:lnTo>
                  <a:pt x="36458" y="52221"/>
                </a:lnTo>
                <a:close/>
                <a:moveTo>
                  <a:pt x="49829" y="47876"/>
                </a:moveTo>
                <a:lnTo>
                  <a:pt x="49936" y="52722"/>
                </a:lnTo>
                <a:lnTo>
                  <a:pt x="44530" y="50805"/>
                </a:lnTo>
                <a:lnTo>
                  <a:pt x="44530" y="50805"/>
                </a:lnTo>
                <a:lnTo>
                  <a:pt x="44673" y="56555"/>
                </a:lnTo>
                <a:lnTo>
                  <a:pt x="40089" y="54948"/>
                </a:lnTo>
                <a:lnTo>
                  <a:pt x="43816" y="49828"/>
                </a:lnTo>
                <a:lnTo>
                  <a:pt x="49829" y="47876"/>
                </a:lnTo>
                <a:close/>
                <a:moveTo>
                  <a:pt x="14586" y="47888"/>
                </a:moveTo>
                <a:lnTo>
                  <a:pt x="20599" y="49840"/>
                </a:lnTo>
                <a:lnTo>
                  <a:pt x="24314" y="54960"/>
                </a:lnTo>
                <a:lnTo>
                  <a:pt x="19730" y="56567"/>
                </a:lnTo>
                <a:lnTo>
                  <a:pt x="19884" y="50817"/>
                </a:lnTo>
                <a:lnTo>
                  <a:pt x="19884" y="50817"/>
                </a:lnTo>
                <a:lnTo>
                  <a:pt x="14467" y="52745"/>
                </a:lnTo>
                <a:lnTo>
                  <a:pt x="14586" y="47888"/>
                </a:lnTo>
                <a:close/>
                <a:moveTo>
                  <a:pt x="18658" y="52507"/>
                </a:moveTo>
                <a:lnTo>
                  <a:pt x="18539" y="56984"/>
                </a:lnTo>
                <a:lnTo>
                  <a:pt x="14312" y="58472"/>
                </a:lnTo>
                <a:lnTo>
                  <a:pt x="14431" y="53996"/>
                </a:lnTo>
                <a:lnTo>
                  <a:pt x="18658" y="52507"/>
                </a:lnTo>
                <a:close/>
                <a:moveTo>
                  <a:pt x="45745" y="52507"/>
                </a:moveTo>
                <a:lnTo>
                  <a:pt x="49971" y="53996"/>
                </a:lnTo>
                <a:lnTo>
                  <a:pt x="50091" y="58472"/>
                </a:lnTo>
                <a:lnTo>
                  <a:pt x="45864" y="56984"/>
                </a:lnTo>
                <a:lnTo>
                  <a:pt x="45745" y="52507"/>
                </a:lnTo>
                <a:close/>
                <a:moveTo>
                  <a:pt x="32207" y="53603"/>
                </a:moveTo>
                <a:lnTo>
                  <a:pt x="38220" y="55555"/>
                </a:lnTo>
                <a:lnTo>
                  <a:pt x="35458" y="59556"/>
                </a:lnTo>
                <a:lnTo>
                  <a:pt x="32207" y="54829"/>
                </a:lnTo>
                <a:lnTo>
                  <a:pt x="28945" y="59556"/>
                </a:lnTo>
                <a:lnTo>
                  <a:pt x="26195" y="55555"/>
                </a:lnTo>
                <a:lnTo>
                  <a:pt x="32207" y="53603"/>
                </a:lnTo>
                <a:close/>
                <a:moveTo>
                  <a:pt x="32207" y="56913"/>
                </a:moveTo>
                <a:lnTo>
                  <a:pt x="34743" y="60603"/>
                </a:lnTo>
                <a:lnTo>
                  <a:pt x="32207" y="64294"/>
                </a:lnTo>
                <a:lnTo>
                  <a:pt x="29659" y="60603"/>
                </a:lnTo>
                <a:lnTo>
                  <a:pt x="32207" y="56913"/>
                </a:lnTo>
                <a:close/>
                <a:moveTo>
                  <a:pt x="32184" y="1"/>
                </a:moveTo>
                <a:lnTo>
                  <a:pt x="24849" y="11264"/>
                </a:lnTo>
                <a:lnTo>
                  <a:pt x="12288" y="6466"/>
                </a:lnTo>
                <a:lnTo>
                  <a:pt x="12979" y="19896"/>
                </a:lnTo>
                <a:lnTo>
                  <a:pt x="1" y="23397"/>
                </a:lnTo>
                <a:lnTo>
                  <a:pt x="8431" y="33850"/>
                </a:lnTo>
                <a:lnTo>
                  <a:pt x="1" y="44316"/>
                </a:lnTo>
                <a:lnTo>
                  <a:pt x="12979" y="47816"/>
                </a:lnTo>
                <a:lnTo>
                  <a:pt x="12288" y="61235"/>
                </a:lnTo>
                <a:lnTo>
                  <a:pt x="24849" y="56448"/>
                </a:lnTo>
                <a:lnTo>
                  <a:pt x="32184" y="67711"/>
                </a:lnTo>
                <a:lnTo>
                  <a:pt x="39518" y="56448"/>
                </a:lnTo>
                <a:lnTo>
                  <a:pt x="52079" y="61235"/>
                </a:lnTo>
                <a:lnTo>
                  <a:pt x="51400" y="47816"/>
                </a:lnTo>
                <a:lnTo>
                  <a:pt x="64378" y="44316"/>
                </a:lnTo>
                <a:lnTo>
                  <a:pt x="55937" y="33850"/>
                </a:lnTo>
                <a:lnTo>
                  <a:pt x="64378" y="23397"/>
                </a:lnTo>
                <a:lnTo>
                  <a:pt x="51400" y="19896"/>
                </a:lnTo>
                <a:lnTo>
                  <a:pt x="52079" y="6466"/>
                </a:lnTo>
                <a:lnTo>
                  <a:pt x="39518" y="11264"/>
                </a:lnTo>
                <a:lnTo>
                  <a:pt x="3218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B648FCD-9349-46E4-8542-0D76E338292A}"/>
              </a:ext>
            </a:extLst>
          </p:cNvPr>
          <p:cNvGrpSpPr/>
          <p:nvPr/>
        </p:nvGrpSpPr>
        <p:grpSpPr>
          <a:xfrm>
            <a:off x="-152843" y="789467"/>
            <a:ext cx="4393905" cy="4393905"/>
            <a:chOff x="-23038" y="1052622"/>
            <a:chExt cx="5858540" cy="58585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87B14E21-D20E-4963-9BC5-2CEF2FD70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038" y="1052622"/>
              <a:ext cx="5858540" cy="585854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47DEA5-8336-42C9-A374-CE55F243450F}"/>
                </a:ext>
              </a:extLst>
            </p:cNvPr>
            <p:cNvSpPr/>
            <p:nvPr/>
          </p:nvSpPr>
          <p:spPr>
            <a:xfrm>
              <a:off x="3583172" y="1998920"/>
              <a:ext cx="1616149" cy="1626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20BD3DF-90D6-4A9F-ADDA-8907D21D2461}"/>
              </a:ext>
            </a:extLst>
          </p:cNvPr>
          <p:cNvGrpSpPr/>
          <p:nvPr/>
        </p:nvGrpSpPr>
        <p:grpSpPr>
          <a:xfrm flipH="1">
            <a:off x="3438573" y="637953"/>
            <a:ext cx="5173798" cy="2707592"/>
            <a:chOff x="342273" y="274320"/>
            <a:chExt cx="7247680" cy="4827925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xmlns="" id="{DDA25FA3-06D4-4CE9-AEA7-3C4C24F133A4}"/>
                </a:ext>
              </a:extLst>
            </p:cNvPr>
            <p:cNvSpPr/>
            <p:nvPr/>
          </p:nvSpPr>
          <p:spPr>
            <a:xfrm flipH="1">
              <a:off x="342273" y="274320"/>
              <a:ext cx="7247680" cy="4827925"/>
            </a:xfrm>
            <a:prstGeom prst="wedgeEllipseCallout">
              <a:avLst>
                <a:gd name="adj1" fmla="val -55142"/>
                <a:gd name="adj2" fmla="val 4233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50" dirty="0">
                <a:solidFill>
                  <a:schemeClr val="tx1"/>
                </a:solidFill>
                <a:latin typeface="#9Slide05 SVNBulgary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BEF8D01-C126-4201-BA5D-ACDEE5234BF4}"/>
                </a:ext>
              </a:extLst>
            </p:cNvPr>
            <p:cNvSpPr txBox="1"/>
            <p:nvPr/>
          </p:nvSpPr>
          <p:spPr>
            <a:xfrm>
              <a:off x="980913" y="1498335"/>
              <a:ext cx="5970401" cy="279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bày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ý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3200" b="1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  <a:cs typeface="Times New Roman" pitchFamily="18" charset="0"/>
                </a:rPr>
                <a:t>sống</a:t>
              </a:r>
              <a:endPara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32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" name="Google Shape;3797;p31"/>
          <p:cNvSpPr/>
          <p:nvPr/>
        </p:nvSpPr>
        <p:spPr>
          <a:xfrm>
            <a:off x="1119150" y="1141450"/>
            <a:ext cx="6905700" cy="2606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8" name="Google Shape;3798;p31"/>
          <p:cNvSpPr txBox="1">
            <a:spLocks noGrp="1"/>
          </p:cNvSpPr>
          <p:nvPr>
            <p:ph type="subTitle" idx="1"/>
          </p:nvPr>
        </p:nvSpPr>
        <p:spPr>
          <a:xfrm>
            <a:off x="1424617" y="1340700"/>
            <a:ext cx="6294766" cy="22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trình bày ý kiến về một hiện tư</a:t>
            </a:r>
            <a:r>
              <a:rPr lang="nl-N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đời s</a:t>
            </a:r>
            <a:r>
              <a:rPr lang="nl-N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là nêu l</a:t>
            </a:r>
            <a:r>
              <a:rPr lang="nl-N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những suy nghĩ và đưa ra được lí lẽ, bằng chứng để làm sáng tỏ ý kiến của người viết về hiện tư</a:t>
            </a:r>
            <a:r>
              <a:rPr lang="nl-N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ấy.</a:t>
            </a:r>
            <a:endParaRPr lang="x-non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9" name="Google Shape;3799;p31"/>
          <p:cNvSpPr/>
          <p:nvPr/>
        </p:nvSpPr>
        <p:spPr>
          <a:xfrm>
            <a:off x="2650950" y="3494150"/>
            <a:ext cx="3842100" cy="5079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01" name="Google Shape;3801;p31"/>
          <p:cNvGrpSpPr/>
          <p:nvPr/>
        </p:nvGrpSpPr>
        <p:grpSpPr>
          <a:xfrm>
            <a:off x="8114744" y="2123983"/>
            <a:ext cx="631968" cy="632082"/>
            <a:chOff x="8071806" y="2123983"/>
            <a:chExt cx="631968" cy="632082"/>
          </a:xfrm>
        </p:grpSpPr>
        <p:sp>
          <p:nvSpPr>
            <p:cNvPr id="3802" name="Google Shape;3802;p31"/>
            <p:cNvSpPr/>
            <p:nvPr/>
          </p:nvSpPr>
          <p:spPr>
            <a:xfrm>
              <a:off x="8248672" y="2123983"/>
              <a:ext cx="277313" cy="277313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" name="Google Shape;3803;p31"/>
            <p:cNvSpPr/>
            <p:nvPr/>
          </p:nvSpPr>
          <p:spPr>
            <a:xfrm>
              <a:off x="8248672" y="2478751"/>
              <a:ext cx="277313" cy="277313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" name="Google Shape;3804;p31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" name="Google Shape;3805;p31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06" name="Google Shape;3806;p31"/>
          <p:cNvGrpSpPr/>
          <p:nvPr/>
        </p:nvGrpSpPr>
        <p:grpSpPr>
          <a:xfrm>
            <a:off x="397281" y="2123983"/>
            <a:ext cx="631968" cy="631968"/>
            <a:chOff x="8071806" y="2123983"/>
            <a:chExt cx="631968" cy="631968"/>
          </a:xfrm>
        </p:grpSpPr>
        <p:sp>
          <p:nvSpPr>
            <p:cNvPr id="3807" name="Google Shape;3807;p31"/>
            <p:cNvSpPr/>
            <p:nvPr/>
          </p:nvSpPr>
          <p:spPr>
            <a:xfrm>
              <a:off x="8248672" y="2123983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8" name="Google Shape;3808;p31"/>
            <p:cNvSpPr/>
            <p:nvPr/>
          </p:nvSpPr>
          <p:spPr>
            <a:xfrm>
              <a:off x="8248672" y="2478751"/>
              <a:ext cx="277200" cy="2772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9" name="Google Shape;3809;p31"/>
            <p:cNvSpPr/>
            <p:nvPr/>
          </p:nvSpPr>
          <p:spPr>
            <a:xfrm>
              <a:off x="8426574" y="2301076"/>
              <a:ext cx="277200" cy="2772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10" name="Google Shape;3810;p31"/>
            <p:cNvSpPr/>
            <p:nvPr/>
          </p:nvSpPr>
          <p:spPr>
            <a:xfrm>
              <a:off x="8071806" y="2301076"/>
              <a:ext cx="277200" cy="2772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theme/theme1.xml><?xml version="1.0" encoding="utf-8"?>
<a:theme xmlns:a="http://schemas.openxmlformats.org/drawingml/2006/main" name="Muslim Culture Thesis Defense by Slidesgo">
  <a:themeElements>
    <a:clrScheme name="Simple Light">
      <a:dk1>
        <a:srgbClr val="1E562A"/>
      </a:dk1>
      <a:lt1>
        <a:srgbClr val="F0E5D2"/>
      </a:lt1>
      <a:dk2>
        <a:srgbClr val="000000"/>
      </a:dk2>
      <a:lt2>
        <a:srgbClr val="FAF7F2"/>
      </a:lt2>
      <a:accent1>
        <a:srgbClr val="93C84A"/>
      </a:accent1>
      <a:accent2>
        <a:srgbClr val="4E833F"/>
      </a:accent2>
      <a:accent3>
        <a:srgbClr val="FFFFFF"/>
      </a:accent3>
      <a:accent4>
        <a:srgbClr val="FFD14E"/>
      </a:accent4>
      <a:accent5>
        <a:srgbClr val="FEA500"/>
      </a:accent5>
      <a:accent6>
        <a:srgbClr val="FE7C2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816</Words>
  <Application>Microsoft Office PowerPoint</Application>
  <PresentationFormat>On-screen Show (16:9)</PresentationFormat>
  <Paragraphs>61</Paragraphs>
  <Slides>38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</vt:lpstr>
      <vt:lpstr>Muli</vt:lpstr>
      <vt:lpstr>Calibri</vt:lpstr>
      <vt:lpstr>#9Slide05 SVNBulgary</vt:lpstr>
      <vt:lpstr>Roboto Condensed Light</vt:lpstr>
      <vt:lpstr>Times New Roman</vt:lpstr>
      <vt:lpstr>DM Sans</vt:lpstr>
      <vt:lpstr>Roboto</vt:lpstr>
      <vt:lpstr>ArialMT</vt:lpstr>
      <vt:lpstr>Rakkas</vt:lpstr>
      <vt:lpstr>Muslim Culture Thesis Defense by Slidesgo</vt:lpstr>
      <vt:lpstr>      Tiết 106,107,108: Viết: Viết bài văn trình bày ý kiến về một hiện tượng đời sống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Định hướng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Đề bài: Nhiều người cho rằng nên có vật nuôi trong nhà. Em có ý kiến như thế nào về vấn đề này? </vt:lpstr>
      <vt:lpstr>1.  CHUẨN BỊ</vt:lpstr>
      <vt:lpstr>Chuẩn bị ở nhà</vt:lpstr>
      <vt:lpstr>1. Chuẩn bị</vt:lpstr>
      <vt:lpstr>2. Tìm ý và lập dàn ý</vt:lpstr>
      <vt:lpstr>* Tìm ý:</vt:lpstr>
      <vt:lpstr>* Lập dàn ý:</vt:lpstr>
      <vt:lpstr>3. Viết bài</vt:lpstr>
      <vt:lpstr>4. Kiểm tra và chỉnh sửa</vt:lpstr>
      <vt:lpstr>PowerPoint Presentation</vt:lpstr>
      <vt:lpstr>Viết bài văn về một trong các hiện tượng học đường như: hiện tượng HS chơi trò chơi điện tử, hiện tượng HS đam mê thần tượng, hiện tượng HS không chú tâm vào học tập,…</vt:lpstr>
      <vt:lpstr>PowerPoint Presentation</vt:lpstr>
      <vt:lpstr>PowerPoint Presentation</vt:lpstr>
      <vt:lpstr>PowerPoint Presentation</vt:lpstr>
      <vt:lpstr>Hướng dẫn tự học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Viết bài văn trình bày ý kiến về một hiện tượng đời sống</dc:title>
  <cp:lastModifiedBy>andongnhi</cp:lastModifiedBy>
  <cp:revision>8</cp:revision>
  <dcterms:modified xsi:type="dcterms:W3CDTF">2024-02-19T12:33:11Z</dcterms:modified>
</cp:coreProperties>
</file>