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media/audio8.wav" ContentType="audio/x-wav"/>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4"/>
  </p:notesMasterIdLst>
  <p:sldIdLst>
    <p:sldId id="395" r:id="rId2"/>
    <p:sldId id="283" r:id="rId3"/>
    <p:sldId id="396" r:id="rId4"/>
    <p:sldId id="339" r:id="rId5"/>
    <p:sldId id="285" r:id="rId6"/>
    <p:sldId id="397" r:id="rId7"/>
    <p:sldId id="282" r:id="rId8"/>
    <p:sldId id="309" r:id="rId9"/>
    <p:sldId id="362" r:id="rId10"/>
    <p:sldId id="383" r:id="rId11"/>
    <p:sldId id="308" r:id="rId12"/>
    <p:sldId id="398" r:id="rId13"/>
    <p:sldId id="371" r:id="rId14"/>
    <p:sldId id="399" r:id="rId15"/>
    <p:sldId id="400" r:id="rId16"/>
    <p:sldId id="401" r:id="rId17"/>
    <p:sldId id="402" r:id="rId18"/>
    <p:sldId id="403" r:id="rId19"/>
    <p:sldId id="404" r:id="rId20"/>
    <p:sldId id="405" r:id="rId21"/>
    <p:sldId id="258" r:id="rId22"/>
    <p:sldId id="332" r:id="rId23"/>
    <p:sldId id="333" r:id="rId24"/>
    <p:sldId id="377" r:id="rId25"/>
    <p:sldId id="378" r:id="rId26"/>
    <p:sldId id="379" r:id="rId27"/>
    <p:sldId id="380" r:id="rId28"/>
    <p:sldId id="381" r:id="rId29"/>
    <p:sldId id="393" r:id="rId30"/>
    <p:sldId id="394" r:id="rId31"/>
    <p:sldId id="325" r:id="rId32"/>
    <p:sldId id="338" r:id="rId33"/>
  </p:sldIdLst>
  <p:sldSz cx="9144000" cy="5715000" type="screen16x10"/>
  <p:notesSz cx="6858000" cy="9144000"/>
  <p:embeddedFontLst>
    <p:embeddedFont>
      <p:font typeface="Calibri" pitchFamily="34" charset="0"/>
      <p:regular r:id="rId35"/>
      <p:bold r:id="rId36"/>
      <p:italic r:id="rId37"/>
      <p:boldItalic r:id="rId38"/>
    </p:embeddedFont>
    <p:embeddedFont>
      <p:font typeface=".VnSouthernH" pitchFamily="34" charset="0"/>
      <p:regular r:id="rId39"/>
    </p:embeddedFont>
    <p:embeddedFont>
      <p:font typeface=".VnTime" pitchFamily="34" charset="0"/>
      <p:regular r:id="rId40"/>
      <p:bold r:id="rId41"/>
      <p:italic r:id="rId42"/>
      <p:boldItalic r:id="rId43"/>
    </p:embeddedFont>
    <p:embeddedFont>
      <p:font typeface=".VnTifani Heavy" pitchFamily="34" charset="0"/>
      <p:regular r:id="rId44"/>
    </p:embeddedFont>
    <p:embeddedFont>
      <p:font typeface=".VnTifani HeavyH" pitchFamily="34" charset="0"/>
      <p:regular r:id="rId45"/>
    </p:embeddedFont>
  </p:embeddedFontLst>
  <p:defaultTextStyle>
    <a:defPPr>
      <a:defRPr lang="en-US"/>
    </a:defPPr>
    <a:lvl1pPr algn="l" rtl="0" eaLnBrk="0" fontAlgn="base" hangingPunct="0">
      <a:spcBef>
        <a:spcPct val="0"/>
      </a:spcBef>
      <a:spcAft>
        <a:spcPct val="0"/>
      </a:spcAft>
      <a:defRPr kern="1200">
        <a:solidFill>
          <a:schemeClr val="tx1"/>
        </a:solidFill>
        <a:latin typeface=".VnTime" pitchFamily="34" charset="0"/>
        <a:ea typeface="+mn-ea"/>
        <a:cs typeface="+mn-cs"/>
      </a:defRPr>
    </a:lvl1pPr>
    <a:lvl2pPr marL="457200" algn="l" rtl="0" eaLnBrk="0" fontAlgn="base" hangingPunct="0">
      <a:spcBef>
        <a:spcPct val="0"/>
      </a:spcBef>
      <a:spcAft>
        <a:spcPct val="0"/>
      </a:spcAft>
      <a:defRPr kern="1200">
        <a:solidFill>
          <a:schemeClr val="tx1"/>
        </a:solidFill>
        <a:latin typeface=".VnTime" pitchFamily="34" charset="0"/>
        <a:ea typeface="+mn-ea"/>
        <a:cs typeface="+mn-cs"/>
      </a:defRPr>
    </a:lvl2pPr>
    <a:lvl3pPr marL="914400" algn="l" rtl="0" eaLnBrk="0" fontAlgn="base" hangingPunct="0">
      <a:spcBef>
        <a:spcPct val="0"/>
      </a:spcBef>
      <a:spcAft>
        <a:spcPct val="0"/>
      </a:spcAft>
      <a:defRPr kern="1200">
        <a:solidFill>
          <a:schemeClr val="tx1"/>
        </a:solidFill>
        <a:latin typeface=".VnTime" pitchFamily="34" charset="0"/>
        <a:ea typeface="+mn-ea"/>
        <a:cs typeface="+mn-cs"/>
      </a:defRPr>
    </a:lvl3pPr>
    <a:lvl4pPr marL="1371600" algn="l" rtl="0" eaLnBrk="0" fontAlgn="base" hangingPunct="0">
      <a:spcBef>
        <a:spcPct val="0"/>
      </a:spcBef>
      <a:spcAft>
        <a:spcPct val="0"/>
      </a:spcAft>
      <a:defRPr kern="1200">
        <a:solidFill>
          <a:schemeClr val="tx1"/>
        </a:solidFill>
        <a:latin typeface=".VnTime" pitchFamily="34" charset="0"/>
        <a:ea typeface="+mn-ea"/>
        <a:cs typeface="+mn-cs"/>
      </a:defRPr>
    </a:lvl4pPr>
    <a:lvl5pPr marL="1828800" algn="l" rtl="0" eaLnBrk="0" fontAlgn="base" hangingPunct="0">
      <a:spcBef>
        <a:spcPct val="0"/>
      </a:spcBef>
      <a:spcAft>
        <a:spcPct val="0"/>
      </a:spcAft>
      <a:defRPr kern="1200">
        <a:solidFill>
          <a:schemeClr val="tx1"/>
        </a:solidFill>
        <a:latin typeface=".VnTime" pitchFamily="34" charset="0"/>
        <a:ea typeface="+mn-ea"/>
        <a:cs typeface="+mn-cs"/>
      </a:defRPr>
    </a:lvl5pPr>
    <a:lvl6pPr marL="2286000" algn="l" defTabSz="914400" rtl="0" eaLnBrk="1" latinLnBrk="0" hangingPunct="1">
      <a:defRPr kern="1200">
        <a:solidFill>
          <a:schemeClr val="tx1"/>
        </a:solidFill>
        <a:latin typeface=".VnTime" pitchFamily="34" charset="0"/>
        <a:ea typeface="+mn-ea"/>
        <a:cs typeface="+mn-cs"/>
      </a:defRPr>
    </a:lvl6pPr>
    <a:lvl7pPr marL="2743200" algn="l" defTabSz="914400" rtl="0" eaLnBrk="1" latinLnBrk="0" hangingPunct="1">
      <a:defRPr kern="1200">
        <a:solidFill>
          <a:schemeClr val="tx1"/>
        </a:solidFill>
        <a:latin typeface=".VnTime" pitchFamily="34" charset="0"/>
        <a:ea typeface="+mn-ea"/>
        <a:cs typeface="+mn-cs"/>
      </a:defRPr>
    </a:lvl7pPr>
    <a:lvl8pPr marL="3200400" algn="l" defTabSz="914400" rtl="0" eaLnBrk="1" latinLnBrk="0" hangingPunct="1">
      <a:defRPr kern="1200">
        <a:solidFill>
          <a:schemeClr val="tx1"/>
        </a:solidFill>
        <a:latin typeface=".VnTime" pitchFamily="34" charset="0"/>
        <a:ea typeface="+mn-ea"/>
        <a:cs typeface="+mn-cs"/>
      </a:defRPr>
    </a:lvl8pPr>
    <a:lvl9pPr marL="3657600" algn="l" defTabSz="914400" rtl="0" eaLnBrk="1" latinLnBrk="0" hangingPunct="1">
      <a:defRPr kern="1200">
        <a:solidFill>
          <a:schemeClr val="tx1"/>
        </a:solidFill>
        <a:latin typeface=".VnTime" pitchFamily="34" charset="0"/>
        <a:ea typeface="+mn-ea"/>
        <a:cs typeface="+mn-cs"/>
      </a:defRPr>
    </a:lvl9pPr>
  </p:defaultTextStyle>
  <p:extLst>
    <p:ext uri="{EFAFB233-063F-42B5-8137-9DF3F51BA10A}">
      <p15:sldGuideLst xmlns:p15="http://schemas.microsoft.com/office/powerpoint/2012/main" xmlns="">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00"/>
    <a:srgbClr val="008000"/>
    <a:srgbClr val="003300"/>
    <a:srgbClr val="00FFFF"/>
    <a:srgbClr val="CC3300"/>
    <a:srgbClr val="FF0000"/>
    <a:srgbClr val="FFFFCC"/>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76" autoAdjust="0"/>
    <p:restoredTop sz="94660"/>
  </p:normalViewPr>
  <p:slideViewPr>
    <p:cSldViewPr>
      <p:cViewPr>
        <p:scale>
          <a:sx n="69" d="100"/>
          <a:sy n="69" d="100"/>
        </p:scale>
        <p:origin x="-1374" y="-258"/>
      </p:cViewPr>
      <p:guideLst>
        <p:guide orient="horz" pos="180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758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5604" name="Rectangle 4"/>
          <p:cNvSpPr>
            <a:spLocks noGrp="1" noRot="1" noChangeAspect="1" noChangeArrowheads="1" noTextEdit="1"/>
          </p:cNvSpPr>
          <p:nvPr>
            <p:ph type="sldImg" idx="2"/>
          </p:nvPr>
        </p:nvSpPr>
        <p:spPr bwMode="auto">
          <a:xfrm>
            <a:off x="685800" y="685800"/>
            <a:ext cx="54864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759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759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115991F0-7D44-4CE7-9ADA-195ABC1DFAFB}" type="slidenum">
              <a:rPr lang="en-US" altLang="en-US"/>
              <a:pPr>
                <a:defRPr/>
              </a:pPr>
              <a:t>‹#›</a:t>
            </a:fld>
            <a:endParaRPr lang="en-US" altLang="en-US"/>
          </a:p>
        </p:txBody>
      </p:sp>
    </p:spTree>
    <p:extLst>
      <p:ext uri="{BB962C8B-B14F-4D97-AF65-F5344CB8AC3E}">
        <p14:creationId xmlns:p14="http://schemas.microsoft.com/office/powerpoint/2010/main" val="23526363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p>
        </p:txBody>
      </p:sp>
      <p:sp>
        <p:nvSpPr>
          <p:cNvPr id="32772" name="Slide Number Placeholder 3"/>
          <p:cNvSpPr>
            <a:spLocks noGrp="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806D72-6B3F-4FB9-BDDC-C030D41026BD}" type="slidenum">
              <a:rPr lang="en-US" smtClean="0"/>
              <a:pPr eaLnBrk="1" hangingPunct="1">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2</a:t>
            </a:fld>
            <a:endParaRPr lang="en-US"/>
          </a:p>
        </p:txBody>
      </p:sp>
    </p:spTree>
    <p:extLst>
      <p:ext uri="{BB962C8B-B14F-4D97-AF65-F5344CB8AC3E}">
        <p14:creationId xmlns:p14="http://schemas.microsoft.com/office/powerpoint/2010/main" val="1701689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itchFamily="34" charset="0"/>
                <a:cs typeface="Arial" pitchFamily="34" charset="0"/>
              </a:defRPr>
            </a:lvl1pPr>
            <a:lvl2pPr marL="742950" indent="-285750">
              <a:defRPr sz="2400" b="1">
                <a:solidFill>
                  <a:schemeClr val="tx1"/>
                </a:solidFill>
                <a:latin typeface="Arial" pitchFamily="34" charset="0"/>
                <a:cs typeface="Arial" pitchFamily="34" charset="0"/>
              </a:defRPr>
            </a:lvl2pPr>
            <a:lvl3pPr marL="1143000" indent="-228600">
              <a:defRPr sz="2400" b="1">
                <a:solidFill>
                  <a:schemeClr val="tx1"/>
                </a:solidFill>
                <a:latin typeface="Arial" pitchFamily="34" charset="0"/>
                <a:cs typeface="Arial" pitchFamily="34" charset="0"/>
              </a:defRPr>
            </a:lvl3pPr>
            <a:lvl4pPr marL="1600200" indent="-228600">
              <a:defRPr sz="2400" b="1">
                <a:solidFill>
                  <a:schemeClr val="tx1"/>
                </a:solidFill>
                <a:latin typeface="Arial" pitchFamily="34" charset="0"/>
                <a:cs typeface="Arial" pitchFamily="34" charset="0"/>
              </a:defRPr>
            </a:lvl4pPr>
            <a:lvl5pPr marL="2057400" indent="-22860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fld id="{50030F8C-9B8F-4D10-ABB8-80BF5BB3E1FF}" type="slidenum">
              <a:rPr lang="en-US" altLang="en-US" sz="1200"/>
              <a:pPr/>
              <a:t>4</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t>10</a:t>
            </a:fld>
            <a:endParaRPr lang="en-US"/>
          </a:p>
        </p:txBody>
      </p:sp>
    </p:spTree>
    <p:extLst>
      <p:ext uri="{BB962C8B-B14F-4D97-AF65-F5344CB8AC3E}">
        <p14:creationId xmlns:p14="http://schemas.microsoft.com/office/powerpoint/2010/main" val="86918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241CAF1-9F89-4D36-B6EF-86E8937FE72B}" type="slidenum">
              <a:rPr lang="en-US" altLang="en-US"/>
              <a:pPr>
                <a:defRPr/>
              </a:pPr>
              <a:t>‹#›</a:t>
            </a:fld>
            <a:endParaRPr lang="en-US" altLang="en-US"/>
          </a:p>
        </p:txBody>
      </p:sp>
    </p:spTree>
    <p:extLst>
      <p:ext uri="{BB962C8B-B14F-4D97-AF65-F5344CB8AC3E}">
        <p14:creationId xmlns:p14="http://schemas.microsoft.com/office/powerpoint/2010/main" val="780084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A334787-C819-44B4-99DE-582F1266116E}" type="slidenum">
              <a:rPr lang="en-US" altLang="en-US"/>
              <a:pPr>
                <a:defRPr/>
              </a:pPr>
              <a:t>‹#›</a:t>
            </a:fld>
            <a:endParaRPr lang="en-US" altLang="en-US"/>
          </a:p>
        </p:txBody>
      </p:sp>
    </p:spTree>
    <p:extLst>
      <p:ext uri="{BB962C8B-B14F-4D97-AF65-F5344CB8AC3E}">
        <p14:creationId xmlns:p14="http://schemas.microsoft.com/office/powerpoint/2010/main" val="326974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8748CE1-5062-4A64-9AA0-7780BD4D015C}" type="slidenum">
              <a:rPr lang="en-US" altLang="en-US"/>
              <a:pPr>
                <a:defRPr/>
              </a:pPr>
              <a:t>‹#›</a:t>
            </a:fld>
            <a:endParaRPr lang="en-US" altLang="en-US"/>
          </a:p>
        </p:txBody>
      </p:sp>
    </p:spTree>
    <p:extLst>
      <p:ext uri="{BB962C8B-B14F-4D97-AF65-F5344CB8AC3E}">
        <p14:creationId xmlns:p14="http://schemas.microsoft.com/office/powerpoint/2010/main" val="3450204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865"/>
            <a:ext cx="8229600" cy="48762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3457A48-8419-4F3B-92BD-EE0AE18E2855}" type="slidenum">
              <a:rPr lang="en-US" altLang="en-US"/>
              <a:pPr>
                <a:defRPr/>
              </a:pPr>
              <a:t>‹#›</a:t>
            </a:fld>
            <a:endParaRPr lang="en-US" altLang="en-US"/>
          </a:p>
        </p:txBody>
      </p:sp>
    </p:spTree>
    <p:extLst>
      <p:ext uri="{BB962C8B-B14F-4D97-AF65-F5344CB8AC3E}">
        <p14:creationId xmlns:p14="http://schemas.microsoft.com/office/powerpoint/2010/main" val="3908860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5A271EB-3F47-449B-92D6-1AA5EFF14F81}" type="slidenum">
              <a:rPr lang="en-US" altLang="en-US"/>
              <a:pPr>
                <a:defRPr/>
              </a:pPr>
              <a:t>‹#›</a:t>
            </a:fld>
            <a:endParaRPr lang="en-US" altLang="en-US"/>
          </a:p>
        </p:txBody>
      </p:sp>
    </p:spTree>
    <p:extLst>
      <p:ext uri="{BB962C8B-B14F-4D97-AF65-F5344CB8AC3E}">
        <p14:creationId xmlns:p14="http://schemas.microsoft.com/office/powerpoint/2010/main" val="3870167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E8C4E6B-A993-488A-AFBB-8650D28C5ACC}" type="slidenum">
              <a:rPr lang="en-US" altLang="en-US"/>
              <a:pPr>
                <a:defRPr/>
              </a:pPr>
              <a:t>‹#›</a:t>
            </a:fld>
            <a:endParaRPr lang="en-US" altLang="en-US"/>
          </a:p>
        </p:txBody>
      </p:sp>
    </p:spTree>
    <p:extLst>
      <p:ext uri="{BB962C8B-B14F-4D97-AF65-F5344CB8AC3E}">
        <p14:creationId xmlns:p14="http://schemas.microsoft.com/office/powerpoint/2010/main" val="2294512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DCBD2D1-E008-479A-AADB-DA91F6EF5AF3}" type="slidenum">
              <a:rPr lang="en-US" altLang="en-US"/>
              <a:pPr>
                <a:defRPr/>
              </a:pPr>
              <a:t>‹#›</a:t>
            </a:fld>
            <a:endParaRPr lang="en-US" altLang="en-US"/>
          </a:p>
        </p:txBody>
      </p:sp>
    </p:spTree>
    <p:extLst>
      <p:ext uri="{BB962C8B-B14F-4D97-AF65-F5344CB8AC3E}">
        <p14:creationId xmlns:p14="http://schemas.microsoft.com/office/powerpoint/2010/main" val="1473251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F289E02-1AF7-4B17-81A5-3CEFDD104C06}" type="slidenum">
              <a:rPr lang="en-US" altLang="en-US"/>
              <a:pPr>
                <a:defRPr/>
              </a:pPr>
              <a:t>‹#›</a:t>
            </a:fld>
            <a:endParaRPr lang="en-US" altLang="en-US"/>
          </a:p>
        </p:txBody>
      </p:sp>
    </p:spTree>
    <p:extLst>
      <p:ext uri="{BB962C8B-B14F-4D97-AF65-F5344CB8AC3E}">
        <p14:creationId xmlns:p14="http://schemas.microsoft.com/office/powerpoint/2010/main" val="934531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C0E52A3-4328-4DA4-8F8D-29D9D6199B8D}" type="slidenum">
              <a:rPr lang="en-US" altLang="en-US"/>
              <a:pPr>
                <a:defRPr/>
              </a:pPr>
              <a:t>‹#›</a:t>
            </a:fld>
            <a:endParaRPr lang="en-US" altLang="en-US"/>
          </a:p>
        </p:txBody>
      </p:sp>
    </p:spTree>
    <p:extLst>
      <p:ext uri="{BB962C8B-B14F-4D97-AF65-F5344CB8AC3E}">
        <p14:creationId xmlns:p14="http://schemas.microsoft.com/office/powerpoint/2010/main" val="2151522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B2CF2BC-AC8D-4D16-87E9-5B82FD3163A8}" type="slidenum">
              <a:rPr lang="en-US" altLang="en-US"/>
              <a:pPr>
                <a:defRPr/>
              </a:pPr>
              <a:t>‹#›</a:t>
            </a:fld>
            <a:endParaRPr lang="en-US" altLang="en-US"/>
          </a:p>
        </p:txBody>
      </p:sp>
    </p:spTree>
    <p:extLst>
      <p:ext uri="{BB962C8B-B14F-4D97-AF65-F5344CB8AC3E}">
        <p14:creationId xmlns:p14="http://schemas.microsoft.com/office/powerpoint/2010/main" val="1170379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A3D1E1E-C9FA-49EF-A128-703FD6EC30AA}" type="slidenum">
              <a:rPr lang="en-US" altLang="en-US"/>
              <a:pPr>
                <a:defRPr/>
              </a:pPr>
              <a:t>‹#›</a:t>
            </a:fld>
            <a:endParaRPr lang="en-US" altLang="en-US"/>
          </a:p>
        </p:txBody>
      </p:sp>
    </p:spTree>
    <p:extLst>
      <p:ext uri="{BB962C8B-B14F-4D97-AF65-F5344CB8AC3E}">
        <p14:creationId xmlns:p14="http://schemas.microsoft.com/office/powerpoint/2010/main" val="3511292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5F3930A-7257-4A6B-850E-6B0D639F6908}" type="slidenum">
              <a:rPr lang="en-US" altLang="en-US"/>
              <a:pPr>
                <a:defRPr/>
              </a:pPr>
              <a:t>‹#›</a:t>
            </a:fld>
            <a:endParaRPr lang="en-US" altLang="en-US"/>
          </a:p>
        </p:txBody>
      </p:sp>
    </p:spTree>
    <p:extLst>
      <p:ext uri="{BB962C8B-B14F-4D97-AF65-F5344CB8AC3E}">
        <p14:creationId xmlns:p14="http://schemas.microsoft.com/office/powerpoint/2010/main" val="3150014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600"/>
            <a:ext cx="82296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333500"/>
            <a:ext cx="82296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5203825"/>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5203825"/>
            <a:ext cx="2895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5203825"/>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charset="0"/>
              </a:defRPr>
            </a:lvl1pPr>
          </a:lstStyle>
          <a:p>
            <a:pPr>
              <a:defRPr/>
            </a:pPr>
            <a:fld id="{663BFA26-8C08-45F2-A014-94DE8EA795F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wmf"/><Relationship Id="rId5" Type="http://schemas.openxmlformats.org/officeDocument/2006/relationships/image" Target="../media/image3.wm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tags" Target="../tags/tag8.xml"/><Relationship Id="rId7" Type="http://schemas.openxmlformats.org/officeDocument/2006/relationships/image" Target="../media/image29.gif"/><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media" Target="../media/media1.mp4"/><Relationship Id="rId7" Type="http://schemas.openxmlformats.org/officeDocument/2006/relationships/image" Target="../media/image5.png"/><Relationship Id="rId2" Type="http://schemas.openxmlformats.org/officeDocument/2006/relationships/video" Target="NULL" TargetMode="External"/><Relationship Id="rId1" Type="http://schemas.openxmlformats.org/officeDocument/2006/relationships/tags" Target="../tags/tag1.xml"/><Relationship Id="rId6" Type="http://schemas.openxmlformats.org/officeDocument/2006/relationships/image" Target="../media/image2.gif"/><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18" Type="http://schemas.openxmlformats.org/officeDocument/2006/relationships/image" Target="../media/image48.png"/><Relationship Id="rId3" Type="http://schemas.openxmlformats.org/officeDocument/2006/relationships/image" Target="../media/image33.png"/><Relationship Id="rId21" Type="http://schemas.openxmlformats.org/officeDocument/2006/relationships/image" Target="../media/image12.jpeg"/><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image" Target="../media/image32.png"/><Relationship Id="rId16" Type="http://schemas.openxmlformats.org/officeDocument/2006/relationships/image" Target="../media/image46.png"/><Relationship Id="rId20"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23" Type="http://schemas.openxmlformats.org/officeDocument/2006/relationships/image" Target="../media/image52.jpeg"/><Relationship Id="rId10" Type="http://schemas.openxmlformats.org/officeDocument/2006/relationships/image" Target="../media/image40.png"/><Relationship Id="rId19" Type="http://schemas.openxmlformats.org/officeDocument/2006/relationships/image" Target="../media/image49.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 Id="rId22" Type="http://schemas.openxmlformats.org/officeDocument/2006/relationships/image" Target="../media/image51.jpeg"/></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5.png"/><Relationship Id="rId1" Type="http://schemas.openxmlformats.org/officeDocument/2006/relationships/slideLayout" Target="../slideLayouts/slideLayout12.xml"/><Relationship Id="rId5" Type="http://schemas.openxmlformats.org/officeDocument/2006/relationships/image" Target="../media/image57.jpeg"/><Relationship Id="rId4" Type="http://schemas.openxmlformats.org/officeDocument/2006/relationships/image" Target="../media/image56.jpeg"/></Relationships>
</file>

<file path=ppt/slides/_rels/slide2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8" Type="http://schemas.openxmlformats.org/officeDocument/2006/relationships/image" Target="../media/image63.emf"/><Relationship Id="rId13" Type="http://schemas.openxmlformats.org/officeDocument/2006/relationships/image" Target="../media/image66.jpeg"/><Relationship Id="rId18" Type="http://schemas.openxmlformats.org/officeDocument/2006/relationships/slide" Target="slide31.xml"/><Relationship Id="rId3" Type="http://schemas.openxmlformats.org/officeDocument/2006/relationships/image" Target="../media/image60.jpeg"/><Relationship Id="rId7" Type="http://schemas.openxmlformats.org/officeDocument/2006/relationships/slide" Target="slide28.xml"/><Relationship Id="rId12" Type="http://schemas.openxmlformats.org/officeDocument/2006/relationships/image" Target="../media/image65.emf"/><Relationship Id="rId17" Type="http://schemas.openxmlformats.org/officeDocument/2006/relationships/image" Target="../media/image69.emf"/><Relationship Id="rId2" Type="http://schemas.openxmlformats.org/officeDocument/2006/relationships/audio" Target="../media/audio4.wav"/><Relationship Id="rId16" Type="http://schemas.openxmlformats.org/officeDocument/2006/relationships/slide" Target="slide26.xml"/><Relationship Id="rId1" Type="http://schemas.openxmlformats.org/officeDocument/2006/relationships/slideLayout" Target="../slideLayouts/slideLayout7.xml"/><Relationship Id="rId6" Type="http://schemas.openxmlformats.org/officeDocument/2006/relationships/image" Target="../media/image62.emf"/><Relationship Id="rId11" Type="http://schemas.openxmlformats.org/officeDocument/2006/relationships/slide" Target="slide29.xml"/><Relationship Id="rId5" Type="http://schemas.openxmlformats.org/officeDocument/2006/relationships/slide" Target="slide30.xml"/><Relationship Id="rId15" Type="http://schemas.openxmlformats.org/officeDocument/2006/relationships/image" Target="../media/image68.jpeg"/><Relationship Id="rId10" Type="http://schemas.openxmlformats.org/officeDocument/2006/relationships/image" Target="../media/image64.emf"/><Relationship Id="rId4" Type="http://schemas.openxmlformats.org/officeDocument/2006/relationships/image" Target="../media/image61.jpeg"/><Relationship Id="rId9" Type="http://schemas.openxmlformats.org/officeDocument/2006/relationships/slide" Target="slide27.xml"/><Relationship Id="rId14" Type="http://schemas.openxmlformats.org/officeDocument/2006/relationships/image" Target="../media/image67.jpeg"/></Relationships>
</file>

<file path=ppt/slides/_rels/slide26.xml.rels><?xml version="1.0" encoding="UTF-8" standalone="yes"?>
<Relationships xmlns="http://schemas.openxmlformats.org/package/2006/relationships"><Relationship Id="rId8" Type="http://schemas.openxmlformats.org/officeDocument/2006/relationships/audio" Target="../media/audio6.wav"/><Relationship Id="rId13" Type="http://schemas.openxmlformats.org/officeDocument/2006/relationships/image" Target="../media/image71.png"/><Relationship Id="rId18" Type="http://schemas.openxmlformats.org/officeDocument/2006/relationships/image" Target="../media/image75.gif"/><Relationship Id="rId3" Type="http://schemas.openxmlformats.org/officeDocument/2006/relationships/tags" Target="../tags/tag11.xml"/><Relationship Id="rId7" Type="http://schemas.openxmlformats.org/officeDocument/2006/relationships/audio" Target="../media/audio2.wav"/><Relationship Id="rId12" Type="http://schemas.openxmlformats.org/officeDocument/2006/relationships/slide" Target="slide25.xml"/><Relationship Id="rId17" Type="http://schemas.openxmlformats.org/officeDocument/2006/relationships/image" Target="../media/image74.gif"/><Relationship Id="rId2" Type="http://schemas.openxmlformats.org/officeDocument/2006/relationships/tags" Target="../tags/tag10.xml"/><Relationship Id="rId16" Type="http://schemas.openxmlformats.org/officeDocument/2006/relationships/image" Target="../media/image73.gif"/><Relationship Id="rId20" Type="http://schemas.openxmlformats.org/officeDocument/2006/relationships/image" Target="../media/image77.gif"/><Relationship Id="rId1" Type="http://schemas.openxmlformats.org/officeDocument/2006/relationships/tags" Target="../tags/tag9.xml"/><Relationship Id="rId6" Type="http://schemas.openxmlformats.org/officeDocument/2006/relationships/audio" Target="../media/audio5.wav"/><Relationship Id="rId11" Type="http://schemas.microsoft.com/office/2007/relationships/hdphoto" Target="../media/hdphoto2.wdp"/><Relationship Id="rId5" Type="http://schemas.openxmlformats.org/officeDocument/2006/relationships/audio" Target="../media/audio1.wav"/><Relationship Id="rId15" Type="http://schemas.openxmlformats.org/officeDocument/2006/relationships/image" Target="../media/image72.gif"/><Relationship Id="rId10" Type="http://schemas.openxmlformats.org/officeDocument/2006/relationships/image" Target="../media/image70.jpeg"/><Relationship Id="rId19" Type="http://schemas.openxmlformats.org/officeDocument/2006/relationships/image" Target="../media/image76.gif"/><Relationship Id="rId4" Type="http://schemas.openxmlformats.org/officeDocument/2006/relationships/slideLayout" Target="../slideLayouts/slideLayout2.xml"/><Relationship Id="rId9" Type="http://schemas.openxmlformats.org/officeDocument/2006/relationships/audio" Target="../media/audio7.wav"/><Relationship Id="rId14" Type="http://schemas.microsoft.com/office/2007/relationships/hdphoto" Target="../media/hdphoto3.wdp"/></Relationships>
</file>

<file path=ppt/slides/_rels/slide27.xml.rels><?xml version="1.0" encoding="UTF-8" standalone="yes"?>
<Relationships xmlns="http://schemas.openxmlformats.org/package/2006/relationships"><Relationship Id="rId8" Type="http://schemas.openxmlformats.org/officeDocument/2006/relationships/audio" Target="../media/audio6.wav"/><Relationship Id="rId13" Type="http://schemas.openxmlformats.org/officeDocument/2006/relationships/image" Target="../media/image71.png"/><Relationship Id="rId18" Type="http://schemas.openxmlformats.org/officeDocument/2006/relationships/image" Target="../media/image75.gif"/><Relationship Id="rId3" Type="http://schemas.openxmlformats.org/officeDocument/2006/relationships/tags" Target="../tags/tag14.xml"/><Relationship Id="rId7" Type="http://schemas.openxmlformats.org/officeDocument/2006/relationships/audio" Target="../media/audio2.wav"/><Relationship Id="rId12" Type="http://schemas.openxmlformats.org/officeDocument/2006/relationships/slide" Target="slide25.xml"/><Relationship Id="rId17" Type="http://schemas.openxmlformats.org/officeDocument/2006/relationships/image" Target="../media/image74.gif"/><Relationship Id="rId2" Type="http://schemas.openxmlformats.org/officeDocument/2006/relationships/tags" Target="../tags/tag13.xml"/><Relationship Id="rId16" Type="http://schemas.openxmlformats.org/officeDocument/2006/relationships/image" Target="../media/image73.gif"/><Relationship Id="rId20" Type="http://schemas.openxmlformats.org/officeDocument/2006/relationships/image" Target="../media/image77.gif"/><Relationship Id="rId1" Type="http://schemas.openxmlformats.org/officeDocument/2006/relationships/tags" Target="../tags/tag12.xml"/><Relationship Id="rId6" Type="http://schemas.openxmlformats.org/officeDocument/2006/relationships/audio" Target="../media/audio5.wav"/><Relationship Id="rId11" Type="http://schemas.microsoft.com/office/2007/relationships/hdphoto" Target="../media/hdphoto2.wdp"/><Relationship Id="rId5" Type="http://schemas.openxmlformats.org/officeDocument/2006/relationships/audio" Target="../media/audio1.wav"/><Relationship Id="rId15" Type="http://schemas.openxmlformats.org/officeDocument/2006/relationships/image" Target="../media/image72.gif"/><Relationship Id="rId10" Type="http://schemas.openxmlformats.org/officeDocument/2006/relationships/image" Target="../media/image70.jpeg"/><Relationship Id="rId19" Type="http://schemas.openxmlformats.org/officeDocument/2006/relationships/image" Target="../media/image76.gif"/><Relationship Id="rId4" Type="http://schemas.openxmlformats.org/officeDocument/2006/relationships/slideLayout" Target="../slideLayouts/slideLayout2.xml"/><Relationship Id="rId9" Type="http://schemas.openxmlformats.org/officeDocument/2006/relationships/audio" Target="../media/audio7.wav"/><Relationship Id="rId14" Type="http://schemas.microsoft.com/office/2007/relationships/hdphoto" Target="../media/hdphoto3.wdp"/></Relationships>
</file>

<file path=ppt/slides/_rels/slide28.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audio" Target="../media/audio5.wav"/><Relationship Id="rId7" Type="http://schemas.openxmlformats.org/officeDocument/2006/relationships/slide" Target="slide25.xml"/><Relationship Id="rId2" Type="http://schemas.openxmlformats.org/officeDocument/2006/relationships/audio" Target="../media/audio7.wav"/><Relationship Id="rId1" Type="http://schemas.openxmlformats.org/officeDocument/2006/relationships/slideLayout" Target="../slideLayouts/slideLayout2.xml"/><Relationship Id="rId6" Type="http://schemas.openxmlformats.org/officeDocument/2006/relationships/image" Target="../media/image79.jpeg"/><Relationship Id="rId5" Type="http://schemas.openxmlformats.org/officeDocument/2006/relationships/image" Target="../media/image78.gif"/><Relationship Id="rId4" Type="http://schemas.openxmlformats.org/officeDocument/2006/relationships/hyperlink" Target="../My%20Documents/SONG/ATGT%20(khoi7)/vong3(khoi7).ppt" TargetMode="External"/><Relationship Id="rId9" Type="http://schemas.microsoft.com/office/2007/relationships/hdphoto" Target="../media/hdphoto3.wdp"/></Relationships>
</file>

<file path=ppt/slides/_rels/slide29.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73.gif"/><Relationship Id="rId18" Type="http://schemas.openxmlformats.org/officeDocument/2006/relationships/image" Target="../media/image80.gif"/><Relationship Id="rId3" Type="http://schemas.openxmlformats.org/officeDocument/2006/relationships/audio" Target="../media/audio5.wav"/><Relationship Id="rId7" Type="http://schemas.openxmlformats.org/officeDocument/2006/relationships/image" Target="../media/image70.jpeg"/><Relationship Id="rId12" Type="http://schemas.openxmlformats.org/officeDocument/2006/relationships/image" Target="../media/image72.gif"/><Relationship Id="rId17" Type="http://schemas.openxmlformats.org/officeDocument/2006/relationships/image" Target="../media/image77.gif"/><Relationship Id="rId2" Type="http://schemas.openxmlformats.org/officeDocument/2006/relationships/audio" Target="../media/audio1.wav"/><Relationship Id="rId16" Type="http://schemas.openxmlformats.org/officeDocument/2006/relationships/image" Target="../media/image76.gif"/><Relationship Id="rId1" Type="http://schemas.openxmlformats.org/officeDocument/2006/relationships/slideLayout" Target="../slideLayouts/slideLayout2.xml"/><Relationship Id="rId6" Type="http://schemas.openxmlformats.org/officeDocument/2006/relationships/audio" Target="../media/audio8.wav"/><Relationship Id="rId11" Type="http://schemas.microsoft.com/office/2007/relationships/hdphoto" Target="../media/hdphoto3.wdp"/><Relationship Id="rId5" Type="http://schemas.openxmlformats.org/officeDocument/2006/relationships/audio" Target="../media/audio7.wav"/><Relationship Id="rId15" Type="http://schemas.openxmlformats.org/officeDocument/2006/relationships/image" Target="../media/image75.gif"/><Relationship Id="rId10" Type="http://schemas.openxmlformats.org/officeDocument/2006/relationships/image" Target="../media/image71.png"/><Relationship Id="rId19" Type="http://schemas.openxmlformats.org/officeDocument/2006/relationships/image" Target="../media/image81.gif"/><Relationship Id="rId4" Type="http://schemas.openxmlformats.org/officeDocument/2006/relationships/audio" Target="../media/audio2.wav"/><Relationship Id="rId9" Type="http://schemas.openxmlformats.org/officeDocument/2006/relationships/slide" Target="slide25.xml"/><Relationship Id="rId14" Type="http://schemas.openxmlformats.org/officeDocument/2006/relationships/image" Target="../media/image74.gif"/></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8" Type="http://schemas.openxmlformats.org/officeDocument/2006/relationships/audio" Target="../media/audio6.wav"/><Relationship Id="rId13" Type="http://schemas.openxmlformats.org/officeDocument/2006/relationships/image" Target="../media/image71.png"/><Relationship Id="rId18" Type="http://schemas.openxmlformats.org/officeDocument/2006/relationships/image" Target="../media/image75.gif"/><Relationship Id="rId3" Type="http://schemas.openxmlformats.org/officeDocument/2006/relationships/tags" Target="../tags/tag17.xml"/><Relationship Id="rId7" Type="http://schemas.openxmlformats.org/officeDocument/2006/relationships/audio" Target="../media/audio2.wav"/><Relationship Id="rId12" Type="http://schemas.openxmlformats.org/officeDocument/2006/relationships/slide" Target="slide25.xml"/><Relationship Id="rId17" Type="http://schemas.openxmlformats.org/officeDocument/2006/relationships/image" Target="../media/image74.gif"/><Relationship Id="rId2" Type="http://schemas.openxmlformats.org/officeDocument/2006/relationships/tags" Target="../tags/tag16.xml"/><Relationship Id="rId16" Type="http://schemas.openxmlformats.org/officeDocument/2006/relationships/image" Target="../media/image73.gif"/><Relationship Id="rId20" Type="http://schemas.openxmlformats.org/officeDocument/2006/relationships/image" Target="../media/image77.gif"/><Relationship Id="rId1" Type="http://schemas.openxmlformats.org/officeDocument/2006/relationships/tags" Target="../tags/tag15.xml"/><Relationship Id="rId6" Type="http://schemas.openxmlformats.org/officeDocument/2006/relationships/audio" Target="../media/audio5.wav"/><Relationship Id="rId11" Type="http://schemas.microsoft.com/office/2007/relationships/hdphoto" Target="../media/hdphoto2.wdp"/><Relationship Id="rId5" Type="http://schemas.openxmlformats.org/officeDocument/2006/relationships/audio" Target="../media/audio1.wav"/><Relationship Id="rId15" Type="http://schemas.openxmlformats.org/officeDocument/2006/relationships/image" Target="../media/image72.gif"/><Relationship Id="rId10" Type="http://schemas.openxmlformats.org/officeDocument/2006/relationships/image" Target="../media/image70.jpeg"/><Relationship Id="rId19" Type="http://schemas.openxmlformats.org/officeDocument/2006/relationships/image" Target="../media/image76.gif"/><Relationship Id="rId4" Type="http://schemas.openxmlformats.org/officeDocument/2006/relationships/slideLayout" Target="../slideLayouts/slideLayout2.xml"/><Relationship Id="rId9" Type="http://schemas.openxmlformats.org/officeDocument/2006/relationships/audio" Target="../media/audio7.wav"/><Relationship Id="rId14" Type="http://schemas.microsoft.com/office/2007/relationships/hdphoto" Target="../media/hdphoto3.wdp"/></Relationships>
</file>

<file path=ppt/slides/_rels/slide31.xml.rels><?xml version="1.0" encoding="UTF-8" standalone="yes"?>
<Relationships xmlns="http://schemas.openxmlformats.org/package/2006/relationships"><Relationship Id="rId3" Type="http://schemas.openxmlformats.org/officeDocument/2006/relationships/image" Target="../media/image83.gif"/><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4.gi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10.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1.jpeg"/><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4.jpeg"/><Relationship Id="rId3" Type="http://schemas.openxmlformats.org/officeDocument/2006/relationships/image" Target="../media/image14.jpeg"/><Relationship Id="rId7" Type="http://schemas.openxmlformats.org/officeDocument/2006/relationships/image" Target="../media/image18.jpeg"/><Relationship Id="rId12" Type="http://schemas.openxmlformats.org/officeDocument/2006/relationships/image" Target="../media/image23.pn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D1716A7-64DA-4A92-84F8-061AE6783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659468"/>
            <a:ext cx="6705600" cy="3560232"/>
          </a:xfrm>
          <a:prstGeom prst="ellipse">
            <a:avLst/>
          </a:prstGeom>
          <a:ln>
            <a:noFill/>
          </a:ln>
          <a:effectLst>
            <a:softEdge rad="112500"/>
          </a:effectLst>
          <a:scene3d>
            <a:camera prst="orthographicFront"/>
            <a:lightRig rig="threePt" dir="t"/>
          </a:scene3d>
          <a:sp3d>
            <a:bevelT prst="angle"/>
          </a:sp3d>
        </p:spPr>
      </p:pic>
      <p:sp>
        <p:nvSpPr>
          <p:cNvPr id="2055" name="WordArt 6"/>
          <p:cNvSpPr>
            <a:spLocks noChangeArrowheads="1" noChangeShapeType="1" noTextEdit="1"/>
          </p:cNvSpPr>
          <p:nvPr/>
        </p:nvSpPr>
        <p:spPr bwMode="auto">
          <a:xfrm>
            <a:off x="838200" y="1386417"/>
            <a:ext cx="7543800" cy="4138083"/>
          </a:xfrm>
          <a:prstGeom prst="rect">
            <a:avLst/>
          </a:prstGeom>
        </p:spPr>
        <p:txBody>
          <a:bodyPr spcFirstLastPara="1" wrap="none" fromWordArt="1">
            <a:prstTxWarp prst="textArchUp">
              <a:avLst>
                <a:gd name="adj" fmla="val 10800004"/>
              </a:avLst>
            </a:prstTxWarp>
          </a:bodyPr>
          <a:lstStyle/>
          <a:p>
            <a:endParaRPr lang="en-US" sz="3600" b="1" kern="10" dirty="0">
              <a:ln w="9525" cap="rnd">
                <a:solidFill>
                  <a:srgbClr val="0000FF"/>
                </a:solidFill>
                <a:prstDash val="sysDot"/>
                <a:round/>
                <a:headEnd/>
                <a:tailEnd/>
              </a:ln>
              <a:solidFill>
                <a:srgbClr val="FF0000"/>
              </a:solidFill>
              <a:effectLst>
                <a:outerShdw dist="53882" dir="2700000" algn="ctr" rotWithShape="0">
                  <a:srgbClr val="C0C0C0">
                    <a:alpha val="79999"/>
                  </a:srgbClr>
                </a:outerShdw>
              </a:effectLst>
              <a:latin typeface="Arial"/>
              <a:cs typeface="Arial"/>
            </a:endParaRPr>
          </a:p>
        </p:txBody>
      </p:sp>
      <p:sp>
        <p:nvSpPr>
          <p:cNvPr id="10" name="WordArt 10"/>
          <p:cNvSpPr>
            <a:spLocks noChangeArrowheads="1" noChangeShapeType="1" noTextEdit="1"/>
          </p:cNvSpPr>
          <p:nvPr/>
        </p:nvSpPr>
        <p:spPr bwMode="auto">
          <a:xfrm>
            <a:off x="1526265" y="3023922"/>
            <a:ext cx="6390409" cy="443178"/>
          </a:xfrm>
          <a:prstGeom prst="rect">
            <a:avLst/>
          </a:prstGeom>
        </p:spPr>
        <p:txBody>
          <a:bodyPr wrap="none"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hangingPunct="0">
              <a:defRPr/>
            </a:pPr>
            <a:r>
              <a:rPr lang="en-US" sz="2400" b="1" kern="10" spc="50" dirty="0">
                <a:ln w="11430"/>
                <a:solidFill>
                  <a:srgbClr val="FF0000"/>
                </a:solidFill>
                <a:latin typeface="Arial"/>
                <a:cs typeface="Arial"/>
              </a:rPr>
              <a:t>MÔN: NGỮ VĂN 6</a:t>
            </a:r>
          </a:p>
        </p:txBody>
      </p:sp>
      <p:pic>
        <p:nvPicPr>
          <p:cNvPr id="31" name="Picture 42" descr="bluline[1]">
            <a:extLst>
              <a:ext uri="{FF2B5EF4-FFF2-40B4-BE49-F238E27FC236}">
                <a16:creationId xmlns:a16="http://schemas.microsoft.com/office/drawing/2014/main" xmlns="" id="{884CEF02-CED7-4A77-89D6-A72263497BE9}"/>
              </a:ext>
            </a:extLst>
          </p:cNvPr>
          <p:cNvPicPr>
            <a:picLocks noChangeAspect="1" noChangeArrowheads="1"/>
          </p:cNvPicPr>
          <p:nvPr/>
        </p:nvPicPr>
        <p:blipFill>
          <a:blip r:embed="rId4">
            <a:grayscl/>
            <a:biLevel thresh="50000"/>
            <a:extLst>
              <a:ext uri="{28A0092B-C50C-407E-A947-70E740481C1C}">
                <a14:useLocalDpi xmlns:a14="http://schemas.microsoft.com/office/drawing/2010/main" val="0"/>
              </a:ext>
            </a:extLst>
          </a:blip>
          <a:srcRect/>
          <a:stretch>
            <a:fillRect/>
          </a:stretch>
        </p:blipFill>
        <p:spPr bwMode="auto">
          <a:xfrm>
            <a:off x="0" y="56769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
            <a:extLst>
              <a:ext uri="{FF2B5EF4-FFF2-40B4-BE49-F238E27FC236}">
                <a16:creationId xmlns:a16="http://schemas.microsoft.com/office/drawing/2014/main" xmlns="" id="{971EACED-CC4A-4863-86D3-03950940A1DE}"/>
              </a:ext>
            </a:extLst>
          </p:cNvPr>
          <p:cNvSpPr>
            <a:spLocks noChangeArrowheads="1"/>
          </p:cNvSpPr>
          <p:nvPr/>
        </p:nvSpPr>
        <p:spPr bwMode="auto">
          <a:xfrm>
            <a:off x="2540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4" name="AutoShape 4">
            <a:extLst>
              <a:ext uri="{FF2B5EF4-FFF2-40B4-BE49-F238E27FC236}">
                <a16:creationId xmlns:a16="http://schemas.microsoft.com/office/drawing/2014/main" xmlns="" id="{BCD1DDFD-F0D4-4E5B-957C-C886AE6CE8C8}"/>
              </a:ext>
            </a:extLst>
          </p:cNvPr>
          <p:cNvSpPr>
            <a:spLocks noChangeArrowheads="1"/>
          </p:cNvSpPr>
          <p:nvPr/>
        </p:nvSpPr>
        <p:spPr bwMode="auto">
          <a:xfrm>
            <a:off x="41976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5" name="AutoShape 5">
            <a:extLst>
              <a:ext uri="{FF2B5EF4-FFF2-40B4-BE49-F238E27FC236}">
                <a16:creationId xmlns:a16="http://schemas.microsoft.com/office/drawing/2014/main" xmlns="" id="{1AC2F6D2-707F-4BE3-9E95-6B94211F7D25}"/>
              </a:ext>
            </a:extLst>
          </p:cNvPr>
          <p:cNvSpPr>
            <a:spLocks noChangeArrowheads="1"/>
          </p:cNvSpPr>
          <p:nvPr/>
        </p:nvSpPr>
        <p:spPr bwMode="auto">
          <a:xfrm>
            <a:off x="3111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6" name="AutoShape 6">
            <a:extLst>
              <a:ext uri="{FF2B5EF4-FFF2-40B4-BE49-F238E27FC236}">
                <a16:creationId xmlns:a16="http://schemas.microsoft.com/office/drawing/2014/main" xmlns="" id="{64DD0E0F-FB04-401C-BC9C-73AE285089C3}"/>
              </a:ext>
            </a:extLst>
          </p:cNvPr>
          <p:cNvSpPr>
            <a:spLocks noChangeArrowheads="1"/>
          </p:cNvSpPr>
          <p:nvPr/>
        </p:nvSpPr>
        <p:spPr bwMode="auto">
          <a:xfrm>
            <a:off x="47691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7" name="AutoShape 7">
            <a:extLst>
              <a:ext uri="{FF2B5EF4-FFF2-40B4-BE49-F238E27FC236}">
                <a16:creationId xmlns:a16="http://schemas.microsoft.com/office/drawing/2014/main" xmlns="" id="{7BF1B4ED-8016-49B5-A9B1-44D98C698B1F}"/>
              </a:ext>
            </a:extLst>
          </p:cNvPr>
          <p:cNvSpPr>
            <a:spLocks noChangeArrowheads="1"/>
          </p:cNvSpPr>
          <p:nvPr/>
        </p:nvSpPr>
        <p:spPr bwMode="auto">
          <a:xfrm>
            <a:off x="3683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8" name="AutoShape 8">
            <a:extLst>
              <a:ext uri="{FF2B5EF4-FFF2-40B4-BE49-F238E27FC236}">
                <a16:creationId xmlns:a16="http://schemas.microsoft.com/office/drawing/2014/main" xmlns="" id="{485D5221-2D96-40AF-82B8-D3210BEEF5AA}"/>
              </a:ext>
            </a:extLst>
          </p:cNvPr>
          <p:cNvSpPr>
            <a:spLocks noChangeArrowheads="1"/>
          </p:cNvSpPr>
          <p:nvPr/>
        </p:nvSpPr>
        <p:spPr bwMode="auto">
          <a:xfrm>
            <a:off x="5397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9" name="AutoShape 9">
            <a:extLst>
              <a:ext uri="{FF2B5EF4-FFF2-40B4-BE49-F238E27FC236}">
                <a16:creationId xmlns:a16="http://schemas.microsoft.com/office/drawing/2014/main" xmlns="" id="{8CECA938-D885-4361-8D52-7D461C236B44}"/>
              </a:ext>
            </a:extLst>
          </p:cNvPr>
          <p:cNvSpPr>
            <a:spLocks noChangeArrowheads="1"/>
          </p:cNvSpPr>
          <p:nvPr/>
        </p:nvSpPr>
        <p:spPr bwMode="auto">
          <a:xfrm>
            <a:off x="5969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0" name="AutoShape 10">
            <a:extLst>
              <a:ext uri="{FF2B5EF4-FFF2-40B4-BE49-F238E27FC236}">
                <a16:creationId xmlns:a16="http://schemas.microsoft.com/office/drawing/2014/main" xmlns="" id="{B70F7852-3B8C-4E1B-8E82-2F4EB684B639}"/>
              </a:ext>
            </a:extLst>
          </p:cNvPr>
          <p:cNvSpPr>
            <a:spLocks noChangeArrowheads="1"/>
          </p:cNvSpPr>
          <p:nvPr/>
        </p:nvSpPr>
        <p:spPr bwMode="auto">
          <a:xfrm>
            <a:off x="6540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1" name="Line 48">
            <a:extLst>
              <a:ext uri="{FF2B5EF4-FFF2-40B4-BE49-F238E27FC236}">
                <a16:creationId xmlns:a16="http://schemas.microsoft.com/office/drawing/2014/main" xmlns="" id="{FF3CBBF0-F9DC-4175-9B21-957CFAF12C04}"/>
              </a:ext>
            </a:extLst>
          </p:cNvPr>
          <p:cNvSpPr>
            <a:spLocks noChangeShapeType="1"/>
          </p:cNvSpPr>
          <p:nvPr/>
        </p:nvSpPr>
        <p:spPr bwMode="auto">
          <a:xfrm>
            <a:off x="2768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2" name="Line 49">
            <a:extLst>
              <a:ext uri="{FF2B5EF4-FFF2-40B4-BE49-F238E27FC236}">
                <a16:creationId xmlns:a16="http://schemas.microsoft.com/office/drawing/2014/main" xmlns="" id="{E2C3EE86-9175-4B21-85E5-385CD2B46B62}"/>
              </a:ext>
            </a:extLst>
          </p:cNvPr>
          <p:cNvSpPr>
            <a:spLocks noChangeShapeType="1"/>
          </p:cNvSpPr>
          <p:nvPr/>
        </p:nvSpPr>
        <p:spPr bwMode="auto">
          <a:xfrm>
            <a:off x="3340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3" name="Line 50">
            <a:extLst>
              <a:ext uri="{FF2B5EF4-FFF2-40B4-BE49-F238E27FC236}">
                <a16:creationId xmlns:a16="http://schemas.microsoft.com/office/drawing/2014/main" xmlns="" id="{1359AE0B-EABB-4BEB-AB8D-416670DD06FC}"/>
              </a:ext>
            </a:extLst>
          </p:cNvPr>
          <p:cNvSpPr>
            <a:spLocks noChangeShapeType="1"/>
          </p:cNvSpPr>
          <p:nvPr/>
        </p:nvSpPr>
        <p:spPr bwMode="auto">
          <a:xfrm>
            <a:off x="3854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4" name="Line 51">
            <a:extLst>
              <a:ext uri="{FF2B5EF4-FFF2-40B4-BE49-F238E27FC236}">
                <a16:creationId xmlns:a16="http://schemas.microsoft.com/office/drawing/2014/main" xmlns="" id="{CD885326-4C8E-411E-B215-3773E075199F}"/>
              </a:ext>
            </a:extLst>
          </p:cNvPr>
          <p:cNvSpPr>
            <a:spLocks noChangeShapeType="1"/>
          </p:cNvSpPr>
          <p:nvPr/>
        </p:nvSpPr>
        <p:spPr bwMode="auto">
          <a:xfrm>
            <a:off x="44262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5" name="Line 52">
            <a:extLst>
              <a:ext uri="{FF2B5EF4-FFF2-40B4-BE49-F238E27FC236}">
                <a16:creationId xmlns:a16="http://schemas.microsoft.com/office/drawing/2014/main" xmlns="" id="{B80B100C-FECE-4383-B31C-7C2A8AE9D3B0}"/>
              </a:ext>
            </a:extLst>
          </p:cNvPr>
          <p:cNvSpPr>
            <a:spLocks noChangeShapeType="1"/>
          </p:cNvSpPr>
          <p:nvPr/>
        </p:nvSpPr>
        <p:spPr bwMode="auto">
          <a:xfrm>
            <a:off x="4997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6" name="Line 53">
            <a:extLst>
              <a:ext uri="{FF2B5EF4-FFF2-40B4-BE49-F238E27FC236}">
                <a16:creationId xmlns:a16="http://schemas.microsoft.com/office/drawing/2014/main" xmlns="" id="{FB790774-C6DC-4223-9692-4C09319C7D72}"/>
              </a:ext>
            </a:extLst>
          </p:cNvPr>
          <p:cNvSpPr>
            <a:spLocks noChangeShapeType="1"/>
          </p:cNvSpPr>
          <p:nvPr/>
        </p:nvSpPr>
        <p:spPr bwMode="auto">
          <a:xfrm>
            <a:off x="5626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7" name="Line 54">
            <a:extLst>
              <a:ext uri="{FF2B5EF4-FFF2-40B4-BE49-F238E27FC236}">
                <a16:creationId xmlns:a16="http://schemas.microsoft.com/office/drawing/2014/main" xmlns="" id="{0A140AA1-3BA5-4A00-9B7A-0B89946449CD}"/>
              </a:ext>
            </a:extLst>
          </p:cNvPr>
          <p:cNvSpPr>
            <a:spLocks noChangeShapeType="1"/>
          </p:cNvSpPr>
          <p:nvPr/>
        </p:nvSpPr>
        <p:spPr bwMode="auto">
          <a:xfrm>
            <a:off x="6197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8" name="Rectangle 12">
            <a:extLst>
              <a:ext uri="{FF2B5EF4-FFF2-40B4-BE49-F238E27FC236}">
                <a16:creationId xmlns:a16="http://schemas.microsoft.com/office/drawing/2014/main" xmlns="" id="{FE0D0AFB-9612-4AAC-8FDA-0F7CA477631F}"/>
              </a:ext>
            </a:extLst>
          </p:cNvPr>
          <p:cNvSpPr>
            <a:spLocks noChangeArrowheads="1"/>
          </p:cNvSpPr>
          <p:nvPr/>
        </p:nvSpPr>
        <p:spPr bwMode="auto">
          <a:xfrm>
            <a:off x="0" y="-38100"/>
            <a:ext cx="9144000" cy="800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20" tIns="43960" rIns="87920" bIns="43960" anchor="ctr"/>
          <a:lstStyle/>
          <a:p>
            <a:endParaRPr lang="en-US" sz="1500"/>
          </a:p>
        </p:txBody>
      </p:sp>
      <p:pic>
        <p:nvPicPr>
          <p:cNvPr id="49" name="Picture 24" descr="POINSET2">
            <a:extLst>
              <a:ext uri="{FF2B5EF4-FFF2-40B4-BE49-F238E27FC236}">
                <a16:creationId xmlns:a16="http://schemas.microsoft.com/office/drawing/2014/main" xmlns="" id="{CCDF5785-38D3-482F-BC98-E4E349F28C9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76200"/>
            <a:ext cx="1524000" cy="857250"/>
          </a:xfrm>
          <a:prstGeom prst="rect">
            <a:avLst/>
          </a:prstGeom>
          <a:noFill/>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50" name="Picture 41" descr="Books">
            <a:extLst>
              <a:ext uri="{FF2B5EF4-FFF2-40B4-BE49-F238E27FC236}">
                <a16:creationId xmlns:a16="http://schemas.microsoft.com/office/drawing/2014/main" xmlns="" id="{65D7707B-48BE-406E-AC4B-9C039A695AA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88933" y="107157"/>
            <a:ext cx="1295400" cy="597694"/>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FFFF99"/>
                </a:solidFill>
                <a:miter lim="800000"/>
                <a:headEnd/>
                <a:tailEnd/>
              </a14:hiddenLine>
            </a:ext>
          </a:extLst>
        </p:spPr>
      </p:pic>
      <p:pic>
        <p:nvPicPr>
          <p:cNvPr id="51" name="Picture 46" descr="bluline[1]">
            <a:extLst>
              <a:ext uri="{FF2B5EF4-FFF2-40B4-BE49-F238E27FC236}">
                <a16:creationId xmlns:a16="http://schemas.microsoft.com/office/drawing/2014/main" xmlns="" id="{1406DC4D-FF8D-4D95-A57B-585C66E565AF}"/>
              </a:ext>
            </a:extLst>
          </p:cNvPr>
          <p:cNvPicPr>
            <a:picLocks noChangeAspect="1" noChangeArrowheads="1"/>
          </p:cNvPicPr>
          <p:nvPr/>
        </p:nvPicPr>
        <p:blipFill>
          <a:blip r:embed="rId4">
            <a:grayscl/>
            <a:biLevel thresh="50000"/>
            <a:extLst>
              <a:ext uri="{28A0092B-C50C-407E-A947-70E740481C1C}">
                <a14:useLocalDpi xmlns:a14="http://schemas.microsoft.com/office/drawing/2010/main" val="0"/>
              </a:ext>
            </a:extLst>
          </a:blip>
          <a:srcRect/>
          <a:stretch>
            <a:fillRect/>
          </a:stretch>
        </p:blipFill>
        <p:spPr bwMode="auto">
          <a:xfrm>
            <a:off x="0" y="-381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52" name="Text Box 98">
            <a:extLst>
              <a:ext uri="{FF2B5EF4-FFF2-40B4-BE49-F238E27FC236}">
                <a16:creationId xmlns:a16="http://schemas.microsoft.com/office/drawing/2014/main" xmlns="" id="{B20F3543-26B9-4E2D-99B8-03F1A02D3BF3}"/>
              </a:ext>
            </a:extLst>
          </p:cNvPr>
          <p:cNvSpPr txBox="1">
            <a:spLocks noChangeArrowheads="1"/>
          </p:cNvSpPr>
          <p:nvPr/>
        </p:nvSpPr>
        <p:spPr bwMode="auto">
          <a:xfrm>
            <a:off x="2819402" y="190501"/>
            <a:ext cx="3368675" cy="319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20" tIns="43960" rIns="87920" bIns="43960">
            <a:spAutoFit/>
          </a:bodyPr>
          <a:lstStyle/>
          <a:p>
            <a:endParaRPr lang="en-US" sz="1500"/>
          </a:p>
        </p:txBody>
      </p:sp>
      <p:sp>
        <p:nvSpPr>
          <p:cNvPr id="53" name="Text Box 99">
            <a:extLst>
              <a:ext uri="{FF2B5EF4-FFF2-40B4-BE49-F238E27FC236}">
                <a16:creationId xmlns:a16="http://schemas.microsoft.com/office/drawing/2014/main" xmlns="" id="{1C705C5E-823F-4F23-B9BE-F26F6A740809}"/>
              </a:ext>
            </a:extLst>
          </p:cNvPr>
          <p:cNvSpPr txBox="1">
            <a:spLocks noChangeArrowheads="1"/>
          </p:cNvSpPr>
          <p:nvPr/>
        </p:nvSpPr>
        <p:spPr bwMode="auto">
          <a:xfrm>
            <a:off x="771525" y="114300"/>
            <a:ext cx="7743739" cy="519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7920" tIns="43960" rIns="87920" bIns="43960">
            <a:spAutoFit/>
          </a:bodyPr>
          <a:lstStyle/>
          <a:p>
            <a:pPr algn="ctr" eaLnBrk="0" hangingPunct="0">
              <a:spcBef>
                <a:spcPct val="10000"/>
              </a:spcBef>
              <a:defRPr/>
            </a:pPr>
            <a:r>
              <a:rPr lang="en-US" sz="2800" b="1" dirty="0">
                <a:ln>
                  <a:solidFill>
                    <a:srgbClr val="00FFFF"/>
                  </a:solidFill>
                </a:ln>
                <a:solidFill>
                  <a:srgbClr val="FF0000"/>
                </a:solidFill>
                <a:latin typeface="+mj-lt"/>
                <a:cs typeface="Arial" pitchFamily="34" charset="0"/>
              </a:rPr>
              <a:t>BÀI GIẢNG ĐIỆN TỬ CÁNH DIỀU</a:t>
            </a:r>
          </a:p>
        </p:txBody>
      </p:sp>
      <p:pic>
        <p:nvPicPr>
          <p:cNvPr id="54" name="Picture 13" descr="bluline[1]">
            <a:extLst>
              <a:ext uri="{FF2B5EF4-FFF2-40B4-BE49-F238E27FC236}">
                <a16:creationId xmlns:a16="http://schemas.microsoft.com/office/drawing/2014/main" xmlns="" id="{F8102E4E-DC0B-44C0-B361-891D875DE3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93420"/>
            <a:ext cx="9144000" cy="6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AutoShape 18">
            <a:extLst>
              <a:ext uri="{FF2B5EF4-FFF2-40B4-BE49-F238E27FC236}">
                <a16:creationId xmlns:a16="http://schemas.microsoft.com/office/drawing/2014/main" xmlns="" id="{510C5A28-71EF-43B5-854A-74F689279A2F}"/>
              </a:ext>
            </a:extLst>
          </p:cNvPr>
          <p:cNvSpPr>
            <a:spLocks noChangeArrowheads="1"/>
          </p:cNvSpPr>
          <p:nvPr/>
        </p:nvSpPr>
        <p:spPr bwMode="auto">
          <a:xfrm>
            <a:off x="0" y="647700"/>
            <a:ext cx="304800" cy="27432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en-US"/>
          </a:p>
        </p:txBody>
      </p:sp>
      <p:sp>
        <p:nvSpPr>
          <p:cNvPr id="56" name="Line 44">
            <a:extLst>
              <a:ext uri="{FF2B5EF4-FFF2-40B4-BE49-F238E27FC236}">
                <a16:creationId xmlns:a16="http://schemas.microsoft.com/office/drawing/2014/main" xmlns="" id="{4E43A230-582C-4D08-9E89-C8C8B8D0F4E7}"/>
              </a:ext>
            </a:extLst>
          </p:cNvPr>
          <p:cNvSpPr>
            <a:spLocks noChangeShapeType="1"/>
          </p:cNvSpPr>
          <p:nvPr/>
        </p:nvSpPr>
        <p:spPr bwMode="auto">
          <a:xfrm flipV="1">
            <a:off x="0" y="1001610"/>
            <a:ext cx="9067685" cy="1185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endParaRPr lang="en-US"/>
          </a:p>
        </p:txBody>
      </p:sp>
      <p:sp>
        <p:nvSpPr>
          <p:cNvPr id="57" name="AutoShape 16">
            <a:extLst>
              <a:ext uri="{FF2B5EF4-FFF2-40B4-BE49-F238E27FC236}">
                <a16:creationId xmlns:a16="http://schemas.microsoft.com/office/drawing/2014/main" xmlns="" id="{A8E24CEC-ECFD-4BDA-B043-7DF8FAB9082F}"/>
              </a:ext>
            </a:extLst>
          </p:cNvPr>
          <p:cNvSpPr>
            <a:spLocks noChangeArrowheads="1"/>
          </p:cNvSpPr>
          <p:nvPr/>
        </p:nvSpPr>
        <p:spPr bwMode="auto">
          <a:xfrm>
            <a:off x="2209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AutoShape 17">
            <a:extLst>
              <a:ext uri="{FF2B5EF4-FFF2-40B4-BE49-F238E27FC236}">
                <a16:creationId xmlns:a16="http://schemas.microsoft.com/office/drawing/2014/main" xmlns="" id="{C56C9241-B8E3-413B-B909-6A904EEDCDE8}"/>
              </a:ext>
            </a:extLst>
          </p:cNvPr>
          <p:cNvSpPr>
            <a:spLocks noChangeArrowheads="1"/>
          </p:cNvSpPr>
          <p:nvPr/>
        </p:nvSpPr>
        <p:spPr bwMode="auto">
          <a:xfrm>
            <a:off x="1752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AutoShape 18">
            <a:extLst>
              <a:ext uri="{FF2B5EF4-FFF2-40B4-BE49-F238E27FC236}">
                <a16:creationId xmlns:a16="http://schemas.microsoft.com/office/drawing/2014/main" xmlns="" id="{B50FE081-F906-433E-92A9-D6F66B76E760}"/>
              </a:ext>
            </a:extLst>
          </p:cNvPr>
          <p:cNvSpPr>
            <a:spLocks noChangeArrowheads="1"/>
          </p:cNvSpPr>
          <p:nvPr/>
        </p:nvSpPr>
        <p:spPr bwMode="auto">
          <a:xfrm>
            <a:off x="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AutoShape 19">
            <a:extLst>
              <a:ext uri="{FF2B5EF4-FFF2-40B4-BE49-F238E27FC236}">
                <a16:creationId xmlns:a16="http://schemas.microsoft.com/office/drawing/2014/main" xmlns="" id="{E4370E8D-3BEA-4948-B835-09AC376D2CAA}"/>
              </a:ext>
            </a:extLst>
          </p:cNvPr>
          <p:cNvSpPr>
            <a:spLocks noChangeArrowheads="1"/>
          </p:cNvSpPr>
          <p:nvPr/>
        </p:nvSpPr>
        <p:spPr bwMode="auto">
          <a:xfrm>
            <a:off x="38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AutoShape 20">
            <a:extLst>
              <a:ext uri="{FF2B5EF4-FFF2-40B4-BE49-F238E27FC236}">
                <a16:creationId xmlns:a16="http://schemas.microsoft.com/office/drawing/2014/main" xmlns="" id="{EC8B4EFF-E880-497A-A07A-7767864F4C71}"/>
              </a:ext>
            </a:extLst>
          </p:cNvPr>
          <p:cNvSpPr>
            <a:spLocks noChangeArrowheads="1"/>
          </p:cNvSpPr>
          <p:nvPr/>
        </p:nvSpPr>
        <p:spPr bwMode="auto">
          <a:xfrm>
            <a:off x="76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AutoShape 21">
            <a:extLst>
              <a:ext uri="{FF2B5EF4-FFF2-40B4-BE49-F238E27FC236}">
                <a16:creationId xmlns:a16="http://schemas.microsoft.com/office/drawing/2014/main" xmlns="" id="{523AAC46-1675-4336-90A7-06642D3AEBAB}"/>
              </a:ext>
            </a:extLst>
          </p:cNvPr>
          <p:cNvSpPr>
            <a:spLocks noChangeArrowheads="1"/>
          </p:cNvSpPr>
          <p:nvPr/>
        </p:nvSpPr>
        <p:spPr bwMode="auto">
          <a:xfrm>
            <a:off x="1219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AutoShape 26">
            <a:extLst>
              <a:ext uri="{FF2B5EF4-FFF2-40B4-BE49-F238E27FC236}">
                <a16:creationId xmlns:a16="http://schemas.microsoft.com/office/drawing/2014/main" xmlns="" id="{8CCB50B7-BDD0-4312-B6A2-FBB03AE83D81}"/>
              </a:ext>
            </a:extLst>
          </p:cNvPr>
          <p:cNvSpPr>
            <a:spLocks noChangeArrowheads="1"/>
          </p:cNvSpPr>
          <p:nvPr/>
        </p:nvSpPr>
        <p:spPr bwMode="auto">
          <a:xfrm>
            <a:off x="4876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AutoShape 27">
            <a:extLst>
              <a:ext uri="{FF2B5EF4-FFF2-40B4-BE49-F238E27FC236}">
                <a16:creationId xmlns:a16="http://schemas.microsoft.com/office/drawing/2014/main" xmlns="" id="{DC3C3799-41F1-4A5C-831D-11E972EFC89F}"/>
              </a:ext>
            </a:extLst>
          </p:cNvPr>
          <p:cNvSpPr>
            <a:spLocks noChangeArrowheads="1"/>
          </p:cNvSpPr>
          <p:nvPr/>
        </p:nvSpPr>
        <p:spPr bwMode="auto">
          <a:xfrm>
            <a:off x="4419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AutoShape 28">
            <a:extLst>
              <a:ext uri="{FF2B5EF4-FFF2-40B4-BE49-F238E27FC236}">
                <a16:creationId xmlns:a16="http://schemas.microsoft.com/office/drawing/2014/main" xmlns="" id="{C60D1B36-6950-4A8D-9903-FF7A2996BACF}"/>
              </a:ext>
            </a:extLst>
          </p:cNvPr>
          <p:cNvSpPr>
            <a:spLocks noChangeArrowheads="1"/>
          </p:cNvSpPr>
          <p:nvPr/>
        </p:nvSpPr>
        <p:spPr bwMode="auto">
          <a:xfrm>
            <a:off x="2667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AutoShape 29">
            <a:extLst>
              <a:ext uri="{FF2B5EF4-FFF2-40B4-BE49-F238E27FC236}">
                <a16:creationId xmlns:a16="http://schemas.microsoft.com/office/drawing/2014/main" xmlns="" id="{BFA0D88E-666A-45A9-8416-D4FE7BA8CFF6}"/>
              </a:ext>
            </a:extLst>
          </p:cNvPr>
          <p:cNvSpPr>
            <a:spLocks noChangeArrowheads="1"/>
          </p:cNvSpPr>
          <p:nvPr/>
        </p:nvSpPr>
        <p:spPr bwMode="auto">
          <a:xfrm>
            <a:off x="3048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AutoShape 30">
            <a:extLst>
              <a:ext uri="{FF2B5EF4-FFF2-40B4-BE49-F238E27FC236}">
                <a16:creationId xmlns:a16="http://schemas.microsoft.com/office/drawing/2014/main" xmlns="" id="{EAF023AB-65E8-411B-BB57-4777392BFD76}"/>
              </a:ext>
            </a:extLst>
          </p:cNvPr>
          <p:cNvSpPr>
            <a:spLocks noChangeArrowheads="1"/>
          </p:cNvSpPr>
          <p:nvPr/>
        </p:nvSpPr>
        <p:spPr bwMode="auto">
          <a:xfrm>
            <a:off x="3429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AutoShape 31">
            <a:extLst>
              <a:ext uri="{FF2B5EF4-FFF2-40B4-BE49-F238E27FC236}">
                <a16:creationId xmlns:a16="http://schemas.microsoft.com/office/drawing/2014/main" xmlns="" id="{DE1418A7-6C35-45CA-BE68-1B0233770D92}"/>
              </a:ext>
            </a:extLst>
          </p:cNvPr>
          <p:cNvSpPr>
            <a:spLocks noChangeArrowheads="1"/>
          </p:cNvSpPr>
          <p:nvPr/>
        </p:nvSpPr>
        <p:spPr bwMode="auto">
          <a:xfrm>
            <a:off x="3886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AutoShape 32">
            <a:extLst>
              <a:ext uri="{FF2B5EF4-FFF2-40B4-BE49-F238E27FC236}">
                <a16:creationId xmlns:a16="http://schemas.microsoft.com/office/drawing/2014/main" xmlns="" id="{3AE9AD72-6FE2-4ADD-BDA8-FA390011D326}"/>
              </a:ext>
            </a:extLst>
          </p:cNvPr>
          <p:cNvSpPr>
            <a:spLocks noChangeArrowheads="1"/>
          </p:cNvSpPr>
          <p:nvPr/>
        </p:nvSpPr>
        <p:spPr bwMode="auto">
          <a:xfrm>
            <a:off x="7543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AutoShape 33">
            <a:extLst>
              <a:ext uri="{FF2B5EF4-FFF2-40B4-BE49-F238E27FC236}">
                <a16:creationId xmlns:a16="http://schemas.microsoft.com/office/drawing/2014/main" xmlns="" id="{F9867920-3F41-4025-A258-D4F75D59432B}"/>
              </a:ext>
            </a:extLst>
          </p:cNvPr>
          <p:cNvSpPr>
            <a:spLocks noChangeArrowheads="1"/>
          </p:cNvSpPr>
          <p:nvPr/>
        </p:nvSpPr>
        <p:spPr bwMode="auto">
          <a:xfrm>
            <a:off x="7086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AutoShape 34">
            <a:extLst>
              <a:ext uri="{FF2B5EF4-FFF2-40B4-BE49-F238E27FC236}">
                <a16:creationId xmlns:a16="http://schemas.microsoft.com/office/drawing/2014/main" xmlns="" id="{136CB180-018C-4C03-9E7B-667950167E2C}"/>
              </a:ext>
            </a:extLst>
          </p:cNvPr>
          <p:cNvSpPr>
            <a:spLocks noChangeArrowheads="1"/>
          </p:cNvSpPr>
          <p:nvPr/>
        </p:nvSpPr>
        <p:spPr bwMode="auto">
          <a:xfrm>
            <a:off x="5334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AutoShape 35">
            <a:extLst>
              <a:ext uri="{FF2B5EF4-FFF2-40B4-BE49-F238E27FC236}">
                <a16:creationId xmlns:a16="http://schemas.microsoft.com/office/drawing/2014/main" xmlns="" id="{67C12520-F057-441F-A9B7-B2B24005D16B}"/>
              </a:ext>
            </a:extLst>
          </p:cNvPr>
          <p:cNvSpPr>
            <a:spLocks noChangeArrowheads="1"/>
          </p:cNvSpPr>
          <p:nvPr/>
        </p:nvSpPr>
        <p:spPr bwMode="auto">
          <a:xfrm>
            <a:off x="5715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AutoShape 36">
            <a:extLst>
              <a:ext uri="{FF2B5EF4-FFF2-40B4-BE49-F238E27FC236}">
                <a16:creationId xmlns:a16="http://schemas.microsoft.com/office/drawing/2014/main" xmlns="" id="{42F2F290-C37E-4172-A4C5-8763BFD79A0F}"/>
              </a:ext>
            </a:extLst>
          </p:cNvPr>
          <p:cNvSpPr>
            <a:spLocks noChangeArrowheads="1"/>
          </p:cNvSpPr>
          <p:nvPr/>
        </p:nvSpPr>
        <p:spPr bwMode="auto">
          <a:xfrm>
            <a:off x="6096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AutoShape 37">
            <a:extLst>
              <a:ext uri="{FF2B5EF4-FFF2-40B4-BE49-F238E27FC236}">
                <a16:creationId xmlns:a16="http://schemas.microsoft.com/office/drawing/2014/main" xmlns="" id="{4DEA3CC8-7FEA-4952-8470-03FB57AD5FBE}"/>
              </a:ext>
            </a:extLst>
          </p:cNvPr>
          <p:cNvSpPr>
            <a:spLocks noChangeArrowheads="1"/>
          </p:cNvSpPr>
          <p:nvPr/>
        </p:nvSpPr>
        <p:spPr bwMode="auto">
          <a:xfrm>
            <a:off x="6553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AutoShape 38">
            <a:extLst>
              <a:ext uri="{FF2B5EF4-FFF2-40B4-BE49-F238E27FC236}">
                <a16:creationId xmlns:a16="http://schemas.microsoft.com/office/drawing/2014/main" xmlns="" id="{074FD01A-FABD-455D-A397-EFD6EDB8D3D2}"/>
              </a:ext>
            </a:extLst>
          </p:cNvPr>
          <p:cNvSpPr>
            <a:spLocks noChangeArrowheads="1"/>
          </p:cNvSpPr>
          <p:nvPr/>
        </p:nvSpPr>
        <p:spPr bwMode="auto">
          <a:xfrm>
            <a:off x="800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AutoShape 39">
            <a:extLst>
              <a:ext uri="{FF2B5EF4-FFF2-40B4-BE49-F238E27FC236}">
                <a16:creationId xmlns:a16="http://schemas.microsoft.com/office/drawing/2014/main" xmlns="" id="{A2E9D347-B6BC-4015-B333-E98DB2EEAC88}"/>
              </a:ext>
            </a:extLst>
          </p:cNvPr>
          <p:cNvSpPr>
            <a:spLocks noChangeArrowheads="1"/>
          </p:cNvSpPr>
          <p:nvPr/>
        </p:nvSpPr>
        <p:spPr bwMode="auto">
          <a:xfrm>
            <a:off x="838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AutoShape 40">
            <a:extLst>
              <a:ext uri="{FF2B5EF4-FFF2-40B4-BE49-F238E27FC236}">
                <a16:creationId xmlns:a16="http://schemas.microsoft.com/office/drawing/2014/main" xmlns="" id="{A73EDA97-0DDB-42D0-ADD6-37BF25EE4CA9}"/>
              </a:ext>
            </a:extLst>
          </p:cNvPr>
          <p:cNvSpPr>
            <a:spLocks noChangeArrowheads="1"/>
          </p:cNvSpPr>
          <p:nvPr/>
        </p:nvSpPr>
        <p:spPr bwMode="auto">
          <a:xfrm>
            <a:off x="8763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Line 44">
            <a:extLst>
              <a:ext uri="{FF2B5EF4-FFF2-40B4-BE49-F238E27FC236}">
                <a16:creationId xmlns:a16="http://schemas.microsoft.com/office/drawing/2014/main" xmlns="" id="{D717C8CC-E840-45AA-B20A-9C21ECFC98AD}"/>
              </a:ext>
            </a:extLst>
          </p:cNvPr>
          <p:cNvSpPr>
            <a:spLocks noChangeShapeType="1"/>
          </p:cNvSpPr>
          <p:nvPr/>
        </p:nvSpPr>
        <p:spPr bwMode="auto">
          <a:xfrm>
            <a:off x="0" y="1045788"/>
            <a:ext cx="9144000" cy="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9" name="Line 45">
            <a:extLst>
              <a:ext uri="{FF2B5EF4-FFF2-40B4-BE49-F238E27FC236}">
                <a16:creationId xmlns:a16="http://schemas.microsoft.com/office/drawing/2014/main" xmlns="" id="{EA72AE56-6773-4D97-A875-8E459254EEE6}"/>
              </a:ext>
            </a:extLst>
          </p:cNvPr>
          <p:cNvSpPr>
            <a:spLocks noChangeShapeType="1"/>
          </p:cNvSpPr>
          <p:nvPr/>
        </p:nvSpPr>
        <p:spPr bwMode="auto">
          <a:xfrm>
            <a:off x="0" y="1093413"/>
            <a:ext cx="9144000" cy="0"/>
          </a:xfrm>
          <a:prstGeom prst="line">
            <a:avLst/>
          </a:prstGeom>
          <a:noFill/>
          <a:ln w="28575" cap="rnd">
            <a:solidFill>
              <a:srgbClr val="00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0" name="Oval 55">
            <a:extLst>
              <a:ext uri="{FF2B5EF4-FFF2-40B4-BE49-F238E27FC236}">
                <a16:creationId xmlns:a16="http://schemas.microsoft.com/office/drawing/2014/main" xmlns="" id="{B4B8FD2D-47A3-4521-B896-A738EF19E0C4}"/>
              </a:ext>
            </a:extLst>
          </p:cNvPr>
          <p:cNvSpPr>
            <a:spLocks noChangeArrowheads="1"/>
          </p:cNvSpPr>
          <p:nvPr/>
        </p:nvSpPr>
        <p:spPr bwMode="auto">
          <a:xfrm>
            <a:off x="65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1" name="Oval 56">
            <a:extLst>
              <a:ext uri="{FF2B5EF4-FFF2-40B4-BE49-F238E27FC236}">
                <a16:creationId xmlns:a16="http://schemas.microsoft.com/office/drawing/2014/main" xmlns="" id="{78BCAD57-2E2B-49C0-A019-5CBA3AE12DEE}"/>
              </a:ext>
            </a:extLst>
          </p:cNvPr>
          <p:cNvSpPr>
            <a:spLocks noChangeArrowheads="1"/>
          </p:cNvSpPr>
          <p:nvPr/>
        </p:nvSpPr>
        <p:spPr bwMode="auto">
          <a:xfrm>
            <a:off x="1066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2" name="Oval 57">
            <a:extLst>
              <a:ext uri="{FF2B5EF4-FFF2-40B4-BE49-F238E27FC236}">
                <a16:creationId xmlns:a16="http://schemas.microsoft.com/office/drawing/2014/main" xmlns="" id="{CE4AA2C7-0718-45A5-8AFA-09FB1D71413B}"/>
              </a:ext>
            </a:extLst>
          </p:cNvPr>
          <p:cNvSpPr>
            <a:spLocks noChangeArrowheads="1"/>
          </p:cNvSpPr>
          <p:nvPr/>
        </p:nvSpPr>
        <p:spPr bwMode="auto">
          <a:xfrm>
            <a:off x="1524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3" name="Oval 58">
            <a:extLst>
              <a:ext uri="{FF2B5EF4-FFF2-40B4-BE49-F238E27FC236}">
                <a16:creationId xmlns:a16="http://schemas.microsoft.com/office/drawing/2014/main" xmlns="" id="{4E12A06E-47C1-480F-982D-7A3FF72CED0D}"/>
              </a:ext>
            </a:extLst>
          </p:cNvPr>
          <p:cNvSpPr>
            <a:spLocks noChangeArrowheads="1"/>
          </p:cNvSpPr>
          <p:nvPr/>
        </p:nvSpPr>
        <p:spPr bwMode="auto">
          <a:xfrm>
            <a:off x="2057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4" name="Oval 59">
            <a:extLst>
              <a:ext uri="{FF2B5EF4-FFF2-40B4-BE49-F238E27FC236}">
                <a16:creationId xmlns:a16="http://schemas.microsoft.com/office/drawing/2014/main" xmlns="" id="{A0D486AB-6BB5-49F0-A49C-42E35F47CBA7}"/>
              </a:ext>
            </a:extLst>
          </p:cNvPr>
          <p:cNvSpPr>
            <a:spLocks noChangeArrowheads="1"/>
          </p:cNvSpPr>
          <p:nvPr/>
        </p:nvSpPr>
        <p:spPr bwMode="auto">
          <a:xfrm>
            <a:off x="2514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5" name="Oval 60">
            <a:extLst>
              <a:ext uri="{FF2B5EF4-FFF2-40B4-BE49-F238E27FC236}">
                <a16:creationId xmlns:a16="http://schemas.microsoft.com/office/drawing/2014/main" xmlns="" id="{A0CC9653-30EC-49CE-8C03-DD8A1945E961}"/>
              </a:ext>
            </a:extLst>
          </p:cNvPr>
          <p:cNvSpPr>
            <a:spLocks noChangeArrowheads="1"/>
          </p:cNvSpPr>
          <p:nvPr/>
        </p:nvSpPr>
        <p:spPr bwMode="auto">
          <a:xfrm>
            <a:off x="2895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6" name="Oval 61">
            <a:extLst>
              <a:ext uri="{FF2B5EF4-FFF2-40B4-BE49-F238E27FC236}">
                <a16:creationId xmlns:a16="http://schemas.microsoft.com/office/drawing/2014/main" xmlns="" id="{25F92028-FC89-445D-9C20-A509D3F0496A}"/>
              </a:ext>
            </a:extLst>
          </p:cNvPr>
          <p:cNvSpPr>
            <a:spLocks noChangeArrowheads="1"/>
          </p:cNvSpPr>
          <p:nvPr/>
        </p:nvSpPr>
        <p:spPr bwMode="auto">
          <a:xfrm>
            <a:off x="3292475"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7" name="Oval 62">
            <a:extLst>
              <a:ext uri="{FF2B5EF4-FFF2-40B4-BE49-F238E27FC236}">
                <a16:creationId xmlns:a16="http://schemas.microsoft.com/office/drawing/2014/main" xmlns="" id="{B5455C30-6375-4D27-ADE0-D6499E33E1CA}"/>
              </a:ext>
            </a:extLst>
          </p:cNvPr>
          <p:cNvSpPr>
            <a:spLocks noChangeArrowheads="1"/>
          </p:cNvSpPr>
          <p:nvPr/>
        </p:nvSpPr>
        <p:spPr bwMode="auto">
          <a:xfrm>
            <a:off x="3733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8" name="Oval 63">
            <a:extLst>
              <a:ext uri="{FF2B5EF4-FFF2-40B4-BE49-F238E27FC236}">
                <a16:creationId xmlns:a16="http://schemas.microsoft.com/office/drawing/2014/main" xmlns="" id="{D36A5F9E-078E-450E-9B31-730B334C8F0D}"/>
              </a:ext>
            </a:extLst>
          </p:cNvPr>
          <p:cNvSpPr>
            <a:spLocks noChangeArrowheads="1"/>
          </p:cNvSpPr>
          <p:nvPr/>
        </p:nvSpPr>
        <p:spPr bwMode="auto">
          <a:xfrm>
            <a:off x="4191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9" name="Oval 64">
            <a:extLst>
              <a:ext uri="{FF2B5EF4-FFF2-40B4-BE49-F238E27FC236}">
                <a16:creationId xmlns:a16="http://schemas.microsoft.com/office/drawing/2014/main" xmlns="" id="{80B8FA39-45E4-4897-AB50-9899568316C0}"/>
              </a:ext>
            </a:extLst>
          </p:cNvPr>
          <p:cNvSpPr>
            <a:spLocks noChangeArrowheads="1"/>
          </p:cNvSpPr>
          <p:nvPr/>
        </p:nvSpPr>
        <p:spPr bwMode="auto">
          <a:xfrm>
            <a:off x="4724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0" name="Oval 65">
            <a:extLst>
              <a:ext uri="{FF2B5EF4-FFF2-40B4-BE49-F238E27FC236}">
                <a16:creationId xmlns:a16="http://schemas.microsoft.com/office/drawing/2014/main" xmlns="" id="{4F56EE5D-852F-4760-8D6E-0F6714CD18BF}"/>
              </a:ext>
            </a:extLst>
          </p:cNvPr>
          <p:cNvSpPr>
            <a:spLocks noChangeArrowheads="1"/>
          </p:cNvSpPr>
          <p:nvPr/>
        </p:nvSpPr>
        <p:spPr bwMode="auto">
          <a:xfrm>
            <a:off x="518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1" name="Oval 66">
            <a:extLst>
              <a:ext uri="{FF2B5EF4-FFF2-40B4-BE49-F238E27FC236}">
                <a16:creationId xmlns:a16="http://schemas.microsoft.com/office/drawing/2014/main" xmlns="" id="{1B80D9D2-C817-4EE0-9AC5-0CB767926550}"/>
              </a:ext>
            </a:extLst>
          </p:cNvPr>
          <p:cNvSpPr>
            <a:spLocks noChangeArrowheads="1"/>
          </p:cNvSpPr>
          <p:nvPr/>
        </p:nvSpPr>
        <p:spPr bwMode="auto">
          <a:xfrm>
            <a:off x="5607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2" name="Oval 67">
            <a:extLst>
              <a:ext uri="{FF2B5EF4-FFF2-40B4-BE49-F238E27FC236}">
                <a16:creationId xmlns:a16="http://schemas.microsoft.com/office/drawing/2014/main" xmlns="" id="{3FF867A8-C188-4D63-9212-34A2493A372D}"/>
              </a:ext>
            </a:extLst>
          </p:cNvPr>
          <p:cNvSpPr>
            <a:spLocks noChangeArrowheads="1"/>
          </p:cNvSpPr>
          <p:nvPr/>
        </p:nvSpPr>
        <p:spPr bwMode="auto">
          <a:xfrm>
            <a:off x="5975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3" name="Oval 68">
            <a:extLst>
              <a:ext uri="{FF2B5EF4-FFF2-40B4-BE49-F238E27FC236}">
                <a16:creationId xmlns:a16="http://schemas.microsoft.com/office/drawing/2014/main" xmlns="" id="{58C1F1D7-4BCA-458A-B1EF-D773D635EE12}"/>
              </a:ext>
            </a:extLst>
          </p:cNvPr>
          <p:cNvSpPr>
            <a:spLocks noChangeArrowheads="1"/>
          </p:cNvSpPr>
          <p:nvPr/>
        </p:nvSpPr>
        <p:spPr bwMode="auto">
          <a:xfrm>
            <a:off x="6400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4" name="Oval 69">
            <a:extLst>
              <a:ext uri="{FF2B5EF4-FFF2-40B4-BE49-F238E27FC236}">
                <a16:creationId xmlns:a16="http://schemas.microsoft.com/office/drawing/2014/main" xmlns="" id="{92001BE9-4DED-4157-B48A-AFC4B21BE2B8}"/>
              </a:ext>
            </a:extLst>
          </p:cNvPr>
          <p:cNvSpPr>
            <a:spLocks noChangeArrowheads="1"/>
          </p:cNvSpPr>
          <p:nvPr/>
        </p:nvSpPr>
        <p:spPr bwMode="auto">
          <a:xfrm>
            <a:off x="6858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5" name="Oval 70">
            <a:extLst>
              <a:ext uri="{FF2B5EF4-FFF2-40B4-BE49-F238E27FC236}">
                <a16:creationId xmlns:a16="http://schemas.microsoft.com/office/drawing/2014/main" xmlns="" id="{61FF5261-98A1-4AAA-B99C-3901138193A7}"/>
              </a:ext>
            </a:extLst>
          </p:cNvPr>
          <p:cNvSpPr>
            <a:spLocks noChangeArrowheads="1"/>
          </p:cNvSpPr>
          <p:nvPr/>
        </p:nvSpPr>
        <p:spPr bwMode="auto">
          <a:xfrm>
            <a:off x="7391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6" name="Oval 71">
            <a:extLst>
              <a:ext uri="{FF2B5EF4-FFF2-40B4-BE49-F238E27FC236}">
                <a16:creationId xmlns:a16="http://schemas.microsoft.com/office/drawing/2014/main" xmlns="" id="{11D29E28-1B53-4AFB-9927-75CDB9252ABB}"/>
              </a:ext>
            </a:extLst>
          </p:cNvPr>
          <p:cNvSpPr>
            <a:spLocks noChangeArrowheads="1"/>
          </p:cNvSpPr>
          <p:nvPr/>
        </p:nvSpPr>
        <p:spPr bwMode="auto">
          <a:xfrm>
            <a:off x="7848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7" name="Oval 72">
            <a:extLst>
              <a:ext uri="{FF2B5EF4-FFF2-40B4-BE49-F238E27FC236}">
                <a16:creationId xmlns:a16="http://schemas.microsoft.com/office/drawing/2014/main" xmlns="" id="{F27ECBAC-F8A9-4F11-B53D-C60649AD1E9E}"/>
              </a:ext>
            </a:extLst>
          </p:cNvPr>
          <p:cNvSpPr>
            <a:spLocks noChangeArrowheads="1"/>
          </p:cNvSpPr>
          <p:nvPr/>
        </p:nvSpPr>
        <p:spPr bwMode="auto">
          <a:xfrm>
            <a:off x="827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8" name="Oval 73">
            <a:extLst>
              <a:ext uri="{FF2B5EF4-FFF2-40B4-BE49-F238E27FC236}">
                <a16:creationId xmlns:a16="http://schemas.microsoft.com/office/drawing/2014/main" xmlns="" id="{40D23EA9-C446-4EAB-A1A9-E2E6A7ABC5EA}"/>
              </a:ext>
            </a:extLst>
          </p:cNvPr>
          <p:cNvSpPr>
            <a:spLocks noChangeArrowheads="1"/>
          </p:cNvSpPr>
          <p:nvPr/>
        </p:nvSpPr>
        <p:spPr bwMode="auto">
          <a:xfrm>
            <a:off x="8655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9" name="Oval 74">
            <a:extLst>
              <a:ext uri="{FF2B5EF4-FFF2-40B4-BE49-F238E27FC236}">
                <a16:creationId xmlns:a16="http://schemas.microsoft.com/office/drawing/2014/main" xmlns="" id="{82C66FF3-2023-40A7-85CE-1CDC552796FC}"/>
              </a:ext>
            </a:extLst>
          </p:cNvPr>
          <p:cNvSpPr>
            <a:spLocks noChangeArrowheads="1"/>
          </p:cNvSpPr>
          <p:nvPr/>
        </p:nvSpPr>
        <p:spPr bwMode="auto">
          <a:xfrm>
            <a:off x="899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00" name="Oval 75">
            <a:extLst>
              <a:ext uri="{FF2B5EF4-FFF2-40B4-BE49-F238E27FC236}">
                <a16:creationId xmlns:a16="http://schemas.microsoft.com/office/drawing/2014/main" xmlns="" id="{3059B684-83E3-4AEF-BFA2-D81FF49D79C1}"/>
              </a:ext>
            </a:extLst>
          </p:cNvPr>
          <p:cNvSpPr>
            <a:spLocks noChangeArrowheads="1"/>
          </p:cNvSpPr>
          <p:nvPr/>
        </p:nvSpPr>
        <p:spPr bwMode="auto">
          <a:xfrm>
            <a:off x="260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Tree>
    <p:extLst>
      <p:ext uri="{BB962C8B-B14F-4D97-AF65-F5344CB8AC3E}">
        <p14:creationId xmlns:p14="http://schemas.microsoft.com/office/powerpoint/2010/main" val="31048376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xmlns="" id="{94B747BF-0121-4EE8-BBDA-FEF72D2BF468}"/>
              </a:ext>
            </a:extLst>
          </p:cNvPr>
          <p:cNvGrpSpPr/>
          <p:nvPr/>
        </p:nvGrpSpPr>
        <p:grpSpPr>
          <a:xfrm>
            <a:off x="3200400" y="1103526"/>
            <a:ext cx="2667000" cy="3669315"/>
            <a:chOff x="4896280" y="1387078"/>
            <a:chExt cx="1885520" cy="3669315"/>
          </a:xfrm>
        </p:grpSpPr>
        <p:cxnSp>
          <p:nvCxnSpPr>
            <p:cNvPr id="25" name="Straight Connector 24">
              <a:extLst>
                <a:ext uri="{FF2B5EF4-FFF2-40B4-BE49-F238E27FC236}">
                  <a16:creationId xmlns:a16="http://schemas.microsoft.com/office/drawing/2014/main" xmlns="" id="{306A5C3B-F59E-4D2A-9AFE-C2C1E7B0B488}"/>
                </a:ext>
              </a:extLst>
            </p:cNvPr>
            <p:cNvCxnSpPr/>
            <p:nvPr/>
          </p:nvCxnSpPr>
          <p:spPr bwMode="auto">
            <a:xfrm>
              <a:off x="5867400" y="1387078"/>
              <a:ext cx="0" cy="3669315"/>
            </a:xfrm>
            <a:prstGeom prst="line">
              <a:avLst/>
            </a:prstGeom>
            <a:ln w="38100">
              <a:solidFill>
                <a:srgbClr val="6600CC"/>
              </a:solidFill>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20" name="Group 19">
              <a:extLst>
                <a:ext uri="{FF2B5EF4-FFF2-40B4-BE49-F238E27FC236}">
                  <a16:creationId xmlns:a16="http://schemas.microsoft.com/office/drawing/2014/main" xmlns="" id="{17B2E6C7-548B-4331-9D51-1E02254A6583}"/>
                </a:ext>
              </a:extLst>
            </p:cNvPr>
            <p:cNvGrpSpPr/>
            <p:nvPr/>
          </p:nvGrpSpPr>
          <p:grpSpPr>
            <a:xfrm>
              <a:off x="4896280" y="2095500"/>
              <a:ext cx="1885520" cy="2363276"/>
              <a:chOff x="114300" y="2154934"/>
              <a:chExt cx="1447800" cy="2363276"/>
            </a:xfrm>
          </p:grpSpPr>
          <p:sp>
            <p:nvSpPr>
              <p:cNvPr id="21" name="Rectangle: Rounded Corners 20">
                <a:extLst>
                  <a:ext uri="{FF2B5EF4-FFF2-40B4-BE49-F238E27FC236}">
                    <a16:creationId xmlns:a16="http://schemas.microsoft.com/office/drawing/2014/main" xmlns="" id="{CB668654-665F-47B9-87AF-2F00E93CF1E4}"/>
                  </a:ext>
                </a:extLst>
              </p:cNvPr>
              <p:cNvSpPr/>
              <p:nvPr/>
            </p:nvSpPr>
            <p:spPr bwMode="auto">
              <a:xfrm>
                <a:off x="114300" y="2154934"/>
                <a:ext cx="1447800" cy="2362200"/>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22" name="TextBox 21">
                <a:extLst>
                  <a:ext uri="{FF2B5EF4-FFF2-40B4-BE49-F238E27FC236}">
                    <a16:creationId xmlns:a16="http://schemas.microsoft.com/office/drawing/2014/main" xmlns="" id="{6EE9FA7C-5F95-43D3-8BB8-614586FF5D19}"/>
                  </a:ext>
                </a:extLst>
              </p:cNvPr>
              <p:cNvSpPr txBox="1"/>
              <p:nvPr/>
            </p:nvSpPr>
            <p:spPr>
              <a:xfrm>
                <a:off x="179753" y="2209886"/>
                <a:ext cx="1382347" cy="2308324"/>
              </a:xfrm>
              <a:prstGeom prst="rect">
                <a:avLst/>
              </a:prstGeom>
              <a:noFill/>
            </p:spPr>
            <p:txBody>
              <a:bodyPr wrap="square" rtlCol="0">
                <a:spAutoFit/>
              </a:bodyPr>
              <a:lstStyle/>
              <a:p>
                <a:pPr algn="just"/>
                <a:r>
                  <a:rPr lang="en-US" sz="2400" b="1" dirty="0" err="1">
                    <a:solidFill>
                      <a:srgbClr val="0000FF"/>
                    </a:solidFill>
                    <a:effectLst/>
                    <a:latin typeface="+mj-lt"/>
                    <a:ea typeface="Times New Roman" panose="02020603050405020304" pitchFamily="18" charset="0"/>
                  </a:rPr>
                  <a:t>Tiếp</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theo</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đến</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phát</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huy</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tài</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năng</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Tài</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năng</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của</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Mèo</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được</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mọi</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người</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phát</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hiện</a:t>
                </a:r>
                <a:endParaRPr lang="en-US" sz="3200" b="1" dirty="0">
                  <a:solidFill>
                    <a:srgbClr val="0000FF"/>
                  </a:solidFill>
                  <a:latin typeface="+mj-lt"/>
                </a:endParaRPr>
              </a:p>
            </p:txBody>
          </p:sp>
        </p:grpSp>
      </p:grpSp>
      <p:sp>
        <p:nvSpPr>
          <p:cNvPr id="4" name="Rectangle: Rounded Corners 3">
            <a:extLst>
              <a:ext uri="{FF2B5EF4-FFF2-40B4-BE49-F238E27FC236}">
                <a16:creationId xmlns:a16="http://schemas.microsoft.com/office/drawing/2014/main" xmlns="" id="{3D457F7E-DA0C-4826-84DA-9A96A7F2EEAD}"/>
              </a:ext>
            </a:extLst>
          </p:cNvPr>
          <p:cNvSpPr/>
          <p:nvPr/>
        </p:nvSpPr>
        <p:spPr bwMode="auto">
          <a:xfrm>
            <a:off x="315506" y="141418"/>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mj-lt"/>
              </a:rPr>
              <a:t>4. </a:t>
            </a:r>
            <a:r>
              <a:rPr lang="en-US" sz="2400" b="1" dirty="0" err="1">
                <a:solidFill>
                  <a:schemeClr val="bg1"/>
                </a:solidFill>
                <a:latin typeface="+mj-lt"/>
              </a:rPr>
              <a:t>Bố</a:t>
            </a:r>
            <a:r>
              <a:rPr lang="en-US" sz="2400" b="1" dirty="0">
                <a:solidFill>
                  <a:schemeClr val="bg1"/>
                </a:solidFill>
                <a:latin typeface="+mj-lt"/>
              </a:rPr>
              <a:t> </a:t>
            </a:r>
            <a:r>
              <a:rPr lang="en-US" sz="2400" b="1" dirty="0" err="1">
                <a:solidFill>
                  <a:schemeClr val="bg1"/>
                </a:solidFill>
                <a:latin typeface="+mj-lt"/>
              </a:rPr>
              <a:t>cục</a:t>
            </a:r>
            <a:endParaRPr kumimoji="0" lang="en-US" sz="2400" b="1" i="0" u="none" strike="noStrike" cap="none" normalizeH="0" baseline="0" dirty="0">
              <a:ln>
                <a:noFill/>
              </a:ln>
              <a:solidFill>
                <a:schemeClr val="bg1"/>
              </a:solidFill>
              <a:effectLst/>
              <a:latin typeface="+mj-lt"/>
            </a:endParaRPr>
          </a:p>
        </p:txBody>
      </p:sp>
      <p:grpSp>
        <p:nvGrpSpPr>
          <p:cNvPr id="7" name="Group 6">
            <a:extLst>
              <a:ext uri="{FF2B5EF4-FFF2-40B4-BE49-F238E27FC236}">
                <a16:creationId xmlns:a16="http://schemas.microsoft.com/office/drawing/2014/main" xmlns="" id="{21A22F9B-23C0-42FB-B869-E80DDF9D32FA}"/>
              </a:ext>
            </a:extLst>
          </p:cNvPr>
          <p:cNvGrpSpPr/>
          <p:nvPr/>
        </p:nvGrpSpPr>
        <p:grpSpPr>
          <a:xfrm>
            <a:off x="1295400" y="800102"/>
            <a:ext cx="6400800" cy="4000903"/>
            <a:chOff x="838200" y="1118136"/>
            <a:chExt cx="7225145" cy="711616"/>
          </a:xfrm>
        </p:grpSpPr>
        <p:sp>
          <p:nvSpPr>
            <p:cNvPr id="6" name="Rectangle: Rounded Corners 5">
              <a:extLst>
                <a:ext uri="{FF2B5EF4-FFF2-40B4-BE49-F238E27FC236}">
                  <a16:creationId xmlns:a16="http://schemas.microsoft.com/office/drawing/2014/main" xmlns="" id="{0923B693-5826-4F19-9958-4873632126DC}"/>
                </a:ext>
              </a:extLst>
            </p:cNvPr>
            <p:cNvSpPr/>
            <p:nvPr/>
          </p:nvSpPr>
          <p:spPr bwMode="auto">
            <a:xfrm>
              <a:off x="838200" y="1177113"/>
              <a:ext cx="7225145" cy="652639"/>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mj-lt"/>
              </a:endParaRPr>
            </a:p>
          </p:txBody>
        </p:sp>
        <p:sp>
          <p:nvSpPr>
            <p:cNvPr id="5" name="Rectangle: Rounded Corners 4">
              <a:extLst>
                <a:ext uri="{FF2B5EF4-FFF2-40B4-BE49-F238E27FC236}">
                  <a16:creationId xmlns:a16="http://schemas.microsoft.com/office/drawing/2014/main" xmlns="" id="{E56DE917-9230-409C-8DA4-DFACB3594E65}"/>
                </a:ext>
              </a:extLst>
            </p:cNvPr>
            <p:cNvSpPr/>
            <p:nvPr/>
          </p:nvSpPr>
          <p:spPr bwMode="auto">
            <a:xfrm>
              <a:off x="1870364" y="1118136"/>
              <a:ext cx="5332845" cy="123260"/>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mj-lt"/>
                </a:rPr>
                <a:t>BỨC TRANH CỦA EM GÁI TÔI</a:t>
              </a:r>
            </a:p>
          </p:txBody>
        </p:sp>
      </p:grpSp>
      <p:grpSp>
        <p:nvGrpSpPr>
          <p:cNvPr id="10" name="Group 9">
            <a:extLst>
              <a:ext uri="{FF2B5EF4-FFF2-40B4-BE49-F238E27FC236}">
                <a16:creationId xmlns:a16="http://schemas.microsoft.com/office/drawing/2014/main" xmlns="" id="{CA8C161A-CAA8-4D8F-BB5A-2A4ABE30DD6D}"/>
              </a:ext>
            </a:extLst>
          </p:cNvPr>
          <p:cNvGrpSpPr/>
          <p:nvPr/>
        </p:nvGrpSpPr>
        <p:grpSpPr>
          <a:xfrm>
            <a:off x="152400" y="1823345"/>
            <a:ext cx="2666999" cy="2378966"/>
            <a:chOff x="114300" y="2154934"/>
            <a:chExt cx="1447800" cy="2172987"/>
          </a:xfrm>
        </p:grpSpPr>
        <p:sp>
          <p:nvSpPr>
            <p:cNvPr id="8" name="Rectangle: Rounded Corners 7">
              <a:extLst>
                <a:ext uri="{FF2B5EF4-FFF2-40B4-BE49-F238E27FC236}">
                  <a16:creationId xmlns:a16="http://schemas.microsoft.com/office/drawing/2014/main" xmlns="" id="{69D7A94C-F29A-47B4-A81E-F1A2BFBB5544}"/>
                </a:ext>
              </a:extLst>
            </p:cNvPr>
            <p:cNvSpPr/>
            <p:nvPr/>
          </p:nvSpPr>
          <p:spPr bwMode="auto">
            <a:xfrm>
              <a:off x="114300" y="2154934"/>
              <a:ext cx="1447800"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9" name="TextBox 8">
              <a:extLst>
                <a:ext uri="{FF2B5EF4-FFF2-40B4-BE49-F238E27FC236}">
                  <a16:creationId xmlns:a16="http://schemas.microsoft.com/office/drawing/2014/main" xmlns="" id="{123588C0-48F2-4B52-84CE-1610573FDA4B}"/>
                </a:ext>
              </a:extLst>
            </p:cNvPr>
            <p:cNvSpPr txBox="1"/>
            <p:nvPr/>
          </p:nvSpPr>
          <p:spPr>
            <a:xfrm>
              <a:off x="177170" y="2332125"/>
              <a:ext cx="1305792" cy="1433753"/>
            </a:xfrm>
            <a:prstGeom prst="rect">
              <a:avLst/>
            </a:prstGeom>
            <a:noFill/>
          </p:spPr>
          <p:txBody>
            <a:bodyPr wrap="square" rtlCol="0">
              <a:spAutoFit/>
            </a:bodyPr>
            <a:lstStyle/>
            <a:p>
              <a:pPr algn="just"/>
              <a:r>
                <a:rPr lang="en-US" sz="2400" b="1" dirty="0" err="1">
                  <a:solidFill>
                    <a:srgbClr val="0000FF"/>
                  </a:solidFill>
                  <a:effectLst/>
                  <a:latin typeface="+mj-lt"/>
                  <a:ea typeface="Times New Roman" panose="02020603050405020304" pitchFamily="18" charset="0"/>
                </a:rPr>
                <a:t>Từ</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đầu</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đến</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vui</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lắm</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Giới</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thiệu</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về</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em</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gái</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Kiều</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Phương</a:t>
              </a:r>
              <a:endParaRPr lang="en-US" sz="3200" b="1" dirty="0">
                <a:solidFill>
                  <a:srgbClr val="0000FF"/>
                </a:solidFill>
                <a:latin typeface="+mj-lt"/>
              </a:endParaRPr>
            </a:p>
          </p:txBody>
        </p:sp>
      </p:grpSp>
      <p:grpSp>
        <p:nvGrpSpPr>
          <p:cNvPr id="17" name="Group 16">
            <a:extLst>
              <a:ext uri="{FF2B5EF4-FFF2-40B4-BE49-F238E27FC236}">
                <a16:creationId xmlns:a16="http://schemas.microsoft.com/office/drawing/2014/main" xmlns="" id="{FDDF3E70-9647-450C-8EB8-8CF53F270D01}"/>
              </a:ext>
            </a:extLst>
          </p:cNvPr>
          <p:cNvGrpSpPr/>
          <p:nvPr/>
        </p:nvGrpSpPr>
        <p:grpSpPr>
          <a:xfrm>
            <a:off x="6514752" y="1823346"/>
            <a:ext cx="2498451" cy="2351878"/>
            <a:chOff x="114300" y="2154934"/>
            <a:chExt cx="1447800" cy="2196252"/>
          </a:xfrm>
        </p:grpSpPr>
        <p:sp>
          <p:nvSpPr>
            <p:cNvPr id="18" name="Rectangle: Rounded Corners 17">
              <a:extLst>
                <a:ext uri="{FF2B5EF4-FFF2-40B4-BE49-F238E27FC236}">
                  <a16:creationId xmlns:a16="http://schemas.microsoft.com/office/drawing/2014/main" xmlns="" id="{B326A896-5A76-427D-8034-11B180B0EB6B}"/>
                </a:ext>
              </a:extLst>
            </p:cNvPr>
            <p:cNvSpPr/>
            <p:nvPr/>
          </p:nvSpPr>
          <p:spPr bwMode="auto">
            <a:xfrm>
              <a:off x="114300" y="2154934"/>
              <a:ext cx="1447800"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19" name="TextBox 18">
              <a:extLst>
                <a:ext uri="{FF2B5EF4-FFF2-40B4-BE49-F238E27FC236}">
                  <a16:creationId xmlns:a16="http://schemas.microsoft.com/office/drawing/2014/main" xmlns="" id="{3A8106C2-D2FB-4030-97AB-AC5229F23210}"/>
                </a:ext>
              </a:extLst>
            </p:cNvPr>
            <p:cNvSpPr txBox="1"/>
            <p:nvPr/>
          </p:nvSpPr>
          <p:spPr>
            <a:xfrm>
              <a:off x="185304" y="2195606"/>
              <a:ext cx="1305792" cy="2155580"/>
            </a:xfrm>
            <a:prstGeom prst="rect">
              <a:avLst/>
            </a:prstGeom>
            <a:noFill/>
          </p:spPr>
          <p:txBody>
            <a:bodyPr wrap="square" rtlCol="0">
              <a:spAutoFit/>
            </a:bodyPr>
            <a:lstStyle/>
            <a:p>
              <a:pPr algn="just"/>
              <a:r>
                <a:rPr lang="en-US" sz="2400" b="1" dirty="0" err="1">
                  <a:solidFill>
                    <a:srgbClr val="0000FF"/>
                  </a:solidFill>
                  <a:effectLst/>
                  <a:latin typeface="+mj-lt"/>
                  <a:ea typeface="Times New Roman" panose="02020603050405020304" pitchFamily="18" charset="0"/>
                </a:rPr>
                <a:t>Đoạn</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còn</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lại</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Nhân</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vật</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tôi</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sau</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khi</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tài</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năng</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của</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Mèo</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được</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phát</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hiện</a:t>
              </a:r>
              <a:endParaRPr lang="en-US" sz="3200" b="1" dirty="0">
                <a:solidFill>
                  <a:srgbClr val="0000FF"/>
                </a:solidFill>
                <a:latin typeface="+mj-lt"/>
              </a:endParaRPr>
            </a:p>
          </p:txBody>
        </p:sp>
      </p:grpSp>
    </p:spTree>
    <p:extLst>
      <p:ext uri="{BB962C8B-B14F-4D97-AF65-F5344CB8AC3E}">
        <p14:creationId xmlns:p14="http://schemas.microsoft.com/office/powerpoint/2010/main" val="65393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par>
                          <p:cTn id="13" fill="hold">
                            <p:stCondLst>
                              <p:cond delay="2000"/>
                            </p:stCondLst>
                            <p:childTnLst>
                              <p:par>
                                <p:cTn id="14" presetID="21" presetClass="entr" presetSubtype="1" fill="hold"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heel(1)">
                                      <p:cBhvr>
                                        <p:cTn id="16" dur="2000"/>
                                        <p:tgtEl>
                                          <p:spTgt spid="31"/>
                                        </p:tgtEl>
                                      </p:cBhvr>
                                    </p:animEffect>
                                  </p:childTnLst>
                                </p:cTn>
                              </p:par>
                            </p:childTnLst>
                          </p:cTn>
                        </p:par>
                        <p:par>
                          <p:cTn id="17" fill="hold">
                            <p:stCondLst>
                              <p:cond delay="4000"/>
                            </p:stCondLst>
                            <p:childTnLst>
                              <p:par>
                                <p:cTn id="18" presetID="21" presetClass="entr" presetSubtype="1"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heel(1)">
                                      <p:cBhvr>
                                        <p:cTn id="2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 descr="PSD] Background nền xanh thiên nhiên lá cây | Diễn đàn chia sẻ file thiết  kế đồ họa miễn phí">
            <a:extLst>
              <a:ext uri="{FF2B5EF4-FFF2-40B4-BE49-F238E27FC236}">
                <a16:creationId xmlns:a16="http://schemas.microsoft.com/office/drawing/2014/main" xmlns="" id="{F9BE58A0-DE92-47E5-98DD-15F4E48925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424"/>
          <a:stretch/>
        </p:blipFill>
        <p:spPr bwMode="auto">
          <a:xfrm>
            <a:off x="0" y="647700"/>
            <a:ext cx="9144000" cy="5067300"/>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228600" y="765993"/>
            <a:ext cx="2441575"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rgbClr val="FFFF00"/>
                </a:solidFill>
                <a:effectLst/>
                <a:latin typeface="Arial" charset="0"/>
              </a:rPr>
              <a:t>1. </a:t>
            </a:r>
            <a:r>
              <a:rPr kumimoji="0" lang="en-US" sz="2400" b="1" i="0" u="none" strike="noStrike" cap="none" normalizeH="0" baseline="0" dirty="0" err="1">
                <a:ln>
                  <a:noFill/>
                </a:ln>
                <a:solidFill>
                  <a:srgbClr val="FFFF00"/>
                </a:solidFill>
                <a:effectLst/>
                <a:latin typeface="Arial" charset="0"/>
              </a:rPr>
              <a:t>Cốt</a:t>
            </a:r>
            <a:r>
              <a:rPr kumimoji="0" lang="en-US" sz="2400" b="1" i="0" u="none" strike="noStrike" cap="none" normalizeH="0" baseline="0" dirty="0">
                <a:ln>
                  <a:noFill/>
                </a:ln>
                <a:solidFill>
                  <a:srgbClr val="FFFF00"/>
                </a:solidFill>
                <a:effectLst/>
                <a:latin typeface="Arial" charset="0"/>
              </a:rPr>
              <a:t> </a:t>
            </a:r>
            <a:r>
              <a:rPr kumimoji="0" lang="en-US" sz="2400" b="1" i="0" u="none" strike="noStrike" cap="none" normalizeH="0" baseline="0" dirty="0" err="1">
                <a:ln>
                  <a:noFill/>
                </a:ln>
                <a:solidFill>
                  <a:srgbClr val="FFFF00"/>
                </a:solidFill>
                <a:effectLst/>
                <a:latin typeface="Arial" charset="0"/>
              </a:rPr>
              <a:t>truyện</a:t>
            </a:r>
            <a:r>
              <a:rPr kumimoji="0" lang="en-US" sz="2400" b="1" i="0" u="none" strike="noStrike" cap="none" normalizeH="0" baseline="0" dirty="0">
                <a:ln>
                  <a:noFill/>
                </a:ln>
                <a:solidFill>
                  <a:srgbClr val="FFFF00"/>
                </a:solidFill>
                <a:effectLst/>
                <a:latin typeface="Arial" charset="0"/>
              </a:rPr>
              <a:t>:</a:t>
            </a:r>
          </a:p>
        </p:txBody>
      </p:sp>
      <p:pic>
        <p:nvPicPr>
          <p:cNvPr id="7" name="Picture 2">
            <a:extLst>
              <a:ext uri="{FF2B5EF4-FFF2-40B4-BE49-F238E27FC236}">
                <a16:creationId xmlns:a16="http://schemas.microsoft.com/office/drawing/2014/main" xmlns="" id="{302803D8-B301-4606-8874-51DA0B1559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800100"/>
            <a:ext cx="6019800"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4">
            <a:extLst>
              <a:ext uri="{FF2B5EF4-FFF2-40B4-BE49-F238E27FC236}">
                <a16:creationId xmlns:a16="http://schemas.microsoft.com/office/drawing/2014/main" xmlns="" id="{CACDCDC7-E051-4C84-B106-A72D1E3B3108}"/>
              </a:ext>
            </a:extLst>
          </p:cNvPr>
          <p:cNvSpPr txBox="1">
            <a:spLocks noChangeArrowheads="1"/>
          </p:cNvSpPr>
          <p:nvPr/>
        </p:nvSpPr>
        <p:spPr bwMode="auto">
          <a:xfrm>
            <a:off x="5080000" y="1025525"/>
            <a:ext cx="16906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spcBef>
                <a:spcPct val="50000"/>
              </a:spcBef>
            </a:pPr>
            <a:r>
              <a:rPr lang="en-US" altLang="en-US" sz="2400" b="1" i="1" u="sng">
                <a:solidFill>
                  <a:srgbClr val="0000FF"/>
                </a:solidFill>
                <a:latin typeface="Times New Roman" pitchFamily="18" charset="0"/>
                <a:cs typeface="Arial" charset="0"/>
              </a:rPr>
              <a:t>Mở đầu</a:t>
            </a:r>
            <a:r>
              <a:rPr lang="en-US" altLang="en-US" sz="2400">
                <a:solidFill>
                  <a:srgbClr val="0000FF"/>
                </a:solidFill>
                <a:latin typeface="Times New Roman" pitchFamily="18" charset="0"/>
                <a:cs typeface="Arial" charset="0"/>
              </a:rPr>
              <a:t>:</a:t>
            </a:r>
            <a:r>
              <a:rPr lang="en-US" altLang="en-US" sz="2400">
                <a:latin typeface="Times New Roman" pitchFamily="18" charset="0"/>
                <a:cs typeface="Arial" charset="0"/>
              </a:rPr>
              <a:t> Giới thiệu cô em gái</a:t>
            </a:r>
          </a:p>
        </p:txBody>
      </p:sp>
      <p:sp>
        <p:nvSpPr>
          <p:cNvPr id="10" name="Text Box 5">
            <a:extLst>
              <a:ext uri="{FF2B5EF4-FFF2-40B4-BE49-F238E27FC236}">
                <a16:creationId xmlns:a16="http://schemas.microsoft.com/office/drawing/2014/main" xmlns="" id="{0F237029-527E-4C69-821E-B7D0B6282875}"/>
              </a:ext>
            </a:extLst>
          </p:cNvPr>
          <p:cNvSpPr txBox="1">
            <a:spLocks noChangeArrowheads="1"/>
          </p:cNvSpPr>
          <p:nvPr/>
        </p:nvSpPr>
        <p:spPr bwMode="auto">
          <a:xfrm>
            <a:off x="6818312" y="2097088"/>
            <a:ext cx="16002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spcBef>
                <a:spcPct val="50000"/>
              </a:spcBef>
            </a:pPr>
            <a:r>
              <a:rPr lang="en-US" altLang="en-US" sz="2400" b="1" i="1" u="sng">
                <a:solidFill>
                  <a:srgbClr val="0000FF"/>
                </a:solidFill>
                <a:latin typeface="Times New Roman" pitchFamily="18" charset="0"/>
                <a:cs typeface="Arial" charset="0"/>
              </a:rPr>
              <a:t>Thắt nút</a:t>
            </a:r>
            <a:r>
              <a:rPr lang="en-US" altLang="en-US" sz="2400">
                <a:solidFill>
                  <a:srgbClr val="0000FF"/>
                </a:solidFill>
                <a:latin typeface="Times New Roman" pitchFamily="18" charset="0"/>
                <a:cs typeface="Arial" charset="0"/>
              </a:rPr>
              <a:t>:</a:t>
            </a:r>
            <a:r>
              <a:rPr lang="en-US" altLang="en-US" sz="2400">
                <a:latin typeface="Times New Roman" pitchFamily="18" charset="0"/>
                <a:cs typeface="Arial" charset="0"/>
              </a:rPr>
              <a:t> Phát hiện tài năng hội hoạ</a:t>
            </a:r>
          </a:p>
        </p:txBody>
      </p:sp>
      <p:sp>
        <p:nvSpPr>
          <p:cNvPr id="11" name="Text Box 6">
            <a:extLst>
              <a:ext uri="{FF2B5EF4-FFF2-40B4-BE49-F238E27FC236}">
                <a16:creationId xmlns:a16="http://schemas.microsoft.com/office/drawing/2014/main" xmlns="" id="{82C0E957-76D6-4774-890C-C71367280EDF}"/>
              </a:ext>
            </a:extLst>
          </p:cNvPr>
          <p:cNvSpPr txBox="1">
            <a:spLocks noChangeArrowheads="1"/>
          </p:cNvSpPr>
          <p:nvPr/>
        </p:nvSpPr>
        <p:spPr bwMode="auto">
          <a:xfrm>
            <a:off x="6167437" y="3702050"/>
            <a:ext cx="1819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spcBef>
                <a:spcPct val="50000"/>
              </a:spcBef>
            </a:pPr>
            <a:r>
              <a:rPr lang="en-US" sz="2400" b="1" i="1" u="sng">
                <a:solidFill>
                  <a:srgbClr val="0000FF"/>
                </a:solidFill>
                <a:latin typeface="Times New Roman" pitchFamily="18" charset="0"/>
                <a:cs typeface="Arial" charset="0"/>
              </a:rPr>
              <a:t>Phát triển</a:t>
            </a:r>
            <a:r>
              <a:rPr lang="en-US" sz="2400">
                <a:solidFill>
                  <a:srgbClr val="0000FF"/>
                </a:solidFill>
                <a:latin typeface="Times New Roman" pitchFamily="18" charset="0"/>
                <a:cs typeface="Arial" charset="0"/>
              </a:rPr>
              <a:t>: </a:t>
            </a:r>
            <a:r>
              <a:rPr lang="en-US" sz="2400">
                <a:latin typeface="Times New Roman" pitchFamily="18" charset="0"/>
                <a:cs typeface="Arial" charset="0"/>
              </a:rPr>
              <a:t>Anh ganh ghét, đố kị</a:t>
            </a:r>
          </a:p>
        </p:txBody>
      </p:sp>
      <p:sp>
        <p:nvSpPr>
          <p:cNvPr id="13" name="Text Box 7">
            <a:extLst>
              <a:ext uri="{FF2B5EF4-FFF2-40B4-BE49-F238E27FC236}">
                <a16:creationId xmlns:a16="http://schemas.microsoft.com/office/drawing/2014/main" xmlns="" id="{8E756354-7A85-4812-92AA-0E977146DDBC}"/>
              </a:ext>
            </a:extLst>
          </p:cNvPr>
          <p:cNvSpPr txBox="1">
            <a:spLocks noChangeArrowheads="1"/>
          </p:cNvSpPr>
          <p:nvPr/>
        </p:nvSpPr>
        <p:spPr bwMode="auto">
          <a:xfrm>
            <a:off x="4037012" y="3894138"/>
            <a:ext cx="20081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spcBef>
                <a:spcPct val="50000"/>
              </a:spcBef>
            </a:pPr>
            <a:r>
              <a:rPr lang="en-US" altLang="en-US" sz="2400" b="1" i="1" u="sng">
                <a:solidFill>
                  <a:srgbClr val="0000FF"/>
                </a:solidFill>
                <a:latin typeface="Times New Roman" pitchFamily="18" charset="0"/>
                <a:cs typeface="Arial" charset="0"/>
              </a:rPr>
              <a:t>Mở nút</a:t>
            </a:r>
            <a:r>
              <a:rPr lang="en-US" altLang="en-US" sz="2400">
                <a:solidFill>
                  <a:srgbClr val="0000FF"/>
                </a:solidFill>
                <a:latin typeface="Times New Roman" pitchFamily="18" charset="0"/>
                <a:cs typeface="Arial" charset="0"/>
              </a:rPr>
              <a:t>:</a:t>
            </a:r>
            <a:r>
              <a:rPr lang="en-US" altLang="en-US" sz="2400">
                <a:latin typeface="Times New Roman" pitchFamily="18" charset="0"/>
                <a:cs typeface="Arial" charset="0"/>
              </a:rPr>
              <a:t> Bức vẽ “</a:t>
            </a:r>
            <a:r>
              <a:rPr lang="en-US" altLang="en-US" sz="2400" i="1">
                <a:solidFill>
                  <a:srgbClr val="FF0000"/>
                </a:solidFill>
                <a:latin typeface="Times New Roman" pitchFamily="18" charset="0"/>
                <a:cs typeface="Arial" charset="0"/>
              </a:rPr>
              <a:t>Anh trai tôi</a:t>
            </a:r>
            <a:r>
              <a:rPr lang="en-US" altLang="en-US" sz="2400">
                <a:latin typeface="Times New Roman" pitchFamily="18" charset="0"/>
                <a:cs typeface="Arial" charset="0"/>
              </a:rPr>
              <a:t>” đạt giải</a:t>
            </a:r>
          </a:p>
        </p:txBody>
      </p:sp>
      <p:sp>
        <p:nvSpPr>
          <p:cNvPr id="14" name="Text Box 8">
            <a:extLst>
              <a:ext uri="{FF2B5EF4-FFF2-40B4-BE49-F238E27FC236}">
                <a16:creationId xmlns:a16="http://schemas.microsoft.com/office/drawing/2014/main" xmlns="" id="{25FD0554-9482-4244-A7C1-F9C2A35A049C}"/>
              </a:ext>
            </a:extLst>
          </p:cNvPr>
          <p:cNvSpPr txBox="1">
            <a:spLocks noChangeArrowheads="1"/>
          </p:cNvSpPr>
          <p:nvPr/>
        </p:nvSpPr>
        <p:spPr bwMode="auto">
          <a:xfrm>
            <a:off x="3333750" y="1708150"/>
            <a:ext cx="19113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spcBef>
                <a:spcPct val="50000"/>
              </a:spcBef>
            </a:pPr>
            <a:r>
              <a:rPr lang="en-US" altLang="en-US" sz="2400" b="1" i="1" u="sng">
                <a:solidFill>
                  <a:srgbClr val="0000FF"/>
                </a:solidFill>
                <a:latin typeface="Times New Roman" pitchFamily="18" charset="0"/>
                <a:cs typeface="Arial" charset="0"/>
              </a:rPr>
              <a:t>Kết thúc</a:t>
            </a:r>
            <a:r>
              <a:rPr lang="en-US" altLang="en-US" sz="2400">
                <a:solidFill>
                  <a:srgbClr val="0000FF"/>
                </a:solidFill>
                <a:latin typeface="Times New Roman" pitchFamily="18" charset="0"/>
                <a:cs typeface="Arial" charset="0"/>
              </a:rPr>
              <a:t>:</a:t>
            </a:r>
            <a:r>
              <a:rPr lang="en-US" altLang="en-US" sz="2400">
                <a:latin typeface="Times New Roman" pitchFamily="18" charset="0"/>
                <a:cs typeface="Arial" charset="0"/>
              </a:rPr>
              <a:t> Hiểu được tâm hồn và lòng nhân hậu của em gái</a:t>
            </a:r>
          </a:p>
        </p:txBody>
      </p:sp>
    </p:spTree>
    <p:extLst>
      <p:ext uri="{BB962C8B-B14F-4D97-AF65-F5344CB8AC3E}">
        <p14:creationId xmlns:p14="http://schemas.microsoft.com/office/powerpoint/2010/main" val="2889955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linds(horizontal)">
                                      <p:cBhvr>
                                        <p:cTn id="11" dur="500"/>
                                        <p:tgtEl>
                                          <p:spTgt spid="9"/>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par>
                          <p:cTn id="16" fill="hold">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linds(horizontal)">
                                      <p:cBhvr>
                                        <p:cTn id="19" dur="500"/>
                                        <p:tgtEl>
                                          <p:spTgt spid="11"/>
                                        </p:tgtEl>
                                      </p:cBhvr>
                                    </p:animEffect>
                                  </p:childTnLst>
                                </p:cTn>
                              </p:par>
                            </p:childTnLst>
                          </p:cTn>
                        </p:par>
                        <p:par>
                          <p:cTn id="20" fill="hold">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linds(horizontal)">
                                      <p:cBhvr>
                                        <p:cTn id="23" dur="500"/>
                                        <p:tgtEl>
                                          <p:spTgt spid="13"/>
                                        </p:tgtEl>
                                      </p:cBhvr>
                                    </p:animEffect>
                                  </p:childTnLst>
                                </p:cTn>
                              </p:par>
                            </p:childTnLst>
                          </p:cTn>
                        </p:par>
                        <p:par>
                          <p:cTn id="24" fill="hold">
                            <p:stCondLst>
                              <p:cond delay="2500"/>
                            </p:stCondLst>
                            <p:childTnLst>
                              <p:par>
                                <p:cTn id="25" presetID="3" presetClass="entr" presetSubtype="1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228600" y="765993"/>
            <a:ext cx="3276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rgbClr val="FFFF00"/>
                </a:solidFill>
                <a:effectLst/>
                <a:latin typeface="Arial" charset="0"/>
              </a:rPr>
              <a:t>2. </a:t>
            </a:r>
            <a:r>
              <a:rPr kumimoji="0" lang="en-US" sz="2400" b="1" i="0" u="none" strike="noStrike" cap="none" normalizeH="0" baseline="0" dirty="0" err="1">
                <a:ln>
                  <a:noFill/>
                </a:ln>
                <a:solidFill>
                  <a:srgbClr val="FFFF00"/>
                </a:solidFill>
                <a:effectLst/>
                <a:latin typeface="Arial" charset="0"/>
              </a:rPr>
              <a:t>Người</a:t>
            </a:r>
            <a:r>
              <a:rPr kumimoji="0" lang="en-US" sz="2400" b="1" i="0" u="none" strike="noStrike" cap="none" normalizeH="0" baseline="0" dirty="0">
                <a:ln>
                  <a:noFill/>
                </a:ln>
                <a:solidFill>
                  <a:srgbClr val="FFFF00"/>
                </a:solidFill>
                <a:effectLst/>
                <a:latin typeface="Arial" charset="0"/>
              </a:rPr>
              <a:t> </a:t>
            </a:r>
            <a:r>
              <a:rPr kumimoji="0" lang="en-US" sz="2400" b="1" i="0" u="none" strike="noStrike" cap="none" normalizeH="0" baseline="0" dirty="0" err="1">
                <a:ln>
                  <a:noFill/>
                </a:ln>
                <a:solidFill>
                  <a:srgbClr val="FFFF00"/>
                </a:solidFill>
                <a:effectLst/>
                <a:latin typeface="Arial" charset="0"/>
              </a:rPr>
              <a:t>anh</a:t>
            </a:r>
            <a:r>
              <a:rPr kumimoji="0" lang="en-US" sz="2400" b="1" i="0" u="none" strike="noStrike" cap="none" normalizeH="0" baseline="0" dirty="0">
                <a:ln>
                  <a:noFill/>
                </a:ln>
                <a:solidFill>
                  <a:srgbClr val="FFFF00"/>
                </a:solidFill>
                <a:effectLst/>
                <a:latin typeface="Arial" charset="0"/>
              </a:rPr>
              <a:t> </a:t>
            </a:r>
            <a:r>
              <a:rPr kumimoji="0" lang="en-US" sz="2400" b="1" i="0" u="none" strike="noStrike" cap="none" normalizeH="0" baseline="0" dirty="0" err="1">
                <a:ln>
                  <a:noFill/>
                </a:ln>
                <a:solidFill>
                  <a:srgbClr val="FFFF00"/>
                </a:solidFill>
                <a:effectLst/>
                <a:latin typeface="Arial" charset="0"/>
              </a:rPr>
              <a:t>trai</a:t>
            </a:r>
            <a:endParaRPr kumimoji="0" lang="en-US" sz="2400" b="1" i="0" u="none" strike="noStrike" cap="none" normalizeH="0" baseline="0" dirty="0">
              <a:ln>
                <a:noFill/>
              </a:ln>
              <a:solidFill>
                <a:srgbClr val="FFFF00"/>
              </a:solidFill>
              <a:effectLst/>
              <a:latin typeface="Arial" charset="0"/>
            </a:endParaRPr>
          </a:p>
        </p:txBody>
      </p:sp>
      <p:pic>
        <p:nvPicPr>
          <p:cNvPr id="5122" name="Picture 2" descr="Bức tranh của em gái tôi">
            <a:extLst>
              <a:ext uri="{FF2B5EF4-FFF2-40B4-BE49-F238E27FC236}">
                <a16:creationId xmlns:a16="http://schemas.microsoft.com/office/drawing/2014/main" xmlns="" id="{80C37F20-7BFA-467B-BB0B-A780BD6F4D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760" b="12906"/>
          <a:stretch/>
        </p:blipFill>
        <p:spPr bwMode="auto">
          <a:xfrm>
            <a:off x="800100" y="1395063"/>
            <a:ext cx="7543800" cy="41490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82750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lIns="71323" tIns="35662" rIns="71323" bIns="35662"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5" y="897483"/>
            <a:ext cx="7153275" cy="41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2200" b="1">
                <a:solidFill>
                  <a:schemeClr val="bg1"/>
                </a:solidFill>
                <a:latin typeface="Arial" charset="0"/>
                <a:cs typeface="Arial" charset="0"/>
              </a:rPr>
              <a:t>THẢO LUẬN NHÓM</a:t>
            </a:r>
          </a:p>
        </p:txBody>
      </p:sp>
      <p:sp>
        <p:nvSpPr>
          <p:cNvPr id="10" name="Rounded Rectangle 9"/>
          <p:cNvSpPr/>
          <p:nvPr>
            <p:custDataLst>
              <p:tags r:id="rId3"/>
            </p:custDataLst>
          </p:nvPr>
        </p:nvSpPr>
        <p:spPr>
          <a:xfrm>
            <a:off x="322997" y="1447714"/>
            <a:ext cx="4801791" cy="2366423"/>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lIns="71323" tIns="35662" rIns="71323" bIns="35662" anchor="ctr"/>
          <a:lstStyle/>
          <a:p>
            <a:pPr algn="just" eaLnBrk="1" hangingPunct="1"/>
            <a:r>
              <a:rPr lang="en-US" altLang="en-US" sz="2400" b="1" dirty="0" err="1">
                <a:solidFill>
                  <a:schemeClr val="bg1"/>
                </a:solidFill>
                <a:latin typeface="+mj-lt"/>
                <a:cs typeface="Times New Roman" pitchFamily="18" charset="0"/>
              </a:rPr>
              <a:t>anh</a:t>
            </a:r>
            <a:r>
              <a:rPr lang="en-US" altLang="en-US" sz="2400" b="1" dirty="0">
                <a:solidFill>
                  <a:schemeClr val="bg1"/>
                </a:solidFill>
                <a:latin typeface="+mj-lt"/>
                <a:cs typeface="Times New Roman" pitchFamily="18" charset="0"/>
              </a:rPr>
              <a:t> </a:t>
            </a:r>
            <a:r>
              <a:rPr lang="en-US" altLang="en-US" sz="2400" b="1" dirty="0" err="1">
                <a:solidFill>
                  <a:schemeClr val="bg1"/>
                </a:solidFill>
                <a:latin typeface="+mj-lt"/>
                <a:cs typeface="Times New Roman" pitchFamily="18" charset="0"/>
              </a:rPr>
              <a:t>trai</a:t>
            </a:r>
            <a:r>
              <a:rPr lang="en-US" altLang="en-US" sz="2400" b="1" dirty="0">
                <a:solidFill>
                  <a:schemeClr val="bg1"/>
                </a:solidFill>
                <a:latin typeface="+mj-lt"/>
                <a:cs typeface="Times New Roman" pitchFamily="18" charset="0"/>
              </a:rPr>
              <a:t> hay </a:t>
            </a:r>
            <a:r>
              <a:rPr lang="en-US" altLang="en-US" sz="2400" b="1" dirty="0" err="1">
                <a:solidFill>
                  <a:schemeClr val="bg1"/>
                </a:solidFill>
                <a:latin typeface="+mj-lt"/>
                <a:cs typeface="Times New Roman" pitchFamily="18" charset="0"/>
              </a:rPr>
              <a:t>cả</a:t>
            </a:r>
            <a:r>
              <a:rPr lang="en-US" altLang="en-US" sz="2400" b="1" dirty="0">
                <a:solidFill>
                  <a:schemeClr val="bg1"/>
                </a:solidFill>
                <a:latin typeface="+mj-lt"/>
                <a:cs typeface="Times New Roman" pitchFamily="18" charset="0"/>
              </a:rPr>
              <a:t> </a:t>
            </a:r>
            <a:r>
              <a:rPr lang="en-US" altLang="en-US" sz="2400" b="1" dirty="0" err="1">
                <a:solidFill>
                  <a:schemeClr val="bg1"/>
                </a:solidFill>
                <a:latin typeface="+mj-lt"/>
                <a:cs typeface="Times New Roman" pitchFamily="18" charset="0"/>
              </a:rPr>
              <a:t>hai</a:t>
            </a:r>
            <a:r>
              <a:rPr lang="en-US" altLang="en-US" sz="2400" b="1" dirty="0">
                <a:solidFill>
                  <a:schemeClr val="bg1"/>
                </a:solidFill>
                <a:latin typeface="+mj-lt"/>
                <a:cs typeface="Times New Roman" pitchFamily="18" charset="0"/>
              </a:rPr>
              <a:t> ?) </a:t>
            </a:r>
            <a:r>
              <a:rPr lang="en-US" altLang="en-US" sz="2400" b="1" dirty="0" err="1">
                <a:solidFill>
                  <a:schemeClr val="bg1"/>
                </a:solidFill>
                <a:latin typeface="+mj-lt"/>
                <a:cs typeface="Times New Roman" pitchFamily="18" charset="0"/>
              </a:rPr>
              <a:t>Vì</a:t>
            </a:r>
            <a:r>
              <a:rPr lang="en-US" altLang="en-US" sz="2400" b="1" dirty="0">
                <a:solidFill>
                  <a:schemeClr val="bg1"/>
                </a:solidFill>
                <a:latin typeface="+mj-lt"/>
                <a:cs typeface="Times New Roman" pitchFamily="18" charset="0"/>
              </a:rPr>
              <a:t> </a:t>
            </a:r>
            <a:r>
              <a:rPr lang="en-US" altLang="en-US" sz="2400" b="1" dirty="0" err="1">
                <a:solidFill>
                  <a:schemeClr val="bg1"/>
                </a:solidFill>
                <a:latin typeface="+mj-lt"/>
                <a:cs typeface="Times New Roman" pitchFamily="18" charset="0"/>
              </a:rPr>
              <a:t>sao</a:t>
            </a:r>
            <a:r>
              <a:rPr lang="en-US" altLang="en-US" sz="2400" b="1" dirty="0">
                <a:solidFill>
                  <a:schemeClr val="bg1"/>
                </a:solidFill>
                <a:latin typeface="+mj-lt"/>
                <a:cs typeface="Times New Roman" pitchFamily="18" charset="0"/>
              </a:rPr>
              <a:t> </a:t>
            </a:r>
            <a:r>
              <a:rPr lang="en-US" altLang="en-US" sz="2400" b="1" dirty="0" err="1">
                <a:solidFill>
                  <a:schemeClr val="bg1"/>
                </a:solidFill>
                <a:latin typeface="+mj-lt"/>
                <a:cs typeface="Times New Roman" pitchFamily="18" charset="0"/>
              </a:rPr>
              <a:t>em</a:t>
            </a:r>
            <a:r>
              <a:rPr lang="en-US" altLang="en-US" sz="2400" b="1" dirty="0">
                <a:solidFill>
                  <a:schemeClr val="bg1"/>
                </a:solidFill>
                <a:latin typeface="+mj-lt"/>
                <a:cs typeface="Times New Roman" pitchFamily="18" charset="0"/>
              </a:rPr>
              <a:t> </a:t>
            </a:r>
            <a:r>
              <a:rPr lang="en-US" altLang="en-US" sz="2400" b="1" dirty="0" err="1">
                <a:solidFill>
                  <a:schemeClr val="bg1"/>
                </a:solidFill>
                <a:latin typeface="+mj-lt"/>
                <a:cs typeface="Times New Roman" pitchFamily="18" charset="0"/>
              </a:rPr>
              <a:t>lại</a:t>
            </a:r>
            <a:r>
              <a:rPr lang="en-US" altLang="en-US" sz="2400" b="1" dirty="0">
                <a:solidFill>
                  <a:schemeClr val="bg1"/>
                </a:solidFill>
                <a:latin typeface="+mj-lt"/>
                <a:cs typeface="Times New Roman" pitchFamily="18" charset="0"/>
              </a:rPr>
              <a:t> </a:t>
            </a:r>
            <a:r>
              <a:rPr lang="en-US" altLang="en-US" sz="2400" b="1" dirty="0" err="1">
                <a:solidFill>
                  <a:schemeClr val="bg1"/>
                </a:solidFill>
                <a:latin typeface="+mj-lt"/>
                <a:cs typeface="Times New Roman" pitchFamily="18" charset="0"/>
              </a:rPr>
              <a:t>cho</a:t>
            </a:r>
            <a:r>
              <a:rPr lang="en-US" altLang="en-US" sz="2400" b="1" dirty="0">
                <a:solidFill>
                  <a:schemeClr val="bg1"/>
                </a:solidFill>
                <a:latin typeface="+mj-lt"/>
                <a:cs typeface="Times New Roman" pitchFamily="18" charset="0"/>
              </a:rPr>
              <a:t> </a:t>
            </a:r>
            <a:r>
              <a:rPr lang="en-US" altLang="en-US" sz="2400" b="1" dirty="0" err="1">
                <a:solidFill>
                  <a:schemeClr val="bg1"/>
                </a:solidFill>
                <a:latin typeface="+mj-lt"/>
                <a:cs typeface="Times New Roman" pitchFamily="18" charset="0"/>
              </a:rPr>
              <a:t>đó</a:t>
            </a:r>
            <a:r>
              <a:rPr lang="en-US" altLang="en-US" sz="2400" b="1" dirty="0">
                <a:solidFill>
                  <a:schemeClr val="bg1"/>
                </a:solidFill>
                <a:latin typeface="+mj-lt"/>
                <a:cs typeface="Times New Roman" pitchFamily="18" charset="0"/>
              </a:rPr>
              <a:t> </a:t>
            </a:r>
            <a:r>
              <a:rPr lang="en-US" altLang="en-US" sz="2400" b="1" dirty="0" err="1">
                <a:solidFill>
                  <a:schemeClr val="bg1"/>
                </a:solidFill>
                <a:latin typeface="+mj-lt"/>
                <a:cs typeface="Times New Roman" pitchFamily="18" charset="0"/>
              </a:rPr>
              <a:t>là</a:t>
            </a:r>
            <a:r>
              <a:rPr lang="en-US" altLang="en-US" sz="2400" b="1" dirty="0">
                <a:solidFill>
                  <a:schemeClr val="bg1"/>
                </a:solidFill>
                <a:latin typeface="+mj-lt"/>
                <a:cs typeface="Times New Roman" pitchFamily="18" charset="0"/>
              </a:rPr>
              <a:t> </a:t>
            </a:r>
            <a:r>
              <a:rPr lang="en-US" altLang="en-US" sz="2400" b="1" dirty="0" err="1">
                <a:solidFill>
                  <a:schemeClr val="bg1"/>
                </a:solidFill>
                <a:latin typeface="+mj-lt"/>
                <a:cs typeface="Times New Roman" pitchFamily="18" charset="0"/>
              </a:rPr>
              <a:t>nhân</a:t>
            </a:r>
            <a:r>
              <a:rPr lang="en-US" altLang="en-US" sz="2400" b="1" dirty="0">
                <a:solidFill>
                  <a:schemeClr val="bg1"/>
                </a:solidFill>
                <a:latin typeface="+mj-lt"/>
                <a:cs typeface="Times New Roman" pitchFamily="18" charset="0"/>
              </a:rPr>
              <a:t> </a:t>
            </a:r>
            <a:r>
              <a:rPr lang="en-US" altLang="en-US" sz="2400" b="1" dirty="0" err="1">
                <a:solidFill>
                  <a:schemeClr val="bg1"/>
                </a:solidFill>
                <a:latin typeface="+mj-lt"/>
                <a:cs typeface="Times New Roman" pitchFamily="18" charset="0"/>
              </a:rPr>
              <a:t>vật</a:t>
            </a:r>
            <a:r>
              <a:rPr lang="en-US" altLang="en-US" sz="2400" b="1" dirty="0">
                <a:solidFill>
                  <a:schemeClr val="bg1"/>
                </a:solidFill>
                <a:latin typeface="+mj-lt"/>
                <a:cs typeface="Times New Roman" pitchFamily="18" charset="0"/>
              </a:rPr>
              <a:t> </a:t>
            </a:r>
            <a:r>
              <a:rPr lang="en-US" altLang="en-US" sz="2400" b="1" dirty="0" err="1">
                <a:solidFill>
                  <a:schemeClr val="bg1"/>
                </a:solidFill>
                <a:latin typeface="+mj-lt"/>
                <a:cs typeface="Times New Roman" pitchFamily="18" charset="0"/>
              </a:rPr>
              <a:t>chính</a:t>
            </a:r>
            <a:r>
              <a:rPr lang="en-US" altLang="en-US" sz="2400" b="1" dirty="0">
                <a:solidFill>
                  <a:schemeClr val="bg1"/>
                </a:solidFill>
                <a:latin typeface="+mj-lt"/>
                <a:cs typeface="Times New Roman" pitchFamily="18" charset="0"/>
              </a:rPr>
              <a:t>?</a:t>
            </a:r>
            <a:r>
              <a:rPr lang="en-US" altLang="en-US" sz="2400" b="1" dirty="0">
                <a:solidFill>
                  <a:schemeClr val="bg1"/>
                </a:solidFill>
                <a:latin typeface="+mj-lt"/>
              </a:rPr>
              <a:t>  </a:t>
            </a:r>
            <a:r>
              <a:rPr lang="en-US" altLang="en-US" sz="2400" b="1" dirty="0" err="1">
                <a:solidFill>
                  <a:schemeClr val="bg1"/>
                </a:solidFill>
                <a:latin typeface="+mj-lt"/>
              </a:rPr>
              <a:t>Truyện</a:t>
            </a:r>
            <a:r>
              <a:rPr lang="en-US" altLang="en-US" sz="2400" b="1" dirty="0">
                <a:solidFill>
                  <a:schemeClr val="bg1"/>
                </a:solidFill>
                <a:latin typeface="+mj-lt"/>
              </a:rPr>
              <a:t> </a:t>
            </a:r>
            <a:r>
              <a:rPr lang="vi-VN" altLang="en-US" sz="2400" b="1" dirty="0">
                <a:solidFill>
                  <a:schemeClr val="bg1"/>
                </a:solidFill>
                <a:latin typeface="+mj-lt"/>
              </a:rPr>
              <a:t>đư</a:t>
            </a:r>
            <a:r>
              <a:rPr lang="en-US" altLang="en-US" sz="2400" b="1" dirty="0" err="1">
                <a:solidFill>
                  <a:schemeClr val="bg1"/>
                </a:solidFill>
                <a:latin typeface="+mj-lt"/>
              </a:rPr>
              <a:t>ợc</a:t>
            </a:r>
            <a:r>
              <a:rPr lang="en-US" altLang="en-US" sz="2400" b="1" dirty="0">
                <a:solidFill>
                  <a:schemeClr val="bg1"/>
                </a:solidFill>
                <a:latin typeface="+mj-lt"/>
              </a:rPr>
              <a:t> </a:t>
            </a:r>
            <a:r>
              <a:rPr lang="en-US" altLang="en-US" sz="2400" b="1" dirty="0" err="1">
                <a:solidFill>
                  <a:schemeClr val="bg1"/>
                </a:solidFill>
                <a:latin typeface="+mj-lt"/>
              </a:rPr>
              <a:t>kể</a:t>
            </a:r>
            <a:r>
              <a:rPr lang="en-US" altLang="en-US" sz="2400" b="1" dirty="0">
                <a:solidFill>
                  <a:schemeClr val="bg1"/>
                </a:solidFill>
                <a:latin typeface="+mj-lt"/>
              </a:rPr>
              <a:t> </a:t>
            </a:r>
            <a:r>
              <a:rPr lang="en-US" altLang="en-US" sz="2400" b="1" dirty="0" err="1">
                <a:solidFill>
                  <a:schemeClr val="bg1"/>
                </a:solidFill>
                <a:latin typeface="+mj-lt"/>
              </a:rPr>
              <a:t>theo</a:t>
            </a:r>
            <a:r>
              <a:rPr lang="en-US" altLang="en-US" sz="2400" b="1" dirty="0">
                <a:solidFill>
                  <a:schemeClr val="bg1"/>
                </a:solidFill>
                <a:latin typeface="+mj-lt"/>
              </a:rPr>
              <a:t> </a:t>
            </a:r>
            <a:r>
              <a:rPr lang="en-US" altLang="en-US" sz="2400" b="1" dirty="0" err="1">
                <a:solidFill>
                  <a:schemeClr val="bg1"/>
                </a:solidFill>
                <a:latin typeface="+mj-lt"/>
              </a:rPr>
              <a:t>lời</a:t>
            </a:r>
            <a:r>
              <a:rPr lang="en-US" altLang="en-US" sz="2400" b="1" dirty="0">
                <a:solidFill>
                  <a:schemeClr val="bg1"/>
                </a:solidFill>
                <a:latin typeface="+mj-lt"/>
              </a:rPr>
              <a:t> </a:t>
            </a:r>
            <a:r>
              <a:rPr lang="en-US" altLang="en-US" sz="2400" b="1" dirty="0" err="1">
                <a:solidFill>
                  <a:schemeClr val="bg1"/>
                </a:solidFill>
                <a:latin typeface="+mj-lt"/>
              </a:rPr>
              <a:t>của</a:t>
            </a:r>
            <a:r>
              <a:rPr lang="en-US" altLang="en-US" sz="2400" b="1" dirty="0">
                <a:solidFill>
                  <a:schemeClr val="bg1"/>
                </a:solidFill>
                <a:latin typeface="+mj-lt"/>
              </a:rPr>
              <a:t> </a:t>
            </a:r>
            <a:r>
              <a:rPr lang="en-US" altLang="en-US" sz="2400" b="1" dirty="0" err="1">
                <a:solidFill>
                  <a:schemeClr val="bg1"/>
                </a:solidFill>
                <a:latin typeface="+mj-lt"/>
              </a:rPr>
              <a:t>nhân</a:t>
            </a:r>
            <a:r>
              <a:rPr lang="en-US" altLang="en-US" sz="2400" b="1" dirty="0">
                <a:solidFill>
                  <a:schemeClr val="bg1"/>
                </a:solidFill>
                <a:latin typeface="+mj-lt"/>
              </a:rPr>
              <a:t> </a:t>
            </a:r>
            <a:r>
              <a:rPr lang="en-US" altLang="en-US" sz="2400" b="1" dirty="0" err="1">
                <a:solidFill>
                  <a:schemeClr val="bg1"/>
                </a:solidFill>
                <a:latin typeface="+mj-lt"/>
              </a:rPr>
              <a:t>vật</a:t>
            </a:r>
            <a:r>
              <a:rPr lang="en-US" altLang="en-US" sz="2400" b="1" dirty="0">
                <a:solidFill>
                  <a:schemeClr val="bg1"/>
                </a:solidFill>
                <a:latin typeface="+mj-lt"/>
              </a:rPr>
              <a:t> </a:t>
            </a:r>
            <a:r>
              <a:rPr lang="en-US" altLang="en-US" sz="2400" b="1" dirty="0" err="1">
                <a:solidFill>
                  <a:schemeClr val="bg1"/>
                </a:solidFill>
                <a:latin typeface="+mj-lt"/>
              </a:rPr>
              <a:t>nào</a:t>
            </a:r>
            <a:r>
              <a:rPr lang="en-US" altLang="en-US" sz="2400" b="1" dirty="0">
                <a:solidFill>
                  <a:schemeClr val="bg1"/>
                </a:solidFill>
                <a:latin typeface="+mj-lt"/>
              </a:rPr>
              <a:t>? </a:t>
            </a:r>
            <a:r>
              <a:rPr lang="en-US" altLang="en-US" sz="2400" b="1" dirty="0" err="1">
                <a:solidFill>
                  <a:schemeClr val="bg1"/>
                </a:solidFill>
                <a:latin typeface="+mj-lt"/>
              </a:rPr>
              <a:t>Việc</a:t>
            </a:r>
            <a:r>
              <a:rPr lang="en-US" altLang="en-US" sz="2400" b="1" dirty="0">
                <a:solidFill>
                  <a:schemeClr val="bg1"/>
                </a:solidFill>
                <a:latin typeface="+mj-lt"/>
              </a:rPr>
              <a:t> </a:t>
            </a:r>
            <a:r>
              <a:rPr lang="en-US" altLang="en-US" sz="2400" b="1" dirty="0" err="1">
                <a:solidFill>
                  <a:schemeClr val="bg1"/>
                </a:solidFill>
                <a:latin typeface="+mj-lt"/>
              </a:rPr>
              <a:t>lựa</a:t>
            </a:r>
            <a:r>
              <a:rPr lang="en-US" altLang="en-US" sz="2400" b="1" dirty="0">
                <a:solidFill>
                  <a:schemeClr val="bg1"/>
                </a:solidFill>
                <a:latin typeface="+mj-lt"/>
              </a:rPr>
              <a:t> </a:t>
            </a:r>
            <a:r>
              <a:rPr lang="en-US" altLang="en-US" sz="2400" b="1" dirty="0" err="1">
                <a:solidFill>
                  <a:schemeClr val="bg1"/>
                </a:solidFill>
                <a:latin typeface="+mj-lt"/>
              </a:rPr>
              <a:t>chọn</a:t>
            </a:r>
            <a:r>
              <a:rPr lang="en-US" altLang="en-US" sz="2400" b="1" dirty="0">
                <a:solidFill>
                  <a:schemeClr val="bg1"/>
                </a:solidFill>
                <a:latin typeface="+mj-lt"/>
              </a:rPr>
              <a:t> </a:t>
            </a:r>
            <a:r>
              <a:rPr lang="en-US" altLang="en-US" sz="2400" b="1" dirty="0" err="1">
                <a:solidFill>
                  <a:schemeClr val="bg1"/>
                </a:solidFill>
                <a:latin typeface="+mj-lt"/>
              </a:rPr>
              <a:t>vai</a:t>
            </a:r>
            <a:r>
              <a:rPr lang="en-US" altLang="en-US" sz="2400" b="1" dirty="0">
                <a:solidFill>
                  <a:schemeClr val="bg1"/>
                </a:solidFill>
                <a:latin typeface="+mj-lt"/>
              </a:rPr>
              <a:t> </a:t>
            </a:r>
            <a:r>
              <a:rPr lang="en-US" altLang="en-US" sz="2400" b="1" dirty="0" err="1">
                <a:solidFill>
                  <a:schemeClr val="bg1"/>
                </a:solidFill>
                <a:latin typeface="+mj-lt"/>
              </a:rPr>
              <a:t>kể</a:t>
            </a:r>
            <a:r>
              <a:rPr lang="en-US" altLang="en-US" sz="2400" b="1" dirty="0">
                <a:solidFill>
                  <a:schemeClr val="bg1"/>
                </a:solidFill>
                <a:latin typeface="+mj-lt"/>
              </a:rPr>
              <a:t> </a:t>
            </a:r>
            <a:r>
              <a:rPr lang="en-US" altLang="en-US" sz="2400" b="1" dirty="0" err="1">
                <a:solidFill>
                  <a:schemeClr val="bg1"/>
                </a:solidFill>
                <a:latin typeface="+mj-lt"/>
              </a:rPr>
              <a:t>nh</a:t>
            </a:r>
            <a:r>
              <a:rPr lang="vi-VN" altLang="en-US" sz="2400" b="1" dirty="0">
                <a:solidFill>
                  <a:schemeClr val="bg1"/>
                </a:solidFill>
                <a:latin typeface="+mj-lt"/>
              </a:rPr>
              <a:t>ư</a:t>
            </a:r>
            <a:r>
              <a:rPr lang="en-US" altLang="en-US" sz="2400" b="1" dirty="0">
                <a:solidFill>
                  <a:schemeClr val="bg1"/>
                </a:solidFill>
                <a:latin typeface="+mj-lt"/>
              </a:rPr>
              <a:t> </a:t>
            </a:r>
            <a:r>
              <a:rPr lang="en-US" altLang="en-US" sz="2400" b="1" dirty="0" err="1">
                <a:solidFill>
                  <a:schemeClr val="bg1"/>
                </a:solidFill>
                <a:latin typeface="+mj-lt"/>
              </a:rPr>
              <a:t>vậy</a:t>
            </a:r>
            <a:r>
              <a:rPr lang="en-US" altLang="en-US" sz="2400" b="1" dirty="0">
                <a:solidFill>
                  <a:schemeClr val="bg1"/>
                </a:solidFill>
                <a:latin typeface="+mj-lt"/>
              </a:rPr>
              <a:t> </a:t>
            </a:r>
            <a:r>
              <a:rPr lang="en-US" altLang="en-US" sz="2400" b="1" dirty="0" err="1">
                <a:solidFill>
                  <a:schemeClr val="bg1"/>
                </a:solidFill>
                <a:latin typeface="+mj-lt"/>
                <a:cs typeface="Times New Roman" pitchFamily="18" charset="0"/>
              </a:rPr>
              <a:t>đó</a:t>
            </a:r>
            <a:r>
              <a:rPr lang="en-US" altLang="en-US" sz="2400" b="1" dirty="0">
                <a:solidFill>
                  <a:schemeClr val="bg1"/>
                </a:solidFill>
                <a:latin typeface="+mj-lt"/>
              </a:rPr>
              <a:t> </a:t>
            </a:r>
            <a:r>
              <a:rPr lang="en-US" altLang="en-US" sz="2400" b="1" dirty="0" err="1">
                <a:solidFill>
                  <a:schemeClr val="bg1"/>
                </a:solidFill>
                <a:latin typeface="+mj-lt"/>
              </a:rPr>
              <a:t>có</a:t>
            </a:r>
            <a:r>
              <a:rPr lang="en-US" altLang="en-US" sz="2400" b="1" dirty="0">
                <a:solidFill>
                  <a:schemeClr val="bg1"/>
                </a:solidFill>
                <a:latin typeface="+mj-lt"/>
              </a:rPr>
              <a:t> </a:t>
            </a:r>
            <a:r>
              <a:rPr lang="en-US" altLang="en-US" sz="2400" b="1" dirty="0" err="1">
                <a:solidFill>
                  <a:schemeClr val="bg1"/>
                </a:solidFill>
                <a:latin typeface="+mj-lt"/>
              </a:rPr>
              <a:t>tác</a:t>
            </a:r>
            <a:r>
              <a:rPr lang="en-US" altLang="en-US" sz="2400" b="1" dirty="0">
                <a:solidFill>
                  <a:schemeClr val="bg1"/>
                </a:solidFill>
                <a:latin typeface="+mj-lt"/>
              </a:rPr>
              <a:t> </a:t>
            </a:r>
            <a:r>
              <a:rPr lang="en-US" altLang="en-US" sz="2400" b="1" dirty="0" err="1">
                <a:solidFill>
                  <a:schemeClr val="bg1"/>
                </a:solidFill>
                <a:latin typeface="+mj-lt"/>
              </a:rPr>
              <a:t>dụng</a:t>
            </a:r>
            <a:r>
              <a:rPr lang="en-US" altLang="en-US" sz="2400" b="1" dirty="0">
                <a:solidFill>
                  <a:schemeClr val="bg1"/>
                </a:solidFill>
                <a:latin typeface="+mj-lt"/>
              </a:rPr>
              <a:t> </a:t>
            </a:r>
            <a:r>
              <a:rPr lang="en-US" altLang="en-US" sz="2400" b="1" dirty="0" err="1">
                <a:solidFill>
                  <a:schemeClr val="bg1"/>
                </a:solidFill>
                <a:latin typeface="+mj-lt"/>
              </a:rPr>
              <a:t>gì</a:t>
            </a:r>
            <a:r>
              <a:rPr lang="en-US" altLang="en-US" sz="2400" b="1" dirty="0">
                <a:solidFill>
                  <a:schemeClr val="bg1"/>
                </a:solidFill>
                <a:latin typeface="+mj-lt"/>
              </a:rPr>
              <a:t> ?</a:t>
            </a:r>
            <a:r>
              <a:rPr lang="en-US" altLang="en-US" sz="2400" b="1" u="sng" dirty="0">
                <a:solidFill>
                  <a:schemeClr val="bg1"/>
                </a:solidFill>
                <a:latin typeface="+mj-lt"/>
              </a:rPr>
              <a:t> </a:t>
            </a:r>
          </a:p>
        </p:txBody>
      </p:sp>
      <p:sp>
        <p:nvSpPr>
          <p:cNvPr id="6153" name="TextBox 5"/>
          <p:cNvSpPr txBox="1">
            <a:spLocks noChangeArrowheads="1"/>
          </p:cNvSpPr>
          <p:nvPr/>
        </p:nvSpPr>
        <p:spPr bwMode="auto">
          <a:xfrm>
            <a:off x="76200" y="4035673"/>
            <a:ext cx="8991600" cy="1610903"/>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Làm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việc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theo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lớn</a:t>
            </a:r>
            <a:endParaRPr lang="en-US" altLang="en-US" sz="2000" b="1" dirty="0">
              <a:solidFill>
                <a:srgbClr val="006600"/>
              </a:solidFill>
              <a:latin typeface="Arial" charset="0"/>
              <a:cs typeface="Arial" charset="0"/>
            </a:endParaRP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Các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trình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thành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sơ</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đồ</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tư</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duy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cắt</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dán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kẻ</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bảng</a:t>
            </a:r>
            <a:r>
              <a:rPr lang="en-US" altLang="en-US" sz="2000" b="1" dirty="0">
                <a:solidFill>
                  <a:srgbClr val="006600"/>
                </a:solidFill>
                <a:latin typeface="Arial" charset="0"/>
                <a:cs typeface="Arial" charset="0"/>
              </a:rPr>
              <a:t>…</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Nếu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xong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trước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thời</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gian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thì</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lên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nào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xong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trước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lên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trình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a:t>
            </a: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1323" tIns="35662" rIns="71323" bIns="35662"/>
          <a:lstStyle/>
          <a:p>
            <a:endParaRPr lang="en-US"/>
          </a:p>
        </p:txBody>
      </p:sp>
      <p:sp>
        <p:nvSpPr>
          <p:cNvPr id="12" name="Text Box 6"/>
          <p:cNvSpPr txBox="1">
            <a:spLocks noChangeArrowheads="1"/>
          </p:cNvSpPr>
          <p:nvPr/>
        </p:nvSpPr>
        <p:spPr bwMode="auto">
          <a:xfrm>
            <a:off x="3781426" y="6706"/>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0</a:t>
            </a:r>
          </a:p>
        </p:txBody>
      </p:sp>
      <p:sp>
        <p:nvSpPr>
          <p:cNvPr id="13" name="Text Box 7"/>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a:t>
            </a:r>
          </a:p>
        </p:txBody>
      </p:sp>
      <p:sp>
        <p:nvSpPr>
          <p:cNvPr id="14" name="Text Box 8"/>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a:t>
            </a:r>
          </a:p>
        </p:txBody>
      </p:sp>
      <p:sp>
        <p:nvSpPr>
          <p:cNvPr id="15" name="Text Box 9"/>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a:t>
            </a:r>
          </a:p>
        </p:txBody>
      </p:sp>
      <p:sp>
        <p:nvSpPr>
          <p:cNvPr id="16" name="Text Box 10"/>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a:t>
            </a:r>
          </a:p>
        </p:txBody>
      </p:sp>
      <p:sp>
        <p:nvSpPr>
          <p:cNvPr id="17" name="Text Box 11"/>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a:t>
            </a:r>
          </a:p>
        </p:txBody>
      </p:sp>
      <p:sp>
        <p:nvSpPr>
          <p:cNvPr id="18" name="Text Box 12"/>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a:t>
            </a:r>
          </a:p>
        </p:txBody>
      </p:sp>
      <p:sp>
        <p:nvSpPr>
          <p:cNvPr id="19" name="Text Box 13"/>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a:t>
            </a:r>
          </a:p>
        </p:txBody>
      </p:sp>
      <p:sp>
        <p:nvSpPr>
          <p:cNvPr id="20" name="Text Box 14"/>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a:t>
            </a:r>
          </a:p>
        </p:txBody>
      </p:sp>
      <p:sp>
        <p:nvSpPr>
          <p:cNvPr id="21" name="Text Box 15"/>
          <p:cNvSpPr txBox="1">
            <a:spLocks noChangeArrowheads="1"/>
          </p:cNvSpPr>
          <p:nvPr/>
        </p:nvSpPr>
        <p:spPr bwMode="auto">
          <a:xfrm>
            <a:off x="3733801"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a:t>
            </a:r>
          </a:p>
        </p:txBody>
      </p:sp>
      <p:sp>
        <p:nvSpPr>
          <p:cNvPr id="22" name="Text Box 16"/>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a:t>
            </a:r>
          </a:p>
        </p:txBody>
      </p:sp>
      <p:sp>
        <p:nvSpPr>
          <p:cNvPr id="23" name="Text Box 17"/>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20</a:t>
            </a:r>
          </a:p>
        </p:txBody>
      </p:sp>
      <p:sp>
        <p:nvSpPr>
          <p:cNvPr id="24" name="Text Box 18"/>
          <p:cNvSpPr txBox="1">
            <a:spLocks noChangeArrowheads="1"/>
          </p:cNvSpPr>
          <p:nvPr/>
        </p:nvSpPr>
        <p:spPr bwMode="auto">
          <a:xfrm>
            <a:off x="3748089" y="92"/>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30</a:t>
            </a:r>
          </a:p>
        </p:txBody>
      </p:sp>
      <p:sp>
        <p:nvSpPr>
          <p:cNvPr id="25" name="Text Box 19"/>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40</a:t>
            </a:r>
          </a:p>
        </p:txBody>
      </p:sp>
      <p:sp>
        <p:nvSpPr>
          <p:cNvPr id="26" name="Text Box 20"/>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50</a:t>
            </a:r>
          </a:p>
        </p:txBody>
      </p:sp>
      <p:sp>
        <p:nvSpPr>
          <p:cNvPr id="27" name="Text Box 21"/>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60</a:t>
            </a:r>
          </a:p>
        </p:txBody>
      </p:sp>
      <p:sp>
        <p:nvSpPr>
          <p:cNvPr id="28" name="Text Box 22"/>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70</a:t>
            </a:r>
          </a:p>
        </p:txBody>
      </p:sp>
      <p:sp>
        <p:nvSpPr>
          <p:cNvPr id="29" name="Text Box 23"/>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80</a:t>
            </a:r>
          </a:p>
        </p:txBody>
      </p:sp>
      <p:sp>
        <p:nvSpPr>
          <p:cNvPr id="30" name="Text Box 24"/>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90</a:t>
            </a:r>
          </a:p>
        </p:txBody>
      </p:sp>
      <p:sp>
        <p:nvSpPr>
          <p:cNvPr id="31" name="Text Box 25"/>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100</a:t>
            </a:r>
          </a:p>
        </p:txBody>
      </p:sp>
      <p:sp>
        <p:nvSpPr>
          <p:cNvPr id="32" name="Text Box 26"/>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110</a:t>
            </a:r>
          </a:p>
        </p:txBody>
      </p:sp>
      <p:sp>
        <p:nvSpPr>
          <p:cNvPr id="33" name="Text Box 27"/>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120</a:t>
            </a:r>
          </a:p>
        </p:txBody>
      </p:sp>
      <p:sp>
        <p:nvSpPr>
          <p:cNvPr id="36" name="Text Box 27"/>
          <p:cNvSpPr txBox="1">
            <a:spLocks noChangeArrowheads="1"/>
          </p:cNvSpPr>
          <p:nvPr/>
        </p:nvSpPr>
        <p:spPr bwMode="auto">
          <a:xfrm>
            <a:off x="3781426" y="10264"/>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130</a:t>
            </a:r>
          </a:p>
        </p:txBody>
      </p:sp>
      <p:sp>
        <p:nvSpPr>
          <p:cNvPr id="37"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140</a:t>
            </a:r>
          </a:p>
        </p:txBody>
      </p:sp>
      <p:sp>
        <p:nvSpPr>
          <p:cNvPr id="38" name="Text Box 27"/>
          <p:cNvSpPr txBox="1">
            <a:spLocks noChangeArrowheads="1"/>
          </p:cNvSpPr>
          <p:nvPr/>
        </p:nvSpPr>
        <p:spPr bwMode="auto">
          <a:xfrm>
            <a:off x="37338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150</a:t>
            </a:r>
          </a:p>
        </p:txBody>
      </p:sp>
      <p:sp>
        <p:nvSpPr>
          <p:cNvPr id="39"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160</a:t>
            </a:r>
          </a:p>
        </p:txBody>
      </p:sp>
      <p:sp>
        <p:nvSpPr>
          <p:cNvPr id="40" name="Text Box 27"/>
          <p:cNvSpPr txBox="1">
            <a:spLocks noChangeArrowheads="1"/>
          </p:cNvSpPr>
          <p:nvPr/>
        </p:nvSpPr>
        <p:spPr bwMode="auto">
          <a:xfrm>
            <a:off x="3757612" y="2030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170</a:t>
            </a:r>
          </a:p>
        </p:txBody>
      </p:sp>
      <p:sp>
        <p:nvSpPr>
          <p:cNvPr id="41" name="Text Box 27"/>
          <p:cNvSpPr txBox="1">
            <a:spLocks noChangeArrowheads="1"/>
          </p:cNvSpPr>
          <p:nvPr/>
        </p:nvSpPr>
        <p:spPr bwMode="auto">
          <a:xfrm>
            <a:off x="3757612"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180</a:t>
            </a:r>
          </a:p>
        </p:txBody>
      </p:sp>
      <p:pic>
        <p:nvPicPr>
          <p:cNvPr id="35" name="Picture 34"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90926" y="-27873"/>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62351" y="-1597"/>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2" descr="Bức tranh của em gái tôi">
            <a:extLst>
              <a:ext uri="{FF2B5EF4-FFF2-40B4-BE49-F238E27FC236}">
                <a16:creationId xmlns:a16="http://schemas.microsoft.com/office/drawing/2014/main" xmlns="" id="{12BE0479-4908-4EA0-B3A3-D74DCCD53B3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3760" b="12906"/>
          <a:stretch/>
        </p:blipFill>
        <p:spPr bwMode="auto">
          <a:xfrm>
            <a:off x="5334000" y="1676346"/>
            <a:ext cx="3572520" cy="19648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4559010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ppt_w+.3"/>
                                          </p:val>
                                        </p:tav>
                                        <p:tav tm="100000">
                                          <p:val>
                                            <p:strVal val="#ppt_w"/>
                                          </p:val>
                                        </p:tav>
                                      </p:tavLst>
                                    </p:anim>
                                    <p:anim calcmode="lin" valueType="num">
                                      <p:cBhvr>
                                        <p:cTn id="8" dur="2000" fill="hold"/>
                                        <p:tgtEl>
                                          <p:spTgt spid="12"/>
                                        </p:tgtEl>
                                        <p:attrNameLst>
                                          <p:attrName>ppt_h</p:attrName>
                                        </p:attrNameLst>
                                      </p:cBhvr>
                                      <p:tavLst>
                                        <p:tav tm="0">
                                          <p:val>
                                            <p:strVal val="#ppt_h"/>
                                          </p:val>
                                        </p:tav>
                                        <p:tav tm="100000">
                                          <p:val>
                                            <p:strVal val="#ppt_h"/>
                                          </p:val>
                                        </p:tav>
                                      </p:tavLst>
                                    </p:anim>
                                    <p:animEffect transition="in" filter="fade">
                                      <p:cBhvr>
                                        <p:cTn id="9" dur="2000"/>
                                        <p:tgtEl>
                                          <p:spTgt spid="12"/>
                                        </p:tgtEl>
                                      </p:cBhvr>
                                    </p:animEffect>
                                  </p:childTnLst>
                                </p:cTn>
                              </p:par>
                              <p:par>
                                <p:cTn id="10" presetID="50" presetClass="entr" presetSubtype="0" decel="100000" fill="hold" grpId="1"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2000" fill="hold"/>
                                        <p:tgtEl>
                                          <p:spTgt spid="13"/>
                                        </p:tgtEl>
                                        <p:attrNameLst>
                                          <p:attrName>ppt_w</p:attrName>
                                        </p:attrNameLst>
                                      </p:cBhvr>
                                      <p:tavLst>
                                        <p:tav tm="0">
                                          <p:val>
                                            <p:strVal val="#ppt_w+.3"/>
                                          </p:val>
                                        </p:tav>
                                        <p:tav tm="100000">
                                          <p:val>
                                            <p:strVal val="#ppt_w"/>
                                          </p:val>
                                        </p:tav>
                                      </p:tavLst>
                                    </p:anim>
                                    <p:anim calcmode="lin" valueType="num">
                                      <p:cBhvr>
                                        <p:cTn id="13" dur="2000" fill="hold"/>
                                        <p:tgtEl>
                                          <p:spTgt spid="13"/>
                                        </p:tgtEl>
                                        <p:attrNameLst>
                                          <p:attrName>ppt_h</p:attrName>
                                        </p:attrNameLst>
                                      </p:cBhvr>
                                      <p:tavLst>
                                        <p:tav tm="0">
                                          <p:val>
                                            <p:strVal val="#ppt_h"/>
                                          </p:val>
                                        </p:tav>
                                        <p:tav tm="100000">
                                          <p:val>
                                            <p:strVal val="#ppt_h"/>
                                          </p:val>
                                        </p:tav>
                                      </p:tavLst>
                                    </p:anim>
                                    <p:animEffect transition="in" filter="fade">
                                      <p:cBhvr>
                                        <p:cTn id="14" dur="2000"/>
                                        <p:tgtEl>
                                          <p:spTgt spid="13"/>
                                        </p:tgtEl>
                                      </p:cBhvr>
                                    </p:animEffect>
                                  </p:childTnLst>
                                </p:cTn>
                              </p:par>
                              <p:par>
                                <p:cTn id="15" presetID="50" presetClass="entr" presetSubtype="0" decel="100000" fill="hold" grpId="1"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2000" fill="hold"/>
                                        <p:tgtEl>
                                          <p:spTgt spid="14"/>
                                        </p:tgtEl>
                                        <p:attrNameLst>
                                          <p:attrName>ppt_w</p:attrName>
                                        </p:attrNameLst>
                                      </p:cBhvr>
                                      <p:tavLst>
                                        <p:tav tm="0">
                                          <p:val>
                                            <p:strVal val="#ppt_w+.3"/>
                                          </p:val>
                                        </p:tav>
                                        <p:tav tm="100000">
                                          <p:val>
                                            <p:strVal val="#ppt_w"/>
                                          </p:val>
                                        </p:tav>
                                      </p:tavLst>
                                    </p:anim>
                                    <p:anim calcmode="lin" valueType="num">
                                      <p:cBhvr>
                                        <p:cTn id="18" dur="2000" fill="hold"/>
                                        <p:tgtEl>
                                          <p:spTgt spid="14"/>
                                        </p:tgtEl>
                                        <p:attrNameLst>
                                          <p:attrName>ppt_h</p:attrName>
                                        </p:attrNameLst>
                                      </p:cBhvr>
                                      <p:tavLst>
                                        <p:tav tm="0">
                                          <p:val>
                                            <p:strVal val="#ppt_h"/>
                                          </p:val>
                                        </p:tav>
                                        <p:tav tm="100000">
                                          <p:val>
                                            <p:strVal val="#ppt_h"/>
                                          </p:val>
                                        </p:tav>
                                      </p:tavLst>
                                    </p:anim>
                                    <p:animEffect transition="in" filter="fade">
                                      <p:cBhvr>
                                        <p:cTn id="19" dur="2000"/>
                                        <p:tgtEl>
                                          <p:spTgt spid="14"/>
                                        </p:tgtEl>
                                      </p:cBhvr>
                                    </p:animEffect>
                                  </p:childTnLst>
                                </p:cTn>
                              </p:par>
                              <p:par>
                                <p:cTn id="20" presetID="50" presetClass="entr" presetSubtype="0" decel="100000" fill="hold" grpId="1"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2000" fill="hold"/>
                                        <p:tgtEl>
                                          <p:spTgt spid="15"/>
                                        </p:tgtEl>
                                        <p:attrNameLst>
                                          <p:attrName>ppt_w</p:attrName>
                                        </p:attrNameLst>
                                      </p:cBhvr>
                                      <p:tavLst>
                                        <p:tav tm="0">
                                          <p:val>
                                            <p:strVal val="#ppt_w+.3"/>
                                          </p:val>
                                        </p:tav>
                                        <p:tav tm="100000">
                                          <p:val>
                                            <p:strVal val="#ppt_w"/>
                                          </p:val>
                                        </p:tav>
                                      </p:tavLst>
                                    </p:anim>
                                    <p:anim calcmode="lin" valueType="num">
                                      <p:cBhvr>
                                        <p:cTn id="23" dur="2000" fill="hold"/>
                                        <p:tgtEl>
                                          <p:spTgt spid="15"/>
                                        </p:tgtEl>
                                        <p:attrNameLst>
                                          <p:attrName>ppt_h</p:attrName>
                                        </p:attrNameLst>
                                      </p:cBhvr>
                                      <p:tavLst>
                                        <p:tav tm="0">
                                          <p:val>
                                            <p:strVal val="#ppt_h"/>
                                          </p:val>
                                        </p:tav>
                                        <p:tav tm="100000">
                                          <p:val>
                                            <p:strVal val="#ppt_h"/>
                                          </p:val>
                                        </p:tav>
                                      </p:tavLst>
                                    </p:anim>
                                    <p:animEffect transition="in" filter="fade">
                                      <p:cBhvr>
                                        <p:cTn id="24" dur="2000"/>
                                        <p:tgtEl>
                                          <p:spTgt spid="15"/>
                                        </p:tgtEl>
                                      </p:cBhvr>
                                    </p:animEffect>
                                  </p:childTnLst>
                                </p:cTn>
                              </p:par>
                              <p:par>
                                <p:cTn id="25" presetID="50" presetClass="entr" presetSubtype="0" decel="100000" fill="hold" grpId="1"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2000" fill="hold"/>
                                        <p:tgtEl>
                                          <p:spTgt spid="16"/>
                                        </p:tgtEl>
                                        <p:attrNameLst>
                                          <p:attrName>ppt_w</p:attrName>
                                        </p:attrNameLst>
                                      </p:cBhvr>
                                      <p:tavLst>
                                        <p:tav tm="0">
                                          <p:val>
                                            <p:strVal val="#ppt_w+.3"/>
                                          </p:val>
                                        </p:tav>
                                        <p:tav tm="100000">
                                          <p:val>
                                            <p:strVal val="#ppt_w"/>
                                          </p:val>
                                        </p:tav>
                                      </p:tavLst>
                                    </p:anim>
                                    <p:anim calcmode="lin" valueType="num">
                                      <p:cBhvr>
                                        <p:cTn id="28" dur="2000" fill="hold"/>
                                        <p:tgtEl>
                                          <p:spTgt spid="16"/>
                                        </p:tgtEl>
                                        <p:attrNameLst>
                                          <p:attrName>ppt_h</p:attrName>
                                        </p:attrNameLst>
                                      </p:cBhvr>
                                      <p:tavLst>
                                        <p:tav tm="0">
                                          <p:val>
                                            <p:strVal val="#ppt_h"/>
                                          </p:val>
                                        </p:tav>
                                        <p:tav tm="100000">
                                          <p:val>
                                            <p:strVal val="#ppt_h"/>
                                          </p:val>
                                        </p:tav>
                                      </p:tavLst>
                                    </p:anim>
                                    <p:animEffect transition="in" filter="fade">
                                      <p:cBhvr>
                                        <p:cTn id="29" dur="2000"/>
                                        <p:tgtEl>
                                          <p:spTgt spid="16"/>
                                        </p:tgtEl>
                                      </p:cBhvr>
                                    </p:animEffect>
                                  </p:childTnLst>
                                </p:cTn>
                              </p:par>
                              <p:par>
                                <p:cTn id="30" presetID="50"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2000" fill="hold"/>
                                        <p:tgtEl>
                                          <p:spTgt spid="17"/>
                                        </p:tgtEl>
                                        <p:attrNameLst>
                                          <p:attrName>ppt_w</p:attrName>
                                        </p:attrNameLst>
                                      </p:cBhvr>
                                      <p:tavLst>
                                        <p:tav tm="0">
                                          <p:val>
                                            <p:strVal val="#ppt_w+.3"/>
                                          </p:val>
                                        </p:tav>
                                        <p:tav tm="100000">
                                          <p:val>
                                            <p:strVal val="#ppt_w"/>
                                          </p:val>
                                        </p:tav>
                                      </p:tavLst>
                                    </p:anim>
                                    <p:anim calcmode="lin" valueType="num">
                                      <p:cBhvr>
                                        <p:cTn id="33" dur="2000" fill="hold"/>
                                        <p:tgtEl>
                                          <p:spTgt spid="17"/>
                                        </p:tgtEl>
                                        <p:attrNameLst>
                                          <p:attrName>ppt_h</p:attrName>
                                        </p:attrNameLst>
                                      </p:cBhvr>
                                      <p:tavLst>
                                        <p:tav tm="0">
                                          <p:val>
                                            <p:strVal val="#ppt_h"/>
                                          </p:val>
                                        </p:tav>
                                        <p:tav tm="100000">
                                          <p:val>
                                            <p:strVal val="#ppt_h"/>
                                          </p:val>
                                        </p:tav>
                                      </p:tavLst>
                                    </p:anim>
                                    <p:animEffect transition="in" filter="fade">
                                      <p:cBhvr>
                                        <p:cTn id="34" dur="2000"/>
                                        <p:tgtEl>
                                          <p:spTgt spid="17"/>
                                        </p:tgtEl>
                                      </p:cBhvr>
                                    </p:animEffect>
                                  </p:childTnLst>
                                </p:cTn>
                              </p:par>
                              <p:par>
                                <p:cTn id="35" presetID="50" presetClass="entr" presetSubtype="0" decel="100000" fill="hold" grpId="1"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2000" fill="hold"/>
                                        <p:tgtEl>
                                          <p:spTgt spid="18"/>
                                        </p:tgtEl>
                                        <p:attrNameLst>
                                          <p:attrName>ppt_w</p:attrName>
                                        </p:attrNameLst>
                                      </p:cBhvr>
                                      <p:tavLst>
                                        <p:tav tm="0">
                                          <p:val>
                                            <p:strVal val="#ppt_w+.3"/>
                                          </p:val>
                                        </p:tav>
                                        <p:tav tm="100000">
                                          <p:val>
                                            <p:strVal val="#ppt_w"/>
                                          </p:val>
                                        </p:tav>
                                      </p:tavLst>
                                    </p:anim>
                                    <p:anim calcmode="lin" valueType="num">
                                      <p:cBhvr>
                                        <p:cTn id="38" dur="2000" fill="hold"/>
                                        <p:tgtEl>
                                          <p:spTgt spid="18"/>
                                        </p:tgtEl>
                                        <p:attrNameLst>
                                          <p:attrName>ppt_h</p:attrName>
                                        </p:attrNameLst>
                                      </p:cBhvr>
                                      <p:tavLst>
                                        <p:tav tm="0">
                                          <p:val>
                                            <p:strVal val="#ppt_h"/>
                                          </p:val>
                                        </p:tav>
                                        <p:tav tm="100000">
                                          <p:val>
                                            <p:strVal val="#ppt_h"/>
                                          </p:val>
                                        </p:tav>
                                      </p:tavLst>
                                    </p:anim>
                                    <p:animEffect transition="in" filter="fade">
                                      <p:cBhvr>
                                        <p:cTn id="39" dur="2000"/>
                                        <p:tgtEl>
                                          <p:spTgt spid="18"/>
                                        </p:tgtEl>
                                      </p:cBhvr>
                                    </p:animEffect>
                                  </p:childTnLst>
                                </p:cTn>
                              </p:par>
                              <p:par>
                                <p:cTn id="40" presetID="50" presetClass="entr" presetSubtype="0" decel="100000" fill="hold" grpId="1"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2000" fill="hold"/>
                                        <p:tgtEl>
                                          <p:spTgt spid="19"/>
                                        </p:tgtEl>
                                        <p:attrNameLst>
                                          <p:attrName>ppt_w</p:attrName>
                                        </p:attrNameLst>
                                      </p:cBhvr>
                                      <p:tavLst>
                                        <p:tav tm="0">
                                          <p:val>
                                            <p:strVal val="#ppt_w+.3"/>
                                          </p:val>
                                        </p:tav>
                                        <p:tav tm="100000">
                                          <p:val>
                                            <p:strVal val="#ppt_w"/>
                                          </p:val>
                                        </p:tav>
                                      </p:tavLst>
                                    </p:anim>
                                    <p:anim calcmode="lin" valueType="num">
                                      <p:cBhvr>
                                        <p:cTn id="43" dur="2000" fill="hold"/>
                                        <p:tgtEl>
                                          <p:spTgt spid="19"/>
                                        </p:tgtEl>
                                        <p:attrNameLst>
                                          <p:attrName>ppt_h</p:attrName>
                                        </p:attrNameLst>
                                      </p:cBhvr>
                                      <p:tavLst>
                                        <p:tav tm="0">
                                          <p:val>
                                            <p:strVal val="#ppt_h"/>
                                          </p:val>
                                        </p:tav>
                                        <p:tav tm="100000">
                                          <p:val>
                                            <p:strVal val="#ppt_h"/>
                                          </p:val>
                                        </p:tav>
                                      </p:tavLst>
                                    </p:anim>
                                    <p:animEffect transition="in" filter="fade">
                                      <p:cBhvr>
                                        <p:cTn id="44" dur="2000"/>
                                        <p:tgtEl>
                                          <p:spTgt spid="19"/>
                                        </p:tgtEl>
                                      </p:cBhvr>
                                    </p:animEffect>
                                  </p:childTnLst>
                                </p:cTn>
                              </p:par>
                              <p:par>
                                <p:cTn id="45" presetID="50" presetClass="entr" presetSubtype="0" decel="100000" fill="hold" grpId="1"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2000" fill="hold"/>
                                        <p:tgtEl>
                                          <p:spTgt spid="20"/>
                                        </p:tgtEl>
                                        <p:attrNameLst>
                                          <p:attrName>ppt_w</p:attrName>
                                        </p:attrNameLst>
                                      </p:cBhvr>
                                      <p:tavLst>
                                        <p:tav tm="0">
                                          <p:val>
                                            <p:strVal val="#ppt_w+.3"/>
                                          </p:val>
                                        </p:tav>
                                        <p:tav tm="100000">
                                          <p:val>
                                            <p:strVal val="#ppt_w"/>
                                          </p:val>
                                        </p:tav>
                                      </p:tavLst>
                                    </p:anim>
                                    <p:anim calcmode="lin" valueType="num">
                                      <p:cBhvr>
                                        <p:cTn id="48" dur="2000" fill="hold"/>
                                        <p:tgtEl>
                                          <p:spTgt spid="20"/>
                                        </p:tgtEl>
                                        <p:attrNameLst>
                                          <p:attrName>ppt_h</p:attrName>
                                        </p:attrNameLst>
                                      </p:cBhvr>
                                      <p:tavLst>
                                        <p:tav tm="0">
                                          <p:val>
                                            <p:strVal val="#ppt_h"/>
                                          </p:val>
                                        </p:tav>
                                        <p:tav tm="100000">
                                          <p:val>
                                            <p:strVal val="#ppt_h"/>
                                          </p:val>
                                        </p:tav>
                                      </p:tavLst>
                                    </p:anim>
                                    <p:animEffect transition="in" filter="fade">
                                      <p:cBhvr>
                                        <p:cTn id="49" dur="2000"/>
                                        <p:tgtEl>
                                          <p:spTgt spid="20"/>
                                        </p:tgtEl>
                                      </p:cBhvr>
                                    </p:animEffect>
                                  </p:childTnLst>
                                </p:cTn>
                              </p:par>
                              <p:par>
                                <p:cTn id="50" presetID="50" presetClass="entr" presetSubtype="0" decel="100000" fill="hold" grpId="1"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2000" fill="hold"/>
                                        <p:tgtEl>
                                          <p:spTgt spid="21"/>
                                        </p:tgtEl>
                                        <p:attrNameLst>
                                          <p:attrName>ppt_w</p:attrName>
                                        </p:attrNameLst>
                                      </p:cBhvr>
                                      <p:tavLst>
                                        <p:tav tm="0">
                                          <p:val>
                                            <p:strVal val="#ppt_w+.3"/>
                                          </p:val>
                                        </p:tav>
                                        <p:tav tm="100000">
                                          <p:val>
                                            <p:strVal val="#ppt_w"/>
                                          </p:val>
                                        </p:tav>
                                      </p:tavLst>
                                    </p:anim>
                                    <p:anim calcmode="lin" valueType="num">
                                      <p:cBhvr>
                                        <p:cTn id="53" dur="2000" fill="hold"/>
                                        <p:tgtEl>
                                          <p:spTgt spid="21"/>
                                        </p:tgtEl>
                                        <p:attrNameLst>
                                          <p:attrName>ppt_h</p:attrName>
                                        </p:attrNameLst>
                                      </p:cBhvr>
                                      <p:tavLst>
                                        <p:tav tm="0">
                                          <p:val>
                                            <p:strVal val="#ppt_h"/>
                                          </p:val>
                                        </p:tav>
                                        <p:tav tm="100000">
                                          <p:val>
                                            <p:strVal val="#ppt_h"/>
                                          </p:val>
                                        </p:tav>
                                      </p:tavLst>
                                    </p:anim>
                                    <p:animEffect transition="in" filter="fade">
                                      <p:cBhvr>
                                        <p:cTn id="54" dur="2000"/>
                                        <p:tgtEl>
                                          <p:spTgt spid="21"/>
                                        </p:tgtEl>
                                      </p:cBhvr>
                                    </p:animEffect>
                                  </p:childTnLst>
                                </p:cTn>
                              </p:par>
                              <p:par>
                                <p:cTn id="55" presetID="50" presetClass="entr" presetSubtype="0" decel="100000" fill="hold" grpId="1"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2000" fill="hold"/>
                                        <p:tgtEl>
                                          <p:spTgt spid="22"/>
                                        </p:tgtEl>
                                        <p:attrNameLst>
                                          <p:attrName>ppt_w</p:attrName>
                                        </p:attrNameLst>
                                      </p:cBhvr>
                                      <p:tavLst>
                                        <p:tav tm="0">
                                          <p:val>
                                            <p:strVal val="#ppt_w+.3"/>
                                          </p:val>
                                        </p:tav>
                                        <p:tav tm="100000">
                                          <p:val>
                                            <p:strVal val="#ppt_w"/>
                                          </p:val>
                                        </p:tav>
                                      </p:tavLst>
                                    </p:anim>
                                    <p:anim calcmode="lin" valueType="num">
                                      <p:cBhvr>
                                        <p:cTn id="58" dur="2000" fill="hold"/>
                                        <p:tgtEl>
                                          <p:spTgt spid="22"/>
                                        </p:tgtEl>
                                        <p:attrNameLst>
                                          <p:attrName>ppt_h</p:attrName>
                                        </p:attrNameLst>
                                      </p:cBhvr>
                                      <p:tavLst>
                                        <p:tav tm="0">
                                          <p:val>
                                            <p:strVal val="#ppt_h"/>
                                          </p:val>
                                        </p:tav>
                                        <p:tav tm="100000">
                                          <p:val>
                                            <p:strVal val="#ppt_h"/>
                                          </p:val>
                                        </p:tav>
                                      </p:tavLst>
                                    </p:anim>
                                    <p:animEffect transition="in" filter="fade">
                                      <p:cBhvr>
                                        <p:cTn id="59" dur="2000"/>
                                        <p:tgtEl>
                                          <p:spTgt spid="22"/>
                                        </p:tgtEl>
                                      </p:cBhvr>
                                    </p:animEffect>
                                  </p:childTnLst>
                                </p:cTn>
                              </p:par>
                              <p:par>
                                <p:cTn id="60" presetID="50" presetClass="entr" presetSubtype="0" decel="100000" fill="hold" grpId="1"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2000" fill="hold"/>
                                        <p:tgtEl>
                                          <p:spTgt spid="23"/>
                                        </p:tgtEl>
                                        <p:attrNameLst>
                                          <p:attrName>ppt_w</p:attrName>
                                        </p:attrNameLst>
                                      </p:cBhvr>
                                      <p:tavLst>
                                        <p:tav tm="0">
                                          <p:val>
                                            <p:strVal val="#ppt_w+.3"/>
                                          </p:val>
                                        </p:tav>
                                        <p:tav tm="100000">
                                          <p:val>
                                            <p:strVal val="#ppt_w"/>
                                          </p:val>
                                        </p:tav>
                                      </p:tavLst>
                                    </p:anim>
                                    <p:anim calcmode="lin" valueType="num">
                                      <p:cBhvr>
                                        <p:cTn id="63" dur="2000" fill="hold"/>
                                        <p:tgtEl>
                                          <p:spTgt spid="23"/>
                                        </p:tgtEl>
                                        <p:attrNameLst>
                                          <p:attrName>ppt_h</p:attrName>
                                        </p:attrNameLst>
                                      </p:cBhvr>
                                      <p:tavLst>
                                        <p:tav tm="0">
                                          <p:val>
                                            <p:strVal val="#ppt_h"/>
                                          </p:val>
                                        </p:tav>
                                        <p:tav tm="100000">
                                          <p:val>
                                            <p:strVal val="#ppt_h"/>
                                          </p:val>
                                        </p:tav>
                                      </p:tavLst>
                                    </p:anim>
                                    <p:animEffect transition="in" filter="fade">
                                      <p:cBhvr>
                                        <p:cTn id="64" dur="2000"/>
                                        <p:tgtEl>
                                          <p:spTgt spid="23"/>
                                        </p:tgtEl>
                                      </p:cBhvr>
                                    </p:animEffect>
                                  </p:childTnLst>
                                </p:cTn>
                              </p:par>
                              <p:par>
                                <p:cTn id="65" presetID="50" presetClass="entr" presetSubtype="0" decel="100000" fill="hold" grpId="1"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p:cTn id="67" dur="2000" fill="hold"/>
                                        <p:tgtEl>
                                          <p:spTgt spid="24"/>
                                        </p:tgtEl>
                                        <p:attrNameLst>
                                          <p:attrName>ppt_w</p:attrName>
                                        </p:attrNameLst>
                                      </p:cBhvr>
                                      <p:tavLst>
                                        <p:tav tm="0">
                                          <p:val>
                                            <p:strVal val="#ppt_w+.3"/>
                                          </p:val>
                                        </p:tav>
                                        <p:tav tm="100000">
                                          <p:val>
                                            <p:strVal val="#ppt_w"/>
                                          </p:val>
                                        </p:tav>
                                      </p:tavLst>
                                    </p:anim>
                                    <p:anim calcmode="lin" valueType="num">
                                      <p:cBhvr>
                                        <p:cTn id="68" dur="2000" fill="hold"/>
                                        <p:tgtEl>
                                          <p:spTgt spid="24"/>
                                        </p:tgtEl>
                                        <p:attrNameLst>
                                          <p:attrName>ppt_h</p:attrName>
                                        </p:attrNameLst>
                                      </p:cBhvr>
                                      <p:tavLst>
                                        <p:tav tm="0">
                                          <p:val>
                                            <p:strVal val="#ppt_h"/>
                                          </p:val>
                                        </p:tav>
                                        <p:tav tm="100000">
                                          <p:val>
                                            <p:strVal val="#ppt_h"/>
                                          </p:val>
                                        </p:tav>
                                      </p:tavLst>
                                    </p:anim>
                                    <p:animEffect transition="in" filter="fade">
                                      <p:cBhvr>
                                        <p:cTn id="69" dur="2000"/>
                                        <p:tgtEl>
                                          <p:spTgt spid="24"/>
                                        </p:tgtEl>
                                      </p:cBhvr>
                                    </p:animEffect>
                                  </p:childTnLst>
                                </p:cTn>
                              </p:par>
                              <p:par>
                                <p:cTn id="70" presetID="50" presetClass="entr" presetSubtype="0" decel="100000" fill="hold" grpId="1" nodeType="with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p:cTn id="72" dur="2000" fill="hold"/>
                                        <p:tgtEl>
                                          <p:spTgt spid="25"/>
                                        </p:tgtEl>
                                        <p:attrNameLst>
                                          <p:attrName>ppt_w</p:attrName>
                                        </p:attrNameLst>
                                      </p:cBhvr>
                                      <p:tavLst>
                                        <p:tav tm="0">
                                          <p:val>
                                            <p:strVal val="#ppt_w+.3"/>
                                          </p:val>
                                        </p:tav>
                                        <p:tav tm="100000">
                                          <p:val>
                                            <p:strVal val="#ppt_w"/>
                                          </p:val>
                                        </p:tav>
                                      </p:tavLst>
                                    </p:anim>
                                    <p:anim calcmode="lin" valueType="num">
                                      <p:cBhvr>
                                        <p:cTn id="73" dur="2000" fill="hold"/>
                                        <p:tgtEl>
                                          <p:spTgt spid="25"/>
                                        </p:tgtEl>
                                        <p:attrNameLst>
                                          <p:attrName>ppt_h</p:attrName>
                                        </p:attrNameLst>
                                      </p:cBhvr>
                                      <p:tavLst>
                                        <p:tav tm="0">
                                          <p:val>
                                            <p:strVal val="#ppt_h"/>
                                          </p:val>
                                        </p:tav>
                                        <p:tav tm="100000">
                                          <p:val>
                                            <p:strVal val="#ppt_h"/>
                                          </p:val>
                                        </p:tav>
                                      </p:tavLst>
                                    </p:anim>
                                    <p:animEffect transition="in" filter="fade">
                                      <p:cBhvr>
                                        <p:cTn id="74" dur="2000"/>
                                        <p:tgtEl>
                                          <p:spTgt spid="25"/>
                                        </p:tgtEl>
                                      </p:cBhvr>
                                    </p:animEffect>
                                  </p:childTnLst>
                                </p:cTn>
                              </p:par>
                              <p:par>
                                <p:cTn id="75" presetID="50" presetClass="entr" presetSubtype="0" decel="100000" fill="hold" grpId="1"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p:cTn id="77" dur="2000" fill="hold"/>
                                        <p:tgtEl>
                                          <p:spTgt spid="26"/>
                                        </p:tgtEl>
                                        <p:attrNameLst>
                                          <p:attrName>ppt_w</p:attrName>
                                        </p:attrNameLst>
                                      </p:cBhvr>
                                      <p:tavLst>
                                        <p:tav tm="0">
                                          <p:val>
                                            <p:strVal val="#ppt_w+.3"/>
                                          </p:val>
                                        </p:tav>
                                        <p:tav tm="100000">
                                          <p:val>
                                            <p:strVal val="#ppt_w"/>
                                          </p:val>
                                        </p:tav>
                                      </p:tavLst>
                                    </p:anim>
                                    <p:anim calcmode="lin" valueType="num">
                                      <p:cBhvr>
                                        <p:cTn id="78" dur="2000" fill="hold"/>
                                        <p:tgtEl>
                                          <p:spTgt spid="26"/>
                                        </p:tgtEl>
                                        <p:attrNameLst>
                                          <p:attrName>ppt_h</p:attrName>
                                        </p:attrNameLst>
                                      </p:cBhvr>
                                      <p:tavLst>
                                        <p:tav tm="0">
                                          <p:val>
                                            <p:strVal val="#ppt_h"/>
                                          </p:val>
                                        </p:tav>
                                        <p:tav tm="100000">
                                          <p:val>
                                            <p:strVal val="#ppt_h"/>
                                          </p:val>
                                        </p:tav>
                                      </p:tavLst>
                                    </p:anim>
                                    <p:animEffect transition="in" filter="fade">
                                      <p:cBhvr>
                                        <p:cTn id="79" dur="2000"/>
                                        <p:tgtEl>
                                          <p:spTgt spid="26"/>
                                        </p:tgtEl>
                                      </p:cBhvr>
                                    </p:animEffect>
                                  </p:childTnLst>
                                </p:cTn>
                              </p:par>
                              <p:par>
                                <p:cTn id="80" presetID="50" presetClass="entr" presetSubtype="0" decel="100000" fill="hold" grpId="1" nodeType="with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p:cTn id="82" dur="2000" fill="hold"/>
                                        <p:tgtEl>
                                          <p:spTgt spid="27"/>
                                        </p:tgtEl>
                                        <p:attrNameLst>
                                          <p:attrName>ppt_w</p:attrName>
                                        </p:attrNameLst>
                                      </p:cBhvr>
                                      <p:tavLst>
                                        <p:tav tm="0">
                                          <p:val>
                                            <p:strVal val="#ppt_w+.3"/>
                                          </p:val>
                                        </p:tav>
                                        <p:tav tm="100000">
                                          <p:val>
                                            <p:strVal val="#ppt_w"/>
                                          </p:val>
                                        </p:tav>
                                      </p:tavLst>
                                    </p:anim>
                                    <p:anim calcmode="lin" valueType="num">
                                      <p:cBhvr>
                                        <p:cTn id="83" dur="2000" fill="hold"/>
                                        <p:tgtEl>
                                          <p:spTgt spid="27"/>
                                        </p:tgtEl>
                                        <p:attrNameLst>
                                          <p:attrName>ppt_h</p:attrName>
                                        </p:attrNameLst>
                                      </p:cBhvr>
                                      <p:tavLst>
                                        <p:tav tm="0">
                                          <p:val>
                                            <p:strVal val="#ppt_h"/>
                                          </p:val>
                                        </p:tav>
                                        <p:tav tm="100000">
                                          <p:val>
                                            <p:strVal val="#ppt_h"/>
                                          </p:val>
                                        </p:tav>
                                      </p:tavLst>
                                    </p:anim>
                                    <p:animEffect transition="in" filter="fade">
                                      <p:cBhvr>
                                        <p:cTn id="84" dur="2000"/>
                                        <p:tgtEl>
                                          <p:spTgt spid="27"/>
                                        </p:tgtEl>
                                      </p:cBhvr>
                                    </p:animEffect>
                                  </p:childTnLst>
                                </p:cTn>
                              </p:par>
                              <p:par>
                                <p:cTn id="85" presetID="50" presetClass="entr" presetSubtype="0" decel="100000" fill="hold" grpId="1" nodeType="with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p:cTn id="87" dur="2000" fill="hold"/>
                                        <p:tgtEl>
                                          <p:spTgt spid="28"/>
                                        </p:tgtEl>
                                        <p:attrNameLst>
                                          <p:attrName>ppt_w</p:attrName>
                                        </p:attrNameLst>
                                      </p:cBhvr>
                                      <p:tavLst>
                                        <p:tav tm="0">
                                          <p:val>
                                            <p:strVal val="#ppt_w+.3"/>
                                          </p:val>
                                        </p:tav>
                                        <p:tav tm="100000">
                                          <p:val>
                                            <p:strVal val="#ppt_w"/>
                                          </p:val>
                                        </p:tav>
                                      </p:tavLst>
                                    </p:anim>
                                    <p:anim calcmode="lin" valueType="num">
                                      <p:cBhvr>
                                        <p:cTn id="88" dur="2000" fill="hold"/>
                                        <p:tgtEl>
                                          <p:spTgt spid="28"/>
                                        </p:tgtEl>
                                        <p:attrNameLst>
                                          <p:attrName>ppt_h</p:attrName>
                                        </p:attrNameLst>
                                      </p:cBhvr>
                                      <p:tavLst>
                                        <p:tav tm="0">
                                          <p:val>
                                            <p:strVal val="#ppt_h"/>
                                          </p:val>
                                        </p:tav>
                                        <p:tav tm="100000">
                                          <p:val>
                                            <p:strVal val="#ppt_h"/>
                                          </p:val>
                                        </p:tav>
                                      </p:tavLst>
                                    </p:anim>
                                    <p:animEffect transition="in" filter="fade">
                                      <p:cBhvr>
                                        <p:cTn id="89" dur="2000"/>
                                        <p:tgtEl>
                                          <p:spTgt spid="28"/>
                                        </p:tgtEl>
                                      </p:cBhvr>
                                    </p:animEffect>
                                  </p:childTnLst>
                                </p:cTn>
                              </p:par>
                              <p:par>
                                <p:cTn id="90" presetID="50" presetClass="entr" presetSubtype="0" decel="100000" fill="hold" grpId="1" nodeType="withEffect">
                                  <p:stCondLst>
                                    <p:cond delay="0"/>
                                  </p:stCondLst>
                                  <p:childTnLst>
                                    <p:set>
                                      <p:cBhvr>
                                        <p:cTn id="91" dur="1" fill="hold">
                                          <p:stCondLst>
                                            <p:cond delay="0"/>
                                          </p:stCondLst>
                                        </p:cTn>
                                        <p:tgtEl>
                                          <p:spTgt spid="29"/>
                                        </p:tgtEl>
                                        <p:attrNameLst>
                                          <p:attrName>style.visibility</p:attrName>
                                        </p:attrNameLst>
                                      </p:cBhvr>
                                      <p:to>
                                        <p:strVal val="visible"/>
                                      </p:to>
                                    </p:set>
                                    <p:anim calcmode="lin" valueType="num">
                                      <p:cBhvr>
                                        <p:cTn id="92" dur="2000" fill="hold"/>
                                        <p:tgtEl>
                                          <p:spTgt spid="29"/>
                                        </p:tgtEl>
                                        <p:attrNameLst>
                                          <p:attrName>ppt_w</p:attrName>
                                        </p:attrNameLst>
                                      </p:cBhvr>
                                      <p:tavLst>
                                        <p:tav tm="0">
                                          <p:val>
                                            <p:strVal val="#ppt_w+.3"/>
                                          </p:val>
                                        </p:tav>
                                        <p:tav tm="100000">
                                          <p:val>
                                            <p:strVal val="#ppt_w"/>
                                          </p:val>
                                        </p:tav>
                                      </p:tavLst>
                                    </p:anim>
                                    <p:anim calcmode="lin" valueType="num">
                                      <p:cBhvr>
                                        <p:cTn id="93" dur="2000" fill="hold"/>
                                        <p:tgtEl>
                                          <p:spTgt spid="29"/>
                                        </p:tgtEl>
                                        <p:attrNameLst>
                                          <p:attrName>ppt_h</p:attrName>
                                        </p:attrNameLst>
                                      </p:cBhvr>
                                      <p:tavLst>
                                        <p:tav tm="0">
                                          <p:val>
                                            <p:strVal val="#ppt_h"/>
                                          </p:val>
                                        </p:tav>
                                        <p:tav tm="100000">
                                          <p:val>
                                            <p:strVal val="#ppt_h"/>
                                          </p:val>
                                        </p:tav>
                                      </p:tavLst>
                                    </p:anim>
                                    <p:animEffect transition="in" filter="fade">
                                      <p:cBhvr>
                                        <p:cTn id="94" dur="2000"/>
                                        <p:tgtEl>
                                          <p:spTgt spid="29"/>
                                        </p:tgtEl>
                                      </p:cBhvr>
                                    </p:animEffect>
                                  </p:childTnLst>
                                </p:cTn>
                              </p:par>
                              <p:par>
                                <p:cTn id="95" presetID="50" presetClass="entr" presetSubtype="0" decel="100000" fill="hold" grpId="1" nodeType="withEffect">
                                  <p:stCondLst>
                                    <p:cond delay="0"/>
                                  </p:stCondLst>
                                  <p:childTnLst>
                                    <p:set>
                                      <p:cBhvr>
                                        <p:cTn id="96" dur="1" fill="hold">
                                          <p:stCondLst>
                                            <p:cond delay="0"/>
                                          </p:stCondLst>
                                        </p:cTn>
                                        <p:tgtEl>
                                          <p:spTgt spid="30"/>
                                        </p:tgtEl>
                                        <p:attrNameLst>
                                          <p:attrName>style.visibility</p:attrName>
                                        </p:attrNameLst>
                                      </p:cBhvr>
                                      <p:to>
                                        <p:strVal val="visible"/>
                                      </p:to>
                                    </p:set>
                                    <p:anim calcmode="lin" valueType="num">
                                      <p:cBhvr>
                                        <p:cTn id="97" dur="2000" fill="hold"/>
                                        <p:tgtEl>
                                          <p:spTgt spid="30"/>
                                        </p:tgtEl>
                                        <p:attrNameLst>
                                          <p:attrName>ppt_w</p:attrName>
                                        </p:attrNameLst>
                                      </p:cBhvr>
                                      <p:tavLst>
                                        <p:tav tm="0">
                                          <p:val>
                                            <p:strVal val="#ppt_w+.3"/>
                                          </p:val>
                                        </p:tav>
                                        <p:tav tm="100000">
                                          <p:val>
                                            <p:strVal val="#ppt_w"/>
                                          </p:val>
                                        </p:tav>
                                      </p:tavLst>
                                    </p:anim>
                                    <p:anim calcmode="lin" valueType="num">
                                      <p:cBhvr>
                                        <p:cTn id="98" dur="2000" fill="hold"/>
                                        <p:tgtEl>
                                          <p:spTgt spid="30"/>
                                        </p:tgtEl>
                                        <p:attrNameLst>
                                          <p:attrName>ppt_h</p:attrName>
                                        </p:attrNameLst>
                                      </p:cBhvr>
                                      <p:tavLst>
                                        <p:tav tm="0">
                                          <p:val>
                                            <p:strVal val="#ppt_h"/>
                                          </p:val>
                                        </p:tav>
                                        <p:tav tm="100000">
                                          <p:val>
                                            <p:strVal val="#ppt_h"/>
                                          </p:val>
                                        </p:tav>
                                      </p:tavLst>
                                    </p:anim>
                                    <p:animEffect transition="in" filter="fade">
                                      <p:cBhvr>
                                        <p:cTn id="99" dur="2000"/>
                                        <p:tgtEl>
                                          <p:spTgt spid="30"/>
                                        </p:tgtEl>
                                      </p:cBhvr>
                                    </p:animEffect>
                                  </p:childTnLst>
                                </p:cTn>
                              </p:par>
                              <p:par>
                                <p:cTn id="100" presetID="50" presetClass="entr" presetSubtype="0" decel="100000" fill="hold" grpId="1" nodeType="withEffect">
                                  <p:stCondLst>
                                    <p:cond delay="0"/>
                                  </p:stCondLst>
                                  <p:childTnLst>
                                    <p:set>
                                      <p:cBhvr>
                                        <p:cTn id="101" dur="1" fill="hold">
                                          <p:stCondLst>
                                            <p:cond delay="0"/>
                                          </p:stCondLst>
                                        </p:cTn>
                                        <p:tgtEl>
                                          <p:spTgt spid="31"/>
                                        </p:tgtEl>
                                        <p:attrNameLst>
                                          <p:attrName>style.visibility</p:attrName>
                                        </p:attrNameLst>
                                      </p:cBhvr>
                                      <p:to>
                                        <p:strVal val="visible"/>
                                      </p:to>
                                    </p:set>
                                    <p:anim calcmode="lin" valueType="num">
                                      <p:cBhvr>
                                        <p:cTn id="102" dur="2000" fill="hold"/>
                                        <p:tgtEl>
                                          <p:spTgt spid="31"/>
                                        </p:tgtEl>
                                        <p:attrNameLst>
                                          <p:attrName>ppt_w</p:attrName>
                                        </p:attrNameLst>
                                      </p:cBhvr>
                                      <p:tavLst>
                                        <p:tav tm="0">
                                          <p:val>
                                            <p:strVal val="#ppt_w+.3"/>
                                          </p:val>
                                        </p:tav>
                                        <p:tav tm="100000">
                                          <p:val>
                                            <p:strVal val="#ppt_w"/>
                                          </p:val>
                                        </p:tav>
                                      </p:tavLst>
                                    </p:anim>
                                    <p:anim calcmode="lin" valueType="num">
                                      <p:cBhvr>
                                        <p:cTn id="103" dur="2000" fill="hold"/>
                                        <p:tgtEl>
                                          <p:spTgt spid="31"/>
                                        </p:tgtEl>
                                        <p:attrNameLst>
                                          <p:attrName>ppt_h</p:attrName>
                                        </p:attrNameLst>
                                      </p:cBhvr>
                                      <p:tavLst>
                                        <p:tav tm="0">
                                          <p:val>
                                            <p:strVal val="#ppt_h"/>
                                          </p:val>
                                        </p:tav>
                                        <p:tav tm="100000">
                                          <p:val>
                                            <p:strVal val="#ppt_h"/>
                                          </p:val>
                                        </p:tav>
                                      </p:tavLst>
                                    </p:anim>
                                    <p:animEffect transition="in" filter="fade">
                                      <p:cBhvr>
                                        <p:cTn id="104" dur="2000"/>
                                        <p:tgtEl>
                                          <p:spTgt spid="31"/>
                                        </p:tgtEl>
                                      </p:cBhvr>
                                    </p:animEffect>
                                  </p:childTnLst>
                                </p:cTn>
                              </p:par>
                              <p:par>
                                <p:cTn id="105" presetID="50" presetClass="entr" presetSubtype="0" decel="100000" fill="hold" grpId="1" nodeType="withEffect">
                                  <p:stCondLst>
                                    <p:cond delay="0"/>
                                  </p:stCondLst>
                                  <p:childTnLst>
                                    <p:set>
                                      <p:cBhvr>
                                        <p:cTn id="106" dur="1" fill="hold">
                                          <p:stCondLst>
                                            <p:cond delay="0"/>
                                          </p:stCondLst>
                                        </p:cTn>
                                        <p:tgtEl>
                                          <p:spTgt spid="32"/>
                                        </p:tgtEl>
                                        <p:attrNameLst>
                                          <p:attrName>style.visibility</p:attrName>
                                        </p:attrNameLst>
                                      </p:cBhvr>
                                      <p:to>
                                        <p:strVal val="visible"/>
                                      </p:to>
                                    </p:set>
                                    <p:anim calcmode="lin" valueType="num">
                                      <p:cBhvr>
                                        <p:cTn id="107" dur="2000" fill="hold"/>
                                        <p:tgtEl>
                                          <p:spTgt spid="32"/>
                                        </p:tgtEl>
                                        <p:attrNameLst>
                                          <p:attrName>ppt_w</p:attrName>
                                        </p:attrNameLst>
                                      </p:cBhvr>
                                      <p:tavLst>
                                        <p:tav tm="0">
                                          <p:val>
                                            <p:strVal val="#ppt_w+.3"/>
                                          </p:val>
                                        </p:tav>
                                        <p:tav tm="100000">
                                          <p:val>
                                            <p:strVal val="#ppt_w"/>
                                          </p:val>
                                        </p:tav>
                                      </p:tavLst>
                                    </p:anim>
                                    <p:anim calcmode="lin" valueType="num">
                                      <p:cBhvr>
                                        <p:cTn id="108" dur="2000" fill="hold"/>
                                        <p:tgtEl>
                                          <p:spTgt spid="32"/>
                                        </p:tgtEl>
                                        <p:attrNameLst>
                                          <p:attrName>ppt_h</p:attrName>
                                        </p:attrNameLst>
                                      </p:cBhvr>
                                      <p:tavLst>
                                        <p:tav tm="0">
                                          <p:val>
                                            <p:strVal val="#ppt_h"/>
                                          </p:val>
                                        </p:tav>
                                        <p:tav tm="100000">
                                          <p:val>
                                            <p:strVal val="#ppt_h"/>
                                          </p:val>
                                        </p:tav>
                                      </p:tavLst>
                                    </p:anim>
                                    <p:animEffect transition="in" filter="fade">
                                      <p:cBhvr>
                                        <p:cTn id="109" dur="2000"/>
                                        <p:tgtEl>
                                          <p:spTgt spid="32"/>
                                        </p:tgtEl>
                                      </p:cBhvr>
                                    </p:animEffect>
                                  </p:childTnLst>
                                </p:cTn>
                              </p:par>
                              <p:par>
                                <p:cTn id="110" presetID="50" presetClass="entr" presetSubtype="0" decel="100000" fill="hold" grpId="1" nodeType="withEffect">
                                  <p:stCondLst>
                                    <p:cond delay="0"/>
                                  </p:stCondLst>
                                  <p:childTnLst>
                                    <p:set>
                                      <p:cBhvr>
                                        <p:cTn id="111" dur="1" fill="hold">
                                          <p:stCondLst>
                                            <p:cond delay="0"/>
                                          </p:stCondLst>
                                        </p:cTn>
                                        <p:tgtEl>
                                          <p:spTgt spid="33"/>
                                        </p:tgtEl>
                                        <p:attrNameLst>
                                          <p:attrName>style.visibility</p:attrName>
                                        </p:attrNameLst>
                                      </p:cBhvr>
                                      <p:to>
                                        <p:strVal val="visible"/>
                                      </p:to>
                                    </p:set>
                                    <p:anim calcmode="lin" valueType="num">
                                      <p:cBhvr>
                                        <p:cTn id="112" dur="2000" fill="hold"/>
                                        <p:tgtEl>
                                          <p:spTgt spid="33"/>
                                        </p:tgtEl>
                                        <p:attrNameLst>
                                          <p:attrName>ppt_w</p:attrName>
                                        </p:attrNameLst>
                                      </p:cBhvr>
                                      <p:tavLst>
                                        <p:tav tm="0">
                                          <p:val>
                                            <p:strVal val="#ppt_w+.3"/>
                                          </p:val>
                                        </p:tav>
                                        <p:tav tm="100000">
                                          <p:val>
                                            <p:strVal val="#ppt_w"/>
                                          </p:val>
                                        </p:tav>
                                      </p:tavLst>
                                    </p:anim>
                                    <p:anim calcmode="lin" valueType="num">
                                      <p:cBhvr>
                                        <p:cTn id="113" dur="2000" fill="hold"/>
                                        <p:tgtEl>
                                          <p:spTgt spid="33"/>
                                        </p:tgtEl>
                                        <p:attrNameLst>
                                          <p:attrName>ppt_h</p:attrName>
                                        </p:attrNameLst>
                                      </p:cBhvr>
                                      <p:tavLst>
                                        <p:tav tm="0">
                                          <p:val>
                                            <p:strVal val="#ppt_h"/>
                                          </p:val>
                                        </p:tav>
                                        <p:tav tm="100000">
                                          <p:val>
                                            <p:strVal val="#ppt_h"/>
                                          </p:val>
                                        </p:tav>
                                      </p:tavLst>
                                    </p:anim>
                                    <p:animEffect transition="in" filter="fade">
                                      <p:cBhvr>
                                        <p:cTn id="114" dur="2000"/>
                                        <p:tgtEl>
                                          <p:spTgt spid="33"/>
                                        </p:tgtEl>
                                      </p:cBhvr>
                                    </p:animEffect>
                                  </p:childTnLst>
                                </p:cTn>
                              </p:par>
                              <p:par>
                                <p:cTn id="115" presetID="50" presetClass="entr" presetSubtype="0" decel="100000" fill="hold" grpId="1" nodeType="withEffect">
                                  <p:stCondLst>
                                    <p:cond delay="0"/>
                                  </p:stCondLst>
                                  <p:childTnLst>
                                    <p:set>
                                      <p:cBhvr>
                                        <p:cTn id="116" dur="1" fill="hold">
                                          <p:stCondLst>
                                            <p:cond delay="0"/>
                                          </p:stCondLst>
                                        </p:cTn>
                                        <p:tgtEl>
                                          <p:spTgt spid="36"/>
                                        </p:tgtEl>
                                        <p:attrNameLst>
                                          <p:attrName>style.visibility</p:attrName>
                                        </p:attrNameLst>
                                      </p:cBhvr>
                                      <p:to>
                                        <p:strVal val="visible"/>
                                      </p:to>
                                    </p:set>
                                    <p:anim calcmode="lin" valueType="num">
                                      <p:cBhvr>
                                        <p:cTn id="117" dur="2000" fill="hold"/>
                                        <p:tgtEl>
                                          <p:spTgt spid="36"/>
                                        </p:tgtEl>
                                        <p:attrNameLst>
                                          <p:attrName>ppt_w</p:attrName>
                                        </p:attrNameLst>
                                      </p:cBhvr>
                                      <p:tavLst>
                                        <p:tav tm="0">
                                          <p:val>
                                            <p:strVal val="#ppt_w+.3"/>
                                          </p:val>
                                        </p:tav>
                                        <p:tav tm="100000">
                                          <p:val>
                                            <p:strVal val="#ppt_w"/>
                                          </p:val>
                                        </p:tav>
                                      </p:tavLst>
                                    </p:anim>
                                    <p:anim calcmode="lin" valueType="num">
                                      <p:cBhvr>
                                        <p:cTn id="118" dur="2000" fill="hold"/>
                                        <p:tgtEl>
                                          <p:spTgt spid="36"/>
                                        </p:tgtEl>
                                        <p:attrNameLst>
                                          <p:attrName>ppt_h</p:attrName>
                                        </p:attrNameLst>
                                      </p:cBhvr>
                                      <p:tavLst>
                                        <p:tav tm="0">
                                          <p:val>
                                            <p:strVal val="#ppt_h"/>
                                          </p:val>
                                        </p:tav>
                                        <p:tav tm="100000">
                                          <p:val>
                                            <p:strVal val="#ppt_h"/>
                                          </p:val>
                                        </p:tav>
                                      </p:tavLst>
                                    </p:anim>
                                    <p:animEffect transition="in" filter="fade">
                                      <p:cBhvr>
                                        <p:cTn id="119" dur="2000"/>
                                        <p:tgtEl>
                                          <p:spTgt spid="36"/>
                                        </p:tgtEl>
                                      </p:cBhvr>
                                    </p:animEffect>
                                  </p:childTnLst>
                                </p:cTn>
                              </p:par>
                              <p:par>
                                <p:cTn id="120" presetID="50" presetClass="entr" presetSubtype="0" decel="100000" fill="hold" grpId="1" nodeType="withEffect">
                                  <p:stCondLst>
                                    <p:cond delay="0"/>
                                  </p:stCondLst>
                                  <p:childTnLst>
                                    <p:set>
                                      <p:cBhvr>
                                        <p:cTn id="121" dur="1" fill="hold">
                                          <p:stCondLst>
                                            <p:cond delay="0"/>
                                          </p:stCondLst>
                                        </p:cTn>
                                        <p:tgtEl>
                                          <p:spTgt spid="37"/>
                                        </p:tgtEl>
                                        <p:attrNameLst>
                                          <p:attrName>style.visibility</p:attrName>
                                        </p:attrNameLst>
                                      </p:cBhvr>
                                      <p:to>
                                        <p:strVal val="visible"/>
                                      </p:to>
                                    </p:set>
                                    <p:anim calcmode="lin" valueType="num">
                                      <p:cBhvr>
                                        <p:cTn id="122" dur="2000" fill="hold"/>
                                        <p:tgtEl>
                                          <p:spTgt spid="37"/>
                                        </p:tgtEl>
                                        <p:attrNameLst>
                                          <p:attrName>ppt_w</p:attrName>
                                        </p:attrNameLst>
                                      </p:cBhvr>
                                      <p:tavLst>
                                        <p:tav tm="0">
                                          <p:val>
                                            <p:strVal val="#ppt_w+.3"/>
                                          </p:val>
                                        </p:tav>
                                        <p:tav tm="100000">
                                          <p:val>
                                            <p:strVal val="#ppt_w"/>
                                          </p:val>
                                        </p:tav>
                                      </p:tavLst>
                                    </p:anim>
                                    <p:anim calcmode="lin" valueType="num">
                                      <p:cBhvr>
                                        <p:cTn id="123" dur="2000" fill="hold"/>
                                        <p:tgtEl>
                                          <p:spTgt spid="37"/>
                                        </p:tgtEl>
                                        <p:attrNameLst>
                                          <p:attrName>ppt_h</p:attrName>
                                        </p:attrNameLst>
                                      </p:cBhvr>
                                      <p:tavLst>
                                        <p:tav tm="0">
                                          <p:val>
                                            <p:strVal val="#ppt_h"/>
                                          </p:val>
                                        </p:tav>
                                        <p:tav tm="100000">
                                          <p:val>
                                            <p:strVal val="#ppt_h"/>
                                          </p:val>
                                        </p:tav>
                                      </p:tavLst>
                                    </p:anim>
                                    <p:animEffect transition="in" filter="fade">
                                      <p:cBhvr>
                                        <p:cTn id="124" dur="2000"/>
                                        <p:tgtEl>
                                          <p:spTgt spid="37"/>
                                        </p:tgtEl>
                                      </p:cBhvr>
                                    </p:animEffect>
                                  </p:childTnLst>
                                </p:cTn>
                              </p:par>
                              <p:par>
                                <p:cTn id="125" presetID="50" presetClass="entr" presetSubtype="0" decel="100000" fill="hold" grpId="1" nodeType="withEffect">
                                  <p:stCondLst>
                                    <p:cond delay="0"/>
                                  </p:stCondLst>
                                  <p:childTnLst>
                                    <p:set>
                                      <p:cBhvr>
                                        <p:cTn id="126" dur="1" fill="hold">
                                          <p:stCondLst>
                                            <p:cond delay="0"/>
                                          </p:stCondLst>
                                        </p:cTn>
                                        <p:tgtEl>
                                          <p:spTgt spid="38"/>
                                        </p:tgtEl>
                                        <p:attrNameLst>
                                          <p:attrName>style.visibility</p:attrName>
                                        </p:attrNameLst>
                                      </p:cBhvr>
                                      <p:to>
                                        <p:strVal val="visible"/>
                                      </p:to>
                                    </p:set>
                                    <p:anim calcmode="lin" valueType="num">
                                      <p:cBhvr>
                                        <p:cTn id="127" dur="2000" fill="hold"/>
                                        <p:tgtEl>
                                          <p:spTgt spid="38"/>
                                        </p:tgtEl>
                                        <p:attrNameLst>
                                          <p:attrName>ppt_w</p:attrName>
                                        </p:attrNameLst>
                                      </p:cBhvr>
                                      <p:tavLst>
                                        <p:tav tm="0">
                                          <p:val>
                                            <p:strVal val="#ppt_w+.3"/>
                                          </p:val>
                                        </p:tav>
                                        <p:tav tm="100000">
                                          <p:val>
                                            <p:strVal val="#ppt_w"/>
                                          </p:val>
                                        </p:tav>
                                      </p:tavLst>
                                    </p:anim>
                                    <p:anim calcmode="lin" valueType="num">
                                      <p:cBhvr>
                                        <p:cTn id="128" dur="2000" fill="hold"/>
                                        <p:tgtEl>
                                          <p:spTgt spid="38"/>
                                        </p:tgtEl>
                                        <p:attrNameLst>
                                          <p:attrName>ppt_h</p:attrName>
                                        </p:attrNameLst>
                                      </p:cBhvr>
                                      <p:tavLst>
                                        <p:tav tm="0">
                                          <p:val>
                                            <p:strVal val="#ppt_h"/>
                                          </p:val>
                                        </p:tav>
                                        <p:tav tm="100000">
                                          <p:val>
                                            <p:strVal val="#ppt_h"/>
                                          </p:val>
                                        </p:tav>
                                      </p:tavLst>
                                    </p:anim>
                                    <p:animEffect transition="in" filter="fade">
                                      <p:cBhvr>
                                        <p:cTn id="129" dur="2000"/>
                                        <p:tgtEl>
                                          <p:spTgt spid="38"/>
                                        </p:tgtEl>
                                      </p:cBhvr>
                                    </p:animEffect>
                                  </p:childTnLst>
                                </p:cTn>
                              </p:par>
                              <p:par>
                                <p:cTn id="130" presetID="50" presetClass="entr" presetSubtype="0" decel="100000" fill="hold" grpId="1" nodeType="withEffect">
                                  <p:stCondLst>
                                    <p:cond delay="0"/>
                                  </p:stCondLst>
                                  <p:childTnLst>
                                    <p:set>
                                      <p:cBhvr>
                                        <p:cTn id="131" dur="1" fill="hold">
                                          <p:stCondLst>
                                            <p:cond delay="0"/>
                                          </p:stCondLst>
                                        </p:cTn>
                                        <p:tgtEl>
                                          <p:spTgt spid="39"/>
                                        </p:tgtEl>
                                        <p:attrNameLst>
                                          <p:attrName>style.visibility</p:attrName>
                                        </p:attrNameLst>
                                      </p:cBhvr>
                                      <p:to>
                                        <p:strVal val="visible"/>
                                      </p:to>
                                    </p:set>
                                    <p:anim calcmode="lin" valueType="num">
                                      <p:cBhvr>
                                        <p:cTn id="132" dur="2000" fill="hold"/>
                                        <p:tgtEl>
                                          <p:spTgt spid="39"/>
                                        </p:tgtEl>
                                        <p:attrNameLst>
                                          <p:attrName>ppt_w</p:attrName>
                                        </p:attrNameLst>
                                      </p:cBhvr>
                                      <p:tavLst>
                                        <p:tav tm="0">
                                          <p:val>
                                            <p:strVal val="#ppt_w+.3"/>
                                          </p:val>
                                        </p:tav>
                                        <p:tav tm="100000">
                                          <p:val>
                                            <p:strVal val="#ppt_w"/>
                                          </p:val>
                                        </p:tav>
                                      </p:tavLst>
                                    </p:anim>
                                    <p:anim calcmode="lin" valueType="num">
                                      <p:cBhvr>
                                        <p:cTn id="133" dur="2000" fill="hold"/>
                                        <p:tgtEl>
                                          <p:spTgt spid="39"/>
                                        </p:tgtEl>
                                        <p:attrNameLst>
                                          <p:attrName>ppt_h</p:attrName>
                                        </p:attrNameLst>
                                      </p:cBhvr>
                                      <p:tavLst>
                                        <p:tav tm="0">
                                          <p:val>
                                            <p:strVal val="#ppt_h"/>
                                          </p:val>
                                        </p:tav>
                                        <p:tav tm="100000">
                                          <p:val>
                                            <p:strVal val="#ppt_h"/>
                                          </p:val>
                                        </p:tav>
                                      </p:tavLst>
                                    </p:anim>
                                    <p:animEffect transition="in" filter="fade">
                                      <p:cBhvr>
                                        <p:cTn id="134" dur="2000"/>
                                        <p:tgtEl>
                                          <p:spTgt spid="39"/>
                                        </p:tgtEl>
                                      </p:cBhvr>
                                    </p:animEffect>
                                  </p:childTnLst>
                                </p:cTn>
                              </p:par>
                              <p:par>
                                <p:cTn id="135" presetID="50" presetClass="entr" presetSubtype="0" decel="100000" fill="hold" grpId="1" nodeType="withEffect">
                                  <p:stCondLst>
                                    <p:cond delay="0"/>
                                  </p:stCondLst>
                                  <p:childTnLst>
                                    <p:set>
                                      <p:cBhvr>
                                        <p:cTn id="136" dur="1" fill="hold">
                                          <p:stCondLst>
                                            <p:cond delay="0"/>
                                          </p:stCondLst>
                                        </p:cTn>
                                        <p:tgtEl>
                                          <p:spTgt spid="40"/>
                                        </p:tgtEl>
                                        <p:attrNameLst>
                                          <p:attrName>style.visibility</p:attrName>
                                        </p:attrNameLst>
                                      </p:cBhvr>
                                      <p:to>
                                        <p:strVal val="visible"/>
                                      </p:to>
                                    </p:set>
                                    <p:anim calcmode="lin" valueType="num">
                                      <p:cBhvr>
                                        <p:cTn id="137" dur="2000" fill="hold"/>
                                        <p:tgtEl>
                                          <p:spTgt spid="40"/>
                                        </p:tgtEl>
                                        <p:attrNameLst>
                                          <p:attrName>ppt_w</p:attrName>
                                        </p:attrNameLst>
                                      </p:cBhvr>
                                      <p:tavLst>
                                        <p:tav tm="0">
                                          <p:val>
                                            <p:strVal val="#ppt_w+.3"/>
                                          </p:val>
                                        </p:tav>
                                        <p:tav tm="100000">
                                          <p:val>
                                            <p:strVal val="#ppt_w"/>
                                          </p:val>
                                        </p:tav>
                                      </p:tavLst>
                                    </p:anim>
                                    <p:anim calcmode="lin" valueType="num">
                                      <p:cBhvr>
                                        <p:cTn id="138" dur="2000" fill="hold"/>
                                        <p:tgtEl>
                                          <p:spTgt spid="40"/>
                                        </p:tgtEl>
                                        <p:attrNameLst>
                                          <p:attrName>ppt_h</p:attrName>
                                        </p:attrNameLst>
                                      </p:cBhvr>
                                      <p:tavLst>
                                        <p:tav tm="0">
                                          <p:val>
                                            <p:strVal val="#ppt_h"/>
                                          </p:val>
                                        </p:tav>
                                        <p:tav tm="100000">
                                          <p:val>
                                            <p:strVal val="#ppt_h"/>
                                          </p:val>
                                        </p:tav>
                                      </p:tavLst>
                                    </p:anim>
                                    <p:animEffect transition="in" filter="fade">
                                      <p:cBhvr>
                                        <p:cTn id="139" dur="2000"/>
                                        <p:tgtEl>
                                          <p:spTgt spid="40"/>
                                        </p:tgtEl>
                                      </p:cBhvr>
                                    </p:animEffect>
                                  </p:childTnLst>
                                </p:cTn>
                              </p:par>
                              <p:par>
                                <p:cTn id="140" presetID="50" presetClass="entr" presetSubtype="0" decel="100000" fill="hold" grpId="1" nodeType="withEffect">
                                  <p:stCondLst>
                                    <p:cond delay="0"/>
                                  </p:stCondLst>
                                  <p:childTnLst>
                                    <p:set>
                                      <p:cBhvr>
                                        <p:cTn id="141" dur="1" fill="hold">
                                          <p:stCondLst>
                                            <p:cond delay="0"/>
                                          </p:stCondLst>
                                        </p:cTn>
                                        <p:tgtEl>
                                          <p:spTgt spid="41"/>
                                        </p:tgtEl>
                                        <p:attrNameLst>
                                          <p:attrName>style.visibility</p:attrName>
                                        </p:attrNameLst>
                                      </p:cBhvr>
                                      <p:to>
                                        <p:strVal val="visible"/>
                                      </p:to>
                                    </p:set>
                                    <p:anim calcmode="lin" valueType="num">
                                      <p:cBhvr>
                                        <p:cTn id="142" dur="2000" fill="hold"/>
                                        <p:tgtEl>
                                          <p:spTgt spid="41"/>
                                        </p:tgtEl>
                                        <p:attrNameLst>
                                          <p:attrName>ppt_w</p:attrName>
                                        </p:attrNameLst>
                                      </p:cBhvr>
                                      <p:tavLst>
                                        <p:tav tm="0">
                                          <p:val>
                                            <p:strVal val="#ppt_w+.3"/>
                                          </p:val>
                                        </p:tav>
                                        <p:tav tm="100000">
                                          <p:val>
                                            <p:strVal val="#ppt_w"/>
                                          </p:val>
                                        </p:tav>
                                      </p:tavLst>
                                    </p:anim>
                                    <p:anim calcmode="lin" valueType="num">
                                      <p:cBhvr>
                                        <p:cTn id="143" dur="2000" fill="hold"/>
                                        <p:tgtEl>
                                          <p:spTgt spid="41"/>
                                        </p:tgtEl>
                                        <p:attrNameLst>
                                          <p:attrName>ppt_h</p:attrName>
                                        </p:attrNameLst>
                                      </p:cBhvr>
                                      <p:tavLst>
                                        <p:tav tm="0">
                                          <p:val>
                                            <p:strVal val="#ppt_h"/>
                                          </p:val>
                                        </p:tav>
                                        <p:tav tm="100000">
                                          <p:val>
                                            <p:strVal val="#ppt_h"/>
                                          </p:val>
                                        </p:tav>
                                      </p:tavLst>
                                    </p:anim>
                                    <p:animEffect transition="in" filter="fade">
                                      <p:cBhvr>
                                        <p:cTn id="144" dur="2000"/>
                                        <p:tgtEl>
                                          <p:spTgt spid="41"/>
                                        </p:tgtEl>
                                      </p:cBhvr>
                                    </p:animEffect>
                                  </p:childTnLst>
                                </p:cTn>
                              </p:par>
                            </p:childTnLst>
                          </p:cTn>
                        </p:par>
                        <p:par>
                          <p:cTn id="145" fill="hold">
                            <p:stCondLst>
                              <p:cond delay="2000"/>
                            </p:stCondLst>
                            <p:childTnLst>
                              <p:par>
                                <p:cTn id="146" presetID="50" presetClass="exit" presetSubtype="0" accel="100000" fill="hold" grpId="0" nodeType="afterEffect">
                                  <p:stCondLst>
                                    <p:cond delay="0"/>
                                  </p:stCondLst>
                                  <p:childTnLst>
                                    <p:anim calcmode="lin" valueType="num">
                                      <p:cBhvr>
                                        <p:cTn id="147" dur="10000"/>
                                        <p:tgtEl>
                                          <p:spTgt spid="41"/>
                                        </p:tgtEl>
                                        <p:attrNameLst>
                                          <p:attrName>ppt_w</p:attrName>
                                        </p:attrNameLst>
                                      </p:cBhvr>
                                      <p:tavLst>
                                        <p:tav tm="0">
                                          <p:val>
                                            <p:strVal val="ppt_w"/>
                                          </p:val>
                                        </p:tav>
                                        <p:tav tm="100000">
                                          <p:val>
                                            <p:strVal val="ppt_w+.3"/>
                                          </p:val>
                                        </p:tav>
                                      </p:tavLst>
                                    </p:anim>
                                    <p:anim calcmode="lin" valueType="num">
                                      <p:cBhvr>
                                        <p:cTn id="148" dur="10000"/>
                                        <p:tgtEl>
                                          <p:spTgt spid="41"/>
                                        </p:tgtEl>
                                        <p:attrNameLst>
                                          <p:attrName>ppt_h</p:attrName>
                                        </p:attrNameLst>
                                      </p:cBhvr>
                                      <p:tavLst>
                                        <p:tav tm="0">
                                          <p:val>
                                            <p:strVal val="ppt_h"/>
                                          </p:val>
                                        </p:tav>
                                        <p:tav tm="100000">
                                          <p:val>
                                            <p:strVal val="ppt_h"/>
                                          </p:val>
                                        </p:tav>
                                      </p:tavLst>
                                    </p:anim>
                                    <p:animEffect transition="out" filter="fade">
                                      <p:cBhvr>
                                        <p:cTn id="149" dur="10000"/>
                                        <p:tgtEl>
                                          <p:spTgt spid="41"/>
                                        </p:tgtEl>
                                      </p:cBhvr>
                                    </p:animEffect>
                                    <p:set>
                                      <p:cBhvr>
                                        <p:cTn id="150" dur="1" fill="hold">
                                          <p:stCondLst>
                                            <p:cond delay="9999"/>
                                          </p:stCondLst>
                                        </p:cTn>
                                        <p:tgtEl>
                                          <p:spTgt spid="41"/>
                                        </p:tgtEl>
                                        <p:attrNameLst>
                                          <p:attrName>style.visibility</p:attrName>
                                        </p:attrNameLst>
                                      </p:cBhvr>
                                      <p:to>
                                        <p:strVal val="hidden"/>
                                      </p:to>
                                    </p:set>
                                  </p:childTnLst>
                                  <p:subTnLst>
                                    <p:audio>
                                      <p:cMediaNode vol="100000">
                                        <p:cTn display="0" masterRel="sameClick">
                                          <p:stCondLst>
                                            <p:cond evt="begin" delay="0">
                                              <p:tn val="146"/>
                                            </p:cond>
                                          </p:stCondLst>
                                          <p:endCondLst>
                                            <p:cond evt="onStopAudio" delay="0">
                                              <p:tgtEl>
                                                <p:sldTgt/>
                                              </p:tgtEl>
                                            </p:cond>
                                          </p:endCondLst>
                                        </p:cTn>
                                        <p:tgtEl>
                                          <p:sndTgt r:embed="rId5" name="click.wav"/>
                                        </p:tgtEl>
                                      </p:cMediaNode>
                                    </p:audio>
                                  </p:subTnLst>
                                </p:cTn>
                              </p:par>
                            </p:childTnLst>
                          </p:cTn>
                        </p:par>
                        <p:par>
                          <p:cTn id="151" fill="hold">
                            <p:stCondLst>
                              <p:cond delay="12000"/>
                            </p:stCondLst>
                            <p:childTnLst>
                              <p:par>
                                <p:cTn id="152" presetID="50" presetClass="exit" presetSubtype="0" accel="100000" fill="hold" grpId="0" nodeType="afterEffect">
                                  <p:stCondLst>
                                    <p:cond delay="0"/>
                                  </p:stCondLst>
                                  <p:childTnLst>
                                    <p:anim calcmode="lin" valueType="num">
                                      <p:cBhvr>
                                        <p:cTn id="153" dur="10000"/>
                                        <p:tgtEl>
                                          <p:spTgt spid="40"/>
                                        </p:tgtEl>
                                        <p:attrNameLst>
                                          <p:attrName>ppt_w</p:attrName>
                                        </p:attrNameLst>
                                      </p:cBhvr>
                                      <p:tavLst>
                                        <p:tav tm="0">
                                          <p:val>
                                            <p:strVal val="ppt_w"/>
                                          </p:val>
                                        </p:tav>
                                        <p:tav tm="100000">
                                          <p:val>
                                            <p:strVal val="ppt_w+.3"/>
                                          </p:val>
                                        </p:tav>
                                      </p:tavLst>
                                    </p:anim>
                                    <p:anim calcmode="lin" valueType="num">
                                      <p:cBhvr>
                                        <p:cTn id="154" dur="10000"/>
                                        <p:tgtEl>
                                          <p:spTgt spid="40"/>
                                        </p:tgtEl>
                                        <p:attrNameLst>
                                          <p:attrName>ppt_h</p:attrName>
                                        </p:attrNameLst>
                                      </p:cBhvr>
                                      <p:tavLst>
                                        <p:tav tm="0">
                                          <p:val>
                                            <p:strVal val="ppt_h"/>
                                          </p:val>
                                        </p:tav>
                                        <p:tav tm="100000">
                                          <p:val>
                                            <p:strVal val="ppt_h"/>
                                          </p:val>
                                        </p:tav>
                                      </p:tavLst>
                                    </p:anim>
                                    <p:animEffect transition="out" filter="fade">
                                      <p:cBhvr>
                                        <p:cTn id="155" dur="10000"/>
                                        <p:tgtEl>
                                          <p:spTgt spid="40"/>
                                        </p:tgtEl>
                                      </p:cBhvr>
                                    </p:animEffect>
                                    <p:set>
                                      <p:cBhvr>
                                        <p:cTn id="156" dur="1" fill="hold">
                                          <p:stCondLst>
                                            <p:cond delay="9999"/>
                                          </p:stCondLst>
                                        </p:cTn>
                                        <p:tgtEl>
                                          <p:spTgt spid="40"/>
                                        </p:tgtEl>
                                        <p:attrNameLst>
                                          <p:attrName>style.visibility</p:attrName>
                                        </p:attrNameLst>
                                      </p:cBhvr>
                                      <p:to>
                                        <p:strVal val="hidden"/>
                                      </p:to>
                                    </p:set>
                                  </p:childTnLst>
                                  <p:subTnLst>
                                    <p:audio>
                                      <p:cMediaNode vol="100000">
                                        <p:cTn display="0" masterRel="sameClick">
                                          <p:stCondLst>
                                            <p:cond evt="begin" delay="0">
                                              <p:tn val="152"/>
                                            </p:cond>
                                          </p:stCondLst>
                                          <p:endCondLst>
                                            <p:cond evt="onStopAudio" delay="0">
                                              <p:tgtEl>
                                                <p:sldTgt/>
                                              </p:tgtEl>
                                            </p:cond>
                                          </p:endCondLst>
                                        </p:cTn>
                                        <p:tgtEl>
                                          <p:sndTgt r:embed="rId5" name="click.wav"/>
                                        </p:tgtEl>
                                      </p:cMediaNode>
                                    </p:audio>
                                  </p:subTnLst>
                                </p:cTn>
                              </p:par>
                            </p:childTnLst>
                          </p:cTn>
                        </p:par>
                        <p:par>
                          <p:cTn id="157" fill="hold">
                            <p:stCondLst>
                              <p:cond delay="22000"/>
                            </p:stCondLst>
                            <p:childTnLst>
                              <p:par>
                                <p:cTn id="158" presetID="50" presetClass="exit" presetSubtype="0" accel="100000" fill="hold" grpId="0" nodeType="afterEffect">
                                  <p:stCondLst>
                                    <p:cond delay="0"/>
                                  </p:stCondLst>
                                  <p:childTnLst>
                                    <p:anim calcmode="lin" valueType="num">
                                      <p:cBhvr>
                                        <p:cTn id="159" dur="10000"/>
                                        <p:tgtEl>
                                          <p:spTgt spid="39"/>
                                        </p:tgtEl>
                                        <p:attrNameLst>
                                          <p:attrName>ppt_w</p:attrName>
                                        </p:attrNameLst>
                                      </p:cBhvr>
                                      <p:tavLst>
                                        <p:tav tm="0">
                                          <p:val>
                                            <p:strVal val="ppt_w"/>
                                          </p:val>
                                        </p:tav>
                                        <p:tav tm="100000">
                                          <p:val>
                                            <p:strVal val="ppt_w+.3"/>
                                          </p:val>
                                        </p:tav>
                                      </p:tavLst>
                                    </p:anim>
                                    <p:anim calcmode="lin" valueType="num">
                                      <p:cBhvr>
                                        <p:cTn id="160" dur="10000"/>
                                        <p:tgtEl>
                                          <p:spTgt spid="39"/>
                                        </p:tgtEl>
                                        <p:attrNameLst>
                                          <p:attrName>ppt_h</p:attrName>
                                        </p:attrNameLst>
                                      </p:cBhvr>
                                      <p:tavLst>
                                        <p:tav tm="0">
                                          <p:val>
                                            <p:strVal val="ppt_h"/>
                                          </p:val>
                                        </p:tav>
                                        <p:tav tm="100000">
                                          <p:val>
                                            <p:strVal val="ppt_h"/>
                                          </p:val>
                                        </p:tav>
                                      </p:tavLst>
                                    </p:anim>
                                    <p:animEffect transition="out" filter="fade">
                                      <p:cBhvr>
                                        <p:cTn id="161" dur="10000"/>
                                        <p:tgtEl>
                                          <p:spTgt spid="39"/>
                                        </p:tgtEl>
                                      </p:cBhvr>
                                    </p:animEffect>
                                    <p:set>
                                      <p:cBhvr>
                                        <p:cTn id="162" dur="1" fill="hold">
                                          <p:stCondLst>
                                            <p:cond delay="9999"/>
                                          </p:stCondLst>
                                        </p:cTn>
                                        <p:tgtEl>
                                          <p:spTgt spid="39"/>
                                        </p:tgtEl>
                                        <p:attrNameLst>
                                          <p:attrName>style.visibility</p:attrName>
                                        </p:attrNameLst>
                                      </p:cBhvr>
                                      <p:to>
                                        <p:strVal val="hidden"/>
                                      </p:to>
                                    </p:set>
                                  </p:childTnLst>
                                  <p:subTnLst>
                                    <p:audio>
                                      <p:cMediaNode vol="100000">
                                        <p:cTn display="0" masterRel="sameClick">
                                          <p:stCondLst>
                                            <p:cond evt="begin" delay="0">
                                              <p:tn val="158"/>
                                            </p:cond>
                                          </p:stCondLst>
                                          <p:endCondLst>
                                            <p:cond evt="onStopAudio" delay="0">
                                              <p:tgtEl>
                                                <p:sldTgt/>
                                              </p:tgtEl>
                                            </p:cond>
                                          </p:endCondLst>
                                        </p:cTn>
                                        <p:tgtEl>
                                          <p:sndTgt r:embed="rId5" name="click.wav"/>
                                        </p:tgtEl>
                                      </p:cMediaNode>
                                    </p:audio>
                                  </p:subTnLst>
                                </p:cTn>
                              </p:par>
                            </p:childTnLst>
                          </p:cTn>
                        </p:par>
                        <p:par>
                          <p:cTn id="163" fill="hold">
                            <p:stCondLst>
                              <p:cond delay="32000"/>
                            </p:stCondLst>
                            <p:childTnLst>
                              <p:par>
                                <p:cTn id="164" presetID="50" presetClass="exit" presetSubtype="0" accel="100000" fill="hold" grpId="0" nodeType="afterEffect">
                                  <p:stCondLst>
                                    <p:cond delay="0"/>
                                  </p:stCondLst>
                                  <p:childTnLst>
                                    <p:anim calcmode="lin" valueType="num">
                                      <p:cBhvr>
                                        <p:cTn id="165" dur="10000"/>
                                        <p:tgtEl>
                                          <p:spTgt spid="38"/>
                                        </p:tgtEl>
                                        <p:attrNameLst>
                                          <p:attrName>ppt_w</p:attrName>
                                        </p:attrNameLst>
                                      </p:cBhvr>
                                      <p:tavLst>
                                        <p:tav tm="0">
                                          <p:val>
                                            <p:strVal val="ppt_w"/>
                                          </p:val>
                                        </p:tav>
                                        <p:tav tm="100000">
                                          <p:val>
                                            <p:strVal val="ppt_w+.3"/>
                                          </p:val>
                                        </p:tav>
                                      </p:tavLst>
                                    </p:anim>
                                    <p:anim calcmode="lin" valueType="num">
                                      <p:cBhvr>
                                        <p:cTn id="166" dur="10000"/>
                                        <p:tgtEl>
                                          <p:spTgt spid="38"/>
                                        </p:tgtEl>
                                        <p:attrNameLst>
                                          <p:attrName>ppt_h</p:attrName>
                                        </p:attrNameLst>
                                      </p:cBhvr>
                                      <p:tavLst>
                                        <p:tav tm="0">
                                          <p:val>
                                            <p:strVal val="ppt_h"/>
                                          </p:val>
                                        </p:tav>
                                        <p:tav tm="100000">
                                          <p:val>
                                            <p:strVal val="ppt_h"/>
                                          </p:val>
                                        </p:tav>
                                      </p:tavLst>
                                    </p:anim>
                                    <p:animEffect transition="out" filter="fade">
                                      <p:cBhvr>
                                        <p:cTn id="167" dur="10000"/>
                                        <p:tgtEl>
                                          <p:spTgt spid="38"/>
                                        </p:tgtEl>
                                      </p:cBhvr>
                                    </p:animEffect>
                                    <p:set>
                                      <p:cBhvr>
                                        <p:cTn id="168" dur="1" fill="hold">
                                          <p:stCondLst>
                                            <p:cond delay="9999"/>
                                          </p:stCondLst>
                                        </p:cTn>
                                        <p:tgtEl>
                                          <p:spTgt spid="38"/>
                                        </p:tgtEl>
                                        <p:attrNameLst>
                                          <p:attrName>style.visibility</p:attrName>
                                        </p:attrNameLst>
                                      </p:cBhvr>
                                      <p:to>
                                        <p:strVal val="hidden"/>
                                      </p:to>
                                    </p:set>
                                  </p:childTnLst>
                                  <p:subTnLst>
                                    <p:audio>
                                      <p:cMediaNode vol="100000">
                                        <p:cTn display="0" masterRel="sameClick">
                                          <p:stCondLst>
                                            <p:cond evt="begin" delay="0">
                                              <p:tn val="164"/>
                                            </p:cond>
                                          </p:stCondLst>
                                          <p:endCondLst>
                                            <p:cond evt="onStopAudio" delay="0">
                                              <p:tgtEl>
                                                <p:sldTgt/>
                                              </p:tgtEl>
                                            </p:cond>
                                          </p:endCondLst>
                                        </p:cTn>
                                        <p:tgtEl>
                                          <p:sndTgt r:embed="rId5" name="click.wav"/>
                                        </p:tgtEl>
                                      </p:cMediaNode>
                                    </p:audio>
                                  </p:subTnLst>
                                </p:cTn>
                              </p:par>
                            </p:childTnLst>
                          </p:cTn>
                        </p:par>
                        <p:par>
                          <p:cTn id="169" fill="hold">
                            <p:stCondLst>
                              <p:cond delay="42000"/>
                            </p:stCondLst>
                            <p:childTnLst>
                              <p:par>
                                <p:cTn id="170" presetID="50" presetClass="exit" presetSubtype="0" accel="100000" fill="hold" grpId="0" nodeType="afterEffect">
                                  <p:stCondLst>
                                    <p:cond delay="0"/>
                                  </p:stCondLst>
                                  <p:childTnLst>
                                    <p:anim calcmode="lin" valueType="num">
                                      <p:cBhvr>
                                        <p:cTn id="171" dur="10000"/>
                                        <p:tgtEl>
                                          <p:spTgt spid="37"/>
                                        </p:tgtEl>
                                        <p:attrNameLst>
                                          <p:attrName>ppt_w</p:attrName>
                                        </p:attrNameLst>
                                      </p:cBhvr>
                                      <p:tavLst>
                                        <p:tav tm="0">
                                          <p:val>
                                            <p:strVal val="ppt_w"/>
                                          </p:val>
                                        </p:tav>
                                        <p:tav tm="100000">
                                          <p:val>
                                            <p:strVal val="ppt_w+.3"/>
                                          </p:val>
                                        </p:tav>
                                      </p:tavLst>
                                    </p:anim>
                                    <p:anim calcmode="lin" valueType="num">
                                      <p:cBhvr>
                                        <p:cTn id="172" dur="10000"/>
                                        <p:tgtEl>
                                          <p:spTgt spid="37"/>
                                        </p:tgtEl>
                                        <p:attrNameLst>
                                          <p:attrName>ppt_h</p:attrName>
                                        </p:attrNameLst>
                                      </p:cBhvr>
                                      <p:tavLst>
                                        <p:tav tm="0">
                                          <p:val>
                                            <p:strVal val="ppt_h"/>
                                          </p:val>
                                        </p:tav>
                                        <p:tav tm="100000">
                                          <p:val>
                                            <p:strVal val="ppt_h"/>
                                          </p:val>
                                        </p:tav>
                                      </p:tavLst>
                                    </p:anim>
                                    <p:animEffect transition="out" filter="fade">
                                      <p:cBhvr>
                                        <p:cTn id="173" dur="10000"/>
                                        <p:tgtEl>
                                          <p:spTgt spid="37"/>
                                        </p:tgtEl>
                                      </p:cBhvr>
                                    </p:animEffect>
                                    <p:set>
                                      <p:cBhvr>
                                        <p:cTn id="174" dur="1" fill="hold">
                                          <p:stCondLst>
                                            <p:cond delay="9999"/>
                                          </p:stCondLst>
                                        </p:cTn>
                                        <p:tgtEl>
                                          <p:spTgt spid="37"/>
                                        </p:tgtEl>
                                        <p:attrNameLst>
                                          <p:attrName>style.visibility</p:attrName>
                                        </p:attrNameLst>
                                      </p:cBhvr>
                                      <p:to>
                                        <p:strVal val="hidden"/>
                                      </p:to>
                                    </p:set>
                                  </p:childTnLst>
                                  <p:subTnLst>
                                    <p:audio>
                                      <p:cMediaNode vol="100000">
                                        <p:cTn display="0" masterRel="sameClick">
                                          <p:stCondLst>
                                            <p:cond evt="begin" delay="0">
                                              <p:tn val="170"/>
                                            </p:cond>
                                          </p:stCondLst>
                                          <p:endCondLst>
                                            <p:cond evt="onStopAudio" delay="0">
                                              <p:tgtEl>
                                                <p:sldTgt/>
                                              </p:tgtEl>
                                            </p:cond>
                                          </p:endCondLst>
                                        </p:cTn>
                                        <p:tgtEl>
                                          <p:sndTgt r:embed="rId5" name="click.wav"/>
                                        </p:tgtEl>
                                      </p:cMediaNode>
                                    </p:audio>
                                  </p:subTnLst>
                                </p:cTn>
                              </p:par>
                            </p:childTnLst>
                          </p:cTn>
                        </p:par>
                        <p:par>
                          <p:cTn id="175" fill="hold">
                            <p:stCondLst>
                              <p:cond delay="52000"/>
                            </p:stCondLst>
                            <p:childTnLst>
                              <p:par>
                                <p:cTn id="176" presetID="50" presetClass="exit" presetSubtype="0" accel="100000" fill="hold" grpId="0" nodeType="afterEffect">
                                  <p:stCondLst>
                                    <p:cond delay="0"/>
                                  </p:stCondLst>
                                  <p:childTnLst>
                                    <p:anim calcmode="lin" valueType="num">
                                      <p:cBhvr>
                                        <p:cTn id="177" dur="10000"/>
                                        <p:tgtEl>
                                          <p:spTgt spid="36"/>
                                        </p:tgtEl>
                                        <p:attrNameLst>
                                          <p:attrName>ppt_w</p:attrName>
                                        </p:attrNameLst>
                                      </p:cBhvr>
                                      <p:tavLst>
                                        <p:tav tm="0">
                                          <p:val>
                                            <p:strVal val="ppt_w"/>
                                          </p:val>
                                        </p:tav>
                                        <p:tav tm="100000">
                                          <p:val>
                                            <p:strVal val="ppt_w+.3"/>
                                          </p:val>
                                        </p:tav>
                                      </p:tavLst>
                                    </p:anim>
                                    <p:anim calcmode="lin" valueType="num">
                                      <p:cBhvr>
                                        <p:cTn id="178" dur="10000"/>
                                        <p:tgtEl>
                                          <p:spTgt spid="36"/>
                                        </p:tgtEl>
                                        <p:attrNameLst>
                                          <p:attrName>ppt_h</p:attrName>
                                        </p:attrNameLst>
                                      </p:cBhvr>
                                      <p:tavLst>
                                        <p:tav tm="0">
                                          <p:val>
                                            <p:strVal val="ppt_h"/>
                                          </p:val>
                                        </p:tav>
                                        <p:tav tm="100000">
                                          <p:val>
                                            <p:strVal val="ppt_h"/>
                                          </p:val>
                                        </p:tav>
                                      </p:tavLst>
                                    </p:anim>
                                    <p:animEffect transition="out" filter="fade">
                                      <p:cBhvr>
                                        <p:cTn id="179" dur="10000"/>
                                        <p:tgtEl>
                                          <p:spTgt spid="36"/>
                                        </p:tgtEl>
                                      </p:cBhvr>
                                    </p:animEffect>
                                    <p:set>
                                      <p:cBhvr>
                                        <p:cTn id="180" dur="1" fill="hold">
                                          <p:stCondLst>
                                            <p:cond delay="9999"/>
                                          </p:stCondLst>
                                        </p:cTn>
                                        <p:tgtEl>
                                          <p:spTgt spid="36"/>
                                        </p:tgtEl>
                                        <p:attrNameLst>
                                          <p:attrName>style.visibility</p:attrName>
                                        </p:attrNameLst>
                                      </p:cBhvr>
                                      <p:to>
                                        <p:strVal val="hidden"/>
                                      </p:to>
                                    </p:set>
                                  </p:childTnLst>
                                  <p:subTnLst>
                                    <p:audio>
                                      <p:cMediaNode vol="100000">
                                        <p:cTn display="0" masterRel="sameClick">
                                          <p:stCondLst>
                                            <p:cond evt="begin" delay="0">
                                              <p:tn val="176"/>
                                            </p:cond>
                                          </p:stCondLst>
                                          <p:endCondLst>
                                            <p:cond evt="onStopAudio" delay="0">
                                              <p:tgtEl>
                                                <p:sldTgt/>
                                              </p:tgtEl>
                                            </p:cond>
                                          </p:endCondLst>
                                        </p:cTn>
                                        <p:tgtEl>
                                          <p:sndTgt r:embed="rId5" name="click.wav"/>
                                        </p:tgtEl>
                                      </p:cMediaNode>
                                    </p:audio>
                                  </p:subTnLst>
                                </p:cTn>
                              </p:par>
                            </p:childTnLst>
                          </p:cTn>
                        </p:par>
                        <p:par>
                          <p:cTn id="181" fill="hold">
                            <p:stCondLst>
                              <p:cond delay="62000"/>
                            </p:stCondLst>
                            <p:childTnLst>
                              <p:par>
                                <p:cTn id="182" presetID="50" presetClass="exit" presetSubtype="0" accel="100000" fill="hold" grpId="0" nodeType="afterEffect">
                                  <p:stCondLst>
                                    <p:cond delay="0"/>
                                  </p:stCondLst>
                                  <p:childTnLst>
                                    <p:anim calcmode="lin" valueType="num">
                                      <p:cBhvr>
                                        <p:cTn id="183" dur="10000"/>
                                        <p:tgtEl>
                                          <p:spTgt spid="33"/>
                                        </p:tgtEl>
                                        <p:attrNameLst>
                                          <p:attrName>ppt_w</p:attrName>
                                        </p:attrNameLst>
                                      </p:cBhvr>
                                      <p:tavLst>
                                        <p:tav tm="0">
                                          <p:val>
                                            <p:strVal val="ppt_w"/>
                                          </p:val>
                                        </p:tav>
                                        <p:tav tm="100000">
                                          <p:val>
                                            <p:strVal val="ppt_w+.3"/>
                                          </p:val>
                                        </p:tav>
                                      </p:tavLst>
                                    </p:anim>
                                    <p:anim calcmode="lin" valueType="num">
                                      <p:cBhvr>
                                        <p:cTn id="184" dur="10000"/>
                                        <p:tgtEl>
                                          <p:spTgt spid="33"/>
                                        </p:tgtEl>
                                        <p:attrNameLst>
                                          <p:attrName>ppt_h</p:attrName>
                                        </p:attrNameLst>
                                      </p:cBhvr>
                                      <p:tavLst>
                                        <p:tav tm="0">
                                          <p:val>
                                            <p:strVal val="ppt_h"/>
                                          </p:val>
                                        </p:tav>
                                        <p:tav tm="100000">
                                          <p:val>
                                            <p:strVal val="ppt_h"/>
                                          </p:val>
                                        </p:tav>
                                      </p:tavLst>
                                    </p:anim>
                                    <p:animEffect transition="out" filter="fade">
                                      <p:cBhvr>
                                        <p:cTn id="185" dur="10000"/>
                                        <p:tgtEl>
                                          <p:spTgt spid="33"/>
                                        </p:tgtEl>
                                      </p:cBhvr>
                                    </p:animEffect>
                                    <p:set>
                                      <p:cBhvr>
                                        <p:cTn id="186" dur="1" fill="hold">
                                          <p:stCondLst>
                                            <p:cond delay="9999"/>
                                          </p:stCondLst>
                                        </p:cTn>
                                        <p:tgtEl>
                                          <p:spTgt spid="33"/>
                                        </p:tgtEl>
                                        <p:attrNameLst>
                                          <p:attrName>style.visibility</p:attrName>
                                        </p:attrNameLst>
                                      </p:cBhvr>
                                      <p:to>
                                        <p:strVal val="hidden"/>
                                      </p:to>
                                    </p:set>
                                  </p:childTnLst>
                                  <p:subTnLst>
                                    <p:audio>
                                      <p:cMediaNode vol="100000">
                                        <p:cTn display="0" masterRel="sameClick">
                                          <p:stCondLst>
                                            <p:cond evt="begin" delay="0">
                                              <p:tn val="182"/>
                                            </p:cond>
                                          </p:stCondLst>
                                          <p:endCondLst>
                                            <p:cond evt="onStopAudio" delay="0">
                                              <p:tgtEl>
                                                <p:sldTgt/>
                                              </p:tgtEl>
                                            </p:cond>
                                          </p:endCondLst>
                                        </p:cTn>
                                        <p:tgtEl>
                                          <p:sndTgt r:embed="rId5" name="click.wav"/>
                                        </p:tgtEl>
                                      </p:cMediaNode>
                                    </p:audio>
                                  </p:subTnLst>
                                </p:cTn>
                              </p:par>
                            </p:childTnLst>
                          </p:cTn>
                        </p:par>
                        <p:par>
                          <p:cTn id="187" fill="hold">
                            <p:stCondLst>
                              <p:cond delay="72000"/>
                            </p:stCondLst>
                            <p:childTnLst>
                              <p:par>
                                <p:cTn id="188" presetID="50" presetClass="exit" presetSubtype="0" accel="100000" fill="hold" grpId="0" nodeType="afterEffect">
                                  <p:stCondLst>
                                    <p:cond delay="0"/>
                                  </p:stCondLst>
                                  <p:childTnLst>
                                    <p:anim calcmode="lin" valueType="num">
                                      <p:cBhvr>
                                        <p:cTn id="189" dur="10000"/>
                                        <p:tgtEl>
                                          <p:spTgt spid="32"/>
                                        </p:tgtEl>
                                        <p:attrNameLst>
                                          <p:attrName>ppt_w</p:attrName>
                                        </p:attrNameLst>
                                      </p:cBhvr>
                                      <p:tavLst>
                                        <p:tav tm="0">
                                          <p:val>
                                            <p:strVal val="ppt_w"/>
                                          </p:val>
                                        </p:tav>
                                        <p:tav tm="100000">
                                          <p:val>
                                            <p:strVal val="ppt_w+.3"/>
                                          </p:val>
                                        </p:tav>
                                      </p:tavLst>
                                    </p:anim>
                                    <p:anim calcmode="lin" valueType="num">
                                      <p:cBhvr>
                                        <p:cTn id="190" dur="10000"/>
                                        <p:tgtEl>
                                          <p:spTgt spid="32"/>
                                        </p:tgtEl>
                                        <p:attrNameLst>
                                          <p:attrName>ppt_h</p:attrName>
                                        </p:attrNameLst>
                                      </p:cBhvr>
                                      <p:tavLst>
                                        <p:tav tm="0">
                                          <p:val>
                                            <p:strVal val="ppt_h"/>
                                          </p:val>
                                        </p:tav>
                                        <p:tav tm="100000">
                                          <p:val>
                                            <p:strVal val="ppt_h"/>
                                          </p:val>
                                        </p:tav>
                                      </p:tavLst>
                                    </p:anim>
                                    <p:animEffect transition="out" filter="fade">
                                      <p:cBhvr>
                                        <p:cTn id="191" dur="10000"/>
                                        <p:tgtEl>
                                          <p:spTgt spid="32"/>
                                        </p:tgtEl>
                                      </p:cBhvr>
                                    </p:animEffect>
                                    <p:set>
                                      <p:cBhvr>
                                        <p:cTn id="192" dur="1" fill="hold">
                                          <p:stCondLst>
                                            <p:cond delay="9999"/>
                                          </p:stCondLst>
                                        </p:cTn>
                                        <p:tgtEl>
                                          <p:spTgt spid="32"/>
                                        </p:tgtEl>
                                        <p:attrNameLst>
                                          <p:attrName>style.visibility</p:attrName>
                                        </p:attrNameLst>
                                      </p:cBhvr>
                                      <p:to>
                                        <p:strVal val="hidden"/>
                                      </p:to>
                                    </p:set>
                                  </p:childTnLst>
                                  <p:subTnLst>
                                    <p:audio>
                                      <p:cMediaNode vol="100000">
                                        <p:cTn display="0" masterRel="sameClick">
                                          <p:stCondLst>
                                            <p:cond evt="begin" delay="0">
                                              <p:tn val="188"/>
                                            </p:cond>
                                          </p:stCondLst>
                                          <p:endCondLst>
                                            <p:cond evt="onStopAudio" delay="0">
                                              <p:tgtEl>
                                                <p:sldTgt/>
                                              </p:tgtEl>
                                            </p:cond>
                                          </p:endCondLst>
                                        </p:cTn>
                                        <p:tgtEl>
                                          <p:sndTgt r:embed="rId5" name="click.wav"/>
                                        </p:tgtEl>
                                      </p:cMediaNode>
                                    </p:audio>
                                  </p:subTnLst>
                                </p:cTn>
                              </p:par>
                            </p:childTnLst>
                          </p:cTn>
                        </p:par>
                        <p:par>
                          <p:cTn id="193" fill="hold">
                            <p:stCondLst>
                              <p:cond delay="82000"/>
                            </p:stCondLst>
                            <p:childTnLst>
                              <p:par>
                                <p:cTn id="194" presetID="50" presetClass="exit" presetSubtype="0" accel="100000" fill="hold" grpId="0" nodeType="afterEffect">
                                  <p:stCondLst>
                                    <p:cond delay="0"/>
                                  </p:stCondLst>
                                  <p:childTnLst>
                                    <p:anim calcmode="lin" valueType="num">
                                      <p:cBhvr>
                                        <p:cTn id="195" dur="10000"/>
                                        <p:tgtEl>
                                          <p:spTgt spid="31"/>
                                        </p:tgtEl>
                                        <p:attrNameLst>
                                          <p:attrName>ppt_w</p:attrName>
                                        </p:attrNameLst>
                                      </p:cBhvr>
                                      <p:tavLst>
                                        <p:tav tm="0">
                                          <p:val>
                                            <p:strVal val="ppt_w"/>
                                          </p:val>
                                        </p:tav>
                                        <p:tav tm="100000">
                                          <p:val>
                                            <p:strVal val="ppt_w+.3"/>
                                          </p:val>
                                        </p:tav>
                                      </p:tavLst>
                                    </p:anim>
                                    <p:anim calcmode="lin" valueType="num">
                                      <p:cBhvr>
                                        <p:cTn id="196" dur="10000"/>
                                        <p:tgtEl>
                                          <p:spTgt spid="31"/>
                                        </p:tgtEl>
                                        <p:attrNameLst>
                                          <p:attrName>ppt_h</p:attrName>
                                        </p:attrNameLst>
                                      </p:cBhvr>
                                      <p:tavLst>
                                        <p:tav tm="0">
                                          <p:val>
                                            <p:strVal val="ppt_h"/>
                                          </p:val>
                                        </p:tav>
                                        <p:tav tm="100000">
                                          <p:val>
                                            <p:strVal val="ppt_h"/>
                                          </p:val>
                                        </p:tav>
                                      </p:tavLst>
                                    </p:anim>
                                    <p:animEffect transition="out" filter="fade">
                                      <p:cBhvr>
                                        <p:cTn id="197" dur="10000"/>
                                        <p:tgtEl>
                                          <p:spTgt spid="31"/>
                                        </p:tgtEl>
                                      </p:cBhvr>
                                    </p:animEffect>
                                    <p:set>
                                      <p:cBhvr>
                                        <p:cTn id="198" dur="1" fill="hold">
                                          <p:stCondLst>
                                            <p:cond delay="9999"/>
                                          </p:stCondLst>
                                        </p:cTn>
                                        <p:tgtEl>
                                          <p:spTgt spid="31"/>
                                        </p:tgtEl>
                                        <p:attrNameLst>
                                          <p:attrName>style.visibility</p:attrName>
                                        </p:attrNameLst>
                                      </p:cBhvr>
                                      <p:to>
                                        <p:strVal val="hidden"/>
                                      </p:to>
                                    </p:set>
                                  </p:childTnLst>
                                  <p:subTnLst>
                                    <p:audio>
                                      <p:cMediaNode vol="100000">
                                        <p:cTn display="0" masterRel="sameClick">
                                          <p:stCondLst>
                                            <p:cond evt="begin" delay="0">
                                              <p:tn val="194"/>
                                            </p:cond>
                                          </p:stCondLst>
                                          <p:endCondLst>
                                            <p:cond evt="onStopAudio" delay="0">
                                              <p:tgtEl>
                                                <p:sldTgt/>
                                              </p:tgtEl>
                                            </p:cond>
                                          </p:endCondLst>
                                        </p:cTn>
                                        <p:tgtEl>
                                          <p:sndTgt r:embed="rId5" name="click.wav"/>
                                        </p:tgtEl>
                                      </p:cMediaNode>
                                    </p:audio>
                                  </p:subTnLst>
                                </p:cTn>
                              </p:par>
                            </p:childTnLst>
                          </p:cTn>
                        </p:par>
                        <p:par>
                          <p:cTn id="199" fill="hold">
                            <p:stCondLst>
                              <p:cond delay="92000"/>
                            </p:stCondLst>
                            <p:childTnLst>
                              <p:par>
                                <p:cTn id="200" presetID="50" presetClass="exit" presetSubtype="0" accel="100000" fill="hold" grpId="0" nodeType="afterEffect">
                                  <p:stCondLst>
                                    <p:cond delay="0"/>
                                  </p:stCondLst>
                                  <p:childTnLst>
                                    <p:anim calcmode="lin" valueType="num">
                                      <p:cBhvr>
                                        <p:cTn id="201" dur="10000"/>
                                        <p:tgtEl>
                                          <p:spTgt spid="30"/>
                                        </p:tgtEl>
                                        <p:attrNameLst>
                                          <p:attrName>ppt_w</p:attrName>
                                        </p:attrNameLst>
                                      </p:cBhvr>
                                      <p:tavLst>
                                        <p:tav tm="0">
                                          <p:val>
                                            <p:strVal val="ppt_w"/>
                                          </p:val>
                                        </p:tav>
                                        <p:tav tm="100000">
                                          <p:val>
                                            <p:strVal val="ppt_w+.3"/>
                                          </p:val>
                                        </p:tav>
                                      </p:tavLst>
                                    </p:anim>
                                    <p:anim calcmode="lin" valueType="num">
                                      <p:cBhvr>
                                        <p:cTn id="202" dur="10000"/>
                                        <p:tgtEl>
                                          <p:spTgt spid="30"/>
                                        </p:tgtEl>
                                        <p:attrNameLst>
                                          <p:attrName>ppt_h</p:attrName>
                                        </p:attrNameLst>
                                      </p:cBhvr>
                                      <p:tavLst>
                                        <p:tav tm="0">
                                          <p:val>
                                            <p:strVal val="ppt_h"/>
                                          </p:val>
                                        </p:tav>
                                        <p:tav tm="100000">
                                          <p:val>
                                            <p:strVal val="ppt_h"/>
                                          </p:val>
                                        </p:tav>
                                      </p:tavLst>
                                    </p:anim>
                                    <p:animEffect transition="out" filter="fade">
                                      <p:cBhvr>
                                        <p:cTn id="203" dur="10000"/>
                                        <p:tgtEl>
                                          <p:spTgt spid="30"/>
                                        </p:tgtEl>
                                      </p:cBhvr>
                                    </p:animEffect>
                                    <p:set>
                                      <p:cBhvr>
                                        <p:cTn id="204" dur="1" fill="hold">
                                          <p:stCondLst>
                                            <p:cond delay="9999"/>
                                          </p:stCondLst>
                                        </p:cTn>
                                        <p:tgtEl>
                                          <p:spTgt spid="30"/>
                                        </p:tgtEl>
                                        <p:attrNameLst>
                                          <p:attrName>style.visibility</p:attrName>
                                        </p:attrNameLst>
                                      </p:cBhvr>
                                      <p:to>
                                        <p:strVal val="hidden"/>
                                      </p:to>
                                    </p:set>
                                  </p:childTnLst>
                                  <p:subTnLst>
                                    <p:audio>
                                      <p:cMediaNode vol="100000">
                                        <p:cTn display="0" masterRel="sameClick">
                                          <p:stCondLst>
                                            <p:cond evt="begin" delay="0">
                                              <p:tn val="200"/>
                                            </p:cond>
                                          </p:stCondLst>
                                          <p:endCondLst>
                                            <p:cond evt="onStopAudio" delay="0">
                                              <p:tgtEl>
                                                <p:sldTgt/>
                                              </p:tgtEl>
                                            </p:cond>
                                          </p:endCondLst>
                                        </p:cTn>
                                        <p:tgtEl>
                                          <p:sndTgt r:embed="rId5" name="click.wav"/>
                                        </p:tgtEl>
                                      </p:cMediaNode>
                                    </p:audio>
                                  </p:subTnLst>
                                </p:cTn>
                              </p:par>
                            </p:childTnLst>
                          </p:cTn>
                        </p:par>
                        <p:par>
                          <p:cTn id="205" fill="hold">
                            <p:stCondLst>
                              <p:cond delay="102000"/>
                            </p:stCondLst>
                            <p:childTnLst>
                              <p:par>
                                <p:cTn id="206" presetID="50" presetClass="exit" presetSubtype="0" accel="100000" fill="hold" grpId="0" nodeType="afterEffect">
                                  <p:stCondLst>
                                    <p:cond delay="0"/>
                                  </p:stCondLst>
                                  <p:childTnLst>
                                    <p:anim calcmode="lin" valueType="num">
                                      <p:cBhvr>
                                        <p:cTn id="207" dur="10000"/>
                                        <p:tgtEl>
                                          <p:spTgt spid="29"/>
                                        </p:tgtEl>
                                        <p:attrNameLst>
                                          <p:attrName>ppt_w</p:attrName>
                                        </p:attrNameLst>
                                      </p:cBhvr>
                                      <p:tavLst>
                                        <p:tav tm="0">
                                          <p:val>
                                            <p:strVal val="ppt_w"/>
                                          </p:val>
                                        </p:tav>
                                        <p:tav tm="100000">
                                          <p:val>
                                            <p:strVal val="ppt_w+.3"/>
                                          </p:val>
                                        </p:tav>
                                      </p:tavLst>
                                    </p:anim>
                                    <p:anim calcmode="lin" valueType="num">
                                      <p:cBhvr>
                                        <p:cTn id="208" dur="10000"/>
                                        <p:tgtEl>
                                          <p:spTgt spid="29"/>
                                        </p:tgtEl>
                                        <p:attrNameLst>
                                          <p:attrName>ppt_h</p:attrName>
                                        </p:attrNameLst>
                                      </p:cBhvr>
                                      <p:tavLst>
                                        <p:tav tm="0">
                                          <p:val>
                                            <p:strVal val="ppt_h"/>
                                          </p:val>
                                        </p:tav>
                                        <p:tav tm="100000">
                                          <p:val>
                                            <p:strVal val="ppt_h"/>
                                          </p:val>
                                        </p:tav>
                                      </p:tavLst>
                                    </p:anim>
                                    <p:animEffect transition="out" filter="fade">
                                      <p:cBhvr>
                                        <p:cTn id="209" dur="10000"/>
                                        <p:tgtEl>
                                          <p:spTgt spid="29"/>
                                        </p:tgtEl>
                                      </p:cBhvr>
                                    </p:animEffect>
                                    <p:set>
                                      <p:cBhvr>
                                        <p:cTn id="210" dur="1" fill="hold">
                                          <p:stCondLst>
                                            <p:cond delay="9999"/>
                                          </p:stCondLst>
                                        </p:cTn>
                                        <p:tgtEl>
                                          <p:spTgt spid="29"/>
                                        </p:tgtEl>
                                        <p:attrNameLst>
                                          <p:attrName>style.visibility</p:attrName>
                                        </p:attrNameLst>
                                      </p:cBhvr>
                                      <p:to>
                                        <p:strVal val="hidden"/>
                                      </p:to>
                                    </p:set>
                                  </p:childTnLst>
                                  <p:subTnLst>
                                    <p:audio>
                                      <p:cMediaNode vol="100000">
                                        <p:cTn display="0" masterRel="sameClick">
                                          <p:stCondLst>
                                            <p:cond evt="begin" delay="0">
                                              <p:tn val="206"/>
                                            </p:cond>
                                          </p:stCondLst>
                                          <p:endCondLst>
                                            <p:cond evt="onStopAudio" delay="0">
                                              <p:tgtEl>
                                                <p:sldTgt/>
                                              </p:tgtEl>
                                            </p:cond>
                                          </p:endCondLst>
                                        </p:cTn>
                                        <p:tgtEl>
                                          <p:sndTgt r:embed="rId5" name="click.wav"/>
                                        </p:tgtEl>
                                      </p:cMediaNode>
                                    </p:audio>
                                  </p:subTnLst>
                                </p:cTn>
                              </p:par>
                            </p:childTnLst>
                          </p:cTn>
                        </p:par>
                        <p:par>
                          <p:cTn id="211" fill="hold">
                            <p:stCondLst>
                              <p:cond delay="112000"/>
                            </p:stCondLst>
                            <p:childTnLst>
                              <p:par>
                                <p:cTn id="212" presetID="50" presetClass="exit" presetSubtype="0" accel="100000" fill="hold" grpId="0" nodeType="afterEffect">
                                  <p:stCondLst>
                                    <p:cond delay="0"/>
                                  </p:stCondLst>
                                  <p:childTnLst>
                                    <p:anim calcmode="lin" valueType="num">
                                      <p:cBhvr>
                                        <p:cTn id="213" dur="10000"/>
                                        <p:tgtEl>
                                          <p:spTgt spid="28"/>
                                        </p:tgtEl>
                                        <p:attrNameLst>
                                          <p:attrName>ppt_w</p:attrName>
                                        </p:attrNameLst>
                                      </p:cBhvr>
                                      <p:tavLst>
                                        <p:tav tm="0">
                                          <p:val>
                                            <p:strVal val="ppt_w"/>
                                          </p:val>
                                        </p:tav>
                                        <p:tav tm="100000">
                                          <p:val>
                                            <p:strVal val="ppt_w+.3"/>
                                          </p:val>
                                        </p:tav>
                                      </p:tavLst>
                                    </p:anim>
                                    <p:anim calcmode="lin" valueType="num">
                                      <p:cBhvr>
                                        <p:cTn id="214" dur="10000"/>
                                        <p:tgtEl>
                                          <p:spTgt spid="28"/>
                                        </p:tgtEl>
                                        <p:attrNameLst>
                                          <p:attrName>ppt_h</p:attrName>
                                        </p:attrNameLst>
                                      </p:cBhvr>
                                      <p:tavLst>
                                        <p:tav tm="0">
                                          <p:val>
                                            <p:strVal val="ppt_h"/>
                                          </p:val>
                                        </p:tav>
                                        <p:tav tm="100000">
                                          <p:val>
                                            <p:strVal val="ppt_h"/>
                                          </p:val>
                                        </p:tav>
                                      </p:tavLst>
                                    </p:anim>
                                    <p:animEffect transition="out" filter="fade">
                                      <p:cBhvr>
                                        <p:cTn id="215" dur="10000"/>
                                        <p:tgtEl>
                                          <p:spTgt spid="28"/>
                                        </p:tgtEl>
                                      </p:cBhvr>
                                    </p:animEffect>
                                    <p:set>
                                      <p:cBhvr>
                                        <p:cTn id="216" dur="1" fill="hold">
                                          <p:stCondLst>
                                            <p:cond delay="9999"/>
                                          </p:stCondLst>
                                        </p:cTn>
                                        <p:tgtEl>
                                          <p:spTgt spid="28"/>
                                        </p:tgtEl>
                                        <p:attrNameLst>
                                          <p:attrName>style.visibility</p:attrName>
                                        </p:attrNameLst>
                                      </p:cBhvr>
                                      <p:to>
                                        <p:strVal val="hidden"/>
                                      </p:to>
                                    </p:set>
                                  </p:childTnLst>
                                  <p:subTnLst>
                                    <p:audio>
                                      <p:cMediaNode vol="100000">
                                        <p:cTn display="0" masterRel="sameClick">
                                          <p:stCondLst>
                                            <p:cond evt="begin" delay="0">
                                              <p:tn val="212"/>
                                            </p:cond>
                                          </p:stCondLst>
                                          <p:endCondLst>
                                            <p:cond evt="onStopAudio" delay="0">
                                              <p:tgtEl>
                                                <p:sldTgt/>
                                              </p:tgtEl>
                                            </p:cond>
                                          </p:endCondLst>
                                        </p:cTn>
                                        <p:tgtEl>
                                          <p:sndTgt r:embed="rId5" name="click.wav"/>
                                        </p:tgtEl>
                                      </p:cMediaNode>
                                    </p:audio>
                                  </p:subTnLst>
                                </p:cTn>
                              </p:par>
                            </p:childTnLst>
                          </p:cTn>
                        </p:par>
                        <p:par>
                          <p:cTn id="217" fill="hold">
                            <p:stCondLst>
                              <p:cond delay="122000"/>
                            </p:stCondLst>
                            <p:childTnLst>
                              <p:par>
                                <p:cTn id="218" presetID="50" presetClass="exit" presetSubtype="0" accel="100000" fill="hold" grpId="0" nodeType="afterEffect">
                                  <p:stCondLst>
                                    <p:cond delay="0"/>
                                  </p:stCondLst>
                                  <p:childTnLst>
                                    <p:anim calcmode="lin" valueType="num">
                                      <p:cBhvr>
                                        <p:cTn id="219" dur="10000"/>
                                        <p:tgtEl>
                                          <p:spTgt spid="27"/>
                                        </p:tgtEl>
                                        <p:attrNameLst>
                                          <p:attrName>ppt_w</p:attrName>
                                        </p:attrNameLst>
                                      </p:cBhvr>
                                      <p:tavLst>
                                        <p:tav tm="0">
                                          <p:val>
                                            <p:strVal val="ppt_w"/>
                                          </p:val>
                                        </p:tav>
                                        <p:tav tm="100000">
                                          <p:val>
                                            <p:strVal val="ppt_w+.3"/>
                                          </p:val>
                                        </p:tav>
                                      </p:tavLst>
                                    </p:anim>
                                    <p:anim calcmode="lin" valueType="num">
                                      <p:cBhvr>
                                        <p:cTn id="220" dur="10000"/>
                                        <p:tgtEl>
                                          <p:spTgt spid="27"/>
                                        </p:tgtEl>
                                        <p:attrNameLst>
                                          <p:attrName>ppt_h</p:attrName>
                                        </p:attrNameLst>
                                      </p:cBhvr>
                                      <p:tavLst>
                                        <p:tav tm="0">
                                          <p:val>
                                            <p:strVal val="ppt_h"/>
                                          </p:val>
                                        </p:tav>
                                        <p:tav tm="100000">
                                          <p:val>
                                            <p:strVal val="ppt_h"/>
                                          </p:val>
                                        </p:tav>
                                      </p:tavLst>
                                    </p:anim>
                                    <p:animEffect transition="out" filter="fade">
                                      <p:cBhvr>
                                        <p:cTn id="221" dur="10000"/>
                                        <p:tgtEl>
                                          <p:spTgt spid="27"/>
                                        </p:tgtEl>
                                      </p:cBhvr>
                                    </p:animEffect>
                                    <p:set>
                                      <p:cBhvr>
                                        <p:cTn id="222" dur="1" fill="hold">
                                          <p:stCondLst>
                                            <p:cond delay="9999"/>
                                          </p:stCondLst>
                                        </p:cTn>
                                        <p:tgtEl>
                                          <p:spTgt spid="27"/>
                                        </p:tgtEl>
                                        <p:attrNameLst>
                                          <p:attrName>style.visibility</p:attrName>
                                        </p:attrNameLst>
                                      </p:cBhvr>
                                      <p:to>
                                        <p:strVal val="hidden"/>
                                      </p:to>
                                    </p:set>
                                  </p:childTnLst>
                                  <p:subTnLst>
                                    <p:audio>
                                      <p:cMediaNode vol="100000">
                                        <p:cTn display="0" masterRel="sameClick">
                                          <p:stCondLst>
                                            <p:cond evt="begin" delay="0">
                                              <p:tn val="218"/>
                                            </p:cond>
                                          </p:stCondLst>
                                          <p:endCondLst>
                                            <p:cond evt="onStopAudio" delay="0">
                                              <p:tgtEl>
                                                <p:sldTgt/>
                                              </p:tgtEl>
                                            </p:cond>
                                          </p:endCondLst>
                                        </p:cTn>
                                        <p:tgtEl>
                                          <p:sndTgt r:embed="rId5" name="click.wav"/>
                                        </p:tgtEl>
                                      </p:cMediaNode>
                                    </p:audio>
                                  </p:subTnLst>
                                </p:cTn>
                              </p:par>
                            </p:childTnLst>
                          </p:cTn>
                        </p:par>
                        <p:par>
                          <p:cTn id="223" fill="hold">
                            <p:stCondLst>
                              <p:cond delay="132000"/>
                            </p:stCondLst>
                            <p:childTnLst>
                              <p:par>
                                <p:cTn id="224" presetID="50" presetClass="exit" presetSubtype="0" accel="100000" fill="hold" grpId="0" nodeType="afterEffect">
                                  <p:stCondLst>
                                    <p:cond delay="0"/>
                                  </p:stCondLst>
                                  <p:childTnLst>
                                    <p:anim calcmode="lin" valueType="num">
                                      <p:cBhvr>
                                        <p:cTn id="225" dur="10000"/>
                                        <p:tgtEl>
                                          <p:spTgt spid="26"/>
                                        </p:tgtEl>
                                        <p:attrNameLst>
                                          <p:attrName>ppt_w</p:attrName>
                                        </p:attrNameLst>
                                      </p:cBhvr>
                                      <p:tavLst>
                                        <p:tav tm="0">
                                          <p:val>
                                            <p:strVal val="ppt_w"/>
                                          </p:val>
                                        </p:tav>
                                        <p:tav tm="100000">
                                          <p:val>
                                            <p:strVal val="ppt_w+.3"/>
                                          </p:val>
                                        </p:tav>
                                      </p:tavLst>
                                    </p:anim>
                                    <p:anim calcmode="lin" valueType="num">
                                      <p:cBhvr>
                                        <p:cTn id="226" dur="10000"/>
                                        <p:tgtEl>
                                          <p:spTgt spid="26"/>
                                        </p:tgtEl>
                                        <p:attrNameLst>
                                          <p:attrName>ppt_h</p:attrName>
                                        </p:attrNameLst>
                                      </p:cBhvr>
                                      <p:tavLst>
                                        <p:tav tm="0">
                                          <p:val>
                                            <p:strVal val="ppt_h"/>
                                          </p:val>
                                        </p:tav>
                                        <p:tav tm="100000">
                                          <p:val>
                                            <p:strVal val="ppt_h"/>
                                          </p:val>
                                        </p:tav>
                                      </p:tavLst>
                                    </p:anim>
                                    <p:animEffect transition="out" filter="fade">
                                      <p:cBhvr>
                                        <p:cTn id="227" dur="10000"/>
                                        <p:tgtEl>
                                          <p:spTgt spid="26"/>
                                        </p:tgtEl>
                                      </p:cBhvr>
                                    </p:animEffect>
                                    <p:set>
                                      <p:cBhvr>
                                        <p:cTn id="228" dur="1" fill="hold">
                                          <p:stCondLst>
                                            <p:cond delay="9999"/>
                                          </p:stCondLst>
                                        </p:cTn>
                                        <p:tgtEl>
                                          <p:spTgt spid="26"/>
                                        </p:tgtEl>
                                        <p:attrNameLst>
                                          <p:attrName>style.visibility</p:attrName>
                                        </p:attrNameLst>
                                      </p:cBhvr>
                                      <p:to>
                                        <p:strVal val="hidden"/>
                                      </p:to>
                                    </p:set>
                                  </p:childTnLst>
                                  <p:subTnLst>
                                    <p:audio>
                                      <p:cMediaNode vol="100000">
                                        <p:cTn display="0" masterRel="sameClick">
                                          <p:stCondLst>
                                            <p:cond evt="begin" delay="0">
                                              <p:tn val="224"/>
                                            </p:cond>
                                          </p:stCondLst>
                                          <p:endCondLst>
                                            <p:cond evt="onStopAudio" delay="0">
                                              <p:tgtEl>
                                                <p:sldTgt/>
                                              </p:tgtEl>
                                            </p:cond>
                                          </p:endCondLst>
                                        </p:cTn>
                                        <p:tgtEl>
                                          <p:sndTgt r:embed="rId5" name="click.wav"/>
                                        </p:tgtEl>
                                      </p:cMediaNode>
                                    </p:audio>
                                  </p:subTnLst>
                                </p:cTn>
                              </p:par>
                            </p:childTnLst>
                          </p:cTn>
                        </p:par>
                        <p:par>
                          <p:cTn id="229" fill="hold">
                            <p:stCondLst>
                              <p:cond delay="142000"/>
                            </p:stCondLst>
                            <p:childTnLst>
                              <p:par>
                                <p:cTn id="230" presetID="50" presetClass="exit" presetSubtype="0" accel="100000" fill="hold" grpId="0" nodeType="afterEffect">
                                  <p:stCondLst>
                                    <p:cond delay="0"/>
                                  </p:stCondLst>
                                  <p:childTnLst>
                                    <p:anim calcmode="lin" valueType="num">
                                      <p:cBhvr>
                                        <p:cTn id="231" dur="10000"/>
                                        <p:tgtEl>
                                          <p:spTgt spid="25"/>
                                        </p:tgtEl>
                                        <p:attrNameLst>
                                          <p:attrName>ppt_w</p:attrName>
                                        </p:attrNameLst>
                                      </p:cBhvr>
                                      <p:tavLst>
                                        <p:tav tm="0">
                                          <p:val>
                                            <p:strVal val="ppt_w"/>
                                          </p:val>
                                        </p:tav>
                                        <p:tav tm="100000">
                                          <p:val>
                                            <p:strVal val="ppt_w+.3"/>
                                          </p:val>
                                        </p:tav>
                                      </p:tavLst>
                                    </p:anim>
                                    <p:anim calcmode="lin" valueType="num">
                                      <p:cBhvr>
                                        <p:cTn id="232" dur="10000"/>
                                        <p:tgtEl>
                                          <p:spTgt spid="25"/>
                                        </p:tgtEl>
                                        <p:attrNameLst>
                                          <p:attrName>ppt_h</p:attrName>
                                        </p:attrNameLst>
                                      </p:cBhvr>
                                      <p:tavLst>
                                        <p:tav tm="0">
                                          <p:val>
                                            <p:strVal val="ppt_h"/>
                                          </p:val>
                                        </p:tav>
                                        <p:tav tm="100000">
                                          <p:val>
                                            <p:strVal val="ppt_h"/>
                                          </p:val>
                                        </p:tav>
                                      </p:tavLst>
                                    </p:anim>
                                    <p:animEffect transition="out" filter="fade">
                                      <p:cBhvr>
                                        <p:cTn id="233" dur="10000"/>
                                        <p:tgtEl>
                                          <p:spTgt spid="25"/>
                                        </p:tgtEl>
                                      </p:cBhvr>
                                    </p:animEffect>
                                    <p:set>
                                      <p:cBhvr>
                                        <p:cTn id="234" dur="1" fill="hold">
                                          <p:stCondLst>
                                            <p:cond delay="9999"/>
                                          </p:stCondLst>
                                        </p:cTn>
                                        <p:tgtEl>
                                          <p:spTgt spid="25"/>
                                        </p:tgtEl>
                                        <p:attrNameLst>
                                          <p:attrName>style.visibility</p:attrName>
                                        </p:attrNameLst>
                                      </p:cBhvr>
                                      <p:to>
                                        <p:strVal val="hidden"/>
                                      </p:to>
                                    </p:set>
                                  </p:childTnLst>
                                  <p:subTnLst>
                                    <p:audio>
                                      <p:cMediaNode vol="100000">
                                        <p:cTn display="0" masterRel="sameClick">
                                          <p:stCondLst>
                                            <p:cond evt="begin" delay="0">
                                              <p:tn val="230"/>
                                            </p:cond>
                                          </p:stCondLst>
                                          <p:endCondLst>
                                            <p:cond evt="onStopAudio" delay="0">
                                              <p:tgtEl>
                                                <p:sldTgt/>
                                              </p:tgtEl>
                                            </p:cond>
                                          </p:endCondLst>
                                        </p:cTn>
                                        <p:tgtEl>
                                          <p:sndTgt r:embed="rId5" name="click.wav"/>
                                        </p:tgtEl>
                                      </p:cMediaNode>
                                    </p:audio>
                                  </p:subTnLst>
                                </p:cTn>
                              </p:par>
                            </p:childTnLst>
                          </p:cTn>
                        </p:par>
                        <p:par>
                          <p:cTn id="235" fill="hold">
                            <p:stCondLst>
                              <p:cond delay="152000"/>
                            </p:stCondLst>
                            <p:childTnLst>
                              <p:par>
                                <p:cTn id="236" presetID="50" presetClass="exit" presetSubtype="0" accel="100000" fill="hold" grpId="0" nodeType="afterEffect">
                                  <p:stCondLst>
                                    <p:cond delay="0"/>
                                  </p:stCondLst>
                                  <p:childTnLst>
                                    <p:anim calcmode="lin" valueType="num">
                                      <p:cBhvr>
                                        <p:cTn id="237" dur="10000"/>
                                        <p:tgtEl>
                                          <p:spTgt spid="24"/>
                                        </p:tgtEl>
                                        <p:attrNameLst>
                                          <p:attrName>ppt_w</p:attrName>
                                        </p:attrNameLst>
                                      </p:cBhvr>
                                      <p:tavLst>
                                        <p:tav tm="0">
                                          <p:val>
                                            <p:strVal val="ppt_w"/>
                                          </p:val>
                                        </p:tav>
                                        <p:tav tm="100000">
                                          <p:val>
                                            <p:strVal val="ppt_w+.3"/>
                                          </p:val>
                                        </p:tav>
                                      </p:tavLst>
                                    </p:anim>
                                    <p:anim calcmode="lin" valueType="num">
                                      <p:cBhvr>
                                        <p:cTn id="238" dur="10000"/>
                                        <p:tgtEl>
                                          <p:spTgt spid="24"/>
                                        </p:tgtEl>
                                        <p:attrNameLst>
                                          <p:attrName>ppt_h</p:attrName>
                                        </p:attrNameLst>
                                      </p:cBhvr>
                                      <p:tavLst>
                                        <p:tav tm="0">
                                          <p:val>
                                            <p:strVal val="ppt_h"/>
                                          </p:val>
                                        </p:tav>
                                        <p:tav tm="100000">
                                          <p:val>
                                            <p:strVal val="ppt_h"/>
                                          </p:val>
                                        </p:tav>
                                      </p:tavLst>
                                    </p:anim>
                                    <p:animEffect transition="out" filter="fade">
                                      <p:cBhvr>
                                        <p:cTn id="239" dur="10000"/>
                                        <p:tgtEl>
                                          <p:spTgt spid="24"/>
                                        </p:tgtEl>
                                      </p:cBhvr>
                                    </p:animEffect>
                                    <p:set>
                                      <p:cBhvr>
                                        <p:cTn id="240" dur="1" fill="hold">
                                          <p:stCondLst>
                                            <p:cond delay="9999"/>
                                          </p:stCondLst>
                                        </p:cTn>
                                        <p:tgtEl>
                                          <p:spTgt spid="24"/>
                                        </p:tgtEl>
                                        <p:attrNameLst>
                                          <p:attrName>style.visibility</p:attrName>
                                        </p:attrNameLst>
                                      </p:cBhvr>
                                      <p:to>
                                        <p:strVal val="hidden"/>
                                      </p:to>
                                    </p:set>
                                  </p:childTnLst>
                                  <p:subTnLst>
                                    <p:audio>
                                      <p:cMediaNode vol="100000">
                                        <p:cTn display="0" masterRel="sameClick">
                                          <p:stCondLst>
                                            <p:cond evt="begin" delay="0">
                                              <p:tn val="236"/>
                                            </p:cond>
                                          </p:stCondLst>
                                          <p:endCondLst>
                                            <p:cond evt="onStopAudio" delay="0">
                                              <p:tgtEl>
                                                <p:sldTgt/>
                                              </p:tgtEl>
                                            </p:cond>
                                          </p:endCondLst>
                                        </p:cTn>
                                        <p:tgtEl>
                                          <p:sndTgt r:embed="rId5" name="click.wav"/>
                                        </p:tgtEl>
                                      </p:cMediaNode>
                                    </p:audio>
                                  </p:subTnLst>
                                </p:cTn>
                              </p:par>
                            </p:childTnLst>
                          </p:cTn>
                        </p:par>
                        <p:par>
                          <p:cTn id="241" fill="hold">
                            <p:stCondLst>
                              <p:cond delay="162000"/>
                            </p:stCondLst>
                            <p:childTnLst>
                              <p:par>
                                <p:cTn id="242" presetID="50" presetClass="exit" presetSubtype="0" accel="100000" fill="hold" grpId="0" nodeType="afterEffect">
                                  <p:stCondLst>
                                    <p:cond delay="0"/>
                                  </p:stCondLst>
                                  <p:childTnLst>
                                    <p:anim calcmode="lin" valueType="num">
                                      <p:cBhvr>
                                        <p:cTn id="243" dur="10000"/>
                                        <p:tgtEl>
                                          <p:spTgt spid="23"/>
                                        </p:tgtEl>
                                        <p:attrNameLst>
                                          <p:attrName>ppt_w</p:attrName>
                                        </p:attrNameLst>
                                      </p:cBhvr>
                                      <p:tavLst>
                                        <p:tav tm="0">
                                          <p:val>
                                            <p:strVal val="ppt_w"/>
                                          </p:val>
                                        </p:tav>
                                        <p:tav tm="100000">
                                          <p:val>
                                            <p:strVal val="ppt_w+.3"/>
                                          </p:val>
                                        </p:tav>
                                      </p:tavLst>
                                    </p:anim>
                                    <p:anim calcmode="lin" valueType="num">
                                      <p:cBhvr>
                                        <p:cTn id="244" dur="10000"/>
                                        <p:tgtEl>
                                          <p:spTgt spid="23"/>
                                        </p:tgtEl>
                                        <p:attrNameLst>
                                          <p:attrName>ppt_h</p:attrName>
                                        </p:attrNameLst>
                                      </p:cBhvr>
                                      <p:tavLst>
                                        <p:tav tm="0">
                                          <p:val>
                                            <p:strVal val="ppt_h"/>
                                          </p:val>
                                        </p:tav>
                                        <p:tav tm="100000">
                                          <p:val>
                                            <p:strVal val="ppt_h"/>
                                          </p:val>
                                        </p:tav>
                                      </p:tavLst>
                                    </p:anim>
                                    <p:animEffect transition="out" filter="fade">
                                      <p:cBhvr>
                                        <p:cTn id="245" dur="10000"/>
                                        <p:tgtEl>
                                          <p:spTgt spid="23"/>
                                        </p:tgtEl>
                                      </p:cBhvr>
                                    </p:animEffect>
                                    <p:set>
                                      <p:cBhvr>
                                        <p:cTn id="246" dur="1" fill="hold">
                                          <p:stCondLst>
                                            <p:cond delay="9999"/>
                                          </p:stCondLst>
                                        </p:cTn>
                                        <p:tgtEl>
                                          <p:spTgt spid="23"/>
                                        </p:tgtEl>
                                        <p:attrNameLst>
                                          <p:attrName>style.visibility</p:attrName>
                                        </p:attrNameLst>
                                      </p:cBhvr>
                                      <p:to>
                                        <p:strVal val="hidden"/>
                                      </p:to>
                                    </p:set>
                                  </p:childTnLst>
                                  <p:subTnLst>
                                    <p:audio>
                                      <p:cMediaNode vol="100000">
                                        <p:cTn display="0" masterRel="sameClick">
                                          <p:stCondLst>
                                            <p:cond evt="begin" delay="0">
                                              <p:tn val="242"/>
                                            </p:cond>
                                          </p:stCondLst>
                                          <p:endCondLst>
                                            <p:cond evt="onStopAudio" delay="0">
                                              <p:tgtEl>
                                                <p:sldTgt/>
                                              </p:tgtEl>
                                            </p:cond>
                                          </p:endCondLst>
                                        </p:cTn>
                                        <p:tgtEl>
                                          <p:sndTgt r:embed="rId5" name="click.wav"/>
                                        </p:tgtEl>
                                      </p:cMediaNode>
                                    </p:audio>
                                  </p:subTnLst>
                                </p:cTn>
                              </p:par>
                            </p:childTnLst>
                          </p:cTn>
                        </p:par>
                        <p:par>
                          <p:cTn id="247" fill="hold">
                            <p:stCondLst>
                              <p:cond delay="172000"/>
                            </p:stCondLst>
                            <p:childTnLst>
                              <p:par>
                                <p:cTn id="248" presetID="50" presetClass="exit" presetSubtype="0" accel="100000" fill="hold" grpId="0" nodeType="afterEffect">
                                  <p:stCondLst>
                                    <p:cond delay="0"/>
                                  </p:stCondLst>
                                  <p:childTnLst>
                                    <p:anim calcmode="lin" valueType="num">
                                      <p:cBhvr>
                                        <p:cTn id="249" dur="10000"/>
                                        <p:tgtEl>
                                          <p:spTgt spid="22"/>
                                        </p:tgtEl>
                                        <p:attrNameLst>
                                          <p:attrName>ppt_w</p:attrName>
                                        </p:attrNameLst>
                                      </p:cBhvr>
                                      <p:tavLst>
                                        <p:tav tm="0">
                                          <p:val>
                                            <p:strVal val="ppt_w"/>
                                          </p:val>
                                        </p:tav>
                                        <p:tav tm="100000">
                                          <p:val>
                                            <p:strVal val="ppt_w+.3"/>
                                          </p:val>
                                        </p:tav>
                                      </p:tavLst>
                                    </p:anim>
                                    <p:anim calcmode="lin" valueType="num">
                                      <p:cBhvr>
                                        <p:cTn id="250" dur="10000"/>
                                        <p:tgtEl>
                                          <p:spTgt spid="22"/>
                                        </p:tgtEl>
                                        <p:attrNameLst>
                                          <p:attrName>ppt_h</p:attrName>
                                        </p:attrNameLst>
                                      </p:cBhvr>
                                      <p:tavLst>
                                        <p:tav tm="0">
                                          <p:val>
                                            <p:strVal val="ppt_h"/>
                                          </p:val>
                                        </p:tav>
                                        <p:tav tm="100000">
                                          <p:val>
                                            <p:strVal val="ppt_h"/>
                                          </p:val>
                                        </p:tav>
                                      </p:tavLst>
                                    </p:anim>
                                    <p:animEffect transition="out" filter="fade">
                                      <p:cBhvr>
                                        <p:cTn id="251" dur="10000"/>
                                        <p:tgtEl>
                                          <p:spTgt spid="22"/>
                                        </p:tgtEl>
                                      </p:cBhvr>
                                    </p:animEffect>
                                    <p:set>
                                      <p:cBhvr>
                                        <p:cTn id="252" dur="1" fill="hold">
                                          <p:stCondLst>
                                            <p:cond delay="9999"/>
                                          </p:stCondLst>
                                        </p:cTn>
                                        <p:tgtEl>
                                          <p:spTgt spid="22"/>
                                        </p:tgtEl>
                                        <p:attrNameLst>
                                          <p:attrName>style.visibility</p:attrName>
                                        </p:attrNameLst>
                                      </p:cBhvr>
                                      <p:to>
                                        <p:strVal val="hidden"/>
                                      </p:to>
                                    </p:set>
                                  </p:childTnLst>
                                  <p:subTnLst>
                                    <p:audio>
                                      <p:cMediaNode vol="100000">
                                        <p:cTn display="0" masterRel="sameClick">
                                          <p:stCondLst>
                                            <p:cond evt="begin" delay="0">
                                              <p:tn val="248"/>
                                            </p:cond>
                                          </p:stCondLst>
                                          <p:endCondLst>
                                            <p:cond evt="onStopAudio" delay="0">
                                              <p:tgtEl>
                                                <p:sldTgt/>
                                              </p:tgtEl>
                                            </p:cond>
                                          </p:endCondLst>
                                        </p:cTn>
                                        <p:tgtEl>
                                          <p:sndTgt r:embed="rId5" name="click.wav"/>
                                        </p:tgtEl>
                                      </p:cMediaNode>
                                    </p:audio>
                                  </p:subTnLst>
                                </p:cTn>
                              </p:par>
                            </p:childTnLst>
                          </p:cTn>
                        </p:par>
                        <p:par>
                          <p:cTn id="253" fill="hold">
                            <p:stCondLst>
                              <p:cond delay="182000"/>
                            </p:stCondLst>
                            <p:childTnLst>
                              <p:par>
                                <p:cTn id="254" presetID="50" presetClass="exit" presetSubtype="0" accel="100000" fill="hold" grpId="0" nodeType="afterEffect">
                                  <p:stCondLst>
                                    <p:cond delay="0"/>
                                  </p:stCondLst>
                                  <p:childTnLst>
                                    <p:anim calcmode="lin" valueType="num">
                                      <p:cBhvr>
                                        <p:cTn id="255" dur="1000"/>
                                        <p:tgtEl>
                                          <p:spTgt spid="21"/>
                                        </p:tgtEl>
                                        <p:attrNameLst>
                                          <p:attrName>ppt_w</p:attrName>
                                        </p:attrNameLst>
                                      </p:cBhvr>
                                      <p:tavLst>
                                        <p:tav tm="0">
                                          <p:val>
                                            <p:strVal val="ppt_w"/>
                                          </p:val>
                                        </p:tav>
                                        <p:tav tm="100000">
                                          <p:val>
                                            <p:strVal val="ppt_w+.3"/>
                                          </p:val>
                                        </p:tav>
                                      </p:tavLst>
                                    </p:anim>
                                    <p:anim calcmode="lin" valueType="num">
                                      <p:cBhvr>
                                        <p:cTn id="256" dur="1000"/>
                                        <p:tgtEl>
                                          <p:spTgt spid="21"/>
                                        </p:tgtEl>
                                        <p:attrNameLst>
                                          <p:attrName>ppt_h</p:attrName>
                                        </p:attrNameLst>
                                      </p:cBhvr>
                                      <p:tavLst>
                                        <p:tav tm="0">
                                          <p:val>
                                            <p:strVal val="ppt_h"/>
                                          </p:val>
                                        </p:tav>
                                        <p:tav tm="100000">
                                          <p:val>
                                            <p:strVal val="ppt_h"/>
                                          </p:val>
                                        </p:tav>
                                      </p:tavLst>
                                    </p:anim>
                                    <p:animEffect transition="out" filter="fade">
                                      <p:cBhvr>
                                        <p:cTn id="257" dur="1000"/>
                                        <p:tgtEl>
                                          <p:spTgt spid="21"/>
                                        </p:tgtEl>
                                      </p:cBhvr>
                                    </p:animEffect>
                                    <p:set>
                                      <p:cBhvr>
                                        <p:cTn id="258" dur="1" fill="hold">
                                          <p:stCondLst>
                                            <p:cond delay="999"/>
                                          </p:stCondLst>
                                        </p:cTn>
                                        <p:tgtEl>
                                          <p:spTgt spid="21"/>
                                        </p:tgtEl>
                                        <p:attrNameLst>
                                          <p:attrName>style.visibility</p:attrName>
                                        </p:attrNameLst>
                                      </p:cBhvr>
                                      <p:to>
                                        <p:strVal val="hidden"/>
                                      </p:to>
                                    </p:set>
                                  </p:childTnLst>
                                  <p:subTnLst>
                                    <p:audio>
                                      <p:cMediaNode vol="100000">
                                        <p:cTn display="0" masterRel="sameClick">
                                          <p:stCondLst>
                                            <p:cond evt="begin" delay="0">
                                              <p:tn val="254"/>
                                            </p:cond>
                                          </p:stCondLst>
                                          <p:endCondLst>
                                            <p:cond evt="onStopAudio" delay="0">
                                              <p:tgtEl>
                                                <p:sldTgt/>
                                              </p:tgtEl>
                                            </p:cond>
                                          </p:endCondLst>
                                        </p:cTn>
                                        <p:tgtEl>
                                          <p:sndTgt r:embed="rId5" name="click.wav"/>
                                        </p:tgtEl>
                                      </p:cMediaNode>
                                    </p:audio>
                                  </p:subTnLst>
                                </p:cTn>
                              </p:par>
                            </p:childTnLst>
                          </p:cTn>
                        </p:par>
                        <p:par>
                          <p:cTn id="259" fill="hold">
                            <p:stCondLst>
                              <p:cond delay="183000"/>
                            </p:stCondLst>
                            <p:childTnLst>
                              <p:par>
                                <p:cTn id="260" presetID="50" presetClass="exit" presetSubtype="0" accel="100000" fill="hold" grpId="0" nodeType="afterEffect">
                                  <p:stCondLst>
                                    <p:cond delay="0"/>
                                  </p:stCondLst>
                                  <p:childTnLst>
                                    <p:anim calcmode="lin" valueType="num">
                                      <p:cBhvr>
                                        <p:cTn id="261" dur="1000"/>
                                        <p:tgtEl>
                                          <p:spTgt spid="20"/>
                                        </p:tgtEl>
                                        <p:attrNameLst>
                                          <p:attrName>ppt_w</p:attrName>
                                        </p:attrNameLst>
                                      </p:cBhvr>
                                      <p:tavLst>
                                        <p:tav tm="0">
                                          <p:val>
                                            <p:strVal val="ppt_w"/>
                                          </p:val>
                                        </p:tav>
                                        <p:tav tm="100000">
                                          <p:val>
                                            <p:strVal val="ppt_w+.3"/>
                                          </p:val>
                                        </p:tav>
                                      </p:tavLst>
                                    </p:anim>
                                    <p:anim calcmode="lin" valueType="num">
                                      <p:cBhvr>
                                        <p:cTn id="262" dur="1000"/>
                                        <p:tgtEl>
                                          <p:spTgt spid="20"/>
                                        </p:tgtEl>
                                        <p:attrNameLst>
                                          <p:attrName>ppt_h</p:attrName>
                                        </p:attrNameLst>
                                      </p:cBhvr>
                                      <p:tavLst>
                                        <p:tav tm="0">
                                          <p:val>
                                            <p:strVal val="ppt_h"/>
                                          </p:val>
                                        </p:tav>
                                        <p:tav tm="100000">
                                          <p:val>
                                            <p:strVal val="ppt_h"/>
                                          </p:val>
                                        </p:tav>
                                      </p:tavLst>
                                    </p:anim>
                                    <p:animEffect transition="out" filter="fade">
                                      <p:cBhvr>
                                        <p:cTn id="263" dur="1000"/>
                                        <p:tgtEl>
                                          <p:spTgt spid="20"/>
                                        </p:tgtEl>
                                      </p:cBhvr>
                                    </p:animEffect>
                                    <p:set>
                                      <p:cBhvr>
                                        <p:cTn id="264" dur="1" fill="hold">
                                          <p:stCondLst>
                                            <p:cond delay="999"/>
                                          </p:stCondLst>
                                        </p:cTn>
                                        <p:tgtEl>
                                          <p:spTgt spid="20"/>
                                        </p:tgtEl>
                                        <p:attrNameLst>
                                          <p:attrName>style.visibility</p:attrName>
                                        </p:attrNameLst>
                                      </p:cBhvr>
                                      <p:to>
                                        <p:strVal val="hidden"/>
                                      </p:to>
                                    </p:set>
                                  </p:childTnLst>
                                  <p:subTnLst>
                                    <p:audio>
                                      <p:cMediaNode vol="100000">
                                        <p:cTn display="0" masterRel="sameClick">
                                          <p:stCondLst>
                                            <p:cond evt="begin" delay="0">
                                              <p:tn val="260"/>
                                            </p:cond>
                                          </p:stCondLst>
                                          <p:endCondLst>
                                            <p:cond evt="onStopAudio" delay="0">
                                              <p:tgtEl>
                                                <p:sldTgt/>
                                              </p:tgtEl>
                                            </p:cond>
                                          </p:endCondLst>
                                        </p:cTn>
                                        <p:tgtEl>
                                          <p:sndTgt r:embed="rId5" name="click.wav"/>
                                        </p:tgtEl>
                                      </p:cMediaNode>
                                    </p:audio>
                                  </p:subTnLst>
                                </p:cTn>
                              </p:par>
                            </p:childTnLst>
                          </p:cTn>
                        </p:par>
                        <p:par>
                          <p:cTn id="265" fill="hold">
                            <p:stCondLst>
                              <p:cond delay="184000"/>
                            </p:stCondLst>
                            <p:childTnLst>
                              <p:par>
                                <p:cTn id="266" presetID="50" presetClass="exit" presetSubtype="0" accel="100000" fill="hold" grpId="0" nodeType="afterEffect">
                                  <p:stCondLst>
                                    <p:cond delay="0"/>
                                  </p:stCondLst>
                                  <p:childTnLst>
                                    <p:anim calcmode="lin" valueType="num">
                                      <p:cBhvr>
                                        <p:cTn id="267" dur="1000"/>
                                        <p:tgtEl>
                                          <p:spTgt spid="19"/>
                                        </p:tgtEl>
                                        <p:attrNameLst>
                                          <p:attrName>ppt_w</p:attrName>
                                        </p:attrNameLst>
                                      </p:cBhvr>
                                      <p:tavLst>
                                        <p:tav tm="0">
                                          <p:val>
                                            <p:strVal val="ppt_w"/>
                                          </p:val>
                                        </p:tav>
                                        <p:tav tm="100000">
                                          <p:val>
                                            <p:strVal val="ppt_w+.3"/>
                                          </p:val>
                                        </p:tav>
                                      </p:tavLst>
                                    </p:anim>
                                    <p:anim calcmode="lin" valueType="num">
                                      <p:cBhvr>
                                        <p:cTn id="268" dur="1000"/>
                                        <p:tgtEl>
                                          <p:spTgt spid="19"/>
                                        </p:tgtEl>
                                        <p:attrNameLst>
                                          <p:attrName>ppt_h</p:attrName>
                                        </p:attrNameLst>
                                      </p:cBhvr>
                                      <p:tavLst>
                                        <p:tav tm="0">
                                          <p:val>
                                            <p:strVal val="ppt_h"/>
                                          </p:val>
                                        </p:tav>
                                        <p:tav tm="100000">
                                          <p:val>
                                            <p:strVal val="ppt_h"/>
                                          </p:val>
                                        </p:tav>
                                      </p:tavLst>
                                    </p:anim>
                                    <p:animEffect transition="out" filter="fade">
                                      <p:cBhvr>
                                        <p:cTn id="269" dur="1000"/>
                                        <p:tgtEl>
                                          <p:spTgt spid="19"/>
                                        </p:tgtEl>
                                      </p:cBhvr>
                                    </p:animEffect>
                                    <p:set>
                                      <p:cBhvr>
                                        <p:cTn id="270" dur="1" fill="hold">
                                          <p:stCondLst>
                                            <p:cond delay="999"/>
                                          </p:stCondLst>
                                        </p:cTn>
                                        <p:tgtEl>
                                          <p:spTgt spid="19"/>
                                        </p:tgtEl>
                                        <p:attrNameLst>
                                          <p:attrName>style.visibility</p:attrName>
                                        </p:attrNameLst>
                                      </p:cBhvr>
                                      <p:to>
                                        <p:strVal val="hidden"/>
                                      </p:to>
                                    </p:set>
                                  </p:childTnLst>
                                  <p:subTnLst>
                                    <p:audio>
                                      <p:cMediaNode vol="100000">
                                        <p:cTn display="0" masterRel="sameClick">
                                          <p:stCondLst>
                                            <p:cond evt="begin" delay="0">
                                              <p:tn val="266"/>
                                            </p:cond>
                                          </p:stCondLst>
                                          <p:endCondLst>
                                            <p:cond evt="onStopAudio" delay="0">
                                              <p:tgtEl>
                                                <p:sldTgt/>
                                              </p:tgtEl>
                                            </p:cond>
                                          </p:endCondLst>
                                        </p:cTn>
                                        <p:tgtEl>
                                          <p:sndTgt r:embed="rId5" name="click.wav"/>
                                        </p:tgtEl>
                                      </p:cMediaNode>
                                    </p:audio>
                                  </p:subTnLst>
                                </p:cTn>
                              </p:par>
                            </p:childTnLst>
                          </p:cTn>
                        </p:par>
                        <p:par>
                          <p:cTn id="271" fill="hold">
                            <p:stCondLst>
                              <p:cond delay="185000"/>
                            </p:stCondLst>
                            <p:childTnLst>
                              <p:par>
                                <p:cTn id="272" presetID="50" presetClass="exit" presetSubtype="0" accel="100000" fill="hold" grpId="0" nodeType="afterEffect">
                                  <p:stCondLst>
                                    <p:cond delay="0"/>
                                  </p:stCondLst>
                                  <p:childTnLst>
                                    <p:anim calcmode="lin" valueType="num">
                                      <p:cBhvr>
                                        <p:cTn id="273" dur="1000"/>
                                        <p:tgtEl>
                                          <p:spTgt spid="18"/>
                                        </p:tgtEl>
                                        <p:attrNameLst>
                                          <p:attrName>ppt_w</p:attrName>
                                        </p:attrNameLst>
                                      </p:cBhvr>
                                      <p:tavLst>
                                        <p:tav tm="0">
                                          <p:val>
                                            <p:strVal val="ppt_w"/>
                                          </p:val>
                                        </p:tav>
                                        <p:tav tm="100000">
                                          <p:val>
                                            <p:strVal val="ppt_w+.3"/>
                                          </p:val>
                                        </p:tav>
                                      </p:tavLst>
                                    </p:anim>
                                    <p:anim calcmode="lin" valueType="num">
                                      <p:cBhvr>
                                        <p:cTn id="274" dur="1000"/>
                                        <p:tgtEl>
                                          <p:spTgt spid="18"/>
                                        </p:tgtEl>
                                        <p:attrNameLst>
                                          <p:attrName>ppt_h</p:attrName>
                                        </p:attrNameLst>
                                      </p:cBhvr>
                                      <p:tavLst>
                                        <p:tav tm="0">
                                          <p:val>
                                            <p:strVal val="ppt_h"/>
                                          </p:val>
                                        </p:tav>
                                        <p:tav tm="100000">
                                          <p:val>
                                            <p:strVal val="ppt_h"/>
                                          </p:val>
                                        </p:tav>
                                      </p:tavLst>
                                    </p:anim>
                                    <p:animEffect transition="out" filter="fade">
                                      <p:cBhvr>
                                        <p:cTn id="275" dur="1000"/>
                                        <p:tgtEl>
                                          <p:spTgt spid="18"/>
                                        </p:tgtEl>
                                      </p:cBhvr>
                                    </p:animEffect>
                                    <p:set>
                                      <p:cBhvr>
                                        <p:cTn id="276" dur="1" fill="hold">
                                          <p:stCondLst>
                                            <p:cond delay="999"/>
                                          </p:stCondLst>
                                        </p:cTn>
                                        <p:tgtEl>
                                          <p:spTgt spid="18"/>
                                        </p:tgtEl>
                                        <p:attrNameLst>
                                          <p:attrName>style.visibility</p:attrName>
                                        </p:attrNameLst>
                                      </p:cBhvr>
                                      <p:to>
                                        <p:strVal val="hidden"/>
                                      </p:to>
                                    </p:set>
                                  </p:childTnLst>
                                  <p:subTnLst>
                                    <p:audio>
                                      <p:cMediaNode vol="100000">
                                        <p:cTn display="0" masterRel="sameClick">
                                          <p:stCondLst>
                                            <p:cond evt="begin" delay="0">
                                              <p:tn val="272"/>
                                            </p:cond>
                                          </p:stCondLst>
                                          <p:endCondLst>
                                            <p:cond evt="onStopAudio" delay="0">
                                              <p:tgtEl>
                                                <p:sldTgt/>
                                              </p:tgtEl>
                                            </p:cond>
                                          </p:endCondLst>
                                        </p:cTn>
                                        <p:tgtEl>
                                          <p:sndTgt r:embed="rId5" name="click.wav"/>
                                        </p:tgtEl>
                                      </p:cMediaNode>
                                    </p:audio>
                                  </p:subTnLst>
                                </p:cTn>
                              </p:par>
                            </p:childTnLst>
                          </p:cTn>
                        </p:par>
                        <p:par>
                          <p:cTn id="277" fill="hold">
                            <p:stCondLst>
                              <p:cond delay="186000"/>
                            </p:stCondLst>
                            <p:childTnLst>
                              <p:par>
                                <p:cTn id="278" presetID="50" presetClass="exit" presetSubtype="0" accel="100000" fill="hold" grpId="0" nodeType="afterEffect">
                                  <p:stCondLst>
                                    <p:cond delay="0"/>
                                  </p:stCondLst>
                                  <p:childTnLst>
                                    <p:anim calcmode="lin" valueType="num">
                                      <p:cBhvr>
                                        <p:cTn id="279" dur="1000"/>
                                        <p:tgtEl>
                                          <p:spTgt spid="17"/>
                                        </p:tgtEl>
                                        <p:attrNameLst>
                                          <p:attrName>ppt_w</p:attrName>
                                        </p:attrNameLst>
                                      </p:cBhvr>
                                      <p:tavLst>
                                        <p:tav tm="0">
                                          <p:val>
                                            <p:strVal val="ppt_w"/>
                                          </p:val>
                                        </p:tav>
                                        <p:tav tm="100000">
                                          <p:val>
                                            <p:strVal val="ppt_w+.3"/>
                                          </p:val>
                                        </p:tav>
                                      </p:tavLst>
                                    </p:anim>
                                    <p:anim calcmode="lin" valueType="num">
                                      <p:cBhvr>
                                        <p:cTn id="280" dur="1000"/>
                                        <p:tgtEl>
                                          <p:spTgt spid="17"/>
                                        </p:tgtEl>
                                        <p:attrNameLst>
                                          <p:attrName>ppt_h</p:attrName>
                                        </p:attrNameLst>
                                      </p:cBhvr>
                                      <p:tavLst>
                                        <p:tav tm="0">
                                          <p:val>
                                            <p:strVal val="ppt_h"/>
                                          </p:val>
                                        </p:tav>
                                        <p:tav tm="100000">
                                          <p:val>
                                            <p:strVal val="ppt_h"/>
                                          </p:val>
                                        </p:tav>
                                      </p:tavLst>
                                    </p:anim>
                                    <p:animEffect transition="out" filter="fade">
                                      <p:cBhvr>
                                        <p:cTn id="281" dur="1000"/>
                                        <p:tgtEl>
                                          <p:spTgt spid="17"/>
                                        </p:tgtEl>
                                      </p:cBhvr>
                                    </p:animEffect>
                                    <p:set>
                                      <p:cBhvr>
                                        <p:cTn id="282" dur="1" fill="hold">
                                          <p:stCondLst>
                                            <p:cond delay="999"/>
                                          </p:stCondLst>
                                        </p:cTn>
                                        <p:tgtEl>
                                          <p:spTgt spid="17"/>
                                        </p:tgtEl>
                                        <p:attrNameLst>
                                          <p:attrName>style.visibility</p:attrName>
                                        </p:attrNameLst>
                                      </p:cBhvr>
                                      <p:to>
                                        <p:strVal val="hidden"/>
                                      </p:to>
                                    </p:set>
                                  </p:childTnLst>
                                  <p:subTnLst>
                                    <p:audio>
                                      <p:cMediaNode vol="100000">
                                        <p:cTn display="0" masterRel="sameClick">
                                          <p:stCondLst>
                                            <p:cond evt="begin" delay="0">
                                              <p:tn val="278"/>
                                            </p:cond>
                                          </p:stCondLst>
                                          <p:endCondLst>
                                            <p:cond evt="onStopAudio" delay="0">
                                              <p:tgtEl>
                                                <p:sldTgt/>
                                              </p:tgtEl>
                                            </p:cond>
                                          </p:endCondLst>
                                        </p:cTn>
                                        <p:tgtEl>
                                          <p:sndTgt r:embed="rId5" name="click.wav"/>
                                        </p:tgtEl>
                                      </p:cMediaNode>
                                    </p:audio>
                                  </p:subTnLst>
                                </p:cTn>
                              </p:par>
                            </p:childTnLst>
                          </p:cTn>
                        </p:par>
                        <p:par>
                          <p:cTn id="283" fill="hold">
                            <p:stCondLst>
                              <p:cond delay="187000"/>
                            </p:stCondLst>
                            <p:childTnLst>
                              <p:par>
                                <p:cTn id="284" presetID="50" presetClass="exit" presetSubtype="0" accel="100000" fill="hold" grpId="0" nodeType="afterEffect">
                                  <p:stCondLst>
                                    <p:cond delay="0"/>
                                  </p:stCondLst>
                                  <p:childTnLst>
                                    <p:anim calcmode="lin" valueType="num">
                                      <p:cBhvr>
                                        <p:cTn id="285" dur="1000"/>
                                        <p:tgtEl>
                                          <p:spTgt spid="16"/>
                                        </p:tgtEl>
                                        <p:attrNameLst>
                                          <p:attrName>ppt_w</p:attrName>
                                        </p:attrNameLst>
                                      </p:cBhvr>
                                      <p:tavLst>
                                        <p:tav tm="0">
                                          <p:val>
                                            <p:strVal val="ppt_w"/>
                                          </p:val>
                                        </p:tav>
                                        <p:tav tm="100000">
                                          <p:val>
                                            <p:strVal val="ppt_w+.3"/>
                                          </p:val>
                                        </p:tav>
                                      </p:tavLst>
                                    </p:anim>
                                    <p:anim calcmode="lin" valueType="num">
                                      <p:cBhvr>
                                        <p:cTn id="286" dur="1000"/>
                                        <p:tgtEl>
                                          <p:spTgt spid="16"/>
                                        </p:tgtEl>
                                        <p:attrNameLst>
                                          <p:attrName>ppt_h</p:attrName>
                                        </p:attrNameLst>
                                      </p:cBhvr>
                                      <p:tavLst>
                                        <p:tav tm="0">
                                          <p:val>
                                            <p:strVal val="ppt_h"/>
                                          </p:val>
                                        </p:tav>
                                        <p:tav tm="100000">
                                          <p:val>
                                            <p:strVal val="ppt_h"/>
                                          </p:val>
                                        </p:tav>
                                      </p:tavLst>
                                    </p:anim>
                                    <p:animEffect transition="out" filter="fade">
                                      <p:cBhvr>
                                        <p:cTn id="287" dur="1000"/>
                                        <p:tgtEl>
                                          <p:spTgt spid="16"/>
                                        </p:tgtEl>
                                      </p:cBhvr>
                                    </p:animEffect>
                                    <p:set>
                                      <p:cBhvr>
                                        <p:cTn id="288" dur="1" fill="hold">
                                          <p:stCondLst>
                                            <p:cond delay="999"/>
                                          </p:stCondLst>
                                        </p:cTn>
                                        <p:tgtEl>
                                          <p:spTgt spid="16"/>
                                        </p:tgtEl>
                                        <p:attrNameLst>
                                          <p:attrName>style.visibility</p:attrName>
                                        </p:attrNameLst>
                                      </p:cBhvr>
                                      <p:to>
                                        <p:strVal val="hidden"/>
                                      </p:to>
                                    </p:set>
                                  </p:childTnLst>
                                  <p:subTnLst>
                                    <p:audio>
                                      <p:cMediaNode vol="100000">
                                        <p:cTn display="0" masterRel="sameClick">
                                          <p:stCondLst>
                                            <p:cond evt="begin" delay="0">
                                              <p:tn val="284"/>
                                            </p:cond>
                                          </p:stCondLst>
                                          <p:endCondLst>
                                            <p:cond evt="onStopAudio" delay="0">
                                              <p:tgtEl>
                                                <p:sldTgt/>
                                              </p:tgtEl>
                                            </p:cond>
                                          </p:endCondLst>
                                        </p:cTn>
                                        <p:tgtEl>
                                          <p:sndTgt r:embed="rId5" name="click.wav"/>
                                        </p:tgtEl>
                                      </p:cMediaNode>
                                    </p:audio>
                                  </p:subTnLst>
                                </p:cTn>
                              </p:par>
                            </p:childTnLst>
                          </p:cTn>
                        </p:par>
                        <p:par>
                          <p:cTn id="289" fill="hold">
                            <p:stCondLst>
                              <p:cond delay="188000"/>
                            </p:stCondLst>
                            <p:childTnLst>
                              <p:par>
                                <p:cTn id="290" presetID="50" presetClass="exit" presetSubtype="0" accel="100000" fill="hold" grpId="0" nodeType="afterEffect">
                                  <p:stCondLst>
                                    <p:cond delay="0"/>
                                  </p:stCondLst>
                                  <p:childTnLst>
                                    <p:anim calcmode="lin" valueType="num">
                                      <p:cBhvr>
                                        <p:cTn id="291" dur="1000"/>
                                        <p:tgtEl>
                                          <p:spTgt spid="15"/>
                                        </p:tgtEl>
                                        <p:attrNameLst>
                                          <p:attrName>ppt_w</p:attrName>
                                        </p:attrNameLst>
                                      </p:cBhvr>
                                      <p:tavLst>
                                        <p:tav tm="0">
                                          <p:val>
                                            <p:strVal val="ppt_w"/>
                                          </p:val>
                                        </p:tav>
                                        <p:tav tm="100000">
                                          <p:val>
                                            <p:strVal val="ppt_w+.3"/>
                                          </p:val>
                                        </p:tav>
                                      </p:tavLst>
                                    </p:anim>
                                    <p:anim calcmode="lin" valueType="num">
                                      <p:cBhvr>
                                        <p:cTn id="292" dur="1000"/>
                                        <p:tgtEl>
                                          <p:spTgt spid="15"/>
                                        </p:tgtEl>
                                        <p:attrNameLst>
                                          <p:attrName>ppt_h</p:attrName>
                                        </p:attrNameLst>
                                      </p:cBhvr>
                                      <p:tavLst>
                                        <p:tav tm="0">
                                          <p:val>
                                            <p:strVal val="ppt_h"/>
                                          </p:val>
                                        </p:tav>
                                        <p:tav tm="100000">
                                          <p:val>
                                            <p:strVal val="ppt_h"/>
                                          </p:val>
                                        </p:tav>
                                      </p:tavLst>
                                    </p:anim>
                                    <p:animEffect transition="out" filter="fade">
                                      <p:cBhvr>
                                        <p:cTn id="293" dur="1000"/>
                                        <p:tgtEl>
                                          <p:spTgt spid="15"/>
                                        </p:tgtEl>
                                      </p:cBhvr>
                                    </p:animEffect>
                                    <p:set>
                                      <p:cBhvr>
                                        <p:cTn id="294" dur="1" fill="hold">
                                          <p:stCondLst>
                                            <p:cond delay="999"/>
                                          </p:stCondLst>
                                        </p:cTn>
                                        <p:tgtEl>
                                          <p:spTgt spid="15"/>
                                        </p:tgtEl>
                                        <p:attrNameLst>
                                          <p:attrName>style.visibility</p:attrName>
                                        </p:attrNameLst>
                                      </p:cBhvr>
                                      <p:to>
                                        <p:strVal val="hidden"/>
                                      </p:to>
                                    </p:set>
                                  </p:childTnLst>
                                  <p:subTnLst>
                                    <p:audio>
                                      <p:cMediaNode vol="100000">
                                        <p:cTn display="0" masterRel="sameClick">
                                          <p:stCondLst>
                                            <p:cond evt="begin" delay="0">
                                              <p:tn val="290"/>
                                            </p:cond>
                                          </p:stCondLst>
                                          <p:endCondLst>
                                            <p:cond evt="onStopAudio" delay="0">
                                              <p:tgtEl>
                                                <p:sldTgt/>
                                              </p:tgtEl>
                                            </p:cond>
                                          </p:endCondLst>
                                        </p:cTn>
                                        <p:tgtEl>
                                          <p:sndTgt r:embed="rId5" name="click.wav"/>
                                        </p:tgtEl>
                                      </p:cMediaNode>
                                    </p:audio>
                                  </p:subTnLst>
                                </p:cTn>
                              </p:par>
                            </p:childTnLst>
                          </p:cTn>
                        </p:par>
                        <p:par>
                          <p:cTn id="295" fill="hold">
                            <p:stCondLst>
                              <p:cond delay="189000"/>
                            </p:stCondLst>
                            <p:childTnLst>
                              <p:par>
                                <p:cTn id="296" presetID="50" presetClass="exit" presetSubtype="0" accel="100000" fill="hold" grpId="0" nodeType="afterEffect">
                                  <p:stCondLst>
                                    <p:cond delay="0"/>
                                  </p:stCondLst>
                                  <p:childTnLst>
                                    <p:anim calcmode="lin" valueType="num">
                                      <p:cBhvr>
                                        <p:cTn id="297" dur="1000"/>
                                        <p:tgtEl>
                                          <p:spTgt spid="14"/>
                                        </p:tgtEl>
                                        <p:attrNameLst>
                                          <p:attrName>ppt_w</p:attrName>
                                        </p:attrNameLst>
                                      </p:cBhvr>
                                      <p:tavLst>
                                        <p:tav tm="0">
                                          <p:val>
                                            <p:strVal val="ppt_w"/>
                                          </p:val>
                                        </p:tav>
                                        <p:tav tm="100000">
                                          <p:val>
                                            <p:strVal val="ppt_w+.3"/>
                                          </p:val>
                                        </p:tav>
                                      </p:tavLst>
                                    </p:anim>
                                    <p:anim calcmode="lin" valueType="num">
                                      <p:cBhvr>
                                        <p:cTn id="298" dur="1000"/>
                                        <p:tgtEl>
                                          <p:spTgt spid="14"/>
                                        </p:tgtEl>
                                        <p:attrNameLst>
                                          <p:attrName>ppt_h</p:attrName>
                                        </p:attrNameLst>
                                      </p:cBhvr>
                                      <p:tavLst>
                                        <p:tav tm="0">
                                          <p:val>
                                            <p:strVal val="ppt_h"/>
                                          </p:val>
                                        </p:tav>
                                        <p:tav tm="100000">
                                          <p:val>
                                            <p:strVal val="ppt_h"/>
                                          </p:val>
                                        </p:tav>
                                      </p:tavLst>
                                    </p:anim>
                                    <p:animEffect transition="out" filter="fade">
                                      <p:cBhvr>
                                        <p:cTn id="299" dur="1000"/>
                                        <p:tgtEl>
                                          <p:spTgt spid="14"/>
                                        </p:tgtEl>
                                      </p:cBhvr>
                                    </p:animEffect>
                                    <p:set>
                                      <p:cBhvr>
                                        <p:cTn id="300" dur="1" fill="hold">
                                          <p:stCondLst>
                                            <p:cond delay="999"/>
                                          </p:stCondLst>
                                        </p:cTn>
                                        <p:tgtEl>
                                          <p:spTgt spid="14"/>
                                        </p:tgtEl>
                                        <p:attrNameLst>
                                          <p:attrName>style.visibility</p:attrName>
                                        </p:attrNameLst>
                                      </p:cBhvr>
                                      <p:to>
                                        <p:strVal val="hidden"/>
                                      </p:to>
                                    </p:set>
                                  </p:childTnLst>
                                  <p:subTnLst>
                                    <p:audio>
                                      <p:cMediaNode vol="100000">
                                        <p:cTn display="0" masterRel="sameClick">
                                          <p:stCondLst>
                                            <p:cond evt="begin" delay="0">
                                              <p:tn val="296"/>
                                            </p:cond>
                                          </p:stCondLst>
                                          <p:endCondLst>
                                            <p:cond evt="onStopAudio" delay="0">
                                              <p:tgtEl>
                                                <p:sldTgt/>
                                              </p:tgtEl>
                                            </p:cond>
                                          </p:endCondLst>
                                        </p:cTn>
                                        <p:tgtEl>
                                          <p:sndTgt r:embed="rId5" name="click.wav"/>
                                        </p:tgtEl>
                                      </p:cMediaNode>
                                    </p:audio>
                                  </p:subTnLst>
                                </p:cTn>
                              </p:par>
                            </p:childTnLst>
                          </p:cTn>
                        </p:par>
                        <p:par>
                          <p:cTn id="301" fill="hold">
                            <p:stCondLst>
                              <p:cond delay="190000"/>
                            </p:stCondLst>
                            <p:childTnLst>
                              <p:par>
                                <p:cTn id="302" presetID="50" presetClass="exit" presetSubtype="0" accel="100000" fill="hold" grpId="0" nodeType="afterEffect">
                                  <p:stCondLst>
                                    <p:cond delay="0"/>
                                  </p:stCondLst>
                                  <p:childTnLst>
                                    <p:anim calcmode="lin" valueType="num">
                                      <p:cBhvr>
                                        <p:cTn id="303" dur="1000"/>
                                        <p:tgtEl>
                                          <p:spTgt spid="13"/>
                                        </p:tgtEl>
                                        <p:attrNameLst>
                                          <p:attrName>ppt_w</p:attrName>
                                        </p:attrNameLst>
                                      </p:cBhvr>
                                      <p:tavLst>
                                        <p:tav tm="0">
                                          <p:val>
                                            <p:strVal val="ppt_w"/>
                                          </p:val>
                                        </p:tav>
                                        <p:tav tm="100000">
                                          <p:val>
                                            <p:strVal val="ppt_w+.3"/>
                                          </p:val>
                                        </p:tav>
                                      </p:tavLst>
                                    </p:anim>
                                    <p:anim calcmode="lin" valueType="num">
                                      <p:cBhvr>
                                        <p:cTn id="304" dur="1000"/>
                                        <p:tgtEl>
                                          <p:spTgt spid="13"/>
                                        </p:tgtEl>
                                        <p:attrNameLst>
                                          <p:attrName>ppt_h</p:attrName>
                                        </p:attrNameLst>
                                      </p:cBhvr>
                                      <p:tavLst>
                                        <p:tav tm="0">
                                          <p:val>
                                            <p:strVal val="ppt_h"/>
                                          </p:val>
                                        </p:tav>
                                        <p:tav tm="100000">
                                          <p:val>
                                            <p:strVal val="ppt_h"/>
                                          </p:val>
                                        </p:tav>
                                      </p:tavLst>
                                    </p:anim>
                                    <p:animEffect transition="out" filter="fade">
                                      <p:cBhvr>
                                        <p:cTn id="305" dur="1000"/>
                                        <p:tgtEl>
                                          <p:spTgt spid="13"/>
                                        </p:tgtEl>
                                      </p:cBhvr>
                                    </p:animEffect>
                                    <p:set>
                                      <p:cBhvr>
                                        <p:cTn id="306" dur="1" fill="hold">
                                          <p:stCondLst>
                                            <p:cond delay="999"/>
                                          </p:stCondLst>
                                        </p:cTn>
                                        <p:tgtEl>
                                          <p:spTgt spid="13"/>
                                        </p:tgtEl>
                                        <p:attrNameLst>
                                          <p:attrName>style.visibility</p:attrName>
                                        </p:attrNameLst>
                                      </p:cBhvr>
                                      <p:to>
                                        <p:strVal val="hidden"/>
                                      </p:to>
                                    </p:set>
                                  </p:childTnLst>
                                  <p:subTnLst>
                                    <p:audio>
                                      <p:cMediaNode vol="100000">
                                        <p:cTn display="0" masterRel="sameClick">
                                          <p:stCondLst>
                                            <p:cond evt="begin" delay="0">
                                              <p:tn val="302"/>
                                            </p:cond>
                                          </p:stCondLst>
                                          <p:endCondLst>
                                            <p:cond evt="onStopAudio" delay="0">
                                              <p:tgtEl>
                                                <p:sldTgt/>
                                              </p:tgtEl>
                                            </p:cond>
                                          </p:endCondLst>
                                        </p:cTn>
                                        <p:tgtEl>
                                          <p:sndTgt r:embed="rId5" name="click.wav"/>
                                        </p:tgtEl>
                                      </p:cMediaNode>
                                    </p:audio>
                                  </p:subTnLst>
                                </p:cTn>
                              </p:par>
                            </p:childTnLst>
                          </p:cTn>
                        </p:par>
                        <p:par>
                          <p:cTn id="307" fill="hold">
                            <p:stCondLst>
                              <p:cond delay="191000"/>
                            </p:stCondLst>
                            <p:childTnLst>
                              <p:par>
                                <p:cTn id="308" presetID="50" presetClass="exit" presetSubtype="0" accel="100000" fill="hold" grpId="0" nodeType="afterEffect">
                                  <p:stCondLst>
                                    <p:cond delay="0"/>
                                  </p:stCondLst>
                                  <p:childTnLst>
                                    <p:anim calcmode="lin" valueType="num">
                                      <p:cBhvr>
                                        <p:cTn id="309" dur="1000"/>
                                        <p:tgtEl>
                                          <p:spTgt spid="12"/>
                                        </p:tgtEl>
                                        <p:attrNameLst>
                                          <p:attrName>ppt_w</p:attrName>
                                        </p:attrNameLst>
                                      </p:cBhvr>
                                      <p:tavLst>
                                        <p:tav tm="0">
                                          <p:val>
                                            <p:strVal val="ppt_w"/>
                                          </p:val>
                                        </p:tav>
                                        <p:tav tm="100000">
                                          <p:val>
                                            <p:strVal val="ppt_w+.3"/>
                                          </p:val>
                                        </p:tav>
                                      </p:tavLst>
                                    </p:anim>
                                    <p:anim calcmode="lin" valueType="num">
                                      <p:cBhvr>
                                        <p:cTn id="310" dur="1000"/>
                                        <p:tgtEl>
                                          <p:spTgt spid="12"/>
                                        </p:tgtEl>
                                        <p:attrNameLst>
                                          <p:attrName>ppt_h</p:attrName>
                                        </p:attrNameLst>
                                      </p:cBhvr>
                                      <p:tavLst>
                                        <p:tav tm="0">
                                          <p:val>
                                            <p:strVal val="ppt_h"/>
                                          </p:val>
                                        </p:tav>
                                        <p:tav tm="100000">
                                          <p:val>
                                            <p:strVal val="ppt_h"/>
                                          </p:val>
                                        </p:tav>
                                      </p:tavLst>
                                    </p:anim>
                                    <p:animEffect transition="out" filter="fade">
                                      <p:cBhvr>
                                        <p:cTn id="311" dur="1000"/>
                                        <p:tgtEl>
                                          <p:spTgt spid="12"/>
                                        </p:tgtEl>
                                      </p:cBhvr>
                                    </p:animEffect>
                                    <p:set>
                                      <p:cBhvr>
                                        <p:cTn id="312" dur="1" fill="hold">
                                          <p:stCondLst>
                                            <p:cond delay="999"/>
                                          </p:stCondLst>
                                        </p:cTn>
                                        <p:tgtEl>
                                          <p:spTgt spid="12"/>
                                        </p:tgtEl>
                                        <p:attrNameLst>
                                          <p:attrName>style.visibility</p:attrName>
                                        </p:attrNameLst>
                                      </p:cBhvr>
                                      <p:to>
                                        <p:strVal val="hidden"/>
                                      </p:to>
                                    </p:set>
                                  </p:childTnLst>
                                  <p:subTnLst>
                                    <p:audio>
                                      <p:cMediaNode vol="100000">
                                        <p:cTn display="0" masterRel="sameClick">
                                          <p:stCondLst>
                                            <p:cond evt="begin" delay="0">
                                              <p:tn val="308"/>
                                            </p:cond>
                                          </p:stCondLst>
                                          <p:endCondLst>
                                            <p:cond evt="onStopAudio" delay="0">
                                              <p:tgtEl>
                                                <p:sldTgt/>
                                              </p:tgtEl>
                                            </p:cond>
                                          </p:endCondLst>
                                        </p:cTn>
                                        <p:tgtEl>
                                          <p:sndTgt r:embed="rId5" name="click.wav"/>
                                        </p:tgtEl>
                                      </p:cMediaNode>
                                    </p:audio>
                                  </p:subTnLst>
                                </p:cTn>
                              </p:par>
                            </p:childTnLst>
                          </p:cTn>
                        </p:par>
                        <p:par>
                          <p:cTn id="313" fill="hold">
                            <p:stCondLst>
                              <p:cond delay="192000"/>
                            </p:stCondLst>
                            <p:childTnLst>
                              <p:par>
                                <p:cTn id="314" presetID="50" presetClass="entr" presetSubtype="0" repeatCount="2000" decel="100000" fill="hold" nodeType="afterEffect">
                                  <p:stCondLst>
                                    <p:cond delay="0"/>
                                  </p:stCondLst>
                                  <p:childTnLst>
                                    <p:set>
                                      <p:cBhvr>
                                        <p:cTn id="315" dur="1" fill="hold">
                                          <p:stCondLst>
                                            <p:cond delay="0"/>
                                          </p:stCondLst>
                                        </p:cTn>
                                        <p:tgtEl>
                                          <p:spTgt spid="34"/>
                                        </p:tgtEl>
                                        <p:attrNameLst>
                                          <p:attrName>style.visibility</p:attrName>
                                        </p:attrNameLst>
                                      </p:cBhvr>
                                      <p:to>
                                        <p:strVal val="visible"/>
                                      </p:to>
                                    </p:set>
                                    <p:anim calcmode="lin" valueType="num">
                                      <p:cBhvr>
                                        <p:cTn id="316" dur="500" fill="hold"/>
                                        <p:tgtEl>
                                          <p:spTgt spid="34"/>
                                        </p:tgtEl>
                                        <p:attrNameLst>
                                          <p:attrName>ppt_w</p:attrName>
                                        </p:attrNameLst>
                                      </p:cBhvr>
                                      <p:tavLst>
                                        <p:tav tm="0">
                                          <p:val>
                                            <p:strVal val="#ppt_w+.3"/>
                                          </p:val>
                                        </p:tav>
                                        <p:tav tm="100000">
                                          <p:val>
                                            <p:strVal val="#ppt_w"/>
                                          </p:val>
                                        </p:tav>
                                      </p:tavLst>
                                    </p:anim>
                                    <p:anim calcmode="lin" valueType="num">
                                      <p:cBhvr>
                                        <p:cTn id="317" dur="500" fill="hold"/>
                                        <p:tgtEl>
                                          <p:spTgt spid="34"/>
                                        </p:tgtEl>
                                        <p:attrNameLst>
                                          <p:attrName>ppt_h</p:attrName>
                                        </p:attrNameLst>
                                      </p:cBhvr>
                                      <p:tavLst>
                                        <p:tav tm="0">
                                          <p:val>
                                            <p:strVal val="#ppt_h"/>
                                          </p:val>
                                        </p:tav>
                                        <p:tav tm="100000">
                                          <p:val>
                                            <p:strVal val="#ppt_h"/>
                                          </p:val>
                                        </p:tav>
                                      </p:tavLst>
                                    </p:anim>
                                    <p:animEffect transition="in" filter="fade">
                                      <p:cBhvr>
                                        <p:cTn id="318" dur="500"/>
                                        <p:tgtEl>
                                          <p:spTgt spid="34"/>
                                        </p:tgtEl>
                                      </p:cBhvr>
                                    </p:animEffect>
                                  </p:childTnLst>
                                  <p:subTnLst>
                                    <p:audio>
                                      <p:cMediaNode vol="100000">
                                        <p:cTn display="0" masterRel="sameClick">
                                          <p:stCondLst>
                                            <p:cond evt="begin" delay="0">
                                              <p:tn val="314"/>
                                            </p:cond>
                                          </p:stCondLst>
                                          <p:endCondLst>
                                            <p:cond evt="onStopAudio" delay="0">
                                              <p:tgtEl>
                                                <p:sldTgt/>
                                              </p:tgtEl>
                                            </p:cond>
                                          </p:endCondLst>
                                        </p:cTn>
                                        <p:tgtEl>
                                          <p:sndTgt r:embed="rId6" name="DOORBELL.WAV"/>
                                        </p:tgtEl>
                                      </p:cMediaNode>
                                    </p:audio>
                                  </p:subTnLst>
                                </p:cTn>
                              </p:par>
                            </p:childTnLst>
                          </p:cTn>
                        </p:par>
                        <p:par>
                          <p:cTn id="319" fill="hold">
                            <p:stCondLst>
                              <p:cond delay="193000"/>
                            </p:stCondLst>
                            <p:childTnLst>
                              <p:par>
                                <p:cTn id="320" presetID="50" presetClass="entr" presetSubtype="0" repeatCount="2000" decel="100000" fill="hold" nodeType="afterEffect">
                                  <p:stCondLst>
                                    <p:cond delay="0"/>
                                  </p:stCondLst>
                                  <p:childTnLst>
                                    <p:set>
                                      <p:cBhvr>
                                        <p:cTn id="321" dur="1" fill="hold">
                                          <p:stCondLst>
                                            <p:cond delay="0"/>
                                          </p:stCondLst>
                                        </p:cTn>
                                        <p:tgtEl>
                                          <p:spTgt spid="35"/>
                                        </p:tgtEl>
                                        <p:attrNameLst>
                                          <p:attrName>style.visibility</p:attrName>
                                        </p:attrNameLst>
                                      </p:cBhvr>
                                      <p:to>
                                        <p:strVal val="visible"/>
                                      </p:to>
                                    </p:set>
                                    <p:anim calcmode="lin" valueType="num">
                                      <p:cBhvr>
                                        <p:cTn id="322" dur="500" fill="hold"/>
                                        <p:tgtEl>
                                          <p:spTgt spid="35"/>
                                        </p:tgtEl>
                                        <p:attrNameLst>
                                          <p:attrName>ppt_w</p:attrName>
                                        </p:attrNameLst>
                                      </p:cBhvr>
                                      <p:tavLst>
                                        <p:tav tm="0">
                                          <p:val>
                                            <p:strVal val="#ppt_w+.3"/>
                                          </p:val>
                                        </p:tav>
                                        <p:tav tm="100000">
                                          <p:val>
                                            <p:strVal val="#ppt_w"/>
                                          </p:val>
                                        </p:tav>
                                      </p:tavLst>
                                    </p:anim>
                                    <p:anim calcmode="lin" valueType="num">
                                      <p:cBhvr>
                                        <p:cTn id="323" dur="500" fill="hold"/>
                                        <p:tgtEl>
                                          <p:spTgt spid="35"/>
                                        </p:tgtEl>
                                        <p:attrNameLst>
                                          <p:attrName>ppt_h</p:attrName>
                                        </p:attrNameLst>
                                      </p:cBhvr>
                                      <p:tavLst>
                                        <p:tav tm="0">
                                          <p:val>
                                            <p:strVal val="#ppt_h"/>
                                          </p:val>
                                        </p:tav>
                                        <p:tav tm="100000">
                                          <p:val>
                                            <p:strVal val="#ppt_h"/>
                                          </p:val>
                                        </p:tav>
                                      </p:tavLst>
                                    </p:anim>
                                    <p:animEffect transition="in" filter="fade">
                                      <p:cBhvr>
                                        <p:cTn id="324" dur="500"/>
                                        <p:tgtEl>
                                          <p:spTgt spid="35"/>
                                        </p:tgtEl>
                                      </p:cBhvr>
                                    </p:animEffect>
                                  </p:childTnLst>
                                  <p:subTnLst>
                                    <p:audio>
                                      <p:cMediaNode vol="100000">
                                        <p:cTn display="0" masterRel="sameClick">
                                          <p:stCondLst>
                                            <p:cond evt="begin" delay="0">
                                              <p:tn val="320"/>
                                            </p:cond>
                                          </p:stCondLst>
                                          <p:endCondLst>
                                            <p:cond evt="onStopAudio" delay="0">
                                              <p:tgtEl>
                                                <p:sldTgt/>
                                              </p:tgtEl>
                                            </p:cond>
                                          </p:endCondLst>
                                        </p:cTn>
                                        <p:tgtEl>
                                          <p:sndTgt r:embed="rId6"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52400" y="822722"/>
            <a:ext cx="3276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rgbClr val="FFFF00"/>
                </a:solidFill>
                <a:effectLst/>
                <a:latin typeface="Arial" charset="0"/>
              </a:rPr>
              <a:t>2. </a:t>
            </a:r>
            <a:r>
              <a:rPr kumimoji="0" lang="en-US" sz="2400" b="1" i="0" u="none" strike="noStrike" cap="none" normalizeH="0" baseline="0" dirty="0" err="1">
                <a:ln>
                  <a:noFill/>
                </a:ln>
                <a:solidFill>
                  <a:srgbClr val="FFFF00"/>
                </a:solidFill>
                <a:effectLst/>
                <a:latin typeface="Arial" charset="0"/>
              </a:rPr>
              <a:t>Người</a:t>
            </a:r>
            <a:r>
              <a:rPr kumimoji="0" lang="en-US" sz="2400" b="1" i="0" u="none" strike="noStrike" cap="none" normalizeH="0" baseline="0" dirty="0">
                <a:ln>
                  <a:noFill/>
                </a:ln>
                <a:solidFill>
                  <a:srgbClr val="FFFF00"/>
                </a:solidFill>
                <a:effectLst/>
                <a:latin typeface="Arial" charset="0"/>
              </a:rPr>
              <a:t> </a:t>
            </a:r>
            <a:r>
              <a:rPr kumimoji="0" lang="en-US" sz="2400" b="1" i="0" u="none" strike="noStrike" cap="none" normalizeH="0" baseline="0" dirty="0" err="1">
                <a:ln>
                  <a:noFill/>
                </a:ln>
                <a:solidFill>
                  <a:srgbClr val="FFFF00"/>
                </a:solidFill>
                <a:effectLst/>
                <a:latin typeface="Arial" charset="0"/>
              </a:rPr>
              <a:t>anh</a:t>
            </a:r>
            <a:r>
              <a:rPr kumimoji="0" lang="en-US" sz="2400" b="1" i="0" u="none" strike="noStrike" cap="none" normalizeH="0" baseline="0" dirty="0">
                <a:ln>
                  <a:noFill/>
                </a:ln>
                <a:solidFill>
                  <a:srgbClr val="FFFF00"/>
                </a:solidFill>
                <a:effectLst/>
                <a:latin typeface="Arial" charset="0"/>
              </a:rPr>
              <a:t> </a:t>
            </a:r>
            <a:r>
              <a:rPr kumimoji="0" lang="en-US" sz="2400" b="1" i="0" u="none" strike="noStrike" cap="none" normalizeH="0" baseline="0" dirty="0" err="1">
                <a:ln>
                  <a:noFill/>
                </a:ln>
                <a:solidFill>
                  <a:srgbClr val="FFFF00"/>
                </a:solidFill>
                <a:effectLst/>
                <a:latin typeface="Arial" charset="0"/>
              </a:rPr>
              <a:t>trai</a:t>
            </a:r>
            <a:endParaRPr kumimoji="0" lang="en-US" sz="2400" b="1" i="0" u="none" strike="noStrike" cap="none" normalizeH="0" baseline="0" dirty="0">
              <a:ln>
                <a:noFill/>
              </a:ln>
              <a:solidFill>
                <a:srgbClr val="FFFF00"/>
              </a:solidFill>
              <a:effectLst/>
              <a:latin typeface="Arial" charset="0"/>
            </a:endParaRPr>
          </a:p>
        </p:txBody>
      </p:sp>
      <p:sp>
        <p:nvSpPr>
          <p:cNvPr id="6" name="Text Box 14">
            <a:extLst>
              <a:ext uri="{FF2B5EF4-FFF2-40B4-BE49-F238E27FC236}">
                <a16:creationId xmlns:a16="http://schemas.microsoft.com/office/drawing/2014/main" xmlns="" id="{E39381E0-7534-4F1E-A3CE-0A2C9601D4D6}"/>
              </a:ext>
            </a:extLst>
          </p:cNvPr>
          <p:cNvSpPr txBox="1">
            <a:spLocks noChangeArrowheads="1"/>
          </p:cNvSpPr>
          <p:nvPr/>
        </p:nvSpPr>
        <p:spPr bwMode="auto">
          <a:xfrm>
            <a:off x="228600" y="1562100"/>
            <a:ext cx="8763000" cy="3416320"/>
          </a:xfrm>
          <a:prstGeom prst="rect">
            <a:avLst/>
          </a:prstGeom>
          <a:solidFill>
            <a:schemeClr val="bg1"/>
          </a:solidFill>
          <a:ln>
            <a:noFill/>
          </a:ln>
        </p:spPr>
        <p:txBody>
          <a:bodyPr wrap="square">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just" eaLnBrk="1" hangingPunct="1">
              <a:buFontTx/>
              <a:buChar char="-"/>
            </a:pP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Nhân</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vật</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trung</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tâm</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là</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người</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anh</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Vỡ</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truyện</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khụng</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nhằm</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khẳng</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định</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năng</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khiếu</a:t>
            </a:r>
            <a:r>
              <a:rPr lang="en-US" altLang="en-US" sz="2400" dirty="0">
                <a:solidFill>
                  <a:srgbClr val="0000FF"/>
                </a:solidFill>
                <a:latin typeface="+mj-lt"/>
                <a:cs typeface="Arial" charset="0"/>
              </a:rPr>
              <a:t> hay ca </a:t>
            </a:r>
            <a:r>
              <a:rPr lang="en-US" altLang="en-US" sz="2400" dirty="0" err="1">
                <a:solidFill>
                  <a:srgbClr val="0000FF"/>
                </a:solidFill>
                <a:latin typeface="+mj-lt"/>
                <a:cs typeface="Arial" charset="0"/>
              </a:rPr>
              <a:t>ngợi</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những</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phẩm</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chất</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tốt</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đẹp</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của</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cụ</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em</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gỏi</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mà</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chủ</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yếu</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muốn</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hướng</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người</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đọc</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tới</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sự</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thức</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tỉnh</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lũng</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đố</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kị</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ganh</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ghét</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của</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nhân</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vật</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người</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anh</a:t>
            </a:r>
            <a:r>
              <a:rPr lang="en-US" altLang="en-US" sz="2400" dirty="0">
                <a:solidFill>
                  <a:srgbClr val="0000FF"/>
                </a:solidFill>
                <a:latin typeface="+mj-lt"/>
                <a:cs typeface="Arial" charset="0"/>
              </a:rPr>
              <a:t>.</a:t>
            </a:r>
          </a:p>
          <a:p>
            <a:pPr algn="just" eaLnBrk="1" hangingPunct="1">
              <a:buFontTx/>
              <a:buChar char="-"/>
            </a:pP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Người</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anh</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trai</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nhân</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vật</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xưng</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tôi</a:t>
            </a:r>
            <a:r>
              <a:rPr lang="en-US" altLang="en-US" sz="2400" dirty="0">
                <a:solidFill>
                  <a:srgbClr val="0000FF"/>
                </a:solidFill>
                <a:latin typeface="+mj-lt"/>
                <a:cs typeface="Arial" charset="0"/>
              </a:rPr>
              <a:t>”)</a:t>
            </a:r>
          </a:p>
          <a:p>
            <a:pPr algn="just" eaLnBrk="1" hangingPunct="1"/>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Tác</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dụng</a:t>
            </a:r>
            <a:r>
              <a:rPr lang="en-US" altLang="en-US" sz="2400" dirty="0">
                <a:solidFill>
                  <a:srgbClr val="0000FF"/>
                </a:solidFill>
                <a:latin typeface="+mj-lt"/>
                <a:cs typeface="Arial" charset="0"/>
              </a:rPr>
              <a:t>:</a:t>
            </a:r>
          </a:p>
          <a:p>
            <a:pPr algn="just" eaLnBrk="1" hangingPunct="1"/>
            <a:r>
              <a:rPr lang="en-US" altLang="en-US" sz="2400" dirty="0">
                <a:solidFill>
                  <a:srgbClr val="0000FF"/>
                </a:solidFill>
                <a:latin typeface="+mj-lt"/>
                <a:cs typeface="Arial" charset="0"/>
              </a:rPr>
              <a:t>  + Cho </a:t>
            </a:r>
            <a:r>
              <a:rPr lang="en-US" altLang="en-US" sz="2400" dirty="0" err="1">
                <a:solidFill>
                  <a:srgbClr val="0000FF"/>
                </a:solidFill>
                <a:latin typeface="+mj-lt"/>
                <a:cs typeface="Arial" charset="0"/>
              </a:rPr>
              <a:t>phép</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tác</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giả</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miêu</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tả</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tâm</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trạng</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của</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nhân</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vật</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một</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cách</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tự</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nhiên</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mang</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tính</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chủ</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quan</a:t>
            </a:r>
            <a:r>
              <a:rPr lang="en-US" altLang="en-US" sz="2400" dirty="0">
                <a:solidFill>
                  <a:srgbClr val="0000FF"/>
                </a:solidFill>
                <a:latin typeface="+mj-lt"/>
                <a:cs typeface="Arial" charset="0"/>
              </a:rPr>
              <a:t>)</a:t>
            </a:r>
          </a:p>
          <a:p>
            <a:pPr algn="just" eaLnBrk="1" hangingPunct="1"/>
            <a:r>
              <a:rPr lang="en-US" altLang="en-US" sz="2400" dirty="0">
                <a:solidFill>
                  <a:srgbClr val="0000FF"/>
                </a:solidFill>
                <a:latin typeface="+mj-lt"/>
                <a:cs typeface="Arial" charset="0"/>
              </a:rPr>
              <a:t>  + </a:t>
            </a:r>
            <a:r>
              <a:rPr lang="en-US" altLang="en-US" sz="2400" dirty="0" err="1">
                <a:solidFill>
                  <a:srgbClr val="0000FF"/>
                </a:solidFill>
                <a:latin typeface="+mj-lt"/>
                <a:cs typeface="Arial" charset="0"/>
              </a:rPr>
              <a:t>Tự</a:t>
            </a:r>
            <a:r>
              <a:rPr lang="en-US" altLang="en-US" sz="2400" dirty="0">
                <a:solidFill>
                  <a:srgbClr val="0000FF"/>
                </a:solidFill>
                <a:latin typeface="+mj-lt"/>
                <a:cs typeface="Arial" charset="0"/>
              </a:rPr>
              <a:t> soi </a:t>
            </a:r>
            <a:r>
              <a:rPr lang="en-US" altLang="en-US" sz="2400" dirty="0" err="1">
                <a:solidFill>
                  <a:srgbClr val="0000FF"/>
                </a:solidFill>
                <a:latin typeface="+mj-lt"/>
                <a:cs typeface="Arial" charset="0"/>
              </a:rPr>
              <a:t>xét</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tình</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cảm</a:t>
            </a:r>
            <a:r>
              <a:rPr lang="en-US" altLang="en-US" sz="2400" dirty="0">
                <a:solidFill>
                  <a:srgbClr val="0000FF"/>
                </a:solidFill>
                <a:latin typeface="+mj-lt"/>
                <a:cs typeface="Arial" charset="0"/>
              </a:rPr>
              <a:t>, ý </a:t>
            </a:r>
            <a:r>
              <a:rPr lang="en-US" altLang="en-US" sz="2400" dirty="0" err="1">
                <a:solidFill>
                  <a:srgbClr val="0000FF"/>
                </a:solidFill>
                <a:latin typeface="+mj-lt"/>
                <a:cs typeface="Arial" charset="0"/>
              </a:rPr>
              <a:t>nghĩ</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của</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chính</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mình</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để</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tự</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vươn</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lên</a:t>
            </a:r>
            <a:r>
              <a:rPr lang="en-US" altLang="en-US" sz="2400" dirty="0">
                <a:solidFill>
                  <a:srgbClr val="0000FF"/>
                </a:solidFill>
                <a:latin typeface="+mj-lt"/>
                <a:cs typeface="Arial" charset="0"/>
              </a:rPr>
              <a:t>. </a:t>
            </a:r>
          </a:p>
        </p:txBody>
      </p:sp>
    </p:spTree>
    <p:extLst>
      <p:ext uri="{BB962C8B-B14F-4D97-AF65-F5344CB8AC3E}">
        <p14:creationId xmlns:p14="http://schemas.microsoft.com/office/powerpoint/2010/main" val="2134621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par>
                          <p:cTn id="18" fill="hold">
                            <p:stCondLst>
                              <p:cond delay="500"/>
                            </p:stCondLst>
                            <p:childTnLst>
                              <p:par>
                                <p:cTn id="19" presetID="16" presetClass="entr" presetSubtype="21" fill="hold" nodeType="after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barn(inVertical)">
                                      <p:cBhvr>
                                        <p:cTn id="21" dur="500"/>
                                        <p:tgtEl>
                                          <p:spTgt spid="6">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6">
                                            <p:txEl>
                                              <p:pRg st="4" end="4"/>
                                            </p:txEl>
                                          </p:spTgt>
                                        </p:tgtEl>
                                        <p:attrNameLst>
                                          <p:attrName>style.visibility</p:attrName>
                                        </p:attrNameLst>
                                      </p:cBhvr>
                                      <p:to>
                                        <p:strVal val="visible"/>
                                      </p:to>
                                    </p:set>
                                    <p:animEffect transition="in" filter="barn(inVertical)">
                                      <p:cBhvr>
                                        <p:cTn id="26"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2. </a:t>
            </a:r>
            <a:r>
              <a:rPr lang="en-US" altLang="en-US" sz="2800" b="1" dirty="0" err="1">
                <a:solidFill>
                  <a:srgbClr val="C00000"/>
                </a:solidFill>
                <a:latin typeface="Arial" pitchFamily="34" charset="0"/>
                <a:cs typeface="Arial" pitchFamily="34" charset="0"/>
              </a:rPr>
              <a:t>Nhân</a:t>
            </a:r>
            <a:r>
              <a:rPr lang="en-US" altLang="en-US" sz="2800" b="1" dirty="0">
                <a:solidFill>
                  <a:srgbClr val="C00000"/>
                </a:solidFill>
                <a:latin typeface="Arial" pitchFamily="34" charset="0"/>
                <a:cs typeface="Arial" pitchFamily="34" charset="0"/>
              </a:rPr>
              <a:t> </a:t>
            </a:r>
            <a:r>
              <a:rPr lang="en-US" altLang="en-US" sz="2800" b="1" dirty="0" err="1">
                <a:solidFill>
                  <a:srgbClr val="C00000"/>
                </a:solidFill>
                <a:latin typeface="Arial" pitchFamily="34" charset="0"/>
                <a:cs typeface="Arial" pitchFamily="34" charset="0"/>
              </a:rPr>
              <a:t>vật</a:t>
            </a:r>
            <a:r>
              <a:rPr lang="en-US" altLang="en-US" sz="2800" b="1" dirty="0">
                <a:solidFill>
                  <a:srgbClr val="C00000"/>
                </a:solidFill>
                <a:latin typeface="Arial" pitchFamily="34" charset="0"/>
                <a:cs typeface="Arial" pitchFamily="34" charset="0"/>
              </a:rPr>
              <a:t> </a:t>
            </a:r>
            <a:r>
              <a:rPr lang="en-US" altLang="en-US" sz="2800" b="1" dirty="0" err="1">
                <a:solidFill>
                  <a:srgbClr val="C00000"/>
                </a:solidFill>
                <a:latin typeface="Arial" pitchFamily="34" charset="0"/>
                <a:cs typeface="Arial" pitchFamily="34" charset="0"/>
              </a:rPr>
              <a:t>người</a:t>
            </a:r>
            <a:r>
              <a:rPr lang="en-US" altLang="en-US" sz="2800" b="1" dirty="0">
                <a:solidFill>
                  <a:srgbClr val="C00000"/>
                </a:solidFill>
                <a:latin typeface="Arial" pitchFamily="34" charset="0"/>
                <a:cs typeface="Arial" pitchFamily="34" charset="0"/>
              </a:rPr>
              <a:t> </a:t>
            </a:r>
            <a:r>
              <a:rPr lang="en-US" altLang="en-US" sz="2800" b="1" dirty="0" err="1">
                <a:solidFill>
                  <a:srgbClr val="C00000"/>
                </a:solidFill>
                <a:latin typeface="Arial" pitchFamily="34" charset="0"/>
                <a:cs typeface="Arial" pitchFamily="34" charset="0"/>
              </a:rPr>
              <a:t>anh</a:t>
            </a:r>
            <a:endParaRPr lang="en-US" altLang="en-US" sz="2800" b="1" dirty="0">
              <a:solidFill>
                <a:srgbClr val="C00000"/>
              </a:solidFill>
              <a:latin typeface="Arial" pitchFamily="34" charset="0"/>
              <a:cs typeface="Arial" pitchFamily="34" charset="0"/>
            </a:endParaRP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 name="Group 6">
            <a:extLst>
              <a:ext uri="{FF2B5EF4-FFF2-40B4-BE49-F238E27FC236}">
                <a16:creationId xmlns:a16="http://schemas.microsoft.com/office/drawing/2014/main" xmlns="" id="{56509826-6E4E-4D12-8B36-192640B132CF}"/>
              </a:ext>
            </a:extLst>
          </p:cNvPr>
          <p:cNvGrpSpPr/>
          <p:nvPr/>
        </p:nvGrpSpPr>
        <p:grpSpPr>
          <a:xfrm>
            <a:off x="3200400" y="1181100"/>
            <a:ext cx="2667000" cy="3669315"/>
            <a:chOff x="4896280" y="1387078"/>
            <a:chExt cx="1885520" cy="3669315"/>
          </a:xfrm>
        </p:grpSpPr>
        <p:cxnSp>
          <p:nvCxnSpPr>
            <p:cNvPr id="8" name="Straight Connector 7">
              <a:extLst>
                <a:ext uri="{FF2B5EF4-FFF2-40B4-BE49-F238E27FC236}">
                  <a16:creationId xmlns:a16="http://schemas.microsoft.com/office/drawing/2014/main" xmlns="" id="{F41A0A6C-DDF7-4943-A39A-238D439104DB}"/>
                </a:ext>
              </a:extLst>
            </p:cNvPr>
            <p:cNvCxnSpPr/>
            <p:nvPr/>
          </p:nvCxnSpPr>
          <p:spPr bwMode="auto">
            <a:xfrm>
              <a:off x="5867400" y="1387078"/>
              <a:ext cx="0" cy="3669315"/>
            </a:xfrm>
            <a:prstGeom prst="line">
              <a:avLst/>
            </a:prstGeom>
            <a:ln w="38100">
              <a:solidFill>
                <a:srgbClr val="6600CC"/>
              </a:solidFill>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9" name="Group 8">
              <a:extLst>
                <a:ext uri="{FF2B5EF4-FFF2-40B4-BE49-F238E27FC236}">
                  <a16:creationId xmlns:a16="http://schemas.microsoft.com/office/drawing/2014/main" xmlns="" id="{BFA9608C-54D8-454D-A1A0-B505FD3832FC}"/>
                </a:ext>
              </a:extLst>
            </p:cNvPr>
            <p:cNvGrpSpPr/>
            <p:nvPr/>
          </p:nvGrpSpPr>
          <p:grpSpPr>
            <a:xfrm>
              <a:off x="4896280" y="2095500"/>
              <a:ext cx="1885520" cy="2363276"/>
              <a:chOff x="114300" y="2154934"/>
              <a:chExt cx="1447800" cy="2363276"/>
            </a:xfrm>
          </p:grpSpPr>
          <p:sp>
            <p:nvSpPr>
              <p:cNvPr id="10" name="Rectangle: Rounded Corners 9">
                <a:extLst>
                  <a:ext uri="{FF2B5EF4-FFF2-40B4-BE49-F238E27FC236}">
                    <a16:creationId xmlns:a16="http://schemas.microsoft.com/office/drawing/2014/main" xmlns="" id="{93846B58-1934-4139-AAD9-4B73093B20EC}"/>
                  </a:ext>
                </a:extLst>
              </p:cNvPr>
              <p:cNvSpPr/>
              <p:nvPr/>
            </p:nvSpPr>
            <p:spPr bwMode="auto">
              <a:xfrm>
                <a:off x="114300" y="2154934"/>
                <a:ext cx="1447800" cy="2362200"/>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11" name="TextBox 10">
                <a:extLst>
                  <a:ext uri="{FF2B5EF4-FFF2-40B4-BE49-F238E27FC236}">
                    <a16:creationId xmlns:a16="http://schemas.microsoft.com/office/drawing/2014/main" xmlns="" id="{A8792DE6-F0BE-4C77-AAA7-E7170E4044F8}"/>
                  </a:ext>
                </a:extLst>
              </p:cNvPr>
              <p:cNvSpPr txBox="1"/>
              <p:nvPr/>
            </p:nvSpPr>
            <p:spPr>
              <a:xfrm>
                <a:off x="179753" y="2209886"/>
                <a:ext cx="1382347" cy="2308324"/>
              </a:xfrm>
              <a:prstGeom prst="rect">
                <a:avLst/>
              </a:prstGeom>
              <a:noFill/>
            </p:spPr>
            <p:txBody>
              <a:bodyPr wrap="square" rtlCol="0">
                <a:spAutoFit/>
              </a:bodyPr>
              <a:lstStyle/>
              <a:p>
                <a:pPr algn="just" eaLnBrk="1" hangingPunct="1"/>
                <a:r>
                  <a:rPr lang="en-US" altLang="en-US" sz="2400" b="1" dirty="0" err="1">
                    <a:solidFill>
                      <a:srgbClr val="FF0000"/>
                    </a:solidFill>
                    <a:latin typeface="+mj-lt"/>
                  </a:rPr>
                  <a:t>Thái</a:t>
                </a:r>
                <a:r>
                  <a:rPr lang="en-US" altLang="en-US" sz="2400" b="1" dirty="0">
                    <a:solidFill>
                      <a:srgbClr val="FF0000"/>
                    </a:solidFill>
                    <a:latin typeface="+mj-lt"/>
                  </a:rPr>
                  <a:t> </a:t>
                </a:r>
                <a:r>
                  <a:rPr lang="vi-VN" altLang="en-US" sz="2400" b="1" dirty="0">
                    <a:solidFill>
                      <a:srgbClr val="FF0000"/>
                    </a:solidFill>
                    <a:latin typeface="+mj-lt"/>
                  </a:rPr>
                  <a:t>đ</a:t>
                </a:r>
                <a:r>
                  <a:rPr lang="en-US" altLang="en-US" sz="2400" b="1" dirty="0">
                    <a:solidFill>
                      <a:srgbClr val="FF0000"/>
                    </a:solidFill>
                    <a:latin typeface="+mj-lt"/>
                  </a:rPr>
                  <a:t>ộ </a:t>
                </a:r>
                <a:r>
                  <a:rPr lang="en-US" altLang="en-US" sz="2400" b="1" dirty="0" err="1">
                    <a:solidFill>
                      <a:srgbClr val="FF0000"/>
                    </a:solidFill>
                    <a:latin typeface="+mj-lt"/>
                  </a:rPr>
                  <a:t>tò</a:t>
                </a:r>
                <a:r>
                  <a:rPr lang="en-US" altLang="en-US" sz="2400" b="1" dirty="0">
                    <a:solidFill>
                      <a:srgbClr val="FF0000"/>
                    </a:solidFill>
                    <a:latin typeface="+mj-lt"/>
                  </a:rPr>
                  <a:t> </a:t>
                </a:r>
                <a:r>
                  <a:rPr lang="en-US" altLang="en-US" sz="2400" b="1" dirty="0" err="1">
                    <a:solidFill>
                      <a:srgbClr val="FF0000"/>
                    </a:solidFill>
                    <a:latin typeface="+mj-lt"/>
                  </a:rPr>
                  <a:t>mò</a:t>
                </a:r>
                <a:r>
                  <a:rPr lang="en-US" altLang="en-US" sz="2400" b="1" dirty="0">
                    <a:solidFill>
                      <a:srgbClr val="FF0000"/>
                    </a:solidFill>
                    <a:latin typeface="+mj-lt"/>
                  </a:rPr>
                  <a:t>, </a:t>
                </a:r>
                <a:r>
                  <a:rPr lang="en-US" altLang="en-US" sz="2400" b="1" dirty="0" err="1">
                    <a:solidFill>
                      <a:srgbClr val="FF0000"/>
                    </a:solidFill>
                    <a:latin typeface="+mj-lt"/>
                  </a:rPr>
                  <a:t>kẻ</a:t>
                </a:r>
                <a:r>
                  <a:rPr lang="en-US" altLang="en-US" sz="2400" b="1" dirty="0">
                    <a:solidFill>
                      <a:srgbClr val="FF0000"/>
                    </a:solidFill>
                    <a:latin typeface="+mj-lt"/>
                  </a:rPr>
                  <a:t> </a:t>
                </a:r>
                <a:r>
                  <a:rPr lang="en-US" altLang="en-US" sz="2400" b="1" dirty="0" err="1">
                    <a:solidFill>
                      <a:srgbClr val="FF0000"/>
                    </a:solidFill>
                    <a:latin typeface="+mj-lt"/>
                  </a:rPr>
                  <a:t>cả</a:t>
                </a:r>
                <a:r>
                  <a:rPr lang="en-US" altLang="en-US" sz="2400" b="1" dirty="0">
                    <a:solidFill>
                      <a:srgbClr val="FF0000"/>
                    </a:solidFill>
                    <a:latin typeface="+mj-lt"/>
                  </a:rPr>
                  <a:t> </a:t>
                </a:r>
                <a:r>
                  <a:rPr lang="en-US" altLang="en-US" sz="2400" b="1" dirty="0" err="1">
                    <a:solidFill>
                      <a:srgbClr val="FF0000"/>
                    </a:solidFill>
                    <a:latin typeface="+mj-lt"/>
                  </a:rPr>
                  <a:t>của</a:t>
                </a:r>
                <a:r>
                  <a:rPr lang="en-US" altLang="en-US" sz="2400" b="1" dirty="0">
                    <a:solidFill>
                      <a:srgbClr val="FF0000"/>
                    </a:solidFill>
                    <a:latin typeface="+mj-lt"/>
                  </a:rPr>
                  <a:t> </a:t>
                </a:r>
                <a:r>
                  <a:rPr lang="vi-VN" altLang="en-US" sz="2400" b="1" dirty="0">
                    <a:solidFill>
                      <a:srgbClr val="FF0000"/>
                    </a:solidFill>
                    <a:latin typeface="+mj-lt"/>
                  </a:rPr>
                  <a:t>đ</a:t>
                </a:r>
                <a:r>
                  <a:rPr lang="en-US" altLang="en-US" sz="2400" b="1" dirty="0" err="1">
                    <a:solidFill>
                      <a:srgbClr val="FF0000"/>
                    </a:solidFill>
                    <a:latin typeface="+mj-lt"/>
                  </a:rPr>
                  <a:t>ứa</a:t>
                </a:r>
                <a:r>
                  <a:rPr lang="en-US" altLang="en-US" sz="2400" b="1" dirty="0">
                    <a:solidFill>
                      <a:srgbClr val="FF0000"/>
                    </a:solidFill>
                    <a:latin typeface="+mj-lt"/>
                  </a:rPr>
                  <a:t> </a:t>
                </a:r>
                <a:r>
                  <a:rPr lang="en-US" altLang="en-US" sz="2400" b="1" dirty="0" err="1">
                    <a:solidFill>
                      <a:srgbClr val="FF0000"/>
                    </a:solidFill>
                    <a:latin typeface="+mj-lt"/>
                  </a:rPr>
                  <a:t>anh</a:t>
                </a:r>
                <a:r>
                  <a:rPr lang="en-US" altLang="en-US" sz="2400" b="1" dirty="0">
                    <a:solidFill>
                      <a:srgbClr val="FF0000"/>
                    </a:solidFill>
                    <a:latin typeface="+mj-lt"/>
                  </a:rPr>
                  <a:t> </a:t>
                </a:r>
                <a:r>
                  <a:rPr lang="en-US" altLang="en-US" sz="2400" b="1" dirty="0" err="1">
                    <a:solidFill>
                      <a:srgbClr val="FF0000"/>
                    </a:solidFill>
                    <a:latin typeface="+mj-lt"/>
                  </a:rPr>
                  <a:t>trai</a:t>
                </a:r>
                <a:r>
                  <a:rPr lang="en-US" altLang="en-US" sz="2400" b="1" dirty="0">
                    <a:solidFill>
                      <a:srgbClr val="FF0000"/>
                    </a:solidFill>
                    <a:latin typeface="+mj-lt"/>
                  </a:rPr>
                  <a:t> h</a:t>
                </a:r>
                <a:r>
                  <a:rPr lang="vi-VN" altLang="en-US" sz="2400" b="1" dirty="0">
                    <a:solidFill>
                      <a:srgbClr val="FF0000"/>
                    </a:solidFill>
                    <a:latin typeface="+mj-lt"/>
                  </a:rPr>
                  <a:t>ơ</a:t>
                </a:r>
                <a:r>
                  <a:rPr lang="en-US" altLang="en-US" sz="2400" b="1" dirty="0">
                    <a:solidFill>
                      <a:srgbClr val="FF0000"/>
                    </a:solidFill>
                    <a:latin typeface="+mj-lt"/>
                  </a:rPr>
                  <a:t>n </a:t>
                </a:r>
                <a:r>
                  <a:rPr lang="en-US" altLang="en-US" sz="2400" b="1" dirty="0" err="1">
                    <a:solidFill>
                      <a:srgbClr val="FF0000"/>
                    </a:solidFill>
                    <a:latin typeface="+mj-lt"/>
                  </a:rPr>
                  <a:t>tuổi</a:t>
                </a:r>
                <a:r>
                  <a:rPr lang="en-US" altLang="en-US" sz="2400" b="1" dirty="0">
                    <a:solidFill>
                      <a:srgbClr val="FF0000"/>
                    </a:solidFill>
                    <a:latin typeface="+mj-lt"/>
                  </a:rPr>
                  <a:t>, </a:t>
                </a:r>
                <a:r>
                  <a:rPr lang="en-US" altLang="en-US" sz="2400" b="1" dirty="0" err="1">
                    <a:solidFill>
                      <a:srgbClr val="FF0000"/>
                    </a:solidFill>
                    <a:latin typeface="+mj-lt"/>
                  </a:rPr>
                  <a:t>coi</a:t>
                </a:r>
                <a:r>
                  <a:rPr lang="en-US" altLang="en-US" sz="2400" b="1" dirty="0">
                    <a:solidFill>
                      <a:srgbClr val="FF0000"/>
                    </a:solidFill>
                    <a:latin typeface="+mj-lt"/>
                  </a:rPr>
                  <a:t> </a:t>
                </a:r>
                <a:r>
                  <a:rPr lang="en-US" altLang="en-US" sz="2400" b="1" dirty="0" err="1">
                    <a:solidFill>
                      <a:srgbClr val="FF0000"/>
                    </a:solidFill>
                    <a:latin typeface="+mj-lt"/>
                  </a:rPr>
                  <a:t>việc</a:t>
                </a:r>
                <a:r>
                  <a:rPr lang="en-US" altLang="en-US" sz="2400" b="1" dirty="0">
                    <a:solidFill>
                      <a:srgbClr val="FF0000"/>
                    </a:solidFill>
                    <a:latin typeface="+mj-lt"/>
                  </a:rPr>
                  <a:t> </a:t>
                </a:r>
                <a:r>
                  <a:rPr lang="en-US" altLang="en-US" sz="2400" b="1" dirty="0" err="1">
                    <a:solidFill>
                      <a:srgbClr val="FF0000"/>
                    </a:solidFill>
                    <a:latin typeface="+mj-lt"/>
                  </a:rPr>
                  <a:t>làm</a:t>
                </a:r>
                <a:r>
                  <a:rPr lang="en-US" altLang="en-US" sz="2400" b="1" dirty="0">
                    <a:solidFill>
                      <a:srgbClr val="FF0000"/>
                    </a:solidFill>
                    <a:latin typeface="+mj-lt"/>
                  </a:rPr>
                  <a:t> </a:t>
                </a:r>
                <a:r>
                  <a:rPr lang="en-US" altLang="en-US" sz="2400" b="1" dirty="0" err="1">
                    <a:solidFill>
                      <a:srgbClr val="FF0000"/>
                    </a:solidFill>
                    <a:latin typeface="+mj-lt"/>
                  </a:rPr>
                  <a:t>của</a:t>
                </a:r>
                <a:r>
                  <a:rPr lang="en-US" altLang="en-US" sz="2400" b="1" dirty="0">
                    <a:solidFill>
                      <a:srgbClr val="FF0000"/>
                    </a:solidFill>
                    <a:latin typeface="+mj-lt"/>
                  </a:rPr>
                  <a:t> </a:t>
                </a:r>
                <a:r>
                  <a:rPr lang="en-US" altLang="en-US" sz="2400" b="1" dirty="0" err="1">
                    <a:solidFill>
                      <a:srgbClr val="FF0000"/>
                    </a:solidFill>
                    <a:latin typeface="+mj-lt"/>
                  </a:rPr>
                  <a:t>em</a:t>
                </a:r>
                <a:r>
                  <a:rPr lang="en-US" altLang="en-US" sz="2400" b="1" dirty="0">
                    <a:solidFill>
                      <a:srgbClr val="FF0000"/>
                    </a:solidFill>
                    <a:latin typeface="+mj-lt"/>
                  </a:rPr>
                  <a:t> </a:t>
                </a:r>
                <a:r>
                  <a:rPr lang="en-US" altLang="en-US" sz="2400" b="1" dirty="0" err="1">
                    <a:solidFill>
                      <a:srgbClr val="FF0000"/>
                    </a:solidFill>
                    <a:latin typeface="+mj-lt"/>
                  </a:rPr>
                  <a:t>là</a:t>
                </a:r>
                <a:r>
                  <a:rPr lang="en-US" altLang="en-US" sz="2400" b="1" dirty="0">
                    <a:solidFill>
                      <a:srgbClr val="FF0000"/>
                    </a:solidFill>
                    <a:latin typeface="+mj-lt"/>
                  </a:rPr>
                  <a:t> </a:t>
                </a:r>
                <a:r>
                  <a:rPr lang="en-US" altLang="en-US" sz="2400" b="1" dirty="0" err="1">
                    <a:solidFill>
                      <a:srgbClr val="FF0000"/>
                    </a:solidFill>
                    <a:latin typeface="+mj-lt"/>
                  </a:rPr>
                  <a:t>trò</a:t>
                </a:r>
                <a:r>
                  <a:rPr lang="en-US" altLang="en-US" sz="2400" b="1" dirty="0">
                    <a:solidFill>
                      <a:srgbClr val="FF0000"/>
                    </a:solidFill>
                    <a:latin typeface="+mj-lt"/>
                  </a:rPr>
                  <a:t> </a:t>
                </a:r>
                <a:r>
                  <a:rPr lang="en-US" altLang="en-US" sz="2400" b="1" dirty="0" err="1">
                    <a:solidFill>
                      <a:srgbClr val="FF0000"/>
                    </a:solidFill>
                    <a:latin typeface="+mj-lt"/>
                  </a:rPr>
                  <a:t>trẻ</a:t>
                </a:r>
                <a:r>
                  <a:rPr lang="en-US" altLang="en-US" sz="2400" b="1" dirty="0">
                    <a:solidFill>
                      <a:srgbClr val="FF0000"/>
                    </a:solidFill>
                    <a:latin typeface="+mj-lt"/>
                  </a:rPr>
                  <a:t> con</a:t>
                </a:r>
              </a:p>
            </p:txBody>
          </p:sp>
        </p:grpSp>
      </p:grpSp>
      <p:grpSp>
        <p:nvGrpSpPr>
          <p:cNvPr id="12" name="Group 11">
            <a:extLst>
              <a:ext uri="{FF2B5EF4-FFF2-40B4-BE49-F238E27FC236}">
                <a16:creationId xmlns:a16="http://schemas.microsoft.com/office/drawing/2014/main" xmlns="" id="{00354225-1632-4E73-B909-6EF911F67B13}"/>
              </a:ext>
            </a:extLst>
          </p:cNvPr>
          <p:cNvGrpSpPr/>
          <p:nvPr/>
        </p:nvGrpSpPr>
        <p:grpSpPr>
          <a:xfrm>
            <a:off x="1295400" y="1028701"/>
            <a:ext cx="6400800" cy="3809999"/>
            <a:chOff x="838200" y="1118136"/>
            <a:chExt cx="7225145" cy="711616"/>
          </a:xfrm>
        </p:grpSpPr>
        <p:sp>
          <p:nvSpPr>
            <p:cNvPr id="13" name="Rectangle: Rounded Corners 12">
              <a:extLst>
                <a:ext uri="{FF2B5EF4-FFF2-40B4-BE49-F238E27FC236}">
                  <a16:creationId xmlns:a16="http://schemas.microsoft.com/office/drawing/2014/main" xmlns="" id="{3D15069A-CEFD-4F11-A31A-04AACFCA06AE}"/>
                </a:ext>
              </a:extLst>
            </p:cNvPr>
            <p:cNvSpPr/>
            <p:nvPr/>
          </p:nvSpPr>
          <p:spPr bwMode="auto">
            <a:xfrm>
              <a:off x="838200" y="1177113"/>
              <a:ext cx="7225145" cy="652639"/>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mj-lt"/>
              </a:endParaRPr>
            </a:p>
          </p:txBody>
        </p:sp>
        <p:sp>
          <p:nvSpPr>
            <p:cNvPr id="14" name="Rectangle: Rounded Corners 13">
              <a:extLst>
                <a:ext uri="{FF2B5EF4-FFF2-40B4-BE49-F238E27FC236}">
                  <a16:creationId xmlns:a16="http://schemas.microsoft.com/office/drawing/2014/main" xmlns="" id="{D66739EA-0D8D-469B-8B34-6993AA23A941}"/>
                </a:ext>
              </a:extLst>
            </p:cNvPr>
            <p:cNvSpPr/>
            <p:nvPr/>
          </p:nvSpPr>
          <p:spPr bwMode="auto">
            <a:xfrm>
              <a:off x="1870364" y="1118136"/>
              <a:ext cx="5332845" cy="123260"/>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000" b="1" i="0" u="none" strike="noStrike" cap="none" normalizeH="0" baseline="0" dirty="0">
                  <a:ln>
                    <a:noFill/>
                  </a:ln>
                  <a:solidFill>
                    <a:schemeClr val="bg1"/>
                  </a:solidFill>
                  <a:effectLst/>
                  <a:latin typeface="+mj-lt"/>
                </a:rPr>
                <a:t>TRONG CUỘC SỐNG HẰNG NGÀY</a:t>
              </a:r>
            </a:p>
          </p:txBody>
        </p:sp>
      </p:grpSp>
      <p:grpSp>
        <p:nvGrpSpPr>
          <p:cNvPr id="15" name="Group 14">
            <a:extLst>
              <a:ext uri="{FF2B5EF4-FFF2-40B4-BE49-F238E27FC236}">
                <a16:creationId xmlns:a16="http://schemas.microsoft.com/office/drawing/2014/main" xmlns="" id="{710F1E0E-EDE9-481D-904B-9C3A14D6D978}"/>
              </a:ext>
            </a:extLst>
          </p:cNvPr>
          <p:cNvGrpSpPr/>
          <p:nvPr/>
        </p:nvGrpSpPr>
        <p:grpSpPr>
          <a:xfrm>
            <a:off x="152400" y="2051943"/>
            <a:ext cx="2666999" cy="2378966"/>
            <a:chOff x="114300" y="2154934"/>
            <a:chExt cx="1447800" cy="2172987"/>
          </a:xfrm>
        </p:grpSpPr>
        <p:sp>
          <p:nvSpPr>
            <p:cNvPr id="16" name="Rectangle: Rounded Corners 15">
              <a:extLst>
                <a:ext uri="{FF2B5EF4-FFF2-40B4-BE49-F238E27FC236}">
                  <a16:creationId xmlns:a16="http://schemas.microsoft.com/office/drawing/2014/main" xmlns="" id="{E63CB9E3-2FB0-4B38-B9E5-8B82AD14508F}"/>
                </a:ext>
              </a:extLst>
            </p:cNvPr>
            <p:cNvSpPr/>
            <p:nvPr/>
          </p:nvSpPr>
          <p:spPr bwMode="auto">
            <a:xfrm>
              <a:off x="114300" y="2154934"/>
              <a:ext cx="1447800"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17" name="TextBox 16">
              <a:extLst>
                <a:ext uri="{FF2B5EF4-FFF2-40B4-BE49-F238E27FC236}">
                  <a16:creationId xmlns:a16="http://schemas.microsoft.com/office/drawing/2014/main" xmlns="" id="{0107A3AC-BA2C-47F2-8620-C569C09887F1}"/>
                </a:ext>
              </a:extLst>
            </p:cNvPr>
            <p:cNvSpPr txBox="1"/>
            <p:nvPr/>
          </p:nvSpPr>
          <p:spPr>
            <a:xfrm>
              <a:off x="192411" y="2861904"/>
              <a:ext cx="1305792" cy="759046"/>
            </a:xfrm>
            <a:prstGeom prst="rect">
              <a:avLst/>
            </a:prstGeom>
            <a:noFill/>
          </p:spPr>
          <p:txBody>
            <a:bodyPr wrap="square" rtlCol="0">
              <a:spAutoFit/>
            </a:bodyPr>
            <a:lstStyle/>
            <a:p>
              <a:pPr algn="just"/>
              <a:r>
                <a:rPr lang="en-US" altLang="en-US" sz="2400" b="1" dirty="0" err="1">
                  <a:solidFill>
                    <a:srgbClr val="0000FF"/>
                  </a:solidFill>
                  <a:latin typeface="+mj-lt"/>
                </a:rPr>
                <a:t>Coi</a:t>
              </a:r>
              <a:r>
                <a:rPr lang="en-US" altLang="en-US" sz="2400" b="1" dirty="0">
                  <a:solidFill>
                    <a:srgbClr val="0000FF"/>
                  </a:solidFill>
                  <a:latin typeface="+mj-lt"/>
                </a:rPr>
                <a:t> </a:t>
              </a:r>
              <a:r>
                <a:rPr lang="en-US" altLang="en-US" sz="2400" b="1" dirty="0" err="1">
                  <a:solidFill>
                    <a:srgbClr val="0000FF"/>
                  </a:solidFill>
                  <a:latin typeface="+mj-lt"/>
                </a:rPr>
                <a:t>th</a:t>
              </a:r>
              <a:r>
                <a:rPr lang="vi-VN" altLang="en-US" sz="2400" b="1" dirty="0">
                  <a:solidFill>
                    <a:srgbClr val="0000FF"/>
                  </a:solidFill>
                  <a:latin typeface="+mj-lt"/>
                </a:rPr>
                <a:t>ư</a:t>
              </a:r>
              <a:r>
                <a:rPr lang="en-US" altLang="en-US" sz="2400" b="1" dirty="0" err="1">
                  <a:solidFill>
                    <a:srgbClr val="0000FF"/>
                  </a:solidFill>
                  <a:latin typeface="+mj-lt"/>
                </a:rPr>
                <a:t>ờng</a:t>
              </a:r>
              <a:r>
                <a:rPr lang="en-US" altLang="en-US" sz="2400" b="1" dirty="0">
                  <a:solidFill>
                    <a:srgbClr val="0000FF"/>
                  </a:solidFill>
                  <a:latin typeface="+mj-lt"/>
                </a:rPr>
                <a:t>, </a:t>
              </a:r>
              <a:r>
                <a:rPr lang="en-US" altLang="en-US" sz="2400" b="1" dirty="0" err="1">
                  <a:solidFill>
                    <a:srgbClr val="0000FF"/>
                  </a:solidFill>
                  <a:latin typeface="+mj-lt"/>
                </a:rPr>
                <a:t>gọi</a:t>
              </a:r>
              <a:r>
                <a:rPr lang="en-US" altLang="en-US" sz="2400" b="1" dirty="0">
                  <a:solidFill>
                    <a:srgbClr val="0000FF"/>
                  </a:solidFill>
                  <a:latin typeface="+mj-lt"/>
                </a:rPr>
                <a:t> </a:t>
              </a:r>
              <a:r>
                <a:rPr lang="en-US" altLang="en-US" sz="2400" b="1" dirty="0" err="1">
                  <a:solidFill>
                    <a:srgbClr val="0000FF"/>
                  </a:solidFill>
                  <a:latin typeface="+mj-lt"/>
                </a:rPr>
                <a:t>em</a:t>
              </a:r>
              <a:r>
                <a:rPr lang="en-US" altLang="en-US" sz="2400" b="1" dirty="0">
                  <a:solidFill>
                    <a:srgbClr val="0000FF"/>
                  </a:solidFill>
                  <a:latin typeface="+mj-lt"/>
                </a:rPr>
                <a:t> </a:t>
              </a:r>
              <a:r>
                <a:rPr lang="en-US" altLang="en-US" sz="2400" b="1" dirty="0" err="1">
                  <a:solidFill>
                    <a:srgbClr val="0000FF"/>
                  </a:solidFill>
                  <a:latin typeface="+mj-lt"/>
                </a:rPr>
                <a:t>là</a:t>
              </a:r>
              <a:r>
                <a:rPr lang="en-US" altLang="en-US" sz="2400" b="1" dirty="0">
                  <a:solidFill>
                    <a:srgbClr val="0000FF"/>
                  </a:solidFill>
                  <a:latin typeface="+mj-lt"/>
                </a:rPr>
                <a:t> </a:t>
              </a:r>
              <a:r>
                <a:rPr lang="en-US" altLang="en-US" sz="2400" b="1" dirty="0" err="1">
                  <a:solidFill>
                    <a:srgbClr val="0000FF"/>
                  </a:solidFill>
                  <a:latin typeface="+mj-lt"/>
                </a:rPr>
                <a:t>Mèo</a:t>
              </a:r>
              <a:endParaRPr lang="en-US" altLang="en-US" sz="2400" b="1" dirty="0">
                <a:solidFill>
                  <a:srgbClr val="0000FF"/>
                </a:solidFill>
                <a:latin typeface="+mj-lt"/>
              </a:endParaRPr>
            </a:p>
          </p:txBody>
        </p:sp>
      </p:grpSp>
      <p:grpSp>
        <p:nvGrpSpPr>
          <p:cNvPr id="18" name="Group 17">
            <a:extLst>
              <a:ext uri="{FF2B5EF4-FFF2-40B4-BE49-F238E27FC236}">
                <a16:creationId xmlns:a16="http://schemas.microsoft.com/office/drawing/2014/main" xmlns="" id="{594CF934-F8CC-484D-A925-5669255B9117}"/>
              </a:ext>
            </a:extLst>
          </p:cNvPr>
          <p:cNvGrpSpPr/>
          <p:nvPr/>
        </p:nvGrpSpPr>
        <p:grpSpPr>
          <a:xfrm>
            <a:off x="6514752" y="2051944"/>
            <a:ext cx="2498451" cy="2326964"/>
            <a:chOff x="114300" y="2154934"/>
            <a:chExt cx="1447800" cy="2172987"/>
          </a:xfrm>
        </p:grpSpPr>
        <p:sp>
          <p:nvSpPr>
            <p:cNvPr id="19" name="Rectangle: Rounded Corners 18">
              <a:extLst>
                <a:ext uri="{FF2B5EF4-FFF2-40B4-BE49-F238E27FC236}">
                  <a16:creationId xmlns:a16="http://schemas.microsoft.com/office/drawing/2014/main" xmlns="" id="{4FEB7D28-0B14-4BB8-9EA2-7F38A894F11A}"/>
                </a:ext>
              </a:extLst>
            </p:cNvPr>
            <p:cNvSpPr/>
            <p:nvPr/>
          </p:nvSpPr>
          <p:spPr bwMode="auto">
            <a:xfrm>
              <a:off x="114300" y="2154934"/>
              <a:ext cx="1447800"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20" name="TextBox 19">
              <a:extLst>
                <a:ext uri="{FF2B5EF4-FFF2-40B4-BE49-F238E27FC236}">
                  <a16:creationId xmlns:a16="http://schemas.microsoft.com/office/drawing/2014/main" xmlns="" id="{7E5DBBA4-F30C-4CCD-8BD4-A348BF6A6119}"/>
                </a:ext>
              </a:extLst>
            </p:cNvPr>
            <p:cNvSpPr txBox="1"/>
            <p:nvPr/>
          </p:nvSpPr>
          <p:spPr>
            <a:xfrm>
              <a:off x="185304" y="2377339"/>
              <a:ext cx="1305792" cy="1810687"/>
            </a:xfrm>
            <a:prstGeom prst="rect">
              <a:avLst/>
            </a:prstGeom>
            <a:noFill/>
          </p:spPr>
          <p:txBody>
            <a:bodyPr wrap="square" rtlCol="0">
              <a:spAutoFit/>
            </a:bodyPr>
            <a:lstStyle/>
            <a:p>
              <a:pPr algn="just"/>
              <a:r>
                <a:rPr lang="en-US" altLang="en-US" sz="2400" b="1" dirty="0" err="1">
                  <a:solidFill>
                    <a:srgbClr val="0000FF"/>
                  </a:solidFill>
                  <a:latin typeface="+mj-lt"/>
                </a:rPr>
                <a:t>Ngạc</a:t>
              </a:r>
              <a:r>
                <a:rPr lang="en-US" altLang="en-US" sz="2400" b="1" dirty="0">
                  <a:solidFill>
                    <a:srgbClr val="0000FF"/>
                  </a:solidFill>
                  <a:latin typeface="+mj-lt"/>
                </a:rPr>
                <a:t> </a:t>
              </a:r>
              <a:r>
                <a:rPr lang="en-US" altLang="en-US" sz="2400" b="1" dirty="0" err="1">
                  <a:solidFill>
                    <a:srgbClr val="0000FF"/>
                  </a:solidFill>
                  <a:latin typeface="+mj-lt"/>
                </a:rPr>
                <a:t>nhiên</a:t>
              </a:r>
              <a:r>
                <a:rPr lang="en-US" altLang="en-US" sz="2400" b="1" dirty="0">
                  <a:solidFill>
                    <a:srgbClr val="0000FF"/>
                  </a:solidFill>
                  <a:latin typeface="+mj-lt"/>
                </a:rPr>
                <a:t>, </a:t>
              </a:r>
              <a:r>
                <a:rPr lang="en-US" altLang="en-US" sz="2400" b="1" dirty="0" err="1">
                  <a:solidFill>
                    <a:srgbClr val="0000FF"/>
                  </a:solidFill>
                  <a:latin typeface="+mj-lt"/>
                </a:rPr>
                <a:t>bí</a:t>
              </a:r>
              <a:r>
                <a:rPr lang="en-US" altLang="en-US" sz="2400" b="1" dirty="0">
                  <a:solidFill>
                    <a:srgbClr val="0000FF"/>
                  </a:solidFill>
                  <a:latin typeface="+mj-lt"/>
                </a:rPr>
                <a:t> </a:t>
              </a:r>
              <a:r>
                <a:rPr lang="en-US" altLang="en-US" sz="2400" b="1" dirty="0" err="1">
                  <a:solidFill>
                    <a:srgbClr val="0000FF"/>
                  </a:solidFill>
                  <a:latin typeface="+mj-lt"/>
                </a:rPr>
                <a:t>mật</a:t>
              </a:r>
              <a:r>
                <a:rPr lang="en-US" altLang="en-US" sz="2400" b="1" dirty="0">
                  <a:solidFill>
                    <a:srgbClr val="0000FF"/>
                  </a:solidFill>
                  <a:latin typeface="+mj-lt"/>
                </a:rPr>
                <a:t> </a:t>
              </a:r>
              <a:r>
                <a:rPr lang="en-US" altLang="en-US" sz="2400" b="1" dirty="0" err="1">
                  <a:solidFill>
                    <a:srgbClr val="0000FF"/>
                  </a:solidFill>
                  <a:latin typeface="+mj-lt"/>
                </a:rPr>
                <a:t>theo</a:t>
              </a:r>
              <a:r>
                <a:rPr lang="en-US" altLang="en-US" sz="2400" b="1" dirty="0">
                  <a:solidFill>
                    <a:srgbClr val="0000FF"/>
                  </a:solidFill>
                  <a:latin typeface="+mj-lt"/>
                </a:rPr>
                <a:t> </a:t>
              </a:r>
              <a:r>
                <a:rPr lang="en-US" altLang="en-US" sz="2400" b="1" dirty="0" err="1">
                  <a:solidFill>
                    <a:srgbClr val="0000FF"/>
                  </a:solidFill>
                  <a:latin typeface="+mj-lt"/>
                </a:rPr>
                <a:t>dõi</a:t>
              </a:r>
              <a:r>
                <a:rPr lang="en-US" altLang="en-US" sz="2400" b="1" dirty="0">
                  <a:solidFill>
                    <a:srgbClr val="0000FF"/>
                  </a:solidFill>
                  <a:latin typeface="+mj-lt"/>
                </a:rPr>
                <a:t> </a:t>
              </a:r>
              <a:r>
                <a:rPr lang="en-US" altLang="en-US" sz="2400" b="1" dirty="0" err="1">
                  <a:solidFill>
                    <a:srgbClr val="0000FF"/>
                  </a:solidFill>
                  <a:latin typeface="+mj-lt"/>
                </a:rPr>
                <a:t>những</a:t>
              </a:r>
              <a:r>
                <a:rPr lang="en-US" altLang="en-US" sz="2400" b="1" dirty="0">
                  <a:solidFill>
                    <a:srgbClr val="0000FF"/>
                  </a:solidFill>
                  <a:latin typeface="+mj-lt"/>
                </a:rPr>
                <a:t> </a:t>
              </a:r>
              <a:r>
                <a:rPr lang="en-US" altLang="en-US" sz="2400" b="1" dirty="0" err="1">
                  <a:solidFill>
                    <a:srgbClr val="0000FF"/>
                  </a:solidFill>
                  <a:latin typeface="+mj-lt"/>
                </a:rPr>
                <a:t>việc</a:t>
              </a:r>
              <a:r>
                <a:rPr lang="en-US" altLang="en-US" sz="2400" b="1" dirty="0">
                  <a:solidFill>
                    <a:srgbClr val="0000FF"/>
                  </a:solidFill>
                  <a:latin typeface="+mj-lt"/>
                </a:rPr>
                <a:t> </a:t>
              </a:r>
              <a:r>
                <a:rPr lang="en-US" altLang="en-US" sz="2400" b="1" dirty="0" err="1">
                  <a:solidFill>
                    <a:srgbClr val="0000FF"/>
                  </a:solidFill>
                  <a:latin typeface="+mj-lt"/>
                </a:rPr>
                <a:t>làm</a:t>
              </a:r>
              <a:r>
                <a:rPr lang="en-US" altLang="en-US" sz="2400" b="1" dirty="0">
                  <a:solidFill>
                    <a:srgbClr val="0000FF"/>
                  </a:solidFill>
                  <a:latin typeface="+mj-lt"/>
                </a:rPr>
                <a:t> </a:t>
              </a:r>
              <a:r>
                <a:rPr lang="en-US" altLang="en-US" sz="2400" b="1" dirty="0" err="1">
                  <a:solidFill>
                    <a:srgbClr val="0000FF"/>
                  </a:solidFill>
                  <a:latin typeface="+mj-lt"/>
                </a:rPr>
                <a:t>của</a:t>
              </a:r>
              <a:r>
                <a:rPr lang="en-US" altLang="en-US" sz="2400" b="1" dirty="0">
                  <a:solidFill>
                    <a:srgbClr val="0000FF"/>
                  </a:solidFill>
                  <a:latin typeface="+mj-lt"/>
                </a:rPr>
                <a:t> </a:t>
              </a:r>
              <a:r>
                <a:rPr lang="en-US" altLang="en-US" sz="2400" b="1" dirty="0" err="1">
                  <a:solidFill>
                    <a:srgbClr val="0000FF"/>
                  </a:solidFill>
                  <a:latin typeface="+mj-lt"/>
                </a:rPr>
                <a:t>em</a:t>
              </a:r>
              <a:endParaRPr lang="en-US" sz="3200" b="1" dirty="0">
                <a:solidFill>
                  <a:srgbClr val="0000FF"/>
                </a:solidFill>
                <a:latin typeface="+mj-lt"/>
              </a:endParaRPr>
            </a:p>
          </p:txBody>
        </p:sp>
      </p:grpSp>
    </p:spTree>
    <p:extLst>
      <p:ext uri="{BB962C8B-B14F-4D97-AF65-F5344CB8AC3E}">
        <p14:creationId xmlns:p14="http://schemas.microsoft.com/office/powerpoint/2010/main" val="2678515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heel(1)">
                                      <p:cBhvr>
                                        <p:cTn id="12" dur="2000"/>
                                        <p:tgtEl>
                                          <p:spTgt spid="15"/>
                                        </p:tgtEl>
                                      </p:cBhvr>
                                    </p:animEffect>
                                  </p:childTnLst>
                                </p:cTn>
                              </p:par>
                            </p:childTnLst>
                          </p:cTn>
                        </p:par>
                        <p:par>
                          <p:cTn id="13" fill="hold">
                            <p:stCondLst>
                              <p:cond delay="2000"/>
                            </p:stCondLst>
                            <p:childTnLst>
                              <p:par>
                                <p:cTn id="14" presetID="21" presetClass="entr" presetSubtype="1"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heel(1)">
                                      <p:cBhvr>
                                        <p:cTn id="16" dur="2000"/>
                                        <p:tgtEl>
                                          <p:spTgt spid="7"/>
                                        </p:tgtEl>
                                      </p:cBhvr>
                                    </p:animEffect>
                                  </p:childTnLst>
                                </p:cTn>
                              </p:par>
                            </p:childTnLst>
                          </p:cTn>
                        </p:par>
                        <p:par>
                          <p:cTn id="17" fill="hold">
                            <p:stCondLst>
                              <p:cond delay="4000"/>
                            </p:stCondLst>
                            <p:childTnLst>
                              <p:par>
                                <p:cTn id="18" presetID="21" presetClass="entr" presetSubtype="1"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heel(1)">
                                      <p:cBhvr>
                                        <p:cTn id="20"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2. </a:t>
            </a:r>
            <a:r>
              <a:rPr lang="en-US" altLang="en-US" sz="2800" b="1" dirty="0" err="1">
                <a:solidFill>
                  <a:srgbClr val="C00000"/>
                </a:solidFill>
                <a:latin typeface="Arial" pitchFamily="34" charset="0"/>
                <a:cs typeface="Arial" pitchFamily="34" charset="0"/>
              </a:rPr>
              <a:t>Nhân</a:t>
            </a:r>
            <a:r>
              <a:rPr lang="en-US" altLang="en-US" sz="2800" b="1" dirty="0">
                <a:solidFill>
                  <a:srgbClr val="C00000"/>
                </a:solidFill>
                <a:latin typeface="Arial" pitchFamily="34" charset="0"/>
                <a:cs typeface="Arial" pitchFamily="34" charset="0"/>
              </a:rPr>
              <a:t> </a:t>
            </a:r>
            <a:r>
              <a:rPr lang="en-US" altLang="en-US" sz="2800" b="1" dirty="0" err="1">
                <a:solidFill>
                  <a:srgbClr val="C00000"/>
                </a:solidFill>
                <a:latin typeface="Arial" pitchFamily="34" charset="0"/>
                <a:cs typeface="Arial" pitchFamily="34" charset="0"/>
              </a:rPr>
              <a:t>vật</a:t>
            </a:r>
            <a:r>
              <a:rPr lang="en-US" altLang="en-US" sz="2800" b="1" dirty="0">
                <a:solidFill>
                  <a:srgbClr val="C00000"/>
                </a:solidFill>
                <a:latin typeface="Arial" pitchFamily="34" charset="0"/>
                <a:cs typeface="Arial" pitchFamily="34" charset="0"/>
              </a:rPr>
              <a:t> </a:t>
            </a:r>
            <a:r>
              <a:rPr lang="en-US" altLang="en-US" sz="2800" b="1" dirty="0" err="1">
                <a:solidFill>
                  <a:srgbClr val="C00000"/>
                </a:solidFill>
                <a:latin typeface="Arial" pitchFamily="34" charset="0"/>
                <a:cs typeface="Arial" pitchFamily="34" charset="0"/>
              </a:rPr>
              <a:t>người</a:t>
            </a:r>
            <a:r>
              <a:rPr lang="en-US" altLang="en-US" sz="2800" b="1" dirty="0">
                <a:solidFill>
                  <a:srgbClr val="C00000"/>
                </a:solidFill>
                <a:latin typeface="Arial" pitchFamily="34" charset="0"/>
                <a:cs typeface="Arial" pitchFamily="34" charset="0"/>
              </a:rPr>
              <a:t> </a:t>
            </a:r>
            <a:r>
              <a:rPr lang="en-US" altLang="en-US" sz="2800" b="1" dirty="0" err="1">
                <a:solidFill>
                  <a:srgbClr val="C00000"/>
                </a:solidFill>
                <a:latin typeface="Arial" pitchFamily="34" charset="0"/>
                <a:cs typeface="Arial" pitchFamily="34" charset="0"/>
              </a:rPr>
              <a:t>anh</a:t>
            </a:r>
            <a:endParaRPr lang="en-US" altLang="en-US" sz="2800" b="1" dirty="0">
              <a:solidFill>
                <a:srgbClr val="C00000"/>
              </a:solidFill>
              <a:latin typeface="Arial" pitchFamily="34" charset="0"/>
              <a:cs typeface="Arial" pitchFamily="34" charset="0"/>
            </a:endParaRP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2" name="Group 11">
            <a:extLst>
              <a:ext uri="{FF2B5EF4-FFF2-40B4-BE49-F238E27FC236}">
                <a16:creationId xmlns:a16="http://schemas.microsoft.com/office/drawing/2014/main" xmlns="" id="{00354225-1632-4E73-B909-6EF911F67B13}"/>
              </a:ext>
            </a:extLst>
          </p:cNvPr>
          <p:cNvGrpSpPr/>
          <p:nvPr/>
        </p:nvGrpSpPr>
        <p:grpSpPr>
          <a:xfrm>
            <a:off x="1295400" y="1028701"/>
            <a:ext cx="6400800" cy="3809999"/>
            <a:chOff x="838200" y="1118136"/>
            <a:chExt cx="7225145" cy="711616"/>
          </a:xfrm>
        </p:grpSpPr>
        <p:sp>
          <p:nvSpPr>
            <p:cNvPr id="13" name="Rectangle: Rounded Corners 12">
              <a:extLst>
                <a:ext uri="{FF2B5EF4-FFF2-40B4-BE49-F238E27FC236}">
                  <a16:creationId xmlns:a16="http://schemas.microsoft.com/office/drawing/2014/main" xmlns="" id="{3D15069A-CEFD-4F11-A31A-04AACFCA06AE}"/>
                </a:ext>
              </a:extLst>
            </p:cNvPr>
            <p:cNvSpPr/>
            <p:nvPr/>
          </p:nvSpPr>
          <p:spPr bwMode="auto">
            <a:xfrm>
              <a:off x="838200" y="1177113"/>
              <a:ext cx="7225145" cy="652639"/>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mj-lt"/>
              </a:endParaRPr>
            </a:p>
          </p:txBody>
        </p:sp>
        <p:sp>
          <p:nvSpPr>
            <p:cNvPr id="14" name="Rectangle: Rounded Corners 13">
              <a:extLst>
                <a:ext uri="{FF2B5EF4-FFF2-40B4-BE49-F238E27FC236}">
                  <a16:creationId xmlns:a16="http://schemas.microsoft.com/office/drawing/2014/main" xmlns="" id="{D66739EA-0D8D-469B-8B34-6993AA23A941}"/>
                </a:ext>
              </a:extLst>
            </p:cNvPr>
            <p:cNvSpPr/>
            <p:nvPr/>
          </p:nvSpPr>
          <p:spPr bwMode="auto">
            <a:xfrm>
              <a:off x="1870364" y="1118136"/>
              <a:ext cx="5332845" cy="123260"/>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000" b="1" dirty="0">
                  <a:solidFill>
                    <a:schemeClr val="bg1"/>
                  </a:solidFill>
                  <a:latin typeface="+mj-lt"/>
                </a:rPr>
                <a:t>KHI TÀI NĂNG ĐƯỢC PHÁT HIỆN</a:t>
              </a:r>
              <a:endParaRPr kumimoji="0" lang="en-US" sz="2000" b="1" i="0" u="none" strike="noStrike" cap="none" normalizeH="0" baseline="0" dirty="0">
                <a:ln>
                  <a:noFill/>
                </a:ln>
                <a:solidFill>
                  <a:schemeClr val="bg1"/>
                </a:solidFill>
                <a:effectLst/>
                <a:latin typeface="+mj-lt"/>
              </a:endParaRPr>
            </a:p>
          </p:txBody>
        </p:sp>
      </p:grpSp>
      <p:grpSp>
        <p:nvGrpSpPr>
          <p:cNvPr id="15" name="Group 14">
            <a:extLst>
              <a:ext uri="{FF2B5EF4-FFF2-40B4-BE49-F238E27FC236}">
                <a16:creationId xmlns:a16="http://schemas.microsoft.com/office/drawing/2014/main" xmlns="" id="{710F1E0E-EDE9-481D-904B-9C3A14D6D978}"/>
              </a:ext>
            </a:extLst>
          </p:cNvPr>
          <p:cNvGrpSpPr/>
          <p:nvPr/>
        </p:nvGrpSpPr>
        <p:grpSpPr>
          <a:xfrm>
            <a:off x="152400" y="2051943"/>
            <a:ext cx="2666999" cy="2378966"/>
            <a:chOff x="114300" y="2154934"/>
            <a:chExt cx="1447800" cy="2172987"/>
          </a:xfrm>
        </p:grpSpPr>
        <p:sp>
          <p:nvSpPr>
            <p:cNvPr id="16" name="Rectangle: Rounded Corners 15">
              <a:extLst>
                <a:ext uri="{FF2B5EF4-FFF2-40B4-BE49-F238E27FC236}">
                  <a16:creationId xmlns:a16="http://schemas.microsoft.com/office/drawing/2014/main" xmlns="" id="{E63CB9E3-2FB0-4B38-B9E5-8B82AD14508F}"/>
                </a:ext>
              </a:extLst>
            </p:cNvPr>
            <p:cNvSpPr/>
            <p:nvPr/>
          </p:nvSpPr>
          <p:spPr bwMode="auto">
            <a:xfrm>
              <a:off x="114300" y="2154934"/>
              <a:ext cx="1447800"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17" name="TextBox 16">
              <a:extLst>
                <a:ext uri="{FF2B5EF4-FFF2-40B4-BE49-F238E27FC236}">
                  <a16:creationId xmlns:a16="http://schemas.microsoft.com/office/drawing/2014/main" xmlns="" id="{0107A3AC-BA2C-47F2-8620-C569C09887F1}"/>
                </a:ext>
              </a:extLst>
            </p:cNvPr>
            <p:cNvSpPr txBox="1"/>
            <p:nvPr/>
          </p:nvSpPr>
          <p:spPr>
            <a:xfrm>
              <a:off x="192411" y="2861904"/>
              <a:ext cx="1305792" cy="1433753"/>
            </a:xfrm>
            <a:prstGeom prst="rect">
              <a:avLst/>
            </a:prstGeom>
            <a:noFill/>
          </p:spPr>
          <p:txBody>
            <a:bodyPr wrap="square" rtlCol="0">
              <a:spAutoFit/>
            </a:bodyPr>
            <a:lstStyle/>
            <a:p>
              <a:pPr algn="just"/>
              <a:r>
                <a:rPr lang="en-US" altLang="en-US" sz="2400" b="1" dirty="0" err="1">
                  <a:solidFill>
                    <a:srgbClr val="0000FF"/>
                  </a:solidFill>
                  <a:latin typeface="+mj-lt"/>
                </a:rPr>
                <a:t>Riêng</a:t>
              </a:r>
              <a:r>
                <a:rPr lang="en-US" altLang="en-US" sz="2400" b="1" dirty="0">
                  <a:solidFill>
                    <a:srgbClr val="0000FF"/>
                  </a:solidFill>
                  <a:latin typeface="+mj-lt"/>
                </a:rPr>
                <a:t> </a:t>
              </a:r>
              <a:r>
                <a:rPr lang="en-US" altLang="en-US" sz="2400" b="1" dirty="0" err="1">
                  <a:solidFill>
                    <a:srgbClr val="0000FF"/>
                  </a:solidFill>
                  <a:latin typeface="+mj-lt"/>
                </a:rPr>
                <a:t>người</a:t>
              </a:r>
              <a:r>
                <a:rPr lang="en-US" altLang="en-US" sz="2400" b="1" dirty="0">
                  <a:solidFill>
                    <a:srgbClr val="0000FF"/>
                  </a:solidFill>
                  <a:latin typeface="+mj-lt"/>
                </a:rPr>
                <a:t> </a:t>
              </a:r>
              <a:r>
                <a:rPr lang="en-US" altLang="en-US" sz="2400" b="1" dirty="0" err="1">
                  <a:solidFill>
                    <a:srgbClr val="0000FF"/>
                  </a:solidFill>
                  <a:latin typeface="+mj-lt"/>
                </a:rPr>
                <a:t>anh</a:t>
              </a:r>
              <a:r>
                <a:rPr lang="en-US" altLang="en-US" sz="2400" b="1" dirty="0">
                  <a:solidFill>
                    <a:srgbClr val="0000FF"/>
                  </a:solidFill>
                  <a:latin typeface="+mj-lt"/>
                </a:rPr>
                <a:t> </a:t>
              </a:r>
              <a:r>
                <a:rPr lang="en-US" altLang="en-US" sz="2400" b="1" dirty="0" err="1">
                  <a:solidFill>
                    <a:srgbClr val="0000FF"/>
                  </a:solidFill>
                  <a:latin typeface="+mj-lt"/>
                </a:rPr>
                <a:t>có</a:t>
              </a:r>
              <a:r>
                <a:rPr lang="en-US" altLang="en-US" sz="2400" b="1" dirty="0">
                  <a:solidFill>
                    <a:srgbClr val="0000FF"/>
                  </a:solidFill>
                  <a:latin typeface="+mj-lt"/>
                </a:rPr>
                <a:t> </a:t>
              </a:r>
              <a:r>
                <a:rPr lang="en-US" altLang="en-US" sz="2400" b="1" dirty="0" err="1">
                  <a:solidFill>
                    <a:srgbClr val="0000FF"/>
                  </a:solidFill>
                  <a:latin typeface="+mj-lt"/>
                </a:rPr>
                <a:t>tâm</a:t>
              </a:r>
              <a:r>
                <a:rPr lang="en-US" altLang="en-US" sz="2400" b="1" dirty="0">
                  <a:solidFill>
                    <a:srgbClr val="0000FF"/>
                  </a:solidFill>
                  <a:latin typeface="+mj-lt"/>
                </a:rPr>
                <a:t> </a:t>
              </a:r>
              <a:r>
                <a:rPr lang="en-US" altLang="en-US" sz="2400" b="1" dirty="0" err="1">
                  <a:solidFill>
                    <a:srgbClr val="0000FF"/>
                  </a:solidFill>
                  <a:latin typeface="+mj-lt"/>
                </a:rPr>
                <a:t>trạng</a:t>
              </a:r>
              <a:r>
                <a:rPr lang="en-US" altLang="en-US" sz="2400" b="1" dirty="0">
                  <a:solidFill>
                    <a:srgbClr val="0000FF"/>
                  </a:solidFill>
                  <a:latin typeface="+mj-lt"/>
                </a:rPr>
                <a:t> </a:t>
              </a:r>
              <a:r>
                <a:rPr lang="en-US" altLang="en-US" sz="2400" b="1" dirty="0" err="1">
                  <a:solidFill>
                    <a:srgbClr val="0000FF"/>
                  </a:solidFill>
                  <a:latin typeface="+mj-lt"/>
                </a:rPr>
                <a:t>không</a:t>
              </a:r>
              <a:r>
                <a:rPr lang="en-US" altLang="en-US" sz="2400" b="1" dirty="0">
                  <a:solidFill>
                    <a:srgbClr val="0000FF"/>
                  </a:solidFill>
                  <a:latin typeface="+mj-lt"/>
                </a:rPr>
                <a:t> </a:t>
              </a:r>
              <a:r>
                <a:rPr lang="en-US" altLang="en-US" sz="2400" b="1" dirty="0" err="1">
                  <a:solidFill>
                    <a:srgbClr val="0000FF"/>
                  </a:solidFill>
                  <a:latin typeface="+mj-lt"/>
                </a:rPr>
                <a:t>vui</a:t>
              </a:r>
              <a:endParaRPr lang="en-US" altLang="en-US" sz="2400" b="1" dirty="0">
                <a:solidFill>
                  <a:srgbClr val="0000FF"/>
                </a:solidFill>
                <a:latin typeface="+mj-lt"/>
              </a:endParaRPr>
            </a:p>
          </p:txBody>
        </p:sp>
      </p:grpSp>
      <p:grpSp>
        <p:nvGrpSpPr>
          <p:cNvPr id="18" name="Group 17">
            <a:extLst>
              <a:ext uri="{FF2B5EF4-FFF2-40B4-BE49-F238E27FC236}">
                <a16:creationId xmlns:a16="http://schemas.microsoft.com/office/drawing/2014/main" xmlns="" id="{594CF934-F8CC-484D-A925-5669255B9117}"/>
              </a:ext>
            </a:extLst>
          </p:cNvPr>
          <p:cNvGrpSpPr/>
          <p:nvPr/>
        </p:nvGrpSpPr>
        <p:grpSpPr>
          <a:xfrm>
            <a:off x="6514752" y="2051944"/>
            <a:ext cx="2498451" cy="2326964"/>
            <a:chOff x="114300" y="2154934"/>
            <a:chExt cx="1447800" cy="2172987"/>
          </a:xfrm>
        </p:grpSpPr>
        <p:sp>
          <p:nvSpPr>
            <p:cNvPr id="19" name="Rectangle: Rounded Corners 18">
              <a:extLst>
                <a:ext uri="{FF2B5EF4-FFF2-40B4-BE49-F238E27FC236}">
                  <a16:creationId xmlns:a16="http://schemas.microsoft.com/office/drawing/2014/main" xmlns="" id="{4FEB7D28-0B14-4BB8-9EA2-7F38A894F11A}"/>
                </a:ext>
              </a:extLst>
            </p:cNvPr>
            <p:cNvSpPr/>
            <p:nvPr/>
          </p:nvSpPr>
          <p:spPr bwMode="auto">
            <a:xfrm>
              <a:off x="114300" y="2154934"/>
              <a:ext cx="1447800"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20" name="TextBox 19">
              <a:extLst>
                <a:ext uri="{FF2B5EF4-FFF2-40B4-BE49-F238E27FC236}">
                  <a16:creationId xmlns:a16="http://schemas.microsoft.com/office/drawing/2014/main" xmlns="" id="{7E5DBBA4-F30C-4CCD-8BD4-A348BF6A6119}"/>
                </a:ext>
              </a:extLst>
            </p:cNvPr>
            <p:cNvSpPr txBox="1"/>
            <p:nvPr/>
          </p:nvSpPr>
          <p:spPr>
            <a:xfrm>
              <a:off x="185304" y="2711335"/>
              <a:ext cx="1305792" cy="1120902"/>
            </a:xfrm>
            <a:prstGeom prst="rect">
              <a:avLst/>
            </a:prstGeom>
            <a:noFill/>
          </p:spPr>
          <p:txBody>
            <a:bodyPr wrap="square" rtlCol="0">
              <a:spAutoFit/>
            </a:bodyPr>
            <a:lstStyle/>
            <a:p>
              <a:pPr algn="just"/>
              <a:r>
                <a:rPr lang="en-US" altLang="en-US" sz="2400" b="1" dirty="0" err="1">
                  <a:solidFill>
                    <a:srgbClr val="0000FF"/>
                  </a:solidFill>
                  <a:latin typeface="+mj-lt"/>
                </a:rPr>
                <a:t>Mọi</a:t>
              </a:r>
              <a:r>
                <a:rPr lang="en-US" altLang="en-US" sz="2400" b="1" dirty="0">
                  <a:solidFill>
                    <a:srgbClr val="0000FF"/>
                  </a:solidFill>
                  <a:latin typeface="+mj-lt"/>
                </a:rPr>
                <a:t> ng</a:t>
              </a:r>
              <a:r>
                <a:rPr lang="vi-VN" altLang="en-US" sz="2400" b="1" dirty="0">
                  <a:solidFill>
                    <a:srgbClr val="0000FF"/>
                  </a:solidFill>
                  <a:latin typeface="+mj-lt"/>
                </a:rPr>
                <a:t>ư</a:t>
              </a:r>
              <a:r>
                <a:rPr lang="en-US" altLang="en-US" sz="2400" b="1" dirty="0" err="1">
                  <a:solidFill>
                    <a:srgbClr val="0000FF"/>
                  </a:solidFill>
                  <a:latin typeface="+mj-lt"/>
                </a:rPr>
                <a:t>ời</a:t>
              </a:r>
              <a:r>
                <a:rPr lang="en-US" altLang="en-US" sz="2400" b="1" dirty="0">
                  <a:solidFill>
                    <a:srgbClr val="0000FF"/>
                  </a:solidFill>
                  <a:latin typeface="+mj-lt"/>
                </a:rPr>
                <a:t>: </a:t>
              </a:r>
              <a:r>
                <a:rPr lang="en-US" altLang="en-US" sz="2400" b="1" dirty="0" err="1">
                  <a:solidFill>
                    <a:srgbClr val="0000FF"/>
                  </a:solidFill>
                  <a:latin typeface="+mj-lt"/>
                </a:rPr>
                <a:t>xúc</a:t>
              </a:r>
              <a:r>
                <a:rPr lang="en-US" altLang="en-US" sz="2400" b="1" dirty="0">
                  <a:solidFill>
                    <a:srgbClr val="0000FF"/>
                  </a:solidFill>
                  <a:latin typeface="+mj-lt"/>
                </a:rPr>
                <a:t> </a:t>
              </a:r>
              <a:r>
                <a:rPr lang="vi-VN" altLang="en-US" sz="2400" b="1" dirty="0">
                  <a:solidFill>
                    <a:srgbClr val="0000FF"/>
                  </a:solidFill>
                  <a:latin typeface="+mj-lt"/>
                </a:rPr>
                <a:t>đ</a:t>
              </a:r>
              <a:r>
                <a:rPr lang="en-US" altLang="en-US" sz="2400" b="1" dirty="0" err="1">
                  <a:solidFill>
                    <a:srgbClr val="0000FF"/>
                  </a:solidFill>
                  <a:latin typeface="+mj-lt"/>
                </a:rPr>
                <a:t>ộng</a:t>
              </a:r>
              <a:r>
                <a:rPr lang="en-US" altLang="en-US" sz="2400" b="1" dirty="0">
                  <a:solidFill>
                    <a:srgbClr val="0000FF"/>
                  </a:solidFill>
                  <a:latin typeface="+mj-lt"/>
                </a:rPr>
                <a:t>, </a:t>
              </a:r>
              <a:r>
                <a:rPr lang="en-US" altLang="en-US" sz="2400" b="1" dirty="0" err="1">
                  <a:solidFill>
                    <a:srgbClr val="0000FF"/>
                  </a:solidFill>
                  <a:latin typeface="+mj-lt"/>
                </a:rPr>
                <a:t>mừng</a:t>
              </a:r>
              <a:r>
                <a:rPr lang="en-US" altLang="en-US" sz="2400" b="1" dirty="0">
                  <a:solidFill>
                    <a:srgbClr val="0000FF"/>
                  </a:solidFill>
                  <a:latin typeface="+mj-lt"/>
                </a:rPr>
                <a:t> </a:t>
              </a:r>
              <a:r>
                <a:rPr lang="en-US" altLang="en-US" sz="2400" b="1" dirty="0" err="1">
                  <a:solidFill>
                    <a:srgbClr val="0000FF"/>
                  </a:solidFill>
                  <a:latin typeface="+mj-lt"/>
                </a:rPr>
                <a:t>rỡ</a:t>
              </a:r>
              <a:endParaRPr lang="en-US" sz="3200" b="1" dirty="0">
                <a:solidFill>
                  <a:srgbClr val="0000FF"/>
                </a:solidFill>
                <a:latin typeface="+mj-lt"/>
              </a:endParaRPr>
            </a:p>
          </p:txBody>
        </p:sp>
      </p:grpSp>
      <p:pic>
        <p:nvPicPr>
          <p:cNvPr id="21" name="Picture 26">
            <a:extLst>
              <a:ext uri="{FF2B5EF4-FFF2-40B4-BE49-F238E27FC236}">
                <a16:creationId xmlns:a16="http://schemas.microsoft.com/office/drawing/2014/main" xmlns="" id="{3D8EEB66-65F8-4396-8230-68E5AE2535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8443" y="2049937"/>
            <a:ext cx="3473779" cy="2334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878509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heel(1)">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9"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1000" fill="hold"/>
                                        <p:tgtEl>
                                          <p:spTgt spid="21"/>
                                        </p:tgtEl>
                                        <p:attrNameLst>
                                          <p:attrName>ppt_x</p:attrName>
                                        </p:attrNameLst>
                                      </p:cBhvr>
                                      <p:tavLst>
                                        <p:tav tm="0">
                                          <p:val>
                                            <p:strVal val="#ppt_x-.2"/>
                                          </p:val>
                                        </p:tav>
                                        <p:tav tm="100000">
                                          <p:val>
                                            <p:strVal val="#ppt_x"/>
                                          </p:val>
                                        </p:tav>
                                      </p:tavLst>
                                    </p:anim>
                                    <p:anim calcmode="lin" valueType="num">
                                      <p:cBhvr>
                                        <p:cTn id="18"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19" dur="1000"/>
                                        <p:tgtEl>
                                          <p:spTgt spid="21"/>
                                        </p:tgtEl>
                                      </p:cBhvr>
                                    </p:animEffect>
                                  </p:childTnLst>
                                </p:cTn>
                              </p:par>
                            </p:childTnLst>
                          </p:cTn>
                        </p:par>
                        <p:par>
                          <p:cTn id="20" fill="hold">
                            <p:stCondLst>
                              <p:cond delay="1000"/>
                            </p:stCondLst>
                            <p:childTnLst>
                              <p:par>
                                <p:cTn id="21" presetID="21" presetClass="entr" presetSubtype="1"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heel(1)">
                                      <p:cBhvr>
                                        <p:cTn id="23"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52400" y="822722"/>
            <a:ext cx="3276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rgbClr val="FFFF00"/>
                </a:solidFill>
                <a:effectLst/>
                <a:latin typeface="Arial" charset="0"/>
              </a:rPr>
              <a:t>2. </a:t>
            </a:r>
            <a:r>
              <a:rPr kumimoji="0" lang="en-US" sz="2400" b="1" i="0" u="none" strike="noStrike" cap="none" normalizeH="0" baseline="0" dirty="0" err="1">
                <a:ln>
                  <a:noFill/>
                </a:ln>
                <a:solidFill>
                  <a:srgbClr val="FFFF00"/>
                </a:solidFill>
                <a:effectLst/>
                <a:latin typeface="Arial" charset="0"/>
              </a:rPr>
              <a:t>Người</a:t>
            </a:r>
            <a:r>
              <a:rPr kumimoji="0" lang="en-US" sz="2400" b="1" i="0" u="none" strike="noStrike" cap="none" normalizeH="0" baseline="0" dirty="0">
                <a:ln>
                  <a:noFill/>
                </a:ln>
                <a:solidFill>
                  <a:srgbClr val="FFFF00"/>
                </a:solidFill>
                <a:effectLst/>
                <a:latin typeface="Arial" charset="0"/>
              </a:rPr>
              <a:t> </a:t>
            </a:r>
            <a:r>
              <a:rPr kumimoji="0" lang="en-US" sz="2400" b="1" i="0" u="none" strike="noStrike" cap="none" normalizeH="0" baseline="0" dirty="0" err="1">
                <a:ln>
                  <a:noFill/>
                </a:ln>
                <a:solidFill>
                  <a:srgbClr val="FFFF00"/>
                </a:solidFill>
                <a:effectLst/>
                <a:latin typeface="Arial" charset="0"/>
              </a:rPr>
              <a:t>anh</a:t>
            </a:r>
            <a:r>
              <a:rPr kumimoji="0" lang="en-US" sz="2400" b="1" i="0" u="none" strike="noStrike" cap="none" normalizeH="0" baseline="0" dirty="0">
                <a:ln>
                  <a:noFill/>
                </a:ln>
                <a:solidFill>
                  <a:srgbClr val="FFFF00"/>
                </a:solidFill>
                <a:effectLst/>
                <a:latin typeface="Arial" charset="0"/>
              </a:rPr>
              <a:t> </a:t>
            </a:r>
            <a:r>
              <a:rPr kumimoji="0" lang="en-US" sz="2400" b="1" i="0" u="none" strike="noStrike" cap="none" normalizeH="0" baseline="0" dirty="0" err="1">
                <a:ln>
                  <a:noFill/>
                </a:ln>
                <a:solidFill>
                  <a:srgbClr val="FFFF00"/>
                </a:solidFill>
                <a:effectLst/>
                <a:latin typeface="Arial" charset="0"/>
              </a:rPr>
              <a:t>trai</a:t>
            </a:r>
            <a:endParaRPr kumimoji="0" lang="en-US" sz="2400" b="1" i="0" u="none" strike="noStrike" cap="none" normalizeH="0" baseline="0" dirty="0">
              <a:ln>
                <a:noFill/>
              </a:ln>
              <a:solidFill>
                <a:srgbClr val="FFFF00"/>
              </a:solidFill>
              <a:effectLst/>
              <a:latin typeface="Arial" charset="0"/>
            </a:endParaRPr>
          </a:p>
        </p:txBody>
      </p:sp>
      <p:sp>
        <p:nvSpPr>
          <p:cNvPr id="6" name="Text Box 14">
            <a:extLst>
              <a:ext uri="{FF2B5EF4-FFF2-40B4-BE49-F238E27FC236}">
                <a16:creationId xmlns:a16="http://schemas.microsoft.com/office/drawing/2014/main" xmlns="" id="{E39381E0-7534-4F1E-A3CE-0A2C9601D4D6}"/>
              </a:ext>
            </a:extLst>
          </p:cNvPr>
          <p:cNvSpPr txBox="1">
            <a:spLocks noChangeArrowheads="1"/>
          </p:cNvSpPr>
          <p:nvPr/>
        </p:nvSpPr>
        <p:spPr bwMode="auto">
          <a:xfrm>
            <a:off x="228600" y="1562100"/>
            <a:ext cx="8763000" cy="3493264"/>
          </a:xfrm>
          <a:prstGeom prst="rect">
            <a:avLst/>
          </a:prstGeom>
          <a:solidFill>
            <a:schemeClr val="bg1"/>
          </a:solidFill>
          <a:ln>
            <a:noFill/>
          </a:ln>
        </p:spPr>
        <p:txBody>
          <a:bodyPr wrap="square">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just" eaLnBrk="1" hangingPunct="1">
              <a:spcBef>
                <a:spcPts val="0"/>
              </a:spcBef>
              <a:buFontTx/>
              <a:buChar char="-"/>
            </a:pPr>
            <a:r>
              <a:rPr lang="en-US" altLang="en-US" sz="2400" dirty="0">
                <a:solidFill>
                  <a:srgbClr val="0000FF"/>
                </a:solidFill>
                <a:latin typeface="+mj-lt"/>
              </a:rPr>
              <a:t> </a:t>
            </a:r>
            <a:r>
              <a:rPr lang="en-US" altLang="en-US" sz="2400" dirty="0" err="1">
                <a:solidFill>
                  <a:srgbClr val="0000FF"/>
                </a:solidFill>
                <a:latin typeface="+mj-lt"/>
              </a:rPr>
              <a:t>Trong</a:t>
            </a:r>
            <a:r>
              <a:rPr lang="en-US" altLang="en-US" sz="2400" dirty="0">
                <a:solidFill>
                  <a:srgbClr val="0000FF"/>
                </a:solidFill>
                <a:latin typeface="+mj-lt"/>
              </a:rPr>
              <a:t> </a:t>
            </a:r>
            <a:r>
              <a:rPr lang="en-US" altLang="en-US" sz="2400" dirty="0" err="1">
                <a:solidFill>
                  <a:srgbClr val="0000FF"/>
                </a:solidFill>
                <a:latin typeface="+mj-lt"/>
              </a:rPr>
              <a:t>tranh</a:t>
            </a:r>
            <a:r>
              <a:rPr lang="en-US" altLang="en-US" sz="2400" dirty="0">
                <a:solidFill>
                  <a:srgbClr val="0000FF"/>
                </a:solidFill>
                <a:latin typeface="+mj-lt"/>
              </a:rPr>
              <a:t>, </a:t>
            </a:r>
            <a:r>
              <a:rPr lang="en-US" altLang="en-US" sz="2400" dirty="0" err="1">
                <a:solidFill>
                  <a:srgbClr val="0000FF"/>
                </a:solidFill>
                <a:latin typeface="+mj-lt"/>
              </a:rPr>
              <a:t>một</a:t>
            </a:r>
            <a:r>
              <a:rPr lang="en-US" altLang="en-US" sz="2400" dirty="0">
                <a:solidFill>
                  <a:srgbClr val="0000FF"/>
                </a:solidFill>
                <a:latin typeface="+mj-lt"/>
              </a:rPr>
              <a:t> </a:t>
            </a:r>
            <a:r>
              <a:rPr lang="en-US" altLang="en-US" sz="2400" dirty="0" err="1">
                <a:solidFill>
                  <a:srgbClr val="0000FF"/>
                </a:solidFill>
                <a:latin typeface="+mj-lt"/>
              </a:rPr>
              <a:t>chú</a:t>
            </a:r>
            <a:r>
              <a:rPr lang="en-US" altLang="en-US" sz="2400" dirty="0">
                <a:solidFill>
                  <a:srgbClr val="0000FF"/>
                </a:solidFill>
                <a:latin typeface="+mj-lt"/>
              </a:rPr>
              <a:t> </a:t>
            </a:r>
            <a:r>
              <a:rPr lang="en-US" altLang="en-US" sz="2400" dirty="0" err="1">
                <a:solidFill>
                  <a:srgbClr val="0000FF"/>
                </a:solidFill>
                <a:latin typeface="+mj-lt"/>
              </a:rPr>
              <a:t>bé</a:t>
            </a:r>
            <a:r>
              <a:rPr lang="en-US" altLang="en-US" sz="2400" dirty="0">
                <a:solidFill>
                  <a:srgbClr val="0000FF"/>
                </a:solidFill>
                <a:latin typeface="+mj-lt"/>
              </a:rPr>
              <a:t> </a:t>
            </a:r>
            <a:r>
              <a:rPr lang="vi-VN" altLang="en-US" sz="2400" dirty="0">
                <a:solidFill>
                  <a:srgbClr val="0000FF"/>
                </a:solidFill>
                <a:latin typeface="+mj-lt"/>
              </a:rPr>
              <a:t>đ</a:t>
            </a:r>
            <a:r>
              <a:rPr lang="en-US" altLang="en-US" sz="2400" dirty="0">
                <a:solidFill>
                  <a:srgbClr val="0000FF"/>
                </a:solidFill>
                <a:latin typeface="+mj-lt"/>
              </a:rPr>
              <a:t>ang </a:t>
            </a:r>
            <a:r>
              <a:rPr lang="en-US" altLang="en-US" sz="2400" dirty="0" err="1">
                <a:solidFill>
                  <a:srgbClr val="0000FF"/>
                </a:solidFill>
                <a:latin typeface="+mj-lt"/>
              </a:rPr>
              <a:t>ngồi</a:t>
            </a:r>
            <a:r>
              <a:rPr lang="en-US" altLang="en-US" sz="2400" dirty="0">
                <a:solidFill>
                  <a:srgbClr val="0000FF"/>
                </a:solidFill>
                <a:latin typeface="+mj-lt"/>
              </a:rPr>
              <a:t> </a:t>
            </a:r>
            <a:r>
              <a:rPr lang="en-US" altLang="en-US" sz="2400" dirty="0" err="1">
                <a:solidFill>
                  <a:srgbClr val="0000FF"/>
                </a:solidFill>
                <a:latin typeface="+mj-lt"/>
              </a:rPr>
              <a:t>nhìn</a:t>
            </a:r>
            <a:r>
              <a:rPr lang="en-US" altLang="en-US" sz="2400" dirty="0">
                <a:solidFill>
                  <a:srgbClr val="0000FF"/>
                </a:solidFill>
                <a:latin typeface="+mj-lt"/>
              </a:rPr>
              <a:t> ra </a:t>
            </a:r>
            <a:r>
              <a:rPr lang="en-US" altLang="en-US" sz="2400" dirty="0" err="1">
                <a:solidFill>
                  <a:srgbClr val="0000FF"/>
                </a:solidFill>
                <a:latin typeface="+mj-lt"/>
              </a:rPr>
              <a:t>cửa</a:t>
            </a:r>
            <a:r>
              <a:rPr lang="en-US" altLang="en-US" sz="2400" dirty="0">
                <a:solidFill>
                  <a:srgbClr val="0000FF"/>
                </a:solidFill>
                <a:latin typeface="+mj-lt"/>
              </a:rPr>
              <a:t> </a:t>
            </a:r>
            <a:r>
              <a:rPr lang="en-US" altLang="en-US" sz="2400" dirty="0" err="1">
                <a:solidFill>
                  <a:srgbClr val="0000FF"/>
                </a:solidFill>
                <a:latin typeface="+mj-lt"/>
              </a:rPr>
              <a:t>sổ</a:t>
            </a:r>
            <a:r>
              <a:rPr lang="en-US" altLang="en-US" sz="2400" dirty="0">
                <a:solidFill>
                  <a:srgbClr val="0000FF"/>
                </a:solidFill>
                <a:latin typeface="+mj-lt"/>
              </a:rPr>
              <a:t>, n</a:t>
            </a:r>
            <a:r>
              <a:rPr lang="vi-VN" altLang="en-US" sz="2400" dirty="0">
                <a:solidFill>
                  <a:srgbClr val="0000FF"/>
                </a:solidFill>
                <a:latin typeface="+mj-lt"/>
              </a:rPr>
              <a:t>ơ</a:t>
            </a:r>
            <a:r>
              <a:rPr lang="en-US" altLang="en-US" sz="2400" dirty="0" err="1">
                <a:solidFill>
                  <a:srgbClr val="0000FF"/>
                </a:solidFill>
                <a:latin typeface="+mj-lt"/>
              </a:rPr>
              <a:t>i</a:t>
            </a:r>
            <a:r>
              <a:rPr lang="en-US" altLang="en-US" sz="2400" dirty="0">
                <a:solidFill>
                  <a:srgbClr val="0000FF"/>
                </a:solidFill>
                <a:latin typeface="+mj-lt"/>
              </a:rPr>
              <a:t> </a:t>
            </a:r>
            <a:r>
              <a:rPr lang="en-US" altLang="en-US" sz="2400" dirty="0" err="1">
                <a:solidFill>
                  <a:srgbClr val="0000FF"/>
                </a:solidFill>
                <a:latin typeface="+mj-lt"/>
              </a:rPr>
              <a:t>bầu</a:t>
            </a:r>
            <a:r>
              <a:rPr lang="en-US" altLang="en-US" sz="2400" dirty="0">
                <a:solidFill>
                  <a:srgbClr val="0000FF"/>
                </a:solidFill>
                <a:latin typeface="+mj-lt"/>
              </a:rPr>
              <a:t> </a:t>
            </a:r>
            <a:r>
              <a:rPr lang="en-US" altLang="en-US" sz="2400" dirty="0" err="1">
                <a:solidFill>
                  <a:srgbClr val="0000FF"/>
                </a:solidFill>
                <a:latin typeface="+mj-lt"/>
              </a:rPr>
              <a:t>trời</a:t>
            </a:r>
            <a:r>
              <a:rPr lang="en-US" altLang="en-US" sz="2400" dirty="0">
                <a:solidFill>
                  <a:srgbClr val="0000FF"/>
                </a:solidFill>
                <a:latin typeface="+mj-lt"/>
              </a:rPr>
              <a:t> </a:t>
            </a:r>
            <a:r>
              <a:rPr lang="en-US" altLang="en-US" sz="2400" dirty="0" err="1">
                <a:solidFill>
                  <a:srgbClr val="0000FF"/>
                </a:solidFill>
                <a:latin typeface="+mj-lt"/>
              </a:rPr>
              <a:t>trong</a:t>
            </a:r>
            <a:r>
              <a:rPr lang="en-US" altLang="en-US" sz="2400" dirty="0">
                <a:solidFill>
                  <a:srgbClr val="0000FF"/>
                </a:solidFill>
                <a:latin typeface="+mj-lt"/>
              </a:rPr>
              <a:t> </a:t>
            </a:r>
            <a:r>
              <a:rPr lang="en-US" altLang="en-US" sz="2400" dirty="0" err="1">
                <a:solidFill>
                  <a:srgbClr val="0000FF"/>
                </a:solidFill>
                <a:latin typeface="+mj-lt"/>
              </a:rPr>
              <a:t>xanh</a:t>
            </a:r>
            <a:r>
              <a:rPr lang="en-US" altLang="en-US" sz="2400" dirty="0">
                <a:solidFill>
                  <a:srgbClr val="0000FF"/>
                </a:solidFill>
                <a:latin typeface="+mj-lt"/>
              </a:rPr>
              <a:t>. </a:t>
            </a:r>
            <a:r>
              <a:rPr lang="en-US" altLang="en-US" sz="2400" dirty="0" err="1">
                <a:solidFill>
                  <a:srgbClr val="0000FF"/>
                </a:solidFill>
                <a:latin typeface="+mj-lt"/>
              </a:rPr>
              <a:t>Mặt</a:t>
            </a:r>
            <a:r>
              <a:rPr lang="en-US" altLang="en-US" sz="2400" dirty="0">
                <a:solidFill>
                  <a:srgbClr val="0000FF"/>
                </a:solidFill>
                <a:latin typeface="+mj-lt"/>
              </a:rPr>
              <a:t> </a:t>
            </a:r>
            <a:r>
              <a:rPr lang="en-US" altLang="en-US" sz="2400" dirty="0" err="1">
                <a:solidFill>
                  <a:srgbClr val="0000FF"/>
                </a:solidFill>
                <a:latin typeface="+mj-lt"/>
              </a:rPr>
              <a:t>chú</a:t>
            </a:r>
            <a:r>
              <a:rPr lang="en-US" altLang="en-US" sz="2400" dirty="0">
                <a:solidFill>
                  <a:srgbClr val="0000FF"/>
                </a:solidFill>
                <a:latin typeface="+mj-lt"/>
              </a:rPr>
              <a:t> </a:t>
            </a:r>
            <a:r>
              <a:rPr lang="en-US" altLang="en-US" sz="2400" dirty="0" err="1">
                <a:solidFill>
                  <a:srgbClr val="0000FF"/>
                </a:solidFill>
                <a:latin typeface="+mj-lt"/>
              </a:rPr>
              <a:t>bé</a:t>
            </a:r>
            <a:r>
              <a:rPr lang="en-US" altLang="en-US" sz="2400" dirty="0">
                <a:solidFill>
                  <a:srgbClr val="0000FF"/>
                </a:solidFill>
                <a:latin typeface="+mj-lt"/>
              </a:rPr>
              <a:t> </a:t>
            </a:r>
            <a:r>
              <a:rPr lang="en-US" altLang="en-US" sz="2400" dirty="0" err="1">
                <a:solidFill>
                  <a:srgbClr val="0000FF"/>
                </a:solidFill>
                <a:latin typeface="+mj-lt"/>
              </a:rPr>
              <a:t>toả</a:t>
            </a:r>
            <a:r>
              <a:rPr lang="en-US" altLang="en-US" sz="2400" dirty="0">
                <a:solidFill>
                  <a:srgbClr val="0000FF"/>
                </a:solidFill>
                <a:latin typeface="+mj-lt"/>
              </a:rPr>
              <a:t> ra </a:t>
            </a:r>
            <a:r>
              <a:rPr lang="en-US" altLang="en-US" sz="2400" dirty="0" err="1">
                <a:solidFill>
                  <a:srgbClr val="0000FF"/>
                </a:solidFill>
                <a:latin typeface="+mj-lt"/>
              </a:rPr>
              <a:t>một</a:t>
            </a:r>
            <a:r>
              <a:rPr lang="en-US" altLang="en-US" sz="2400" dirty="0">
                <a:solidFill>
                  <a:srgbClr val="0000FF"/>
                </a:solidFill>
                <a:latin typeface="+mj-lt"/>
              </a:rPr>
              <a:t> </a:t>
            </a:r>
            <a:r>
              <a:rPr lang="en-US" altLang="en-US" sz="2400" dirty="0" err="1">
                <a:solidFill>
                  <a:srgbClr val="0000FF"/>
                </a:solidFill>
                <a:latin typeface="+mj-lt"/>
              </a:rPr>
              <a:t>thứ</a:t>
            </a:r>
            <a:r>
              <a:rPr lang="en-US" altLang="en-US" sz="2400" dirty="0">
                <a:solidFill>
                  <a:srgbClr val="0000FF"/>
                </a:solidFill>
                <a:latin typeface="+mj-lt"/>
              </a:rPr>
              <a:t> </a:t>
            </a:r>
            <a:r>
              <a:rPr lang="en-US" altLang="en-US" sz="2400" dirty="0" err="1">
                <a:solidFill>
                  <a:srgbClr val="0000FF"/>
                </a:solidFill>
                <a:latin typeface="+mj-lt"/>
              </a:rPr>
              <a:t>ánh</a:t>
            </a:r>
            <a:r>
              <a:rPr lang="en-US" altLang="en-US" sz="2400" dirty="0">
                <a:solidFill>
                  <a:srgbClr val="0000FF"/>
                </a:solidFill>
                <a:latin typeface="+mj-lt"/>
              </a:rPr>
              <a:t> </a:t>
            </a:r>
            <a:r>
              <a:rPr lang="en-US" altLang="en-US" sz="2400" dirty="0" err="1">
                <a:solidFill>
                  <a:srgbClr val="0000FF"/>
                </a:solidFill>
                <a:latin typeface="+mj-lt"/>
              </a:rPr>
              <a:t>sáng</a:t>
            </a:r>
            <a:r>
              <a:rPr lang="en-US" altLang="en-US" sz="2400" dirty="0">
                <a:solidFill>
                  <a:srgbClr val="0000FF"/>
                </a:solidFill>
                <a:latin typeface="+mj-lt"/>
              </a:rPr>
              <a:t> </a:t>
            </a:r>
            <a:r>
              <a:rPr lang="en-US" altLang="en-US" sz="2400" dirty="0" err="1">
                <a:solidFill>
                  <a:srgbClr val="0000FF"/>
                </a:solidFill>
                <a:latin typeface="+mj-lt"/>
              </a:rPr>
              <a:t>rất</a:t>
            </a:r>
            <a:r>
              <a:rPr lang="en-US" altLang="en-US" sz="2400" dirty="0">
                <a:solidFill>
                  <a:srgbClr val="0000FF"/>
                </a:solidFill>
                <a:latin typeface="+mj-lt"/>
              </a:rPr>
              <a:t> </a:t>
            </a:r>
            <a:r>
              <a:rPr lang="en-US" altLang="en-US" sz="2400" dirty="0" err="1">
                <a:solidFill>
                  <a:srgbClr val="0000FF"/>
                </a:solidFill>
                <a:latin typeface="+mj-lt"/>
              </a:rPr>
              <a:t>lạ</a:t>
            </a:r>
            <a:r>
              <a:rPr lang="en-US" altLang="en-US" sz="2400" dirty="0">
                <a:solidFill>
                  <a:srgbClr val="0000FF"/>
                </a:solidFill>
                <a:latin typeface="+mj-lt"/>
              </a:rPr>
              <a:t>. </a:t>
            </a:r>
            <a:r>
              <a:rPr lang="en-US" altLang="en-US" sz="2400" dirty="0" err="1">
                <a:solidFill>
                  <a:srgbClr val="0000FF"/>
                </a:solidFill>
                <a:latin typeface="+mj-lt"/>
              </a:rPr>
              <a:t>Toát</a:t>
            </a:r>
            <a:r>
              <a:rPr lang="en-US" altLang="en-US" sz="2400" dirty="0">
                <a:solidFill>
                  <a:srgbClr val="0000FF"/>
                </a:solidFill>
                <a:latin typeface="+mj-lt"/>
              </a:rPr>
              <a:t> </a:t>
            </a:r>
            <a:r>
              <a:rPr lang="en-US" altLang="en-US" sz="2400" dirty="0" err="1">
                <a:solidFill>
                  <a:srgbClr val="0000FF"/>
                </a:solidFill>
                <a:latin typeface="+mj-lt"/>
              </a:rPr>
              <a:t>lên</a:t>
            </a:r>
            <a:r>
              <a:rPr lang="en-US" altLang="en-US" sz="2400" dirty="0">
                <a:solidFill>
                  <a:srgbClr val="0000FF"/>
                </a:solidFill>
                <a:latin typeface="+mj-lt"/>
              </a:rPr>
              <a:t> </a:t>
            </a:r>
            <a:r>
              <a:rPr lang="en-US" altLang="en-US" sz="2400" dirty="0" err="1">
                <a:solidFill>
                  <a:srgbClr val="0000FF"/>
                </a:solidFill>
                <a:latin typeface="+mj-lt"/>
              </a:rPr>
              <a:t>từ</a:t>
            </a:r>
            <a:r>
              <a:rPr lang="en-US" altLang="en-US" sz="2400" dirty="0">
                <a:solidFill>
                  <a:srgbClr val="0000FF"/>
                </a:solidFill>
                <a:latin typeface="+mj-lt"/>
              </a:rPr>
              <a:t> </a:t>
            </a:r>
            <a:r>
              <a:rPr lang="en-US" altLang="en-US" sz="2400" dirty="0" err="1">
                <a:solidFill>
                  <a:srgbClr val="0000FF"/>
                </a:solidFill>
                <a:latin typeface="+mj-lt"/>
              </a:rPr>
              <a:t>cặp</a:t>
            </a:r>
            <a:r>
              <a:rPr lang="en-US" altLang="en-US" sz="2400" dirty="0">
                <a:solidFill>
                  <a:srgbClr val="0000FF"/>
                </a:solidFill>
                <a:latin typeface="+mj-lt"/>
              </a:rPr>
              <a:t> </a:t>
            </a:r>
            <a:r>
              <a:rPr lang="en-US" altLang="en-US" sz="2400" dirty="0" err="1">
                <a:solidFill>
                  <a:srgbClr val="0000FF"/>
                </a:solidFill>
                <a:latin typeface="+mj-lt"/>
              </a:rPr>
              <a:t>mắt</a:t>
            </a:r>
            <a:r>
              <a:rPr lang="en-US" altLang="en-US" sz="2400" dirty="0">
                <a:solidFill>
                  <a:srgbClr val="0000FF"/>
                </a:solidFill>
                <a:latin typeface="+mj-lt"/>
              </a:rPr>
              <a:t>, t</a:t>
            </a:r>
            <a:r>
              <a:rPr lang="vi-VN" altLang="en-US" sz="2400" dirty="0">
                <a:solidFill>
                  <a:srgbClr val="0000FF"/>
                </a:solidFill>
                <a:latin typeface="+mj-lt"/>
              </a:rPr>
              <a:t>ư</a:t>
            </a:r>
            <a:r>
              <a:rPr lang="en-US" altLang="en-US" sz="2400" dirty="0">
                <a:solidFill>
                  <a:srgbClr val="0000FF"/>
                </a:solidFill>
                <a:latin typeface="+mj-lt"/>
              </a:rPr>
              <a:t> </a:t>
            </a:r>
            <a:r>
              <a:rPr lang="en-US" altLang="en-US" sz="2400" dirty="0" err="1">
                <a:solidFill>
                  <a:srgbClr val="0000FF"/>
                </a:solidFill>
                <a:latin typeface="+mj-lt"/>
              </a:rPr>
              <a:t>thế</a:t>
            </a:r>
            <a:r>
              <a:rPr lang="en-US" altLang="en-US" sz="2400" dirty="0">
                <a:solidFill>
                  <a:srgbClr val="0000FF"/>
                </a:solidFill>
                <a:latin typeface="+mj-lt"/>
              </a:rPr>
              <a:t> </a:t>
            </a:r>
            <a:r>
              <a:rPr lang="en-US" altLang="en-US" sz="2400" dirty="0" err="1">
                <a:solidFill>
                  <a:srgbClr val="0000FF"/>
                </a:solidFill>
                <a:latin typeface="+mj-lt"/>
              </a:rPr>
              <a:t>ngồi</a:t>
            </a:r>
            <a:r>
              <a:rPr lang="en-US" altLang="en-US" sz="2400" dirty="0">
                <a:solidFill>
                  <a:srgbClr val="0000FF"/>
                </a:solidFill>
                <a:latin typeface="+mj-lt"/>
              </a:rPr>
              <a:t> </a:t>
            </a:r>
            <a:r>
              <a:rPr lang="en-US" altLang="en-US" sz="2400" dirty="0" err="1">
                <a:solidFill>
                  <a:srgbClr val="0000FF"/>
                </a:solidFill>
                <a:latin typeface="+mj-lt"/>
              </a:rPr>
              <a:t>của</a:t>
            </a:r>
            <a:r>
              <a:rPr lang="en-US" altLang="en-US" sz="2400" dirty="0">
                <a:solidFill>
                  <a:srgbClr val="0000FF"/>
                </a:solidFill>
                <a:latin typeface="+mj-lt"/>
              </a:rPr>
              <a:t> </a:t>
            </a:r>
            <a:r>
              <a:rPr lang="en-US" altLang="en-US" sz="2400" dirty="0" err="1">
                <a:solidFill>
                  <a:srgbClr val="0000FF"/>
                </a:solidFill>
                <a:latin typeface="+mj-lt"/>
              </a:rPr>
              <a:t>chú</a:t>
            </a:r>
            <a:r>
              <a:rPr lang="en-US" altLang="en-US" sz="2400" dirty="0">
                <a:solidFill>
                  <a:srgbClr val="0000FF"/>
                </a:solidFill>
                <a:latin typeface="+mj-lt"/>
              </a:rPr>
              <a:t> </a:t>
            </a:r>
            <a:r>
              <a:rPr lang="en-US" altLang="en-US" sz="2400" dirty="0" err="1">
                <a:solidFill>
                  <a:srgbClr val="0000FF"/>
                </a:solidFill>
                <a:latin typeface="+mj-lt"/>
              </a:rPr>
              <a:t>không</a:t>
            </a:r>
            <a:r>
              <a:rPr lang="en-US" altLang="en-US" sz="2400" dirty="0">
                <a:solidFill>
                  <a:srgbClr val="0000FF"/>
                </a:solidFill>
                <a:latin typeface="+mj-lt"/>
              </a:rPr>
              <a:t> </a:t>
            </a:r>
            <a:r>
              <a:rPr lang="en-US" altLang="en-US" sz="2400" dirty="0" err="1">
                <a:solidFill>
                  <a:srgbClr val="0000FF"/>
                </a:solidFill>
                <a:latin typeface="+mj-lt"/>
              </a:rPr>
              <a:t>chỉ</a:t>
            </a:r>
            <a:r>
              <a:rPr lang="en-US" altLang="en-US" sz="2400" dirty="0">
                <a:solidFill>
                  <a:srgbClr val="0000FF"/>
                </a:solidFill>
                <a:latin typeface="+mj-lt"/>
              </a:rPr>
              <a:t> </a:t>
            </a:r>
            <a:r>
              <a:rPr lang="en-US" altLang="en-US" sz="2400" dirty="0" err="1">
                <a:solidFill>
                  <a:srgbClr val="0000FF"/>
                </a:solidFill>
                <a:latin typeface="+mj-lt"/>
              </a:rPr>
              <a:t>sự</a:t>
            </a:r>
            <a:r>
              <a:rPr lang="en-US" altLang="en-US" sz="2400" dirty="0">
                <a:solidFill>
                  <a:srgbClr val="0000FF"/>
                </a:solidFill>
                <a:latin typeface="+mj-lt"/>
              </a:rPr>
              <a:t> </a:t>
            </a:r>
            <a:r>
              <a:rPr lang="en-US" altLang="en-US" sz="2400" dirty="0" err="1">
                <a:solidFill>
                  <a:srgbClr val="0000FF"/>
                </a:solidFill>
                <a:latin typeface="+mj-lt"/>
              </a:rPr>
              <a:t>suy</a:t>
            </a:r>
            <a:r>
              <a:rPr lang="en-US" altLang="en-US" sz="2400" dirty="0">
                <a:solidFill>
                  <a:srgbClr val="0000FF"/>
                </a:solidFill>
                <a:latin typeface="+mj-lt"/>
              </a:rPr>
              <a:t> t</a:t>
            </a:r>
            <a:r>
              <a:rPr lang="vi-VN" altLang="en-US" sz="2400" dirty="0">
                <a:solidFill>
                  <a:srgbClr val="0000FF"/>
                </a:solidFill>
                <a:latin typeface="+mj-lt"/>
              </a:rPr>
              <a:t>ư</a:t>
            </a:r>
            <a:r>
              <a:rPr lang="en-US" altLang="en-US" sz="2400" dirty="0">
                <a:solidFill>
                  <a:srgbClr val="0000FF"/>
                </a:solidFill>
                <a:latin typeface="+mj-lt"/>
              </a:rPr>
              <a:t> </a:t>
            </a:r>
            <a:r>
              <a:rPr lang="en-US" altLang="en-US" sz="2400" dirty="0" err="1">
                <a:solidFill>
                  <a:srgbClr val="0000FF"/>
                </a:solidFill>
                <a:latin typeface="+mj-lt"/>
              </a:rPr>
              <a:t>mà</a:t>
            </a:r>
            <a:r>
              <a:rPr lang="en-US" altLang="en-US" sz="2400" dirty="0">
                <a:solidFill>
                  <a:srgbClr val="0000FF"/>
                </a:solidFill>
                <a:latin typeface="+mj-lt"/>
              </a:rPr>
              <a:t> </a:t>
            </a:r>
            <a:r>
              <a:rPr lang="en-US" altLang="en-US" sz="2400" dirty="0" err="1">
                <a:solidFill>
                  <a:srgbClr val="0000FF"/>
                </a:solidFill>
                <a:latin typeface="+mj-lt"/>
              </a:rPr>
              <a:t>còn</a:t>
            </a:r>
            <a:r>
              <a:rPr lang="en-US" altLang="en-US" sz="2400" dirty="0">
                <a:solidFill>
                  <a:srgbClr val="0000FF"/>
                </a:solidFill>
                <a:latin typeface="+mj-lt"/>
              </a:rPr>
              <a:t> </a:t>
            </a:r>
            <a:r>
              <a:rPr lang="en-US" altLang="en-US" sz="2400" dirty="0" err="1">
                <a:solidFill>
                  <a:srgbClr val="0000FF"/>
                </a:solidFill>
                <a:latin typeface="+mj-lt"/>
              </a:rPr>
              <a:t>rất</a:t>
            </a:r>
            <a:r>
              <a:rPr lang="en-US" altLang="en-US" sz="2400" dirty="0">
                <a:solidFill>
                  <a:srgbClr val="0000FF"/>
                </a:solidFill>
                <a:latin typeface="+mj-lt"/>
              </a:rPr>
              <a:t> m</a:t>
            </a:r>
            <a:r>
              <a:rPr lang="vi-VN" altLang="en-US" sz="2400" dirty="0">
                <a:solidFill>
                  <a:srgbClr val="0000FF"/>
                </a:solidFill>
                <a:latin typeface="+mj-lt"/>
              </a:rPr>
              <a:t>ơ</a:t>
            </a:r>
            <a:r>
              <a:rPr lang="en-US" altLang="en-US" sz="2400" dirty="0">
                <a:solidFill>
                  <a:srgbClr val="0000FF"/>
                </a:solidFill>
                <a:latin typeface="+mj-lt"/>
              </a:rPr>
              <a:t> </a:t>
            </a:r>
            <a:r>
              <a:rPr lang="en-US" altLang="en-US" sz="2400" dirty="0" err="1">
                <a:solidFill>
                  <a:srgbClr val="0000FF"/>
                </a:solidFill>
                <a:latin typeface="+mj-lt"/>
              </a:rPr>
              <a:t>mộng</a:t>
            </a:r>
            <a:r>
              <a:rPr lang="en-US" altLang="en-US" sz="2400" dirty="0">
                <a:solidFill>
                  <a:srgbClr val="0000FF"/>
                </a:solidFill>
                <a:latin typeface="+mj-lt"/>
              </a:rPr>
              <a:t> </a:t>
            </a:r>
            <a:r>
              <a:rPr lang="en-US" altLang="en-US" sz="2400" dirty="0" err="1">
                <a:solidFill>
                  <a:srgbClr val="0000FF"/>
                </a:solidFill>
                <a:latin typeface="+mj-lt"/>
              </a:rPr>
              <a:t>nữa</a:t>
            </a:r>
            <a:r>
              <a:rPr lang="en-US" altLang="en-US" sz="2400" dirty="0">
                <a:solidFill>
                  <a:srgbClr val="0000FF"/>
                </a:solidFill>
                <a:latin typeface="+mj-lt"/>
              </a:rPr>
              <a:t>.</a:t>
            </a:r>
          </a:p>
          <a:p>
            <a:pPr algn="just" eaLnBrk="1" hangingPunct="1">
              <a:spcBef>
                <a:spcPts val="0"/>
              </a:spcBef>
              <a:buFont typeface="Wingdings" pitchFamily="2" charset="2"/>
              <a:buChar char="à"/>
            </a:pPr>
            <a:r>
              <a:rPr lang="en-US" altLang="en-US" sz="2400" dirty="0">
                <a:solidFill>
                  <a:srgbClr val="0000FF"/>
                </a:solidFill>
                <a:latin typeface="+mj-lt"/>
              </a:rPr>
              <a:t>Ng</a:t>
            </a:r>
            <a:r>
              <a:rPr lang="vi-VN" altLang="en-US" sz="2400" dirty="0">
                <a:solidFill>
                  <a:srgbClr val="0000FF"/>
                </a:solidFill>
                <a:latin typeface="+mj-lt"/>
              </a:rPr>
              <a:t>ư</a:t>
            </a:r>
            <a:r>
              <a:rPr lang="en-US" altLang="en-US" sz="2400" dirty="0" err="1">
                <a:solidFill>
                  <a:srgbClr val="0000FF"/>
                </a:solidFill>
                <a:latin typeface="+mj-lt"/>
              </a:rPr>
              <a:t>ời</a:t>
            </a:r>
            <a:r>
              <a:rPr lang="en-US" altLang="en-US" sz="2400" dirty="0">
                <a:solidFill>
                  <a:srgbClr val="0000FF"/>
                </a:solidFill>
                <a:latin typeface="+mj-lt"/>
              </a:rPr>
              <a:t> </a:t>
            </a:r>
            <a:r>
              <a:rPr lang="en-US" altLang="en-US" sz="2400" dirty="0" err="1">
                <a:solidFill>
                  <a:srgbClr val="0000FF"/>
                </a:solidFill>
                <a:latin typeface="+mj-lt"/>
              </a:rPr>
              <a:t>anh</a:t>
            </a:r>
            <a:r>
              <a:rPr lang="en-US" altLang="en-US" sz="2400" dirty="0">
                <a:solidFill>
                  <a:srgbClr val="0000FF"/>
                </a:solidFill>
                <a:latin typeface="+mj-lt"/>
              </a:rPr>
              <a:t> </a:t>
            </a:r>
            <a:r>
              <a:rPr lang="vi-VN" altLang="en-US" sz="2400" dirty="0">
                <a:solidFill>
                  <a:srgbClr val="0000FF"/>
                </a:solidFill>
                <a:latin typeface="+mj-lt"/>
              </a:rPr>
              <a:t>đ</a:t>
            </a:r>
            <a:r>
              <a:rPr lang="en-US" altLang="en-US" sz="2400" dirty="0">
                <a:solidFill>
                  <a:srgbClr val="0000FF"/>
                </a:solidFill>
                <a:latin typeface="+mj-lt"/>
              </a:rPr>
              <a:t>ã </a:t>
            </a:r>
            <a:r>
              <a:rPr lang="en-US" altLang="en-US" sz="2400" dirty="0" err="1">
                <a:solidFill>
                  <a:srgbClr val="0000FF"/>
                </a:solidFill>
                <a:latin typeface="+mj-lt"/>
              </a:rPr>
              <a:t>nhận</a:t>
            </a:r>
            <a:r>
              <a:rPr lang="en-US" altLang="en-US" sz="2400" dirty="0">
                <a:solidFill>
                  <a:srgbClr val="0000FF"/>
                </a:solidFill>
                <a:latin typeface="+mj-lt"/>
              </a:rPr>
              <a:t> ra </a:t>
            </a:r>
            <a:r>
              <a:rPr lang="en-US" altLang="en-US" sz="2400" dirty="0" err="1">
                <a:solidFill>
                  <a:srgbClr val="0000FF"/>
                </a:solidFill>
                <a:latin typeface="+mj-lt"/>
              </a:rPr>
              <a:t>thói</a:t>
            </a:r>
            <a:r>
              <a:rPr lang="en-US" altLang="en-US" sz="2400" dirty="0">
                <a:solidFill>
                  <a:srgbClr val="0000FF"/>
                </a:solidFill>
                <a:latin typeface="+mj-lt"/>
              </a:rPr>
              <a:t> </a:t>
            </a:r>
            <a:r>
              <a:rPr lang="en-US" altLang="en-US" sz="2400" dirty="0" err="1">
                <a:solidFill>
                  <a:srgbClr val="0000FF"/>
                </a:solidFill>
                <a:latin typeface="+mj-lt"/>
              </a:rPr>
              <a:t>xấu</a:t>
            </a:r>
            <a:r>
              <a:rPr lang="en-US" altLang="en-US" sz="2400" dirty="0">
                <a:solidFill>
                  <a:srgbClr val="0000FF"/>
                </a:solidFill>
                <a:latin typeface="+mj-lt"/>
              </a:rPr>
              <a:t> </a:t>
            </a:r>
            <a:r>
              <a:rPr lang="en-US" altLang="en-US" sz="2400" dirty="0" err="1">
                <a:solidFill>
                  <a:srgbClr val="0000FF"/>
                </a:solidFill>
                <a:latin typeface="+mj-lt"/>
              </a:rPr>
              <a:t>của</a:t>
            </a:r>
            <a:r>
              <a:rPr lang="en-US" altLang="en-US" sz="2400" dirty="0">
                <a:solidFill>
                  <a:srgbClr val="0000FF"/>
                </a:solidFill>
                <a:latin typeface="+mj-lt"/>
              </a:rPr>
              <a:t> </a:t>
            </a:r>
            <a:r>
              <a:rPr lang="en-US" altLang="en-US" sz="2400" dirty="0" err="1">
                <a:solidFill>
                  <a:srgbClr val="0000FF"/>
                </a:solidFill>
                <a:latin typeface="+mj-lt"/>
              </a:rPr>
              <a:t>mình</a:t>
            </a:r>
            <a:r>
              <a:rPr lang="en-US" altLang="en-US" sz="2400" dirty="0">
                <a:solidFill>
                  <a:srgbClr val="0000FF"/>
                </a:solidFill>
                <a:latin typeface="+mj-lt"/>
              </a:rPr>
              <a:t> </a:t>
            </a:r>
            <a:r>
              <a:rPr lang="en-US" altLang="en-US" sz="2400" dirty="0" err="1">
                <a:solidFill>
                  <a:srgbClr val="0000FF"/>
                </a:solidFill>
                <a:latin typeface="+mj-lt"/>
              </a:rPr>
              <a:t>và</a:t>
            </a:r>
            <a:r>
              <a:rPr lang="en-US" altLang="en-US" sz="2400" dirty="0">
                <a:solidFill>
                  <a:srgbClr val="0000FF"/>
                </a:solidFill>
                <a:latin typeface="+mj-lt"/>
              </a:rPr>
              <a:t> </a:t>
            </a:r>
            <a:r>
              <a:rPr lang="en-US" altLang="en-US" sz="2400" dirty="0" err="1">
                <a:solidFill>
                  <a:srgbClr val="0000FF"/>
                </a:solidFill>
                <a:latin typeface="+mj-lt"/>
              </a:rPr>
              <a:t>cũng</a:t>
            </a:r>
            <a:r>
              <a:rPr lang="en-US" altLang="en-US" sz="2400" dirty="0">
                <a:solidFill>
                  <a:srgbClr val="0000FF"/>
                </a:solidFill>
                <a:latin typeface="+mj-lt"/>
              </a:rPr>
              <a:t> </a:t>
            </a:r>
            <a:r>
              <a:rPr lang="vi-VN" altLang="en-US" sz="2400" dirty="0">
                <a:solidFill>
                  <a:srgbClr val="0000FF"/>
                </a:solidFill>
                <a:latin typeface="+mj-lt"/>
              </a:rPr>
              <a:t>đ</a:t>
            </a:r>
            <a:r>
              <a:rPr lang="en-US" altLang="en-US" sz="2400" dirty="0">
                <a:solidFill>
                  <a:srgbClr val="0000FF"/>
                </a:solidFill>
                <a:latin typeface="+mj-lt"/>
              </a:rPr>
              <a:t>ã </a:t>
            </a:r>
            <a:r>
              <a:rPr lang="en-US" altLang="en-US" sz="2400" dirty="0" err="1">
                <a:solidFill>
                  <a:srgbClr val="0000FF"/>
                </a:solidFill>
                <a:latin typeface="+mj-lt"/>
              </a:rPr>
              <a:t>nhận</a:t>
            </a:r>
            <a:r>
              <a:rPr lang="en-US" altLang="en-US" sz="2400" dirty="0">
                <a:solidFill>
                  <a:srgbClr val="0000FF"/>
                </a:solidFill>
                <a:latin typeface="+mj-lt"/>
              </a:rPr>
              <a:t> ra </a:t>
            </a:r>
            <a:r>
              <a:rPr lang="en-US" altLang="en-US" sz="2400" dirty="0" err="1">
                <a:solidFill>
                  <a:srgbClr val="0000FF"/>
                </a:solidFill>
                <a:latin typeface="+mj-lt"/>
              </a:rPr>
              <a:t>tình</a:t>
            </a:r>
            <a:r>
              <a:rPr lang="en-US" altLang="en-US" sz="2400" dirty="0">
                <a:solidFill>
                  <a:srgbClr val="0000FF"/>
                </a:solidFill>
                <a:latin typeface="+mj-lt"/>
              </a:rPr>
              <a:t> </a:t>
            </a:r>
            <a:r>
              <a:rPr lang="en-US" altLang="en-US" sz="2400" dirty="0" err="1">
                <a:solidFill>
                  <a:srgbClr val="0000FF"/>
                </a:solidFill>
                <a:latin typeface="+mj-lt"/>
              </a:rPr>
              <a:t>cảm</a:t>
            </a:r>
            <a:r>
              <a:rPr lang="en-US" altLang="en-US" sz="2400" dirty="0">
                <a:solidFill>
                  <a:srgbClr val="0000FF"/>
                </a:solidFill>
                <a:latin typeface="+mj-lt"/>
              </a:rPr>
              <a:t> </a:t>
            </a:r>
            <a:r>
              <a:rPr lang="en-US" altLang="en-US" sz="2400" dirty="0" err="1">
                <a:solidFill>
                  <a:srgbClr val="0000FF"/>
                </a:solidFill>
                <a:latin typeface="+mj-lt"/>
              </a:rPr>
              <a:t>trong</a:t>
            </a:r>
            <a:r>
              <a:rPr lang="en-US" altLang="en-US" sz="2400" dirty="0">
                <a:solidFill>
                  <a:srgbClr val="0000FF"/>
                </a:solidFill>
                <a:latin typeface="+mj-lt"/>
              </a:rPr>
              <a:t> </a:t>
            </a:r>
            <a:r>
              <a:rPr lang="en-US" altLang="en-US" sz="2400" dirty="0" err="1">
                <a:solidFill>
                  <a:srgbClr val="0000FF"/>
                </a:solidFill>
                <a:latin typeface="+mj-lt"/>
              </a:rPr>
              <a:t>sáng</a:t>
            </a:r>
            <a:r>
              <a:rPr lang="en-US" altLang="en-US" sz="2400" dirty="0">
                <a:solidFill>
                  <a:srgbClr val="0000FF"/>
                </a:solidFill>
                <a:latin typeface="+mj-lt"/>
              </a:rPr>
              <a:t> </a:t>
            </a:r>
            <a:r>
              <a:rPr lang="en-US" altLang="en-US" sz="2400" dirty="0" err="1">
                <a:solidFill>
                  <a:srgbClr val="0000FF"/>
                </a:solidFill>
                <a:latin typeface="+mj-lt"/>
              </a:rPr>
              <a:t>mà</a:t>
            </a:r>
            <a:r>
              <a:rPr lang="en-US" altLang="en-US" sz="2400" dirty="0">
                <a:solidFill>
                  <a:srgbClr val="0000FF"/>
                </a:solidFill>
                <a:latin typeface="+mj-lt"/>
              </a:rPr>
              <a:t> </a:t>
            </a:r>
            <a:r>
              <a:rPr lang="en-US" altLang="en-US" sz="2400" dirty="0" err="1">
                <a:solidFill>
                  <a:srgbClr val="0000FF"/>
                </a:solidFill>
                <a:latin typeface="+mj-lt"/>
              </a:rPr>
              <a:t>em</a:t>
            </a:r>
            <a:r>
              <a:rPr lang="en-US" altLang="en-US" sz="2400" dirty="0">
                <a:solidFill>
                  <a:srgbClr val="0000FF"/>
                </a:solidFill>
                <a:latin typeface="+mj-lt"/>
              </a:rPr>
              <a:t> </a:t>
            </a:r>
            <a:r>
              <a:rPr lang="en-US" altLang="en-US" sz="2400" dirty="0" err="1">
                <a:solidFill>
                  <a:srgbClr val="0000FF"/>
                </a:solidFill>
                <a:latin typeface="+mj-lt"/>
              </a:rPr>
              <a:t>gái</a:t>
            </a:r>
            <a:r>
              <a:rPr lang="en-US" altLang="en-US" sz="2400" dirty="0">
                <a:solidFill>
                  <a:srgbClr val="0000FF"/>
                </a:solidFill>
                <a:latin typeface="+mj-lt"/>
              </a:rPr>
              <a:t> </a:t>
            </a:r>
            <a:r>
              <a:rPr lang="vi-VN" altLang="en-US" sz="2400" dirty="0">
                <a:solidFill>
                  <a:srgbClr val="0000FF"/>
                </a:solidFill>
                <a:latin typeface="+mj-lt"/>
              </a:rPr>
              <a:t>đ</a:t>
            </a:r>
            <a:r>
              <a:rPr lang="en-US" altLang="en-US" sz="2400" dirty="0">
                <a:solidFill>
                  <a:srgbClr val="0000FF"/>
                </a:solidFill>
                <a:latin typeface="+mj-lt"/>
              </a:rPr>
              <a:t>ã </a:t>
            </a:r>
            <a:r>
              <a:rPr lang="en-US" altLang="en-US" sz="2400" dirty="0" err="1">
                <a:solidFill>
                  <a:srgbClr val="0000FF"/>
                </a:solidFill>
                <a:latin typeface="+mj-lt"/>
              </a:rPr>
              <a:t>giành</a:t>
            </a:r>
            <a:r>
              <a:rPr lang="en-US" altLang="en-US" sz="2400" dirty="0">
                <a:solidFill>
                  <a:srgbClr val="0000FF"/>
                </a:solidFill>
                <a:latin typeface="+mj-lt"/>
              </a:rPr>
              <a:t> </a:t>
            </a:r>
            <a:r>
              <a:rPr lang="en-US" altLang="en-US" sz="2400" dirty="0" err="1">
                <a:solidFill>
                  <a:srgbClr val="0000FF"/>
                </a:solidFill>
                <a:latin typeface="+mj-lt"/>
              </a:rPr>
              <a:t>cho</a:t>
            </a:r>
            <a:r>
              <a:rPr lang="en-US" altLang="en-US" sz="2400" dirty="0">
                <a:solidFill>
                  <a:srgbClr val="0000FF"/>
                </a:solidFill>
                <a:latin typeface="+mj-lt"/>
              </a:rPr>
              <a:t> </a:t>
            </a:r>
            <a:r>
              <a:rPr lang="en-US" altLang="en-US" sz="2400" dirty="0" err="1">
                <a:solidFill>
                  <a:srgbClr val="0000FF"/>
                </a:solidFill>
                <a:latin typeface="+mj-lt"/>
              </a:rPr>
              <a:t>mình</a:t>
            </a:r>
            <a:r>
              <a:rPr lang="en-US" altLang="en-US" sz="2400" dirty="0">
                <a:solidFill>
                  <a:srgbClr val="0000FF"/>
                </a:solidFill>
                <a:latin typeface="+mj-lt"/>
              </a:rPr>
              <a:t>.</a:t>
            </a:r>
          </a:p>
          <a:p>
            <a:pPr algn="just" eaLnBrk="1" hangingPunct="1">
              <a:spcBef>
                <a:spcPts val="0"/>
              </a:spcBef>
            </a:pPr>
            <a:r>
              <a:rPr lang="en-US" sz="2400" dirty="0">
                <a:solidFill>
                  <a:srgbClr val="FF0000"/>
                </a:solidFill>
                <a:latin typeface="+mj-lt"/>
                <a:sym typeface="Wingdings" panose="05000000000000000000" pitchFamily="2" charset="2"/>
              </a:rPr>
              <a:t> </a:t>
            </a:r>
            <a:r>
              <a:rPr lang="en-US" altLang="en-US" sz="2400" dirty="0" err="1">
                <a:solidFill>
                  <a:srgbClr val="FF0000"/>
                </a:solidFill>
                <a:latin typeface="+mj-lt"/>
              </a:rPr>
              <a:t>Rõ</a:t>
            </a:r>
            <a:r>
              <a:rPr lang="en-US" altLang="en-US" sz="2400" dirty="0">
                <a:solidFill>
                  <a:srgbClr val="FF0000"/>
                </a:solidFill>
                <a:latin typeface="+mj-lt"/>
              </a:rPr>
              <a:t> </a:t>
            </a:r>
            <a:r>
              <a:rPr lang="en-US" altLang="en-US" sz="2400" dirty="0" err="1">
                <a:solidFill>
                  <a:srgbClr val="FF0000"/>
                </a:solidFill>
                <a:latin typeface="+mj-lt"/>
              </a:rPr>
              <a:t>ràng</a:t>
            </a:r>
            <a:r>
              <a:rPr lang="en-US" altLang="en-US" sz="2400" dirty="0">
                <a:solidFill>
                  <a:srgbClr val="FF0000"/>
                </a:solidFill>
                <a:latin typeface="+mj-lt"/>
              </a:rPr>
              <a:t>: Ng</a:t>
            </a:r>
            <a:r>
              <a:rPr lang="vi-VN" altLang="en-US" sz="2400" dirty="0">
                <a:solidFill>
                  <a:srgbClr val="FF0000"/>
                </a:solidFill>
                <a:latin typeface="+mj-lt"/>
              </a:rPr>
              <a:t>ư</a:t>
            </a:r>
            <a:r>
              <a:rPr lang="en-US" altLang="en-US" sz="2400" dirty="0" err="1">
                <a:solidFill>
                  <a:srgbClr val="FF0000"/>
                </a:solidFill>
                <a:latin typeface="+mj-lt"/>
              </a:rPr>
              <a:t>ời</a:t>
            </a:r>
            <a:r>
              <a:rPr lang="en-US" altLang="en-US" sz="2400" dirty="0">
                <a:solidFill>
                  <a:srgbClr val="FF0000"/>
                </a:solidFill>
                <a:latin typeface="+mj-lt"/>
              </a:rPr>
              <a:t> </a:t>
            </a:r>
            <a:r>
              <a:rPr lang="en-US" altLang="en-US" sz="2400" dirty="0" err="1">
                <a:solidFill>
                  <a:srgbClr val="FF0000"/>
                </a:solidFill>
                <a:latin typeface="+mj-lt"/>
              </a:rPr>
              <a:t>em</a:t>
            </a:r>
            <a:r>
              <a:rPr lang="en-US" altLang="en-US" sz="2400" dirty="0">
                <a:solidFill>
                  <a:srgbClr val="FF0000"/>
                </a:solidFill>
                <a:latin typeface="+mj-lt"/>
              </a:rPr>
              <a:t> </a:t>
            </a:r>
            <a:r>
              <a:rPr lang="en-US" altLang="en-US" sz="2400" dirty="0" err="1">
                <a:solidFill>
                  <a:srgbClr val="FF0000"/>
                </a:solidFill>
                <a:latin typeface="+mj-lt"/>
              </a:rPr>
              <a:t>gái</a:t>
            </a:r>
            <a:r>
              <a:rPr lang="en-US" altLang="en-US" sz="2400" dirty="0">
                <a:solidFill>
                  <a:srgbClr val="FF0000"/>
                </a:solidFill>
                <a:latin typeface="+mj-lt"/>
              </a:rPr>
              <a:t> </a:t>
            </a:r>
            <a:r>
              <a:rPr lang="en-US" altLang="en-US" sz="2400" dirty="0" err="1">
                <a:solidFill>
                  <a:srgbClr val="FF0000"/>
                </a:solidFill>
                <a:latin typeface="+mj-lt"/>
              </a:rPr>
              <a:t>vẽ</a:t>
            </a:r>
            <a:r>
              <a:rPr lang="en-US" altLang="en-US" sz="2400" dirty="0">
                <a:solidFill>
                  <a:srgbClr val="FF0000"/>
                </a:solidFill>
                <a:latin typeface="+mj-lt"/>
              </a:rPr>
              <a:t> </a:t>
            </a:r>
            <a:r>
              <a:rPr lang="en-US" altLang="en-US" sz="2400" dirty="0" err="1">
                <a:solidFill>
                  <a:srgbClr val="FF0000"/>
                </a:solidFill>
                <a:latin typeface="+mj-lt"/>
              </a:rPr>
              <a:t>chân</a:t>
            </a:r>
            <a:r>
              <a:rPr lang="en-US" altLang="en-US" sz="2400" dirty="0">
                <a:solidFill>
                  <a:srgbClr val="FF0000"/>
                </a:solidFill>
                <a:latin typeface="+mj-lt"/>
              </a:rPr>
              <a:t> dung  </a:t>
            </a:r>
            <a:r>
              <a:rPr lang="en-US" altLang="en-US" sz="2400" dirty="0" err="1">
                <a:solidFill>
                  <a:srgbClr val="FF0000"/>
                </a:solidFill>
                <a:latin typeface="+mj-lt"/>
              </a:rPr>
              <a:t>anh</a:t>
            </a:r>
            <a:r>
              <a:rPr lang="en-US" altLang="en-US" sz="2400" dirty="0">
                <a:solidFill>
                  <a:srgbClr val="FF0000"/>
                </a:solidFill>
                <a:latin typeface="+mj-lt"/>
              </a:rPr>
              <a:t> </a:t>
            </a:r>
            <a:r>
              <a:rPr lang="en-US" altLang="en-US" sz="2400" dirty="0" err="1">
                <a:solidFill>
                  <a:srgbClr val="FF0000"/>
                </a:solidFill>
                <a:latin typeface="+mj-lt"/>
              </a:rPr>
              <a:t>trai</a:t>
            </a:r>
            <a:r>
              <a:rPr lang="en-US" altLang="en-US" sz="2400" dirty="0">
                <a:solidFill>
                  <a:srgbClr val="FF0000"/>
                </a:solidFill>
                <a:latin typeface="+mj-lt"/>
              </a:rPr>
              <a:t> </a:t>
            </a:r>
            <a:r>
              <a:rPr lang="en-US" altLang="en-US" sz="2400" dirty="0" err="1">
                <a:solidFill>
                  <a:srgbClr val="FF0000"/>
                </a:solidFill>
                <a:latin typeface="+mj-lt"/>
              </a:rPr>
              <a:t>bằng</a:t>
            </a:r>
            <a:r>
              <a:rPr lang="en-US" altLang="en-US" sz="2400" dirty="0">
                <a:solidFill>
                  <a:srgbClr val="FF0000"/>
                </a:solidFill>
                <a:latin typeface="+mj-lt"/>
              </a:rPr>
              <a:t> </a:t>
            </a:r>
            <a:r>
              <a:rPr lang="en-US" altLang="en-US" sz="2400" dirty="0" err="1">
                <a:solidFill>
                  <a:srgbClr val="FF0000"/>
                </a:solidFill>
                <a:latin typeface="+mj-lt"/>
              </a:rPr>
              <a:t>tất</a:t>
            </a:r>
            <a:r>
              <a:rPr lang="en-US" altLang="en-US" sz="2400" dirty="0">
                <a:solidFill>
                  <a:srgbClr val="FF0000"/>
                </a:solidFill>
                <a:latin typeface="+mj-lt"/>
              </a:rPr>
              <a:t> </a:t>
            </a:r>
            <a:r>
              <a:rPr lang="en-US" altLang="en-US" sz="2400" dirty="0" err="1">
                <a:solidFill>
                  <a:srgbClr val="FF0000"/>
                </a:solidFill>
                <a:latin typeface="+mj-lt"/>
              </a:rPr>
              <a:t>tình</a:t>
            </a:r>
            <a:r>
              <a:rPr lang="en-US" altLang="en-US" sz="2400" dirty="0">
                <a:solidFill>
                  <a:srgbClr val="FF0000"/>
                </a:solidFill>
                <a:latin typeface="+mj-lt"/>
              </a:rPr>
              <a:t> </a:t>
            </a:r>
            <a:r>
              <a:rPr lang="en-US" altLang="en-US" sz="2400" dirty="0" err="1">
                <a:solidFill>
                  <a:srgbClr val="FF0000"/>
                </a:solidFill>
                <a:latin typeface="+mj-lt"/>
              </a:rPr>
              <a:t>yêu</a:t>
            </a:r>
            <a:r>
              <a:rPr lang="en-US" altLang="en-US" sz="2400" dirty="0">
                <a:solidFill>
                  <a:srgbClr val="FF0000"/>
                </a:solidFill>
                <a:latin typeface="+mj-lt"/>
              </a:rPr>
              <a:t>, </a:t>
            </a:r>
            <a:r>
              <a:rPr lang="en-US" altLang="en-US" sz="2400" dirty="0" err="1">
                <a:solidFill>
                  <a:srgbClr val="FF0000"/>
                </a:solidFill>
                <a:latin typeface="+mj-lt"/>
              </a:rPr>
              <a:t>lòng</a:t>
            </a:r>
            <a:r>
              <a:rPr lang="en-US" altLang="en-US" sz="2400" dirty="0">
                <a:solidFill>
                  <a:srgbClr val="FF0000"/>
                </a:solidFill>
                <a:latin typeface="+mj-lt"/>
              </a:rPr>
              <a:t> </a:t>
            </a:r>
            <a:r>
              <a:rPr lang="en-US" altLang="en-US" sz="2400" dirty="0" err="1">
                <a:solidFill>
                  <a:srgbClr val="FF0000"/>
                </a:solidFill>
                <a:latin typeface="+mj-lt"/>
              </a:rPr>
              <a:t>nhân</a:t>
            </a:r>
            <a:r>
              <a:rPr lang="en-US" altLang="en-US" sz="2400" dirty="0">
                <a:solidFill>
                  <a:srgbClr val="FF0000"/>
                </a:solidFill>
                <a:latin typeface="+mj-lt"/>
              </a:rPr>
              <a:t> </a:t>
            </a:r>
            <a:r>
              <a:rPr lang="en-US" altLang="en-US" sz="2400" dirty="0" err="1">
                <a:solidFill>
                  <a:srgbClr val="FF0000"/>
                </a:solidFill>
                <a:latin typeface="+mj-lt"/>
              </a:rPr>
              <a:t>hậu</a:t>
            </a:r>
            <a:r>
              <a:rPr lang="en-US" altLang="en-US" sz="2400" dirty="0">
                <a:solidFill>
                  <a:srgbClr val="FF0000"/>
                </a:solidFill>
                <a:latin typeface="+mj-lt"/>
              </a:rPr>
              <a:t>, bao dung, tin t</a:t>
            </a:r>
            <a:r>
              <a:rPr lang="vi-VN" altLang="en-US" sz="2400" dirty="0">
                <a:solidFill>
                  <a:srgbClr val="FF0000"/>
                </a:solidFill>
                <a:latin typeface="+mj-lt"/>
              </a:rPr>
              <a:t>ư</a:t>
            </a:r>
            <a:r>
              <a:rPr lang="en-US" altLang="en-US" sz="2400" dirty="0" err="1">
                <a:solidFill>
                  <a:srgbClr val="FF0000"/>
                </a:solidFill>
                <a:latin typeface="+mj-lt"/>
              </a:rPr>
              <a:t>ởng</a:t>
            </a:r>
            <a:r>
              <a:rPr lang="en-US" altLang="en-US" sz="2400" dirty="0">
                <a:solidFill>
                  <a:srgbClr val="FF0000"/>
                </a:solidFill>
                <a:latin typeface="+mj-lt"/>
              </a:rPr>
              <a:t> </a:t>
            </a:r>
            <a:r>
              <a:rPr lang="en-US" altLang="en-US" sz="2400" dirty="0" err="1">
                <a:solidFill>
                  <a:srgbClr val="FF0000"/>
                </a:solidFill>
                <a:latin typeface="+mj-lt"/>
              </a:rPr>
              <a:t>vào</a:t>
            </a:r>
            <a:r>
              <a:rPr lang="en-US" altLang="en-US" sz="2400" dirty="0">
                <a:solidFill>
                  <a:srgbClr val="FF0000"/>
                </a:solidFill>
                <a:latin typeface="+mj-lt"/>
              </a:rPr>
              <a:t> </a:t>
            </a:r>
            <a:r>
              <a:rPr lang="en-US" altLang="en-US" sz="2400" dirty="0" err="1">
                <a:solidFill>
                  <a:srgbClr val="FF0000"/>
                </a:solidFill>
                <a:latin typeface="+mj-lt"/>
              </a:rPr>
              <a:t>bản</a:t>
            </a:r>
            <a:r>
              <a:rPr lang="en-US" altLang="en-US" sz="2400" dirty="0">
                <a:solidFill>
                  <a:srgbClr val="FF0000"/>
                </a:solidFill>
                <a:latin typeface="+mj-lt"/>
              </a:rPr>
              <a:t> </a:t>
            </a:r>
            <a:r>
              <a:rPr lang="en-US" altLang="en-US" sz="2400" dirty="0" err="1">
                <a:solidFill>
                  <a:srgbClr val="FF0000"/>
                </a:solidFill>
                <a:latin typeface="+mj-lt"/>
              </a:rPr>
              <a:t>chất</a:t>
            </a:r>
            <a:r>
              <a:rPr lang="en-US" altLang="en-US" sz="2400" dirty="0">
                <a:solidFill>
                  <a:srgbClr val="FF0000"/>
                </a:solidFill>
                <a:latin typeface="+mj-lt"/>
              </a:rPr>
              <a:t> </a:t>
            </a:r>
            <a:r>
              <a:rPr lang="en-US" altLang="en-US" sz="2400" dirty="0" err="1">
                <a:solidFill>
                  <a:srgbClr val="FF0000"/>
                </a:solidFill>
                <a:latin typeface="+mj-lt"/>
              </a:rPr>
              <a:t>tốt</a:t>
            </a:r>
            <a:r>
              <a:rPr lang="en-US" altLang="en-US" sz="2400" dirty="0">
                <a:solidFill>
                  <a:srgbClr val="FF0000"/>
                </a:solidFill>
                <a:latin typeface="+mj-lt"/>
              </a:rPr>
              <a:t> </a:t>
            </a:r>
            <a:r>
              <a:rPr lang="vi-VN" altLang="en-US" sz="2400" dirty="0">
                <a:solidFill>
                  <a:srgbClr val="FF0000"/>
                </a:solidFill>
                <a:latin typeface="+mj-lt"/>
              </a:rPr>
              <a:t>đ</a:t>
            </a:r>
            <a:r>
              <a:rPr lang="en-US" altLang="en-US" sz="2400" dirty="0" err="1">
                <a:solidFill>
                  <a:srgbClr val="FF0000"/>
                </a:solidFill>
                <a:latin typeface="+mj-lt"/>
              </a:rPr>
              <a:t>ẹp</a:t>
            </a:r>
            <a:r>
              <a:rPr lang="en-US" altLang="en-US" sz="2400" dirty="0">
                <a:solidFill>
                  <a:srgbClr val="FF0000"/>
                </a:solidFill>
                <a:latin typeface="+mj-lt"/>
              </a:rPr>
              <a:t> </a:t>
            </a:r>
            <a:r>
              <a:rPr lang="en-US" altLang="en-US" sz="2400" dirty="0" err="1">
                <a:solidFill>
                  <a:srgbClr val="FF0000"/>
                </a:solidFill>
                <a:latin typeface="+mj-lt"/>
              </a:rPr>
              <a:t>của</a:t>
            </a:r>
            <a:r>
              <a:rPr lang="en-US" altLang="en-US" sz="2400" dirty="0">
                <a:solidFill>
                  <a:srgbClr val="FF0000"/>
                </a:solidFill>
                <a:latin typeface="+mj-lt"/>
              </a:rPr>
              <a:t> </a:t>
            </a:r>
            <a:r>
              <a:rPr lang="en-US" altLang="en-US" sz="2400" dirty="0" err="1">
                <a:solidFill>
                  <a:srgbClr val="FF0000"/>
                </a:solidFill>
                <a:latin typeface="+mj-lt"/>
              </a:rPr>
              <a:t>anh</a:t>
            </a:r>
            <a:r>
              <a:rPr lang="en-US" altLang="en-US" sz="2400" dirty="0">
                <a:solidFill>
                  <a:srgbClr val="FF0000"/>
                </a:solidFill>
                <a:latin typeface="+mj-lt"/>
              </a:rPr>
              <a:t> </a:t>
            </a:r>
            <a:r>
              <a:rPr lang="en-US" altLang="en-US" sz="2400" dirty="0" err="1">
                <a:solidFill>
                  <a:srgbClr val="FF0000"/>
                </a:solidFill>
                <a:latin typeface="+mj-lt"/>
              </a:rPr>
              <a:t>trai</a:t>
            </a:r>
            <a:r>
              <a:rPr lang="en-US" altLang="en-US" sz="2400" dirty="0">
                <a:solidFill>
                  <a:srgbClr val="FF0000"/>
                </a:solidFill>
                <a:latin typeface="+mj-lt"/>
              </a:rPr>
              <a:t> </a:t>
            </a:r>
            <a:r>
              <a:rPr lang="en-US" altLang="en-US" sz="2400" dirty="0" err="1">
                <a:solidFill>
                  <a:srgbClr val="FF0000"/>
                </a:solidFill>
                <a:latin typeface="+mj-lt"/>
              </a:rPr>
              <a:t>mình</a:t>
            </a:r>
            <a:r>
              <a:rPr lang="en-US" altLang="en-US" sz="2400" dirty="0">
                <a:solidFill>
                  <a:srgbClr val="FF0000"/>
                </a:solidFill>
                <a:latin typeface="+mj-lt"/>
              </a:rPr>
              <a:t>.</a:t>
            </a:r>
            <a:endParaRPr lang="en-US" altLang="en-US" sz="2400" dirty="0">
              <a:solidFill>
                <a:srgbClr val="FF0000"/>
              </a:solidFill>
              <a:latin typeface="+mj-lt"/>
              <a:cs typeface="Arial" charset="0"/>
            </a:endParaRPr>
          </a:p>
        </p:txBody>
      </p:sp>
    </p:spTree>
    <p:extLst>
      <p:ext uri="{BB962C8B-B14F-4D97-AF65-F5344CB8AC3E}">
        <p14:creationId xmlns:p14="http://schemas.microsoft.com/office/powerpoint/2010/main" val="1402183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52400" y="822722"/>
            <a:ext cx="3276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rgbClr val="FFFF00"/>
                </a:solidFill>
                <a:effectLst/>
                <a:latin typeface="Arial" charset="0"/>
              </a:rPr>
              <a:t>2. </a:t>
            </a:r>
            <a:r>
              <a:rPr kumimoji="0" lang="en-US" sz="2400" b="1" i="0" u="none" strike="noStrike" cap="none" normalizeH="0" baseline="0" dirty="0" err="1">
                <a:ln>
                  <a:noFill/>
                </a:ln>
                <a:solidFill>
                  <a:srgbClr val="FFFF00"/>
                </a:solidFill>
                <a:effectLst/>
                <a:latin typeface="Arial" charset="0"/>
              </a:rPr>
              <a:t>Người</a:t>
            </a:r>
            <a:r>
              <a:rPr kumimoji="0" lang="en-US" sz="2400" b="1" i="0" u="none" strike="noStrike" cap="none" normalizeH="0" baseline="0" dirty="0">
                <a:ln>
                  <a:noFill/>
                </a:ln>
                <a:solidFill>
                  <a:srgbClr val="FFFF00"/>
                </a:solidFill>
                <a:effectLst/>
                <a:latin typeface="Arial" charset="0"/>
              </a:rPr>
              <a:t> </a:t>
            </a:r>
            <a:r>
              <a:rPr kumimoji="0" lang="en-US" sz="2400" b="1" i="0" u="none" strike="noStrike" cap="none" normalizeH="0" baseline="0" dirty="0" err="1">
                <a:ln>
                  <a:noFill/>
                </a:ln>
                <a:solidFill>
                  <a:srgbClr val="FFFF00"/>
                </a:solidFill>
                <a:effectLst/>
                <a:latin typeface="Arial" charset="0"/>
              </a:rPr>
              <a:t>anh</a:t>
            </a:r>
            <a:r>
              <a:rPr kumimoji="0" lang="en-US" sz="2400" b="1" i="0" u="none" strike="noStrike" cap="none" normalizeH="0" baseline="0" dirty="0">
                <a:ln>
                  <a:noFill/>
                </a:ln>
                <a:solidFill>
                  <a:srgbClr val="FFFF00"/>
                </a:solidFill>
                <a:effectLst/>
                <a:latin typeface="Arial" charset="0"/>
              </a:rPr>
              <a:t> </a:t>
            </a:r>
            <a:r>
              <a:rPr kumimoji="0" lang="en-US" sz="2400" b="1" i="0" u="none" strike="noStrike" cap="none" normalizeH="0" baseline="0" dirty="0" err="1">
                <a:ln>
                  <a:noFill/>
                </a:ln>
                <a:solidFill>
                  <a:srgbClr val="FFFF00"/>
                </a:solidFill>
                <a:effectLst/>
                <a:latin typeface="Arial" charset="0"/>
              </a:rPr>
              <a:t>trai</a:t>
            </a:r>
            <a:endParaRPr kumimoji="0" lang="en-US" sz="2400" b="1" i="0" u="none" strike="noStrike" cap="none" normalizeH="0" baseline="0" dirty="0">
              <a:ln>
                <a:noFill/>
              </a:ln>
              <a:solidFill>
                <a:srgbClr val="FFFF00"/>
              </a:solidFill>
              <a:effectLst/>
              <a:latin typeface="Arial" charset="0"/>
            </a:endParaRPr>
          </a:p>
        </p:txBody>
      </p:sp>
      <p:sp>
        <p:nvSpPr>
          <p:cNvPr id="6" name="Text Box 14">
            <a:extLst>
              <a:ext uri="{FF2B5EF4-FFF2-40B4-BE49-F238E27FC236}">
                <a16:creationId xmlns:a16="http://schemas.microsoft.com/office/drawing/2014/main" xmlns="" id="{E39381E0-7534-4F1E-A3CE-0A2C9601D4D6}"/>
              </a:ext>
            </a:extLst>
          </p:cNvPr>
          <p:cNvSpPr txBox="1">
            <a:spLocks noChangeArrowheads="1"/>
          </p:cNvSpPr>
          <p:nvPr/>
        </p:nvSpPr>
        <p:spPr bwMode="auto">
          <a:xfrm>
            <a:off x="228600" y="1562100"/>
            <a:ext cx="8763000" cy="3123932"/>
          </a:xfrm>
          <a:prstGeom prst="rect">
            <a:avLst/>
          </a:prstGeom>
          <a:solidFill>
            <a:schemeClr val="bg1"/>
          </a:solidFill>
          <a:ln>
            <a:noFill/>
          </a:ln>
        </p:spPr>
        <p:txBody>
          <a:bodyPr wrap="square">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just" eaLnBrk="1" hangingPunct="1"/>
            <a:r>
              <a:rPr lang="en-US" altLang="en-US" sz="2400" dirty="0">
                <a:solidFill>
                  <a:srgbClr val="0000FF"/>
                </a:solidFill>
                <a:latin typeface="+mj-lt"/>
              </a:rPr>
              <a:t>- </a:t>
            </a:r>
            <a:r>
              <a:rPr lang="en-US" altLang="en-US" sz="2400" dirty="0" err="1">
                <a:solidFill>
                  <a:srgbClr val="0000FF"/>
                </a:solidFill>
                <a:latin typeface="+mj-lt"/>
              </a:rPr>
              <a:t>Giật</a:t>
            </a:r>
            <a:r>
              <a:rPr lang="en-US" altLang="en-US" sz="2400" dirty="0">
                <a:solidFill>
                  <a:srgbClr val="0000FF"/>
                </a:solidFill>
                <a:latin typeface="+mj-lt"/>
              </a:rPr>
              <a:t> </a:t>
            </a:r>
            <a:r>
              <a:rPr lang="en-US" altLang="en-US" sz="2400" dirty="0" err="1">
                <a:solidFill>
                  <a:srgbClr val="0000FF"/>
                </a:solidFill>
                <a:latin typeface="+mj-lt"/>
              </a:rPr>
              <a:t>sững</a:t>
            </a:r>
            <a:r>
              <a:rPr lang="en-US" altLang="en-US" sz="2400" dirty="0">
                <a:solidFill>
                  <a:srgbClr val="0000FF"/>
                </a:solidFill>
                <a:latin typeface="+mj-lt"/>
              </a:rPr>
              <a:t> - &gt; </a:t>
            </a:r>
            <a:r>
              <a:rPr lang="en-US" altLang="en-US" sz="2400" dirty="0" err="1">
                <a:solidFill>
                  <a:srgbClr val="0000FF"/>
                </a:solidFill>
                <a:latin typeface="+mj-lt"/>
              </a:rPr>
              <a:t>Ngỡ</a:t>
            </a:r>
            <a:r>
              <a:rPr lang="en-US" altLang="en-US" sz="2400" dirty="0">
                <a:solidFill>
                  <a:srgbClr val="0000FF"/>
                </a:solidFill>
                <a:latin typeface="+mj-lt"/>
              </a:rPr>
              <a:t> </a:t>
            </a:r>
            <a:r>
              <a:rPr lang="en-US" altLang="en-US" sz="2400" dirty="0" err="1">
                <a:solidFill>
                  <a:srgbClr val="0000FF"/>
                </a:solidFill>
                <a:latin typeface="+mj-lt"/>
              </a:rPr>
              <a:t>ngàng</a:t>
            </a:r>
            <a:r>
              <a:rPr lang="en-US" altLang="en-US" sz="2400" dirty="0">
                <a:solidFill>
                  <a:srgbClr val="0000FF"/>
                </a:solidFill>
                <a:latin typeface="+mj-lt"/>
              </a:rPr>
              <a:t> - &gt; </a:t>
            </a:r>
            <a:r>
              <a:rPr lang="en-US" altLang="en-US" sz="2400" dirty="0" err="1">
                <a:solidFill>
                  <a:srgbClr val="0000FF"/>
                </a:solidFill>
                <a:latin typeface="+mj-lt"/>
              </a:rPr>
              <a:t>Hãnh</a:t>
            </a:r>
            <a:r>
              <a:rPr lang="en-US" altLang="en-US" sz="2400" dirty="0">
                <a:solidFill>
                  <a:srgbClr val="0000FF"/>
                </a:solidFill>
                <a:latin typeface="+mj-lt"/>
              </a:rPr>
              <a:t> </a:t>
            </a:r>
            <a:r>
              <a:rPr lang="en-US" altLang="en-US" sz="2400" dirty="0" err="1">
                <a:solidFill>
                  <a:srgbClr val="0000FF"/>
                </a:solidFill>
                <a:latin typeface="+mj-lt"/>
              </a:rPr>
              <a:t>diện</a:t>
            </a:r>
            <a:r>
              <a:rPr lang="en-US" altLang="en-US" sz="2400" dirty="0">
                <a:solidFill>
                  <a:srgbClr val="0000FF"/>
                </a:solidFill>
                <a:latin typeface="+mj-lt"/>
              </a:rPr>
              <a:t> - &gt; </a:t>
            </a:r>
            <a:r>
              <a:rPr lang="en-US" altLang="en-US" sz="2400" dirty="0" err="1">
                <a:solidFill>
                  <a:srgbClr val="0000FF"/>
                </a:solidFill>
                <a:latin typeface="+mj-lt"/>
              </a:rPr>
              <a:t>Xấu</a:t>
            </a:r>
            <a:r>
              <a:rPr lang="en-US" altLang="en-US" sz="2400" dirty="0">
                <a:solidFill>
                  <a:srgbClr val="0000FF"/>
                </a:solidFill>
                <a:latin typeface="+mj-lt"/>
              </a:rPr>
              <a:t> </a:t>
            </a:r>
            <a:r>
              <a:rPr lang="en-US" altLang="en-US" sz="2400" dirty="0" err="1">
                <a:solidFill>
                  <a:srgbClr val="0000FF"/>
                </a:solidFill>
                <a:latin typeface="+mj-lt"/>
              </a:rPr>
              <a:t>hổ</a:t>
            </a:r>
            <a:r>
              <a:rPr lang="en-US" altLang="en-US" sz="2400" dirty="0">
                <a:solidFill>
                  <a:srgbClr val="0000FF"/>
                </a:solidFill>
                <a:latin typeface="+mj-lt"/>
              </a:rPr>
              <a:t> - &gt; </a:t>
            </a:r>
            <a:r>
              <a:rPr lang="en-US" altLang="en-US" sz="2400" dirty="0" err="1">
                <a:solidFill>
                  <a:srgbClr val="0000FF"/>
                </a:solidFill>
                <a:latin typeface="+mj-lt"/>
              </a:rPr>
              <a:t>Muốn</a:t>
            </a:r>
            <a:r>
              <a:rPr lang="en-US" altLang="en-US" sz="2400" dirty="0">
                <a:solidFill>
                  <a:srgbClr val="0000FF"/>
                </a:solidFill>
                <a:latin typeface="+mj-lt"/>
              </a:rPr>
              <a:t> </a:t>
            </a:r>
            <a:r>
              <a:rPr lang="en-US" altLang="en-US" sz="2400" dirty="0" err="1">
                <a:solidFill>
                  <a:srgbClr val="0000FF"/>
                </a:solidFill>
                <a:latin typeface="+mj-lt"/>
              </a:rPr>
              <a:t>khóc</a:t>
            </a:r>
            <a:endParaRPr lang="en-US" altLang="en-US" sz="2400" dirty="0">
              <a:solidFill>
                <a:srgbClr val="0000FF"/>
              </a:solidFill>
              <a:latin typeface="+mj-lt"/>
            </a:endParaRPr>
          </a:p>
          <a:p>
            <a:pPr algn="just" eaLnBrk="1" hangingPunct="1"/>
            <a:r>
              <a:rPr lang="en-US" altLang="en-US" sz="2400" dirty="0">
                <a:solidFill>
                  <a:srgbClr val="0000FF"/>
                </a:solidFill>
                <a:latin typeface="+mj-lt"/>
                <a:cs typeface="Arial" charset="0"/>
              </a:rPr>
              <a:t>- </a:t>
            </a:r>
            <a:r>
              <a:rPr lang="en-US" altLang="en-US" sz="2400" dirty="0" err="1">
                <a:solidFill>
                  <a:srgbClr val="0000FF"/>
                </a:solidFill>
                <a:latin typeface="+mj-lt"/>
              </a:rPr>
              <a:t>Nhân</a:t>
            </a:r>
            <a:r>
              <a:rPr lang="en-US" altLang="en-US" sz="2400" dirty="0">
                <a:solidFill>
                  <a:srgbClr val="0000FF"/>
                </a:solidFill>
                <a:latin typeface="+mj-lt"/>
              </a:rPr>
              <a:t> </a:t>
            </a:r>
            <a:r>
              <a:rPr lang="en-US" altLang="en-US" sz="2400" dirty="0" err="1">
                <a:solidFill>
                  <a:srgbClr val="0000FF"/>
                </a:solidFill>
                <a:latin typeface="+mj-lt"/>
              </a:rPr>
              <a:t>vật</a:t>
            </a:r>
            <a:r>
              <a:rPr lang="en-US" altLang="en-US" sz="2400" dirty="0">
                <a:solidFill>
                  <a:srgbClr val="0000FF"/>
                </a:solidFill>
                <a:latin typeface="+mj-lt"/>
              </a:rPr>
              <a:t> </a:t>
            </a:r>
            <a:r>
              <a:rPr lang="en-US" altLang="en-US" sz="2400" dirty="0" err="1">
                <a:solidFill>
                  <a:srgbClr val="0000FF"/>
                </a:solidFill>
                <a:latin typeface="+mj-lt"/>
              </a:rPr>
              <a:t>trong</a:t>
            </a:r>
            <a:r>
              <a:rPr lang="en-US" altLang="en-US" sz="2400" dirty="0">
                <a:solidFill>
                  <a:srgbClr val="0000FF"/>
                </a:solidFill>
                <a:latin typeface="+mj-lt"/>
              </a:rPr>
              <a:t> </a:t>
            </a:r>
            <a:r>
              <a:rPr lang="en-US" altLang="en-US" sz="2400" dirty="0" err="1">
                <a:solidFill>
                  <a:srgbClr val="0000FF"/>
                </a:solidFill>
                <a:latin typeface="+mj-lt"/>
              </a:rPr>
              <a:t>tranh</a:t>
            </a:r>
            <a:r>
              <a:rPr lang="en-US" altLang="en-US" sz="2400" dirty="0">
                <a:solidFill>
                  <a:srgbClr val="0000FF"/>
                </a:solidFill>
                <a:latin typeface="+mj-lt"/>
              </a:rPr>
              <a:t> </a:t>
            </a:r>
            <a:r>
              <a:rPr lang="en-US" altLang="en-US" sz="2400" dirty="0" err="1">
                <a:solidFill>
                  <a:srgbClr val="0000FF"/>
                </a:solidFill>
                <a:latin typeface="+mj-lt"/>
              </a:rPr>
              <a:t>thật</a:t>
            </a:r>
            <a:r>
              <a:rPr lang="en-US" altLang="en-US" sz="2400" dirty="0">
                <a:solidFill>
                  <a:srgbClr val="0000FF"/>
                </a:solidFill>
                <a:latin typeface="+mj-lt"/>
              </a:rPr>
              <a:t> </a:t>
            </a:r>
            <a:r>
              <a:rPr lang="vi-VN" altLang="en-US" sz="2400" dirty="0">
                <a:solidFill>
                  <a:srgbClr val="0000FF"/>
                </a:solidFill>
                <a:latin typeface="+mj-lt"/>
              </a:rPr>
              <a:t>đ</a:t>
            </a:r>
            <a:r>
              <a:rPr lang="en-US" altLang="en-US" sz="2400" dirty="0" err="1">
                <a:solidFill>
                  <a:srgbClr val="0000FF"/>
                </a:solidFill>
                <a:latin typeface="+mj-lt"/>
              </a:rPr>
              <a:t>ẹp</a:t>
            </a:r>
            <a:r>
              <a:rPr lang="en-US" altLang="en-US" sz="2400" dirty="0">
                <a:solidFill>
                  <a:srgbClr val="0000FF"/>
                </a:solidFill>
                <a:latin typeface="+mj-lt"/>
              </a:rPr>
              <a:t>: </a:t>
            </a:r>
            <a:r>
              <a:rPr lang="en-US" altLang="en-US" sz="2400" dirty="0" err="1">
                <a:solidFill>
                  <a:srgbClr val="0000FF"/>
                </a:solidFill>
                <a:latin typeface="+mj-lt"/>
              </a:rPr>
              <a:t>Cặp</a:t>
            </a:r>
            <a:r>
              <a:rPr lang="en-US" altLang="en-US" sz="2400" dirty="0">
                <a:solidFill>
                  <a:srgbClr val="0000FF"/>
                </a:solidFill>
                <a:latin typeface="+mj-lt"/>
              </a:rPr>
              <a:t> </a:t>
            </a:r>
            <a:r>
              <a:rPr lang="en-US" altLang="en-US" sz="2400" dirty="0" err="1">
                <a:solidFill>
                  <a:srgbClr val="0000FF"/>
                </a:solidFill>
                <a:latin typeface="+mj-lt"/>
              </a:rPr>
              <a:t>mắt</a:t>
            </a:r>
            <a:r>
              <a:rPr lang="en-US" altLang="en-US" sz="2400" dirty="0">
                <a:solidFill>
                  <a:srgbClr val="0000FF"/>
                </a:solidFill>
                <a:latin typeface="+mj-lt"/>
              </a:rPr>
              <a:t> </a:t>
            </a:r>
            <a:r>
              <a:rPr lang="en-US" altLang="en-US" sz="2400" dirty="0" err="1">
                <a:solidFill>
                  <a:srgbClr val="0000FF"/>
                </a:solidFill>
                <a:latin typeface="+mj-lt"/>
              </a:rPr>
              <a:t>suy</a:t>
            </a:r>
            <a:r>
              <a:rPr lang="en-US" altLang="en-US" sz="2400" dirty="0">
                <a:solidFill>
                  <a:srgbClr val="0000FF"/>
                </a:solidFill>
                <a:latin typeface="+mj-lt"/>
              </a:rPr>
              <a:t> t</a:t>
            </a:r>
            <a:r>
              <a:rPr lang="vi-VN" altLang="en-US" sz="2400" dirty="0">
                <a:solidFill>
                  <a:srgbClr val="0000FF"/>
                </a:solidFill>
                <a:latin typeface="+mj-lt"/>
              </a:rPr>
              <a:t>ư</a:t>
            </a:r>
            <a:r>
              <a:rPr lang="en-US" altLang="en-US" sz="2400" dirty="0">
                <a:solidFill>
                  <a:srgbClr val="0000FF"/>
                </a:solidFill>
                <a:latin typeface="+mj-lt"/>
              </a:rPr>
              <a:t>, m</a:t>
            </a:r>
            <a:r>
              <a:rPr lang="vi-VN" altLang="en-US" sz="2400" dirty="0">
                <a:solidFill>
                  <a:srgbClr val="0000FF"/>
                </a:solidFill>
                <a:latin typeface="+mj-lt"/>
              </a:rPr>
              <a:t>ơ</a:t>
            </a:r>
            <a:r>
              <a:rPr lang="en-US" altLang="en-US" sz="2400" dirty="0">
                <a:solidFill>
                  <a:srgbClr val="0000FF"/>
                </a:solidFill>
                <a:latin typeface="+mj-lt"/>
              </a:rPr>
              <a:t> </a:t>
            </a:r>
            <a:r>
              <a:rPr lang="en-US" altLang="en-US" sz="2400" dirty="0" err="1">
                <a:solidFill>
                  <a:srgbClr val="0000FF"/>
                </a:solidFill>
                <a:latin typeface="+mj-lt"/>
              </a:rPr>
              <a:t>mộng</a:t>
            </a:r>
            <a:r>
              <a:rPr lang="en-US" altLang="en-US" sz="2400" dirty="0">
                <a:solidFill>
                  <a:srgbClr val="0000FF"/>
                </a:solidFill>
                <a:latin typeface="+mj-lt"/>
              </a:rPr>
              <a:t>. </a:t>
            </a:r>
            <a:r>
              <a:rPr lang="en-US" altLang="en-US" sz="2400" dirty="0" err="1">
                <a:solidFill>
                  <a:srgbClr val="0000FF"/>
                </a:solidFill>
                <a:latin typeface="+mj-lt"/>
              </a:rPr>
              <a:t>ánh</a:t>
            </a:r>
            <a:r>
              <a:rPr lang="en-US" altLang="en-US" sz="2400" dirty="0">
                <a:solidFill>
                  <a:srgbClr val="0000FF"/>
                </a:solidFill>
                <a:latin typeface="+mj-lt"/>
              </a:rPr>
              <a:t> </a:t>
            </a:r>
            <a:r>
              <a:rPr lang="en-US" altLang="en-US" sz="2400" dirty="0" err="1">
                <a:solidFill>
                  <a:srgbClr val="0000FF"/>
                </a:solidFill>
                <a:latin typeface="+mj-lt"/>
              </a:rPr>
              <a:t>mắt</a:t>
            </a:r>
            <a:r>
              <a:rPr lang="en-US" altLang="en-US" sz="2400" dirty="0">
                <a:solidFill>
                  <a:srgbClr val="0000FF"/>
                </a:solidFill>
                <a:latin typeface="+mj-lt"/>
              </a:rPr>
              <a:t> </a:t>
            </a:r>
            <a:r>
              <a:rPr lang="en-US" altLang="en-US" sz="2400" dirty="0" err="1">
                <a:solidFill>
                  <a:srgbClr val="0000FF"/>
                </a:solidFill>
                <a:latin typeface="+mj-lt"/>
              </a:rPr>
              <a:t>toả</a:t>
            </a:r>
            <a:r>
              <a:rPr lang="en-US" altLang="en-US" sz="2400" dirty="0">
                <a:solidFill>
                  <a:srgbClr val="0000FF"/>
                </a:solidFill>
                <a:latin typeface="+mj-lt"/>
              </a:rPr>
              <a:t> </a:t>
            </a:r>
            <a:r>
              <a:rPr lang="en-US" altLang="en-US" sz="2400" dirty="0" err="1">
                <a:solidFill>
                  <a:srgbClr val="0000FF"/>
                </a:solidFill>
                <a:latin typeface="+mj-lt"/>
              </a:rPr>
              <a:t>ánh</a:t>
            </a:r>
            <a:r>
              <a:rPr lang="en-US" altLang="en-US" sz="2400" dirty="0">
                <a:solidFill>
                  <a:srgbClr val="0000FF"/>
                </a:solidFill>
                <a:latin typeface="+mj-lt"/>
              </a:rPr>
              <a:t> </a:t>
            </a:r>
            <a:r>
              <a:rPr lang="en-US" altLang="en-US" sz="2400" dirty="0" err="1">
                <a:solidFill>
                  <a:srgbClr val="0000FF"/>
                </a:solidFill>
                <a:latin typeface="+mj-lt"/>
              </a:rPr>
              <a:t>sáng</a:t>
            </a:r>
            <a:r>
              <a:rPr lang="en-US" altLang="en-US" sz="2400" dirty="0">
                <a:solidFill>
                  <a:srgbClr val="0000FF"/>
                </a:solidFill>
                <a:latin typeface="+mj-lt"/>
              </a:rPr>
              <a:t> </a:t>
            </a:r>
            <a:r>
              <a:rPr lang="en-US" altLang="en-US" sz="2400" dirty="0" err="1">
                <a:solidFill>
                  <a:srgbClr val="0000FF"/>
                </a:solidFill>
                <a:latin typeface="+mj-lt"/>
              </a:rPr>
              <a:t>lạ</a:t>
            </a:r>
            <a:r>
              <a:rPr lang="en-US" altLang="en-US" sz="2400" dirty="0">
                <a:solidFill>
                  <a:srgbClr val="0000FF"/>
                </a:solidFill>
                <a:latin typeface="+mj-lt"/>
              </a:rPr>
              <a:t>. </a:t>
            </a:r>
            <a:r>
              <a:rPr lang="en-US" altLang="en-US" sz="2400" dirty="0" err="1">
                <a:solidFill>
                  <a:srgbClr val="0000FF"/>
                </a:solidFill>
                <a:latin typeface="+mj-lt"/>
              </a:rPr>
              <a:t>Đó</a:t>
            </a:r>
            <a:r>
              <a:rPr lang="en-US" altLang="en-US" sz="2400" dirty="0">
                <a:solidFill>
                  <a:srgbClr val="0000FF"/>
                </a:solidFill>
                <a:latin typeface="+mj-lt"/>
              </a:rPr>
              <a:t> </a:t>
            </a:r>
            <a:r>
              <a:rPr lang="en-US" altLang="en-US" sz="2400" dirty="0" err="1">
                <a:solidFill>
                  <a:srgbClr val="0000FF"/>
                </a:solidFill>
                <a:latin typeface="+mj-lt"/>
              </a:rPr>
              <a:t>là</a:t>
            </a:r>
            <a:r>
              <a:rPr lang="en-US" altLang="en-US" sz="2400" dirty="0">
                <a:solidFill>
                  <a:srgbClr val="0000FF"/>
                </a:solidFill>
                <a:latin typeface="+mj-lt"/>
              </a:rPr>
              <a:t> </a:t>
            </a:r>
            <a:r>
              <a:rPr lang="en-US" altLang="en-US" sz="2400" dirty="0" err="1">
                <a:solidFill>
                  <a:srgbClr val="0000FF"/>
                </a:solidFill>
                <a:latin typeface="+mj-lt"/>
              </a:rPr>
              <a:t>ánh</a:t>
            </a:r>
            <a:r>
              <a:rPr lang="en-US" altLang="en-US" sz="2400" dirty="0">
                <a:solidFill>
                  <a:srgbClr val="0000FF"/>
                </a:solidFill>
                <a:latin typeface="+mj-lt"/>
              </a:rPr>
              <a:t> </a:t>
            </a:r>
            <a:r>
              <a:rPr lang="en-US" altLang="en-US" sz="2400" dirty="0" err="1">
                <a:solidFill>
                  <a:srgbClr val="0000FF"/>
                </a:solidFill>
                <a:latin typeface="+mj-lt"/>
              </a:rPr>
              <a:t>sáng</a:t>
            </a:r>
            <a:r>
              <a:rPr lang="en-US" altLang="en-US" sz="2400" dirty="0">
                <a:solidFill>
                  <a:srgbClr val="0000FF"/>
                </a:solidFill>
                <a:latin typeface="+mj-lt"/>
              </a:rPr>
              <a:t> </a:t>
            </a:r>
            <a:r>
              <a:rPr lang="en-US" altLang="en-US" sz="2400" dirty="0" err="1">
                <a:solidFill>
                  <a:srgbClr val="0000FF"/>
                </a:solidFill>
                <a:latin typeface="+mj-lt"/>
              </a:rPr>
              <a:t>của</a:t>
            </a:r>
            <a:r>
              <a:rPr lang="en-US" altLang="en-US" sz="2400" dirty="0">
                <a:solidFill>
                  <a:srgbClr val="0000FF"/>
                </a:solidFill>
                <a:latin typeface="+mj-lt"/>
              </a:rPr>
              <a:t> </a:t>
            </a:r>
            <a:r>
              <a:rPr lang="en-US" altLang="en-US" sz="2400" dirty="0" err="1">
                <a:solidFill>
                  <a:srgbClr val="0000FF"/>
                </a:solidFill>
                <a:latin typeface="+mj-lt"/>
              </a:rPr>
              <a:t>lòng</a:t>
            </a:r>
            <a:r>
              <a:rPr lang="en-US" altLang="en-US" sz="2400" dirty="0">
                <a:solidFill>
                  <a:srgbClr val="0000FF"/>
                </a:solidFill>
                <a:latin typeface="+mj-lt"/>
              </a:rPr>
              <a:t> </a:t>
            </a:r>
            <a:r>
              <a:rPr lang="en-US" altLang="en-US" sz="2400" dirty="0" err="1">
                <a:solidFill>
                  <a:srgbClr val="0000FF"/>
                </a:solidFill>
                <a:latin typeface="+mj-lt"/>
              </a:rPr>
              <a:t>mong</a:t>
            </a:r>
            <a:r>
              <a:rPr lang="en-US" altLang="en-US" sz="2400" dirty="0">
                <a:solidFill>
                  <a:srgbClr val="0000FF"/>
                </a:solidFill>
                <a:latin typeface="+mj-lt"/>
              </a:rPr>
              <a:t> </a:t>
            </a:r>
            <a:r>
              <a:rPr lang="vi-VN" altLang="en-US" sz="2400" dirty="0">
                <a:solidFill>
                  <a:srgbClr val="0000FF"/>
                </a:solidFill>
                <a:latin typeface="+mj-lt"/>
              </a:rPr>
              <a:t>ư</a:t>
            </a:r>
            <a:r>
              <a:rPr lang="en-US" altLang="en-US" sz="2400" dirty="0" err="1">
                <a:solidFill>
                  <a:srgbClr val="0000FF"/>
                </a:solidFill>
                <a:latin typeface="+mj-lt"/>
              </a:rPr>
              <a:t>ớc</a:t>
            </a:r>
            <a:r>
              <a:rPr lang="en-US" altLang="en-US" sz="2400" dirty="0">
                <a:solidFill>
                  <a:srgbClr val="0000FF"/>
                </a:solidFill>
                <a:latin typeface="+mj-lt"/>
              </a:rPr>
              <a:t>, </a:t>
            </a:r>
            <a:r>
              <a:rPr lang="en-US" altLang="en-US" sz="2400" dirty="0" err="1">
                <a:solidFill>
                  <a:srgbClr val="0000FF"/>
                </a:solidFill>
                <a:latin typeface="+mj-lt"/>
              </a:rPr>
              <a:t>của</a:t>
            </a:r>
            <a:r>
              <a:rPr lang="en-US" altLang="en-US" sz="2400" dirty="0">
                <a:solidFill>
                  <a:srgbClr val="0000FF"/>
                </a:solidFill>
                <a:latin typeface="+mj-lt"/>
              </a:rPr>
              <a:t> </a:t>
            </a:r>
            <a:r>
              <a:rPr lang="en-US" altLang="en-US" sz="2400" dirty="0" err="1">
                <a:solidFill>
                  <a:srgbClr val="0000FF"/>
                </a:solidFill>
                <a:latin typeface="+mj-lt"/>
              </a:rPr>
              <a:t>sự</a:t>
            </a:r>
            <a:r>
              <a:rPr lang="en-US" altLang="en-US" sz="2400" dirty="0">
                <a:solidFill>
                  <a:srgbClr val="0000FF"/>
                </a:solidFill>
                <a:latin typeface="+mj-lt"/>
              </a:rPr>
              <a:t> </a:t>
            </a:r>
            <a:r>
              <a:rPr lang="en-US" altLang="en-US" sz="2400" dirty="0" err="1">
                <a:solidFill>
                  <a:srgbClr val="0000FF"/>
                </a:solidFill>
                <a:latin typeface="+mj-lt"/>
              </a:rPr>
              <a:t>mộng</a:t>
            </a:r>
            <a:r>
              <a:rPr lang="en-US" altLang="en-US" sz="2400" dirty="0">
                <a:solidFill>
                  <a:srgbClr val="0000FF"/>
                </a:solidFill>
                <a:latin typeface="+mj-lt"/>
              </a:rPr>
              <a:t> m</a:t>
            </a:r>
            <a:r>
              <a:rPr lang="vi-VN" altLang="en-US" sz="2400" dirty="0">
                <a:solidFill>
                  <a:srgbClr val="0000FF"/>
                </a:solidFill>
                <a:latin typeface="+mj-lt"/>
              </a:rPr>
              <a:t>ơ</a:t>
            </a:r>
            <a:r>
              <a:rPr lang="en-US" altLang="en-US" sz="2400" dirty="0">
                <a:solidFill>
                  <a:srgbClr val="0000FF"/>
                </a:solidFill>
                <a:latin typeface="+mj-lt"/>
              </a:rPr>
              <a:t> </a:t>
            </a:r>
            <a:r>
              <a:rPr lang="en-US" altLang="en-US" sz="2400" dirty="0" err="1">
                <a:solidFill>
                  <a:srgbClr val="0000FF"/>
                </a:solidFill>
                <a:latin typeface="+mj-lt"/>
              </a:rPr>
              <a:t>của</a:t>
            </a:r>
            <a:r>
              <a:rPr lang="en-US" altLang="en-US" sz="2400" dirty="0">
                <a:solidFill>
                  <a:srgbClr val="0000FF"/>
                </a:solidFill>
                <a:latin typeface="+mj-lt"/>
              </a:rPr>
              <a:t> </a:t>
            </a:r>
            <a:r>
              <a:rPr lang="en-US" altLang="en-US" sz="2400" dirty="0" err="1">
                <a:solidFill>
                  <a:srgbClr val="0000FF"/>
                </a:solidFill>
                <a:latin typeface="+mj-lt"/>
              </a:rPr>
              <a:t>một</a:t>
            </a:r>
            <a:r>
              <a:rPr lang="en-US" altLang="en-US" sz="2400" dirty="0">
                <a:solidFill>
                  <a:srgbClr val="0000FF"/>
                </a:solidFill>
                <a:latin typeface="+mj-lt"/>
              </a:rPr>
              <a:t> </a:t>
            </a:r>
            <a:r>
              <a:rPr lang="en-US" altLang="en-US" sz="2400" dirty="0" err="1">
                <a:solidFill>
                  <a:srgbClr val="0000FF"/>
                </a:solidFill>
                <a:latin typeface="+mj-lt"/>
              </a:rPr>
              <a:t>tâm</a:t>
            </a:r>
            <a:r>
              <a:rPr lang="en-US" altLang="en-US" sz="2400" dirty="0">
                <a:solidFill>
                  <a:srgbClr val="0000FF"/>
                </a:solidFill>
                <a:latin typeface="+mj-lt"/>
              </a:rPr>
              <a:t> </a:t>
            </a:r>
            <a:r>
              <a:rPr lang="en-US" altLang="en-US" sz="2400" dirty="0" err="1">
                <a:solidFill>
                  <a:srgbClr val="0000FF"/>
                </a:solidFill>
                <a:latin typeface="+mj-lt"/>
              </a:rPr>
              <a:t>hồn</a:t>
            </a:r>
            <a:r>
              <a:rPr lang="en-US" altLang="en-US" sz="2400" dirty="0">
                <a:solidFill>
                  <a:srgbClr val="0000FF"/>
                </a:solidFill>
                <a:latin typeface="+mj-lt"/>
              </a:rPr>
              <a:t> </a:t>
            </a:r>
            <a:r>
              <a:rPr lang="en-US" altLang="en-US" sz="2400" dirty="0" err="1">
                <a:solidFill>
                  <a:srgbClr val="0000FF"/>
                </a:solidFill>
                <a:latin typeface="+mj-lt"/>
              </a:rPr>
              <a:t>trẻ</a:t>
            </a:r>
            <a:r>
              <a:rPr lang="en-US" altLang="en-US" sz="2400" dirty="0">
                <a:solidFill>
                  <a:srgbClr val="0000FF"/>
                </a:solidFill>
                <a:latin typeface="+mj-lt"/>
              </a:rPr>
              <a:t> </a:t>
            </a:r>
            <a:r>
              <a:rPr lang="en-US" altLang="en-US" sz="2400" dirty="0" err="1">
                <a:solidFill>
                  <a:srgbClr val="0000FF"/>
                </a:solidFill>
                <a:latin typeface="+mj-lt"/>
              </a:rPr>
              <a:t>th</a:t>
            </a:r>
            <a:r>
              <a:rPr lang="vi-VN" altLang="en-US" sz="2400" dirty="0">
                <a:solidFill>
                  <a:srgbClr val="0000FF"/>
                </a:solidFill>
                <a:latin typeface="+mj-lt"/>
              </a:rPr>
              <a:t>ơ</a:t>
            </a:r>
            <a:r>
              <a:rPr lang="en-US" altLang="en-US" sz="2400" dirty="0">
                <a:solidFill>
                  <a:srgbClr val="0000FF"/>
                </a:solidFill>
                <a:latin typeface="+mj-lt"/>
              </a:rPr>
              <a:t> </a:t>
            </a:r>
            <a:r>
              <a:rPr lang="en-US" altLang="en-US" sz="2400" dirty="0" err="1">
                <a:solidFill>
                  <a:srgbClr val="0000FF"/>
                </a:solidFill>
                <a:latin typeface="+mj-lt"/>
              </a:rPr>
              <a:t>trong</a:t>
            </a:r>
            <a:r>
              <a:rPr lang="en-US" altLang="en-US" sz="2400" dirty="0">
                <a:solidFill>
                  <a:srgbClr val="0000FF"/>
                </a:solidFill>
                <a:latin typeface="+mj-lt"/>
              </a:rPr>
              <a:t> </a:t>
            </a:r>
            <a:r>
              <a:rPr lang="en-US" altLang="en-US" sz="2400" dirty="0" err="1">
                <a:solidFill>
                  <a:srgbClr val="0000FF"/>
                </a:solidFill>
                <a:latin typeface="+mj-lt"/>
              </a:rPr>
              <a:t>sáng</a:t>
            </a:r>
            <a:r>
              <a:rPr lang="en-US" altLang="en-US" sz="2400" dirty="0">
                <a:solidFill>
                  <a:srgbClr val="0000FF"/>
                </a:solidFill>
                <a:latin typeface="+mj-lt"/>
              </a:rPr>
              <a:t>. </a:t>
            </a:r>
          </a:p>
          <a:p>
            <a:pPr algn="just" eaLnBrk="1" hangingPunct="1">
              <a:spcBef>
                <a:spcPts val="600"/>
              </a:spcBef>
              <a:buFont typeface="Wingdings" pitchFamily="2" charset="2"/>
              <a:buNone/>
            </a:pPr>
            <a:r>
              <a:rPr lang="en-US" sz="2400" b="1" dirty="0">
                <a:solidFill>
                  <a:srgbClr val="FF0000"/>
                </a:solidFill>
                <a:latin typeface="+mj-lt"/>
                <a:sym typeface="Wingdings" panose="05000000000000000000" pitchFamily="2" charset="2"/>
              </a:rPr>
              <a:t> </a:t>
            </a:r>
            <a:r>
              <a:rPr lang="en-US" altLang="en-US" sz="2400" b="1" dirty="0">
                <a:solidFill>
                  <a:srgbClr val="FF0000"/>
                </a:solidFill>
                <a:latin typeface="+mj-lt"/>
              </a:rPr>
              <a:t>Qua </a:t>
            </a:r>
            <a:r>
              <a:rPr lang="en-US" altLang="en-US" sz="2400" b="1" dirty="0" err="1">
                <a:solidFill>
                  <a:srgbClr val="FF0000"/>
                </a:solidFill>
                <a:latin typeface="+mj-lt"/>
              </a:rPr>
              <a:t>bức</a:t>
            </a:r>
            <a:r>
              <a:rPr lang="en-US" altLang="en-US" sz="2400" b="1" dirty="0">
                <a:solidFill>
                  <a:srgbClr val="FF0000"/>
                </a:solidFill>
                <a:latin typeface="+mj-lt"/>
              </a:rPr>
              <a:t> </a:t>
            </a:r>
            <a:r>
              <a:rPr lang="en-US" altLang="en-US" sz="2400" b="1" dirty="0" err="1">
                <a:solidFill>
                  <a:srgbClr val="FF0000"/>
                </a:solidFill>
                <a:latin typeface="+mj-lt"/>
              </a:rPr>
              <a:t>tranh</a:t>
            </a:r>
            <a:r>
              <a:rPr lang="en-US" altLang="en-US" sz="2400" b="1" dirty="0">
                <a:solidFill>
                  <a:srgbClr val="FF0000"/>
                </a:solidFill>
                <a:latin typeface="+mj-lt"/>
              </a:rPr>
              <a:t> "Anh </a:t>
            </a:r>
            <a:r>
              <a:rPr lang="en-US" altLang="en-US" sz="2400" b="1" dirty="0" err="1">
                <a:solidFill>
                  <a:srgbClr val="FF0000"/>
                </a:solidFill>
                <a:latin typeface="+mj-lt"/>
              </a:rPr>
              <a:t>trai</a:t>
            </a:r>
            <a:r>
              <a:rPr lang="en-US" altLang="en-US" sz="2400" b="1" dirty="0">
                <a:solidFill>
                  <a:srgbClr val="FF0000"/>
                </a:solidFill>
                <a:latin typeface="+mj-lt"/>
              </a:rPr>
              <a:t> </a:t>
            </a:r>
            <a:r>
              <a:rPr lang="en-US" altLang="en-US" sz="2400" b="1" dirty="0" err="1">
                <a:solidFill>
                  <a:srgbClr val="FF0000"/>
                </a:solidFill>
                <a:latin typeface="+mj-lt"/>
              </a:rPr>
              <a:t>tôi</a:t>
            </a:r>
            <a:r>
              <a:rPr lang="en-US" altLang="en-US" sz="2400" b="1" dirty="0">
                <a:solidFill>
                  <a:srgbClr val="FF0000"/>
                </a:solidFill>
                <a:latin typeface="+mj-lt"/>
              </a:rPr>
              <a:t>" </a:t>
            </a:r>
            <a:r>
              <a:rPr lang="en-US" altLang="en-US" sz="2400" b="1" dirty="0" err="1">
                <a:solidFill>
                  <a:srgbClr val="FF0000"/>
                </a:solidFill>
                <a:latin typeface="+mj-lt"/>
              </a:rPr>
              <a:t>tác</a:t>
            </a:r>
            <a:r>
              <a:rPr lang="en-US" altLang="en-US" sz="2400" b="1" dirty="0">
                <a:solidFill>
                  <a:srgbClr val="FF0000"/>
                </a:solidFill>
                <a:latin typeface="+mj-lt"/>
              </a:rPr>
              <a:t> </a:t>
            </a:r>
            <a:r>
              <a:rPr lang="en-US" altLang="en-US" sz="2400" b="1" dirty="0" err="1">
                <a:solidFill>
                  <a:srgbClr val="FF0000"/>
                </a:solidFill>
                <a:latin typeface="+mj-lt"/>
              </a:rPr>
              <a:t>giả</a:t>
            </a:r>
            <a:r>
              <a:rPr lang="en-US" altLang="en-US" sz="2400" b="1" dirty="0">
                <a:solidFill>
                  <a:srgbClr val="FF0000"/>
                </a:solidFill>
                <a:latin typeface="+mj-lt"/>
              </a:rPr>
              <a:t> </a:t>
            </a:r>
            <a:r>
              <a:rPr lang="vi-VN" altLang="en-US" sz="2400" b="1" dirty="0">
                <a:solidFill>
                  <a:srgbClr val="FF0000"/>
                </a:solidFill>
                <a:latin typeface="+mj-lt"/>
              </a:rPr>
              <a:t>đ</a:t>
            </a:r>
            <a:r>
              <a:rPr lang="en-US" altLang="en-US" sz="2400" b="1" dirty="0">
                <a:solidFill>
                  <a:srgbClr val="FF0000"/>
                </a:solidFill>
                <a:latin typeface="+mj-lt"/>
              </a:rPr>
              <a:t>ã </a:t>
            </a:r>
            <a:r>
              <a:rPr lang="en-US" altLang="en-US" sz="2400" b="1" dirty="0" err="1">
                <a:solidFill>
                  <a:srgbClr val="FF0000"/>
                </a:solidFill>
                <a:latin typeface="+mj-lt"/>
              </a:rPr>
              <a:t>khẳng</a:t>
            </a:r>
            <a:r>
              <a:rPr lang="en-US" altLang="en-US" sz="2400" b="1" dirty="0">
                <a:solidFill>
                  <a:srgbClr val="FF0000"/>
                </a:solidFill>
                <a:latin typeface="+mj-lt"/>
              </a:rPr>
              <a:t> </a:t>
            </a:r>
            <a:r>
              <a:rPr lang="vi-VN" altLang="en-US" sz="2400" b="1" dirty="0">
                <a:solidFill>
                  <a:srgbClr val="FF0000"/>
                </a:solidFill>
                <a:latin typeface="+mj-lt"/>
              </a:rPr>
              <a:t>đ</a:t>
            </a:r>
            <a:r>
              <a:rPr lang="en-US" altLang="en-US" sz="2400" b="1" dirty="0" err="1">
                <a:solidFill>
                  <a:srgbClr val="FF0000"/>
                </a:solidFill>
                <a:latin typeface="+mj-lt"/>
              </a:rPr>
              <a:t>ịnh</a:t>
            </a:r>
            <a:r>
              <a:rPr lang="en-US" altLang="en-US" sz="2400" b="1" dirty="0">
                <a:solidFill>
                  <a:srgbClr val="FF0000"/>
                </a:solidFill>
                <a:latin typeface="+mj-lt"/>
              </a:rPr>
              <a:t> </a:t>
            </a:r>
            <a:r>
              <a:rPr lang="en-US" altLang="en-US" sz="2400" b="1" dirty="0" err="1">
                <a:solidFill>
                  <a:srgbClr val="FF0000"/>
                </a:solidFill>
                <a:latin typeface="+mj-lt"/>
              </a:rPr>
              <a:t>sức</a:t>
            </a:r>
            <a:r>
              <a:rPr lang="en-US" altLang="en-US" sz="2400" b="1" dirty="0">
                <a:solidFill>
                  <a:srgbClr val="FF0000"/>
                </a:solidFill>
                <a:latin typeface="+mj-lt"/>
              </a:rPr>
              <a:t> </a:t>
            </a:r>
            <a:r>
              <a:rPr lang="en-US" altLang="en-US" sz="2400" b="1" dirty="0" err="1">
                <a:solidFill>
                  <a:srgbClr val="FF0000"/>
                </a:solidFill>
                <a:latin typeface="+mj-lt"/>
              </a:rPr>
              <a:t>mạnh</a:t>
            </a:r>
            <a:r>
              <a:rPr lang="en-US" altLang="en-US" sz="2400" b="1" dirty="0">
                <a:solidFill>
                  <a:srgbClr val="FF0000"/>
                </a:solidFill>
                <a:latin typeface="+mj-lt"/>
              </a:rPr>
              <a:t> </a:t>
            </a:r>
            <a:r>
              <a:rPr lang="en-US" altLang="en-US" sz="2400" b="1" dirty="0" err="1">
                <a:solidFill>
                  <a:srgbClr val="FF0000"/>
                </a:solidFill>
                <a:latin typeface="+mj-lt"/>
              </a:rPr>
              <a:t>của</a:t>
            </a:r>
            <a:r>
              <a:rPr lang="en-US" altLang="en-US" sz="2400" b="1" dirty="0">
                <a:solidFill>
                  <a:srgbClr val="FF0000"/>
                </a:solidFill>
                <a:latin typeface="+mj-lt"/>
              </a:rPr>
              <a:t> </a:t>
            </a:r>
            <a:r>
              <a:rPr lang="en-US" altLang="en-US" sz="2400" b="1" dirty="0" err="1">
                <a:solidFill>
                  <a:srgbClr val="FF0000"/>
                </a:solidFill>
                <a:latin typeface="+mj-lt"/>
              </a:rPr>
              <a:t>nghệ</a:t>
            </a:r>
            <a:r>
              <a:rPr lang="en-US" altLang="en-US" sz="2400" b="1" dirty="0">
                <a:solidFill>
                  <a:srgbClr val="FF0000"/>
                </a:solidFill>
                <a:latin typeface="+mj-lt"/>
              </a:rPr>
              <a:t> </a:t>
            </a:r>
            <a:r>
              <a:rPr lang="en-US" altLang="en-US" sz="2400" b="1" dirty="0" err="1">
                <a:solidFill>
                  <a:srgbClr val="FF0000"/>
                </a:solidFill>
                <a:latin typeface="+mj-lt"/>
              </a:rPr>
              <a:t>thuật</a:t>
            </a:r>
            <a:r>
              <a:rPr lang="en-US" altLang="en-US" sz="2400" b="1" dirty="0">
                <a:solidFill>
                  <a:srgbClr val="FF0000"/>
                </a:solidFill>
                <a:latin typeface="+mj-lt"/>
              </a:rPr>
              <a:t>: h</a:t>
            </a:r>
            <a:r>
              <a:rPr lang="vi-VN" altLang="en-US" sz="2400" b="1" dirty="0">
                <a:solidFill>
                  <a:srgbClr val="FF0000"/>
                </a:solidFill>
                <a:latin typeface="+mj-lt"/>
              </a:rPr>
              <a:t>ư</a:t>
            </a:r>
            <a:r>
              <a:rPr lang="en-US" altLang="en-US" sz="2400" b="1" dirty="0" err="1">
                <a:solidFill>
                  <a:srgbClr val="FF0000"/>
                </a:solidFill>
                <a:latin typeface="+mj-lt"/>
              </a:rPr>
              <a:t>ớng</a:t>
            </a:r>
            <a:r>
              <a:rPr lang="en-US" altLang="en-US" sz="2400" b="1" dirty="0">
                <a:solidFill>
                  <a:srgbClr val="FF0000"/>
                </a:solidFill>
                <a:latin typeface="+mj-lt"/>
              </a:rPr>
              <a:t> con ng</a:t>
            </a:r>
            <a:r>
              <a:rPr lang="vi-VN" altLang="en-US" sz="2400" b="1" dirty="0">
                <a:solidFill>
                  <a:srgbClr val="FF0000"/>
                </a:solidFill>
                <a:latin typeface="+mj-lt"/>
              </a:rPr>
              <a:t>ư</a:t>
            </a:r>
            <a:r>
              <a:rPr lang="en-US" altLang="en-US" sz="2400" b="1" dirty="0" err="1">
                <a:solidFill>
                  <a:srgbClr val="FF0000"/>
                </a:solidFill>
                <a:latin typeface="+mj-lt"/>
              </a:rPr>
              <a:t>ời</a:t>
            </a:r>
            <a:r>
              <a:rPr lang="en-US" altLang="en-US" sz="2400" b="1" dirty="0">
                <a:solidFill>
                  <a:srgbClr val="FF0000"/>
                </a:solidFill>
                <a:latin typeface="+mj-lt"/>
              </a:rPr>
              <a:t> </a:t>
            </a:r>
            <a:r>
              <a:rPr lang="en-US" altLang="en-US" sz="2400" b="1" dirty="0" err="1">
                <a:solidFill>
                  <a:srgbClr val="FF0000"/>
                </a:solidFill>
                <a:latin typeface="+mj-lt"/>
              </a:rPr>
              <a:t>tới</a:t>
            </a:r>
            <a:r>
              <a:rPr lang="en-US" altLang="en-US" sz="2400" b="1" dirty="0">
                <a:solidFill>
                  <a:srgbClr val="FF0000"/>
                </a:solidFill>
                <a:latin typeface="+mj-lt"/>
              </a:rPr>
              <a:t> </a:t>
            </a:r>
            <a:r>
              <a:rPr lang="en-US" altLang="en-US" sz="2400" b="1" dirty="0" err="1">
                <a:solidFill>
                  <a:srgbClr val="FF0000"/>
                </a:solidFill>
                <a:latin typeface="+mj-lt"/>
              </a:rPr>
              <a:t>cái</a:t>
            </a:r>
            <a:r>
              <a:rPr lang="en-US" altLang="en-US" sz="2400" b="1" dirty="0">
                <a:solidFill>
                  <a:srgbClr val="FF0000"/>
                </a:solidFill>
                <a:latin typeface="+mj-lt"/>
              </a:rPr>
              <a:t> </a:t>
            </a:r>
            <a:r>
              <a:rPr lang="en-US" altLang="en-US" sz="2400" b="1" dirty="0" err="1">
                <a:solidFill>
                  <a:srgbClr val="FF0000"/>
                </a:solidFill>
                <a:latin typeface="+mj-lt"/>
              </a:rPr>
              <a:t>thiện</a:t>
            </a:r>
            <a:r>
              <a:rPr lang="en-US" altLang="en-US" sz="2400" b="1" dirty="0">
                <a:solidFill>
                  <a:srgbClr val="FF0000"/>
                </a:solidFill>
                <a:latin typeface="+mj-lt"/>
              </a:rPr>
              <a:t>, </a:t>
            </a:r>
            <a:r>
              <a:rPr lang="en-US" altLang="en-US" sz="2400" b="1" dirty="0" err="1">
                <a:solidFill>
                  <a:srgbClr val="FF0000"/>
                </a:solidFill>
                <a:latin typeface="+mj-lt"/>
              </a:rPr>
              <a:t>cái</a:t>
            </a:r>
            <a:r>
              <a:rPr lang="en-US" altLang="en-US" sz="2400" b="1" dirty="0">
                <a:solidFill>
                  <a:srgbClr val="FF0000"/>
                </a:solidFill>
                <a:latin typeface="+mj-lt"/>
              </a:rPr>
              <a:t> </a:t>
            </a:r>
            <a:r>
              <a:rPr lang="vi-VN" altLang="en-US" sz="2400" b="1" dirty="0">
                <a:solidFill>
                  <a:srgbClr val="FF0000"/>
                </a:solidFill>
                <a:latin typeface="+mj-lt"/>
              </a:rPr>
              <a:t>đ</a:t>
            </a:r>
            <a:r>
              <a:rPr lang="en-US" altLang="en-US" sz="2400" b="1" dirty="0" err="1">
                <a:solidFill>
                  <a:srgbClr val="FF0000"/>
                </a:solidFill>
                <a:latin typeface="+mj-lt"/>
              </a:rPr>
              <a:t>ẹp</a:t>
            </a:r>
            <a:r>
              <a:rPr lang="en-US" altLang="en-US" sz="2400" b="1" dirty="0">
                <a:solidFill>
                  <a:srgbClr val="FF0000"/>
                </a:solidFill>
                <a:latin typeface="+mj-lt"/>
              </a:rPr>
              <a:t>.</a:t>
            </a:r>
          </a:p>
        </p:txBody>
      </p:sp>
    </p:spTree>
    <p:extLst>
      <p:ext uri="{BB962C8B-B14F-4D97-AF65-F5344CB8AC3E}">
        <p14:creationId xmlns:p14="http://schemas.microsoft.com/office/powerpoint/2010/main" val="835695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PSD] Background nền xanh thiên nhiên lá cây | Diễn đàn chia sẻ file thiết  kế đồ họa miễn phí">
            <a:extLst>
              <a:ext uri="{FF2B5EF4-FFF2-40B4-BE49-F238E27FC236}">
                <a16:creationId xmlns:a16="http://schemas.microsoft.com/office/drawing/2014/main" xmlns="" id="{2A2B87CF-E946-472A-89F5-5F2382CABD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424"/>
          <a:stretch/>
        </p:blipFill>
        <p:spPr bwMode="auto">
          <a:xfrm>
            <a:off x="0" y="0"/>
            <a:ext cx="9144000" cy="5905500"/>
          </a:xfrm>
          <a:prstGeom prst="rect">
            <a:avLst/>
          </a:prstGeom>
          <a:noFill/>
          <a:extLst>
            <a:ext uri="{909E8E84-426E-40DD-AFC4-6F175D3DCCD1}">
              <a14:hiddenFill xmlns:a14="http://schemas.microsoft.com/office/drawing/2010/main">
                <a:solidFill>
                  <a:srgbClr val="FFFFFF"/>
                </a:solidFill>
              </a14:hiddenFill>
            </a:ext>
          </a:extLst>
        </p:spPr>
      </p:pic>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2971800" y="90852"/>
            <a:ext cx="3526093" cy="578882"/>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800" b="1" i="0" u="none" strike="noStrike" cap="none" normalizeH="0" baseline="0" dirty="0">
                <a:ln>
                  <a:noFill/>
                </a:ln>
                <a:solidFill>
                  <a:schemeClr val="bg1"/>
                </a:solidFill>
                <a:effectLst/>
                <a:latin typeface="Arial" charset="0"/>
              </a:rPr>
              <a:t>3. </a:t>
            </a:r>
            <a:r>
              <a:rPr kumimoji="0" lang="en-US" sz="2800" b="1" i="0" u="none" strike="noStrike" cap="none" normalizeH="0" baseline="0" dirty="0" err="1">
                <a:ln>
                  <a:noFill/>
                </a:ln>
                <a:solidFill>
                  <a:schemeClr val="bg1"/>
                </a:solidFill>
                <a:effectLst/>
                <a:latin typeface="Arial" charset="0"/>
              </a:rPr>
              <a:t>Kiều</a:t>
            </a:r>
            <a:r>
              <a:rPr kumimoji="0" lang="en-US" sz="2800" b="1" i="0" u="none" strike="noStrike" cap="none" normalizeH="0" baseline="0" dirty="0">
                <a:ln>
                  <a:noFill/>
                </a:ln>
                <a:solidFill>
                  <a:schemeClr val="bg1"/>
                </a:solidFill>
                <a:effectLst/>
                <a:latin typeface="Arial" charset="0"/>
              </a:rPr>
              <a:t> </a:t>
            </a:r>
            <a:r>
              <a:rPr lang="en-US" sz="2800" b="1" dirty="0" err="1">
                <a:solidFill>
                  <a:schemeClr val="bg1"/>
                </a:solidFill>
                <a:latin typeface="Arial" charset="0"/>
              </a:rPr>
              <a:t>Phương</a:t>
            </a:r>
            <a:endParaRPr kumimoji="0" lang="en-US" sz="2800" b="1" i="0" u="none" strike="noStrike" cap="none" normalizeH="0" baseline="0" dirty="0">
              <a:ln>
                <a:noFill/>
              </a:ln>
              <a:solidFill>
                <a:schemeClr val="bg1"/>
              </a:solidFill>
              <a:effectLst/>
              <a:latin typeface="Arial" charset="0"/>
            </a:endParaRPr>
          </a:p>
        </p:txBody>
      </p:sp>
      <p:grpSp>
        <p:nvGrpSpPr>
          <p:cNvPr id="22" name="Group 21">
            <a:extLst>
              <a:ext uri="{FF2B5EF4-FFF2-40B4-BE49-F238E27FC236}">
                <a16:creationId xmlns:a16="http://schemas.microsoft.com/office/drawing/2014/main" xmlns="" id="{0493EB97-D686-4032-B736-403AB747836B}"/>
              </a:ext>
            </a:extLst>
          </p:cNvPr>
          <p:cNvGrpSpPr/>
          <p:nvPr/>
        </p:nvGrpSpPr>
        <p:grpSpPr>
          <a:xfrm>
            <a:off x="325693" y="628714"/>
            <a:ext cx="2791691" cy="2586890"/>
            <a:chOff x="360217" y="1485900"/>
            <a:chExt cx="2791691" cy="2259871"/>
          </a:xfrm>
        </p:grpSpPr>
        <p:grpSp>
          <p:nvGrpSpPr>
            <p:cNvPr id="23" name="Group 22">
              <a:extLst>
                <a:ext uri="{FF2B5EF4-FFF2-40B4-BE49-F238E27FC236}">
                  <a16:creationId xmlns:a16="http://schemas.microsoft.com/office/drawing/2014/main" xmlns="" id="{14594B53-9C39-4C31-B17D-7F1B42C6C20A}"/>
                </a:ext>
              </a:extLst>
            </p:cNvPr>
            <p:cNvGrpSpPr/>
            <p:nvPr/>
          </p:nvGrpSpPr>
          <p:grpSpPr>
            <a:xfrm>
              <a:off x="360217" y="1485900"/>
              <a:ext cx="2791691" cy="2259871"/>
              <a:chOff x="360218" y="1475804"/>
              <a:chExt cx="7716982" cy="3268265"/>
            </a:xfrm>
          </p:grpSpPr>
          <p:sp>
            <p:nvSpPr>
              <p:cNvPr id="25" name="Rectangle: Rounded Corners 24">
                <a:extLst>
                  <a:ext uri="{FF2B5EF4-FFF2-40B4-BE49-F238E27FC236}">
                    <a16:creationId xmlns:a16="http://schemas.microsoft.com/office/drawing/2014/main" xmlns="" id="{D7CA76A5-8979-41A2-ABB0-103A5065B6DC}"/>
                  </a:ext>
                </a:extLst>
              </p:cNvPr>
              <p:cNvSpPr/>
              <p:nvPr/>
            </p:nvSpPr>
            <p:spPr bwMode="auto">
              <a:xfrm>
                <a:off x="360218" y="1790699"/>
                <a:ext cx="7716982" cy="2953370"/>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26" name="Rectangle: Rounded Corners 25">
                <a:extLst>
                  <a:ext uri="{FF2B5EF4-FFF2-40B4-BE49-F238E27FC236}">
                    <a16:creationId xmlns:a16="http://schemas.microsoft.com/office/drawing/2014/main" xmlns="" id="{90D2B3BC-EA2A-48F0-AD11-52026020949D}"/>
                  </a:ext>
                </a:extLst>
              </p:cNvPr>
              <p:cNvSpPr/>
              <p:nvPr/>
            </p:nvSpPr>
            <p:spPr bwMode="auto">
              <a:xfrm>
                <a:off x="1729255" y="1475804"/>
                <a:ext cx="5428804"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err="1">
                    <a:solidFill>
                      <a:srgbClr val="C00000"/>
                    </a:solidFill>
                    <a:latin typeface="Arial" charset="0"/>
                  </a:rPr>
                  <a:t>Tính</a:t>
                </a:r>
                <a:r>
                  <a:rPr lang="en-US" sz="2400" b="1" dirty="0">
                    <a:solidFill>
                      <a:srgbClr val="C00000"/>
                    </a:solidFill>
                    <a:latin typeface="Arial" charset="0"/>
                  </a:rPr>
                  <a:t> </a:t>
                </a:r>
                <a:r>
                  <a:rPr lang="en-US" sz="2400" b="1" dirty="0" err="1">
                    <a:solidFill>
                      <a:srgbClr val="C00000"/>
                    </a:solidFill>
                    <a:latin typeface="Arial" charset="0"/>
                  </a:rPr>
                  <a:t>cách</a:t>
                </a:r>
                <a:endParaRPr kumimoji="0" lang="en-US" sz="2400" b="1" i="0" u="none" strike="noStrike" cap="none" normalizeH="0" baseline="0" dirty="0">
                  <a:ln>
                    <a:noFill/>
                  </a:ln>
                  <a:solidFill>
                    <a:srgbClr val="C00000"/>
                  </a:solidFill>
                  <a:effectLst/>
                  <a:latin typeface="Arial" charset="0"/>
                </a:endParaRPr>
              </a:p>
            </p:txBody>
          </p:sp>
        </p:grpSp>
        <p:sp>
          <p:nvSpPr>
            <p:cNvPr id="24" name="TextBox 23">
              <a:extLst>
                <a:ext uri="{FF2B5EF4-FFF2-40B4-BE49-F238E27FC236}">
                  <a16:creationId xmlns:a16="http://schemas.microsoft.com/office/drawing/2014/main" xmlns="" id="{D338C77D-A3E5-49A6-A0FB-17DAD777B56F}"/>
                </a:ext>
              </a:extLst>
            </p:cNvPr>
            <p:cNvSpPr txBox="1"/>
            <p:nvPr/>
          </p:nvSpPr>
          <p:spPr>
            <a:xfrm>
              <a:off x="436416" y="1979849"/>
              <a:ext cx="2687784" cy="1693877"/>
            </a:xfrm>
            <a:prstGeom prst="rect">
              <a:avLst/>
            </a:prstGeom>
            <a:noFill/>
          </p:spPr>
          <p:txBody>
            <a:bodyPr wrap="square" rtlCol="0">
              <a:spAutoFit/>
            </a:bodyPr>
            <a:lstStyle/>
            <a:p>
              <a:pPr algn="just"/>
              <a:r>
                <a:rPr lang="en-US" altLang="en-US" sz="2400" b="1" dirty="0" err="1">
                  <a:solidFill>
                    <a:srgbClr val="0000FF"/>
                  </a:solidFill>
                  <a:latin typeface="Times New Roman" pitchFamily="18" charset="0"/>
                </a:rPr>
                <a:t>Là</a:t>
              </a:r>
              <a:r>
                <a:rPr lang="en-US" altLang="en-US" sz="2400" b="1" dirty="0">
                  <a:solidFill>
                    <a:srgbClr val="0000FF"/>
                  </a:solidFill>
                  <a:latin typeface="Times New Roman" pitchFamily="18" charset="0"/>
                </a:rPr>
                <a:t> </a:t>
              </a:r>
              <a:r>
                <a:rPr lang="en-US" altLang="en-US" sz="2400" b="1" dirty="0" err="1">
                  <a:solidFill>
                    <a:srgbClr val="0000FF"/>
                  </a:solidFill>
                  <a:latin typeface="Times New Roman" pitchFamily="18" charset="0"/>
                </a:rPr>
                <a:t>cô</a:t>
              </a:r>
              <a:r>
                <a:rPr lang="en-US" altLang="en-US" sz="2400" b="1" dirty="0">
                  <a:solidFill>
                    <a:srgbClr val="0000FF"/>
                  </a:solidFill>
                  <a:latin typeface="Times New Roman" pitchFamily="18" charset="0"/>
                </a:rPr>
                <a:t> </a:t>
              </a:r>
              <a:r>
                <a:rPr lang="en-US" altLang="en-US" sz="2400" b="1" dirty="0" err="1">
                  <a:solidFill>
                    <a:srgbClr val="0000FF"/>
                  </a:solidFill>
                  <a:latin typeface="Times New Roman" pitchFamily="18" charset="0"/>
                </a:rPr>
                <a:t>bé</a:t>
              </a:r>
              <a:r>
                <a:rPr lang="en-US" altLang="en-US" sz="2400" b="1" dirty="0">
                  <a:solidFill>
                    <a:srgbClr val="0000FF"/>
                  </a:solidFill>
                  <a:latin typeface="Times New Roman" pitchFamily="18" charset="0"/>
                </a:rPr>
                <a:t> </a:t>
              </a:r>
              <a:r>
                <a:rPr lang="en-US" altLang="en-US" sz="2400" b="1" dirty="0" err="1">
                  <a:solidFill>
                    <a:srgbClr val="0000FF"/>
                  </a:solidFill>
                  <a:latin typeface="Times New Roman" pitchFamily="18" charset="0"/>
                </a:rPr>
                <a:t>hồn</a:t>
              </a:r>
              <a:r>
                <a:rPr lang="en-US" altLang="en-US" sz="2400" b="1" dirty="0">
                  <a:solidFill>
                    <a:srgbClr val="0000FF"/>
                  </a:solidFill>
                  <a:latin typeface="Times New Roman" pitchFamily="18" charset="0"/>
                </a:rPr>
                <a:t> </a:t>
              </a:r>
              <a:r>
                <a:rPr lang="en-US" altLang="en-US" sz="2400" b="1" dirty="0" err="1">
                  <a:solidFill>
                    <a:srgbClr val="0000FF"/>
                  </a:solidFill>
                  <a:latin typeface="Times New Roman" pitchFamily="18" charset="0"/>
                </a:rPr>
                <a:t>nhiên</a:t>
              </a:r>
              <a:r>
                <a:rPr lang="en-US" altLang="en-US" sz="2400" b="1" dirty="0">
                  <a:solidFill>
                    <a:srgbClr val="0000FF"/>
                  </a:solidFill>
                  <a:latin typeface="Times New Roman" pitchFamily="18" charset="0"/>
                </a:rPr>
                <a:t>, </a:t>
              </a:r>
              <a:r>
                <a:rPr lang="en-US" altLang="en-US" sz="2400" b="1" dirty="0" err="1">
                  <a:solidFill>
                    <a:srgbClr val="0000FF"/>
                  </a:solidFill>
                  <a:latin typeface="Times New Roman" pitchFamily="18" charset="0"/>
                </a:rPr>
                <a:t>hiếu</a:t>
              </a:r>
              <a:r>
                <a:rPr lang="en-US" altLang="en-US" sz="2400" b="1" dirty="0">
                  <a:solidFill>
                    <a:srgbClr val="0000FF"/>
                  </a:solidFill>
                  <a:latin typeface="Times New Roman" pitchFamily="18" charset="0"/>
                </a:rPr>
                <a:t> </a:t>
              </a:r>
              <a:r>
                <a:rPr lang="vi-VN" altLang="en-US" sz="2400" b="1" dirty="0">
                  <a:solidFill>
                    <a:srgbClr val="0000FF"/>
                  </a:solidFill>
                  <a:latin typeface="Times New Roman" pitchFamily="18" charset="0"/>
                </a:rPr>
                <a:t>đ</a:t>
              </a:r>
              <a:r>
                <a:rPr lang="en-US" altLang="en-US" sz="2400" b="1" dirty="0" err="1">
                  <a:solidFill>
                    <a:srgbClr val="0000FF"/>
                  </a:solidFill>
                  <a:latin typeface="Times New Roman" pitchFamily="18" charset="0"/>
                </a:rPr>
                <a:t>ộng</a:t>
              </a:r>
              <a:r>
                <a:rPr lang="en-US" altLang="en-US" sz="2400" b="1" dirty="0">
                  <a:solidFill>
                    <a:srgbClr val="0000FF"/>
                  </a:solidFill>
                  <a:latin typeface="Times New Roman" pitchFamily="18" charset="0"/>
                </a:rPr>
                <a:t>, </a:t>
              </a:r>
              <a:r>
                <a:rPr lang="en-US" altLang="en-US" sz="2400" b="1" dirty="0" err="1">
                  <a:solidFill>
                    <a:srgbClr val="0000FF"/>
                  </a:solidFill>
                  <a:latin typeface="Times New Roman" pitchFamily="18" charset="0"/>
                </a:rPr>
                <a:t>tâm</a:t>
              </a:r>
              <a:r>
                <a:rPr lang="en-US" altLang="en-US" sz="2400" b="1" dirty="0">
                  <a:solidFill>
                    <a:srgbClr val="0000FF"/>
                  </a:solidFill>
                  <a:latin typeface="Times New Roman" pitchFamily="18" charset="0"/>
                </a:rPr>
                <a:t> </a:t>
              </a:r>
              <a:r>
                <a:rPr lang="en-US" altLang="en-US" sz="2400" b="1" dirty="0" err="1">
                  <a:solidFill>
                    <a:srgbClr val="0000FF"/>
                  </a:solidFill>
                  <a:latin typeface="Times New Roman" pitchFamily="18" charset="0"/>
                </a:rPr>
                <a:t>hồn</a:t>
              </a:r>
              <a:r>
                <a:rPr lang="en-US" altLang="en-US" sz="2400" b="1" dirty="0">
                  <a:solidFill>
                    <a:srgbClr val="0000FF"/>
                  </a:solidFill>
                  <a:latin typeface="Times New Roman" pitchFamily="18" charset="0"/>
                </a:rPr>
                <a:t> </a:t>
              </a:r>
              <a:r>
                <a:rPr lang="en-US" altLang="en-US" sz="2400" b="1" dirty="0" err="1">
                  <a:solidFill>
                    <a:srgbClr val="0000FF"/>
                  </a:solidFill>
                  <a:latin typeface="Times New Roman" pitchFamily="18" charset="0"/>
                </a:rPr>
                <a:t>trong</a:t>
              </a:r>
              <a:r>
                <a:rPr lang="en-US" altLang="en-US" sz="2400" b="1" dirty="0">
                  <a:solidFill>
                    <a:srgbClr val="0000FF"/>
                  </a:solidFill>
                  <a:latin typeface="Times New Roman" pitchFamily="18" charset="0"/>
                </a:rPr>
                <a:t> </a:t>
              </a:r>
              <a:r>
                <a:rPr lang="en-US" altLang="en-US" sz="2400" b="1" dirty="0" err="1">
                  <a:solidFill>
                    <a:srgbClr val="0000FF"/>
                  </a:solidFill>
                  <a:latin typeface="Times New Roman" pitchFamily="18" charset="0"/>
                </a:rPr>
                <a:t>sáng</a:t>
              </a:r>
              <a:r>
                <a:rPr lang="en-US" altLang="en-US" sz="2400" b="1" dirty="0">
                  <a:solidFill>
                    <a:srgbClr val="0000FF"/>
                  </a:solidFill>
                  <a:latin typeface="Times New Roman" pitchFamily="18" charset="0"/>
                </a:rPr>
                <a:t> </a:t>
              </a:r>
              <a:r>
                <a:rPr lang="en-US" altLang="en-US" sz="2400" b="1" dirty="0" err="1">
                  <a:solidFill>
                    <a:srgbClr val="0000FF"/>
                  </a:solidFill>
                  <a:latin typeface="Times New Roman" pitchFamily="18" charset="0"/>
                </a:rPr>
                <a:t>và</a:t>
              </a:r>
              <a:r>
                <a:rPr lang="en-US" altLang="en-US" sz="2400" b="1" dirty="0">
                  <a:solidFill>
                    <a:srgbClr val="0000FF"/>
                  </a:solidFill>
                  <a:latin typeface="Times New Roman" pitchFamily="18" charset="0"/>
                </a:rPr>
                <a:t> </a:t>
              </a:r>
              <a:r>
                <a:rPr lang="en-US" altLang="en-US" sz="2400" b="1" dirty="0" err="1">
                  <a:solidFill>
                    <a:srgbClr val="0000FF"/>
                  </a:solidFill>
                  <a:latin typeface="Times New Roman" pitchFamily="18" charset="0"/>
                </a:rPr>
                <a:t>trái</a:t>
              </a:r>
              <a:r>
                <a:rPr lang="en-US" altLang="en-US" sz="2400" b="1" dirty="0">
                  <a:solidFill>
                    <a:srgbClr val="0000FF"/>
                  </a:solidFill>
                  <a:latin typeface="Times New Roman" pitchFamily="18" charset="0"/>
                </a:rPr>
                <a:t> </a:t>
              </a:r>
              <a:r>
                <a:rPr lang="en-US" altLang="en-US" sz="2400" b="1" dirty="0" err="1">
                  <a:solidFill>
                    <a:srgbClr val="0000FF"/>
                  </a:solidFill>
                  <a:latin typeface="Times New Roman" pitchFamily="18" charset="0"/>
                </a:rPr>
                <a:t>tim</a:t>
              </a:r>
              <a:r>
                <a:rPr lang="en-US" altLang="en-US" sz="2400" b="1" dirty="0">
                  <a:solidFill>
                    <a:srgbClr val="0000FF"/>
                  </a:solidFill>
                  <a:latin typeface="Times New Roman" pitchFamily="18" charset="0"/>
                </a:rPr>
                <a:t> </a:t>
              </a:r>
              <a:r>
                <a:rPr lang="en-US" altLang="en-US" sz="2400" b="1" dirty="0" err="1">
                  <a:solidFill>
                    <a:srgbClr val="0000FF"/>
                  </a:solidFill>
                  <a:latin typeface="Times New Roman" pitchFamily="18" charset="0"/>
                </a:rPr>
                <a:t>nhân</a:t>
              </a:r>
              <a:r>
                <a:rPr lang="en-US" altLang="en-US" sz="2400" b="1" dirty="0">
                  <a:solidFill>
                    <a:srgbClr val="0000FF"/>
                  </a:solidFill>
                  <a:latin typeface="Times New Roman" pitchFamily="18" charset="0"/>
                </a:rPr>
                <a:t> </a:t>
              </a:r>
              <a:r>
                <a:rPr lang="en-US" altLang="en-US" sz="2400" b="1" dirty="0" err="1">
                  <a:solidFill>
                    <a:srgbClr val="0000FF"/>
                  </a:solidFill>
                  <a:latin typeface="Times New Roman" pitchFamily="18" charset="0"/>
                </a:rPr>
                <a:t>hậu</a:t>
              </a:r>
              <a:endParaRPr lang="en-US" sz="2400" dirty="0">
                <a:solidFill>
                  <a:srgbClr val="006600"/>
                </a:solidFill>
              </a:endParaRPr>
            </a:p>
          </p:txBody>
        </p:sp>
      </p:grpSp>
      <p:grpSp>
        <p:nvGrpSpPr>
          <p:cNvPr id="27" name="Group 26">
            <a:extLst>
              <a:ext uri="{FF2B5EF4-FFF2-40B4-BE49-F238E27FC236}">
                <a16:creationId xmlns:a16="http://schemas.microsoft.com/office/drawing/2014/main" xmlns="" id="{148AC7D0-6920-4273-AD8D-A8AAC8CF6F1F}"/>
              </a:ext>
            </a:extLst>
          </p:cNvPr>
          <p:cNvGrpSpPr/>
          <p:nvPr/>
        </p:nvGrpSpPr>
        <p:grpSpPr>
          <a:xfrm>
            <a:off x="5922175" y="911246"/>
            <a:ext cx="3125947" cy="3335837"/>
            <a:chOff x="25961" y="1485898"/>
            <a:chExt cx="3125947" cy="2258938"/>
          </a:xfrm>
        </p:grpSpPr>
        <p:grpSp>
          <p:nvGrpSpPr>
            <p:cNvPr id="28" name="Group 27">
              <a:extLst>
                <a:ext uri="{FF2B5EF4-FFF2-40B4-BE49-F238E27FC236}">
                  <a16:creationId xmlns:a16="http://schemas.microsoft.com/office/drawing/2014/main" xmlns="" id="{A5FBB592-C704-4FF1-BAD5-A1083FD4091A}"/>
                </a:ext>
              </a:extLst>
            </p:cNvPr>
            <p:cNvGrpSpPr/>
            <p:nvPr/>
          </p:nvGrpSpPr>
          <p:grpSpPr>
            <a:xfrm>
              <a:off x="25961" y="1485898"/>
              <a:ext cx="3125947" cy="2258938"/>
              <a:chOff x="-563755" y="1475802"/>
              <a:chExt cx="8640955" cy="3266916"/>
            </a:xfrm>
          </p:grpSpPr>
          <p:sp>
            <p:nvSpPr>
              <p:cNvPr id="30" name="Rectangle: Rounded Corners 29">
                <a:extLst>
                  <a:ext uri="{FF2B5EF4-FFF2-40B4-BE49-F238E27FC236}">
                    <a16:creationId xmlns:a16="http://schemas.microsoft.com/office/drawing/2014/main" xmlns="" id="{28804A2C-2124-4469-B2EB-FCB341DEFDA7}"/>
                  </a:ext>
                </a:extLst>
              </p:cNvPr>
              <p:cNvSpPr/>
              <p:nvPr/>
            </p:nvSpPr>
            <p:spPr bwMode="auto">
              <a:xfrm>
                <a:off x="-563755" y="1790699"/>
                <a:ext cx="8640955" cy="2952019"/>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31" name="Rectangle: Rounded Corners 30">
                <a:extLst>
                  <a:ext uri="{FF2B5EF4-FFF2-40B4-BE49-F238E27FC236}">
                    <a16:creationId xmlns:a16="http://schemas.microsoft.com/office/drawing/2014/main" xmlns="" id="{51B14105-D8D5-467E-93EF-B37D76E42C3B}"/>
                  </a:ext>
                </a:extLst>
              </p:cNvPr>
              <p:cNvSpPr/>
              <p:nvPr/>
            </p:nvSpPr>
            <p:spPr bwMode="auto">
              <a:xfrm>
                <a:off x="1180567" y="1475802"/>
                <a:ext cx="5428804" cy="557428"/>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err="1">
                    <a:ln>
                      <a:noFill/>
                    </a:ln>
                    <a:solidFill>
                      <a:srgbClr val="C00000"/>
                    </a:solidFill>
                    <a:effectLst/>
                    <a:latin typeface="Arial" charset="0"/>
                  </a:rPr>
                  <a:t>Đặc</a:t>
                </a:r>
                <a:r>
                  <a:rPr kumimoji="0" lang="en-US" sz="2400" b="1" i="0" u="none" strike="noStrike" cap="none" normalizeH="0" baseline="0" dirty="0">
                    <a:ln>
                      <a:noFill/>
                    </a:ln>
                    <a:solidFill>
                      <a:srgbClr val="C00000"/>
                    </a:solidFill>
                    <a:effectLst/>
                    <a:latin typeface="Arial" charset="0"/>
                  </a:rPr>
                  <a:t> </a:t>
                </a:r>
                <a:r>
                  <a:rPr lang="en-US" sz="2400" b="1" dirty="0" err="1">
                    <a:solidFill>
                      <a:srgbClr val="C00000"/>
                    </a:solidFill>
                    <a:latin typeface="Arial" charset="0"/>
                  </a:rPr>
                  <a:t>điểm</a:t>
                </a:r>
                <a:endParaRPr kumimoji="0" lang="en-US" sz="2400" b="1" i="0" u="none" strike="noStrike" cap="none" normalizeH="0" baseline="0" dirty="0">
                  <a:ln>
                    <a:noFill/>
                  </a:ln>
                  <a:solidFill>
                    <a:srgbClr val="C00000"/>
                  </a:solidFill>
                  <a:effectLst/>
                  <a:latin typeface="Arial" charset="0"/>
                </a:endParaRPr>
              </a:p>
            </p:txBody>
          </p:sp>
        </p:grpSp>
        <p:sp>
          <p:nvSpPr>
            <p:cNvPr id="29" name="TextBox 28">
              <a:extLst>
                <a:ext uri="{FF2B5EF4-FFF2-40B4-BE49-F238E27FC236}">
                  <a16:creationId xmlns:a16="http://schemas.microsoft.com/office/drawing/2014/main" xmlns="" id="{5E430884-C5D1-4184-B29C-24353F621AF0}"/>
                </a:ext>
              </a:extLst>
            </p:cNvPr>
            <p:cNvSpPr txBox="1"/>
            <p:nvPr/>
          </p:nvSpPr>
          <p:spPr>
            <a:xfrm>
              <a:off x="74562" y="1872404"/>
              <a:ext cx="2952306" cy="1813235"/>
            </a:xfrm>
            <a:prstGeom prst="rect">
              <a:avLst/>
            </a:prstGeom>
            <a:noFill/>
          </p:spPr>
          <p:txBody>
            <a:bodyPr wrap="square" rtlCol="0">
              <a:spAutoFit/>
            </a:bodyPr>
            <a:lstStyle/>
            <a:p>
              <a:pPr algn="just"/>
              <a:r>
                <a:rPr lang="en-US" sz="2400" dirty="0">
                  <a:solidFill>
                    <a:srgbClr val="0000FF"/>
                  </a:solidFill>
                  <a:latin typeface="+mj-lt"/>
                </a:rPr>
                <a:t>- </a:t>
              </a:r>
              <a:r>
                <a:rPr lang="en-US" sz="2400" dirty="0" err="1">
                  <a:solidFill>
                    <a:srgbClr val="0000FF"/>
                  </a:solidFill>
                  <a:latin typeface="+mj-lt"/>
                </a:rPr>
                <a:t>Ngoại</a:t>
              </a:r>
              <a:r>
                <a:rPr lang="en-US" sz="2400" dirty="0">
                  <a:solidFill>
                    <a:srgbClr val="0000FF"/>
                  </a:solidFill>
                  <a:latin typeface="+mj-lt"/>
                </a:rPr>
                <a:t> </a:t>
              </a:r>
              <a:r>
                <a:rPr lang="en-US" sz="2400" dirty="0" err="1">
                  <a:solidFill>
                    <a:srgbClr val="0000FF"/>
                  </a:solidFill>
                  <a:latin typeface="+mj-lt"/>
                </a:rPr>
                <a:t>hình</a:t>
              </a:r>
              <a:r>
                <a:rPr lang="en-US" sz="2400" dirty="0">
                  <a:solidFill>
                    <a:srgbClr val="0000FF"/>
                  </a:solidFill>
                  <a:latin typeface="+mj-lt"/>
                </a:rPr>
                <a:t>: </a:t>
              </a:r>
              <a:r>
                <a:rPr lang="en-US" sz="2400" dirty="0" err="1">
                  <a:solidFill>
                    <a:srgbClr val="0000FF"/>
                  </a:solidFill>
                  <a:latin typeface="+mj-lt"/>
                </a:rPr>
                <a:t>Mặt</a:t>
              </a:r>
              <a:r>
                <a:rPr lang="en-US" sz="2400" dirty="0">
                  <a:solidFill>
                    <a:srgbClr val="0000FF"/>
                  </a:solidFill>
                  <a:latin typeface="+mj-lt"/>
                </a:rPr>
                <a:t> </a:t>
              </a:r>
              <a:r>
                <a:rPr lang="en-US" sz="2400" dirty="0" err="1">
                  <a:solidFill>
                    <a:srgbClr val="0000FF"/>
                  </a:solidFill>
                  <a:latin typeface="+mj-lt"/>
                </a:rPr>
                <a:t>luôn</a:t>
              </a:r>
              <a:r>
                <a:rPr lang="en-US" sz="2400" dirty="0">
                  <a:solidFill>
                    <a:srgbClr val="0000FF"/>
                  </a:solidFill>
                  <a:latin typeface="+mj-lt"/>
                </a:rPr>
                <a:t> </a:t>
              </a:r>
              <a:r>
                <a:rPr lang="en-US" sz="2400" dirty="0" err="1">
                  <a:solidFill>
                    <a:srgbClr val="0000FF"/>
                  </a:solidFill>
                  <a:latin typeface="+mj-lt"/>
                </a:rPr>
                <a:t>bị</a:t>
              </a:r>
              <a:r>
                <a:rPr lang="en-US" sz="2400" dirty="0">
                  <a:solidFill>
                    <a:srgbClr val="0000FF"/>
                  </a:solidFill>
                  <a:latin typeface="+mj-lt"/>
                </a:rPr>
                <a:t> </a:t>
              </a:r>
              <a:r>
                <a:rPr lang="en-US" sz="2400" dirty="0" err="1">
                  <a:solidFill>
                    <a:srgbClr val="0000FF"/>
                  </a:solidFill>
                  <a:latin typeface="+mj-lt"/>
                </a:rPr>
                <a:t>bẩn</a:t>
              </a:r>
              <a:endParaRPr lang="en-US" sz="2400" dirty="0">
                <a:solidFill>
                  <a:srgbClr val="0000FF"/>
                </a:solidFill>
                <a:latin typeface="+mj-lt"/>
              </a:endParaRPr>
            </a:p>
            <a:p>
              <a:pPr algn="just"/>
              <a:r>
                <a:rPr lang="en-US" sz="2400" dirty="0">
                  <a:solidFill>
                    <a:srgbClr val="0000FF"/>
                  </a:solidFill>
                  <a:latin typeface="+mj-lt"/>
                </a:rPr>
                <a:t>- </a:t>
              </a:r>
              <a:r>
                <a:rPr lang="en-US" sz="2400" dirty="0" err="1">
                  <a:solidFill>
                    <a:srgbClr val="0000FF"/>
                  </a:solidFill>
                  <a:latin typeface="+mj-lt"/>
                </a:rPr>
                <a:t>Cử</a:t>
              </a:r>
              <a:r>
                <a:rPr lang="en-US" sz="2400" dirty="0">
                  <a:solidFill>
                    <a:srgbClr val="0000FF"/>
                  </a:solidFill>
                  <a:latin typeface="+mj-lt"/>
                </a:rPr>
                <a:t> </a:t>
              </a:r>
              <a:r>
                <a:rPr lang="en-US" sz="2400" dirty="0" err="1">
                  <a:solidFill>
                    <a:srgbClr val="0000FF"/>
                  </a:solidFill>
                  <a:latin typeface="+mj-lt"/>
                </a:rPr>
                <a:t>chỉ</a:t>
              </a:r>
              <a:r>
                <a:rPr lang="en-US" sz="2400" dirty="0">
                  <a:solidFill>
                    <a:srgbClr val="0000FF"/>
                  </a:solidFill>
                  <a:latin typeface="+mj-lt"/>
                </a:rPr>
                <a:t>, </a:t>
              </a:r>
              <a:r>
                <a:rPr lang="en-US" sz="2400" dirty="0" err="1">
                  <a:solidFill>
                    <a:srgbClr val="0000FF"/>
                  </a:solidFill>
                  <a:latin typeface="+mj-lt"/>
                </a:rPr>
                <a:t>hành</a:t>
              </a:r>
              <a:r>
                <a:rPr lang="en-US" sz="2400" dirty="0">
                  <a:solidFill>
                    <a:srgbClr val="0000FF"/>
                  </a:solidFill>
                  <a:latin typeface="+mj-lt"/>
                </a:rPr>
                <a:t> </a:t>
              </a:r>
              <a:r>
                <a:rPr lang="en-US" sz="2400" dirty="0" err="1">
                  <a:solidFill>
                    <a:srgbClr val="0000FF"/>
                  </a:solidFill>
                  <a:latin typeface="+mj-lt"/>
                </a:rPr>
                <a:t>động</a:t>
              </a:r>
              <a:r>
                <a:rPr lang="en-US" sz="2400" dirty="0">
                  <a:solidFill>
                    <a:srgbClr val="0000FF"/>
                  </a:solidFill>
                  <a:latin typeface="+mj-lt"/>
                </a:rPr>
                <a:t>: </a:t>
              </a:r>
              <a:r>
                <a:rPr lang="en-US" sz="2400" dirty="0" err="1">
                  <a:solidFill>
                    <a:srgbClr val="0000FF"/>
                  </a:solidFill>
                  <a:latin typeface="+mj-lt"/>
                </a:rPr>
                <a:t>Lục</a:t>
              </a:r>
              <a:r>
                <a:rPr lang="en-US" sz="2400" dirty="0">
                  <a:solidFill>
                    <a:srgbClr val="0000FF"/>
                  </a:solidFill>
                  <a:latin typeface="+mj-lt"/>
                </a:rPr>
                <a:t> </a:t>
              </a:r>
              <a:r>
                <a:rPr lang="en-US" sz="2400" dirty="0" err="1">
                  <a:solidFill>
                    <a:srgbClr val="0000FF"/>
                  </a:solidFill>
                  <a:latin typeface="+mj-lt"/>
                </a:rPr>
                <a:t>lọi</a:t>
              </a:r>
              <a:r>
                <a:rPr lang="en-US" sz="2400" dirty="0">
                  <a:solidFill>
                    <a:srgbClr val="0000FF"/>
                  </a:solidFill>
                  <a:latin typeface="+mj-lt"/>
                </a:rPr>
                <a:t> </a:t>
              </a:r>
              <a:r>
                <a:rPr lang="en-US" sz="2400" dirty="0" err="1">
                  <a:solidFill>
                    <a:srgbClr val="0000FF"/>
                  </a:solidFill>
                  <a:latin typeface="+mj-lt"/>
                </a:rPr>
                <a:t>đồ</a:t>
              </a:r>
              <a:r>
                <a:rPr lang="en-US" sz="2400" dirty="0">
                  <a:solidFill>
                    <a:srgbClr val="0000FF"/>
                  </a:solidFill>
                  <a:latin typeface="+mj-lt"/>
                </a:rPr>
                <a:t> </a:t>
              </a:r>
              <a:r>
                <a:rPr lang="en-US" sz="2400" dirty="0" err="1">
                  <a:solidFill>
                    <a:srgbClr val="0000FF"/>
                  </a:solidFill>
                  <a:latin typeface="+mj-lt"/>
                </a:rPr>
                <a:t>vật</a:t>
              </a:r>
              <a:r>
                <a:rPr lang="en-US" sz="2400" dirty="0">
                  <a:solidFill>
                    <a:srgbClr val="0000FF"/>
                  </a:solidFill>
                  <a:latin typeface="+mj-lt"/>
                </a:rPr>
                <a:t>, </a:t>
              </a:r>
              <a:r>
                <a:rPr lang="en-US" sz="2400" dirty="0" err="1">
                  <a:solidFill>
                    <a:srgbClr val="0000FF"/>
                  </a:solidFill>
                  <a:latin typeface="+mj-lt"/>
                </a:rPr>
                <a:t>tự</a:t>
              </a:r>
              <a:r>
                <a:rPr lang="en-US" sz="2400" dirty="0">
                  <a:solidFill>
                    <a:srgbClr val="0000FF"/>
                  </a:solidFill>
                  <a:latin typeface="+mj-lt"/>
                </a:rPr>
                <a:t> </a:t>
              </a:r>
              <a:r>
                <a:rPr lang="en-US" sz="2400" dirty="0" err="1">
                  <a:solidFill>
                    <a:srgbClr val="0000FF"/>
                  </a:solidFill>
                  <a:latin typeface="+mj-lt"/>
                </a:rPr>
                <a:t>chế</a:t>
              </a:r>
              <a:r>
                <a:rPr lang="en-US" sz="2400" dirty="0">
                  <a:solidFill>
                    <a:srgbClr val="0000FF"/>
                  </a:solidFill>
                  <a:latin typeface="+mj-lt"/>
                </a:rPr>
                <a:t> </a:t>
              </a:r>
              <a:r>
                <a:rPr lang="en-US" sz="2400" dirty="0" err="1">
                  <a:solidFill>
                    <a:srgbClr val="0000FF"/>
                  </a:solidFill>
                  <a:latin typeface="+mj-lt"/>
                </a:rPr>
                <a:t>màu</a:t>
              </a:r>
              <a:endParaRPr lang="en-US" sz="2400" dirty="0">
                <a:solidFill>
                  <a:srgbClr val="0000FF"/>
                </a:solidFill>
                <a:latin typeface="+mj-lt"/>
              </a:endParaRPr>
            </a:p>
            <a:p>
              <a:pPr algn="just"/>
              <a:r>
                <a:rPr lang="en-US" sz="2400" dirty="0">
                  <a:solidFill>
                    <a:srgbClr val="0000FF"/>
                  </a:solidFill>
                  <a:latin typeface="+mj-lt"/>
                </a:rPr>
                <a:t>- </a:t>
              </a:r>
              <a:r>
                <a:rPr lang="en-US" sz="2400" dirty="0" err="1">
                  <a:solidFill>
                    <a:srgbClr val="0000FF"/>
                  </a:solidFill>
                  <a:latin typeface="+mj-lt"/>
                </a:rPr>
                <a:t>Tài</a:t>
              </a:r>
              <a:r>
                <a:rPr lang="en-US" sz="2400" dirty="0">
                  <a:solidFill>
                    <a:srgbClr val="0000FF"/>
                  </a:solidFill>
                  <a:latin typeface="+mj-lt"/>
                </a:rPr>
                <a:t> </a:t>
              </a:r>
              <a:r>
                <a:rPr lang="en-US" sz="2400" dirty="0" err="1">
                  <a:solidFill>
                    <a:srgbClr val="0000FF"/>
                  </a:solidFill>
                  <a:latin typeface="+mj-lt"/>
                </a:rPr>
                <a:t>năng</a:t>
              </a:r>
              <a:r>
                <a:rPr lang="en-US" sz="2400" dirty="0">
                  <a:solidFill>
                    <a:srgbClr val="0000FF"/>
                  </a:solidFill>
                  <a:latin typeface="+mj-lt"/>
                </a:rPr>
                <a:t>: </a:t>
              </a:r>
              <a:r>
                <a:rPr lang="en-US" sz="2400" dirty="0" err="1">
                  <a:solidFill>
                    <a:srgbClr val="0000FF"/>
                  </a:solidFill>
                  <a:latin typeface="+mj-lt"/>
                </a:rPr>
                <a:t>Vẽ</a:t>
              </a:r>
              <a:r>
                <a:rPr lang="en-US" sz="2400" dirty="0">
                  <a:solidFill>
                    <a:srgbClr val="0000FF"/>
                  </a:solidFill>
                  <a:latin typeface="+mj-lt"/>
                </a:rPr>
                <a:t> </a:t>
              </a:r>
              <a:r>
                <a:rPr lang="en-US" sz="2400" dirty="0" err="1">
                  <a:solidFill>
                    <a:srgbClr val="0000FF"/>
                  </a:solidFill>
                  <a:latin typeface="+mj-lt"/>
                </a:rPr>
                <a:t>rất</a:t>
              </a:r>
              <a:r>
                <a:rPr lang="en-US" sz="2400" dirty="0">
                  <a:solidFill>
                    <a:srgbClr val="0000FF"/>
                  </a:solidFill>
                  <a:latin typeface="+mj-lt"/>
                </a:rPr>
                <a:t> </a:t>
              </a:r>
              <a:r>
                <a:rPr lang="en-US" sz="2400" dirty="0" err="1">
                  <a:solidFill>
                    <a:srgbClr val="0000FF"/>
                  </a:solidFill>
                  <a:latin typeface="+mj-lt"/>
                </a:rPr>
                <a:t>đẹp</a:t>
              </a:r>
              <a:endParaRPr lang="en-US" sz="2400" dirty="0">
                <a:solidFill>
                  <a:srgbClr val="0000FF"/>
                </a:solidFill>
                <a:latin typeface="+mj-lt"/>
              </a:endParaRPr>
            </a:p>
          </p:txBody>
        </p:sp>
      </p:grpSp>
      <p:grpSp>
        <p:nvGrpSpPr>
          <p:cNvPr id="44" name="Group 43">
            <a:extLst>
              <a:ext uri="{FF2B5EF4-FFF2-40B4-BE49-F238E27FC236}">
                <a16:creationId xmlns:a16="http://schemas.microsoft.com/office/drawing/2014/main" xmlns="" id="{950C41CE-9DDA-4271-BF34-DC6882DB7C86}"/>
              </a:ext>
            </a:extLst>
          </p:cNvPr>
          <p:cNvGrpSpPr/>
          <p:nvPr/>
        </p:nvGrpSpPr>
        <p:grpSpPr>
          <a:xfrm>
            <a:off x="1389030" y="3752907"/>
            <a:ext cx="2791691" cy="1877708"/>
            <a:chOff x="360217" y="1485898"/>
            <a:chExt cx="2791691" cy="2791493"/>
          </a:xfrm>
        </p:grpSpPr>
        <p:grpSp>
          <p:nvGrpSpPr>
            <p:cNvPr id="45" name="Group 44">
              <a:extLst>
                <a:ext uri="{FF2B5EF4-FFF2-40B4-BE49-F238E27FC236}">
                  <a16:creationId xmlns:a16="http://schemas.microsoft.com/office/drawing/2014/main" xmlns="" id="{0429AB61-EAC2-473C-ABFF-382B3595685B}"/>
                </a:ext>
              </a:extLst>
            </p:cNvPr>
            <p:cNvGrpSpPr/>
            <p:nvPr/>
          </p:nvGrpSpPr>
          <p:grpSpPr>
            <a:xfrm>
              <a:off x="360217" y="1485898"/>
              <a:ext cx="2791691" cy="2791493"/>
              <a:chOff x="360218" y="1475802"/>
              <a:chExt cx="7716982" cy="4037107"/>
            </a:xfrm>
          </p:grpSpPr>
          <p:sp>
            <p:nvSpPr>
              <p:cNvPr id="47" name="Rectangle: Rounded Corners 46">
                <a:extLst>
                  <a:ext uri="{FF2B5EF4-FFF2-40B4-BE49-F238E27FC236}">
                    <a16:creationId xmlns:a16="http://schemas.microsoft.com/office/drawing/2014/main" xmlns="" id="{4011D24A-3A2C-460D-99A3-CC8696487276}"/>
                  </a:ext>
                </a:extLst>
              </p:cNvPr>
              <p:cNvSpPr/>
              <p:nvPr/>
            </p:nvSpPr>
            <p:spPr bwMode="auto">
              <a:xfrm>
                <a:off x="360218" y="1790698"/>
                <a:ext cx="7716982" cy="3722211"/>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48" name="Rectangle: Rounded Corners 47">
                <a:extLst>
                  <a:ext uri="{FF2B5EF4-FFF2-40B4-BE49-F238E27FC236}">
                    <a16:creationId xmlns:a16="http://schemas.microsoft.com/office/drawing/2014/main" xmlns="" id="{3A1BA885-9964-4AD5-93D2-079CBA1468AB}"/>
                  </a:ext>
                </a:extLst>
              </p:cNvPr>
              <p:cNvSpPr/>
              <p:nvPr/>
            </p:nvSpPr>
            <p:spPr bwMode="auto">
              <a:xfrm>
                <a:off x="1729255" y="1475802"/>
                <a:ext cx="5428804" cy="959500"/>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err="1">
                    <a:ln>
                      <a:noFill/>
                    </a:ln>
                    <a:solidFill>
                      <a:srgbClr val="C00000"/>
                    </a:solidFill>
                    <a:effectLst/>
                    <a:latin typeface="Arial" charset="0"/>
                  </a:rPr>
                  <a:t>Tình</a:t>
                </a:r>
                <a:r>
                  <a:rPr kumimoji="0" lang="en-US" sz="2400" b="1" i="0" u="none" strike="noStrike" cap="none" normalizeH="0" baseline="0" dirty="0">
                    <a:ln>
                      <a:noFill/>
                    </a:ln>
                    <a:solidFill>
                      <a:srgbClr val="C00000"/>
                    </a:solidFill>
                    <a:effectLst/>
                    <a:latin typeface="Arial" charset="0"/>
                  </a:rPr>
                  <a:t> </a:t>
                </a:r>
                <a:r>
                  <a:rPr kumimoji="0" lang="en-US" sz="2400" b="1" i="0" u="none" strike="noStrike" cap="none" normalizeH="0" baseline="0" dirty="0" err="1">
                    <a:ln>
                      <a:noFill/>
                    </a:ln>
                    <a:solidFill>
                      <a:srgbClr val="C00000"/>
                    </a:solidFill>
                    <a:effectLst/>
                    <a:latin typeface="Arial" charset="0"/>
                  </a:rPr>
                  <a:t>cảm</a:t>
                </a:r>
                <a:endParaRPr kumimoji="0" lang="en-US" sz="2400" b="1" i="0" u="none" strike="noStrike" cap="none" normalizeH="0" baseline="0" dirty="0">
                  <a:ln>
                    <a:noFill/>
                  </a:ln>
                  <a:solidFill>
                    <a:srgbClr val="C00000"/>
                  </a:solidFill>
                  <a:effectLst/>
                  <a:latin typeface="Arial" charset="0"/>
                </a:endParaRPr>
              </a:p>
            </p:txBody>
          </p:sp>
        </p:grpSp>
        <p:sp>
          <p:nvSpPr>
            <p:cNvPr id="46" name="TextBox 45">
              <a:extLst>
                <a:ext uri="{FF2B5EF4-FFF2-40B4-BE49-F238E27FC236}">
                  <a16:creationId xmlns:a16="http://schemas.microsoft.com/office/drawing/2014/main" xmlns="" id="{A328DF33-FC55-4CDA-9E0A-75B138E9670A}"/>
                </a:ext>
              </a:extLst>
            </p:cNvPr>
            <p:cNvSpPr txBox="1"/>
            <p:nvPr/>
          </p:nvSpPr>
          <p:spPr>
            <a:xfrm>
              <a:off x="436416" y="2252196"/>
              <a:ext cx="2687784" cy="1784468"/>
            </a:xfrm>
            <a:prstGeom prst="rect">
              <a:avLst/>
            </a:prstGeom>
            <a:noFill/>
          </p:spPr>
          <p:txBody>
            <a:bodyPr wrap="square" rtlCol="0">
              <a:spAutoFit/>
            </a:bodyPr>
            <a:lstStyle/>
            <a:p>
              <a:pPr algn="just"/>
              <a:r>
                <a:rPr lang="en-US" altLang="en-US" sz="2400" b="1" dirty="0" err="1">
                  <a:solidFill>
                    <a:srgbClr val="0000FF"/>
                  </a:solidFill>
                  <a:latin typeface="+mj-lt"/>
                </a:rPr>
                <a:t>Rất</a:t>
              </a:r>
              <a:r>
                <a:rPr lang="en-US" altLang="en-US" sz="2400" b="1" dirty="0">
                  <a:solidFill>
                    <a:srgbClr val="0000FF"/>
                  </a:solidFill>
                  <a:latin typeface="+mj-lt"/>
                </a:rPr>
                <a:t> </a:t>
              </a:r>
              <a:r>
                <a:rPr lang="vi-VN" altLang="en-US" sz="2400" b="1" dirty="0">
                  <a:solidFill>
                    <a:srgbClr val="0000FF"/>
                  </a:solidFill>
                  <a:latin typeface="+mj-lt"/>
                </a:rPr>
                <a:t>đ</a:t>
              </a:r>
              <a:r>
                <a:rPr lang="en-US" altLang="en-US" sz="2400" b="1" dirty="0" err="1">
                  <a:solidFill>
                    <a:srgbClr val="0000FF"/>
                  </a:solidFill>
                  <a:latin typeface="+mj-lt"/>
                </a:rPr>
                <a:t>áng</a:t>
              </a:r>
              <a:r>
                <a:rPr lang="en-US" altLang="en-US" sz="2400" b="1" dirty="0">
                  <a:solidFill>
                    <a:srgbClr val="0000FF"/>
                  </a:solidFill>
                  <a:latin typeface="+mj-lt"/>
                </a:rPr>
                <a:t> </a:t>
              </a:r>
              <a:r>
                <a:rPr lang="en-US" altLang="en-US" sz="2400" b="1" dirty="0" err="1">
                  <a:solidFill>
                    <a:srgbClr val="0000FF"/>
                  </a:solidFill>
                  <a:latin typeface="+mj-lt"/>
                </a:rPr>
                <a:t>yêu</a:t>
              </a:r>
              <a:r>
                <a:rPr lang="en-US" altLang="en-US" sz="2400" b="1" dirty="0">
                  <a:solidFill>
                    <a:srgbClr val="0000FF"/>
                  </a:solidFill>
                  <a:latin typeface="+mj-lt"/>
                </a:rPr>
                <a:t>, </a:t>
              </a:r>
              <a:r>
                <a:rPr lang="vi-VN" altLang="en-US" sz="2400" b="1" dirty="0">
                  <a:solidFill>
                    <a:srgbClr val="0000FF"/>
                  </a:solidFill>
                  <a:latin typeface="+mj-lt"/>
                </a:rPr>
                <a:t>đ</a:t>
              </a:r>
              <a:r>
                <a:rPr lang="en-US" altLang="en-US" sz="2400" b="1" dirty="0" err="1">
                  <a:solidFill>
                    <a:srgbClr val="0000FF"/>
                  </a:solidFill>
                  <a:latin typeface="+mj-lt"/>
                </a:rPr>
                <a:t>áng</a:t>
              </a:r>
              <a:r>
                <a:rPr lang="en-US" altLang="en-US" sz="2400" b="1" dirty="0">
                  <a:solidFill>
                    <a:srgbClr val="0000FF"/>
                  </a:solidFill>
                  <a:latin typeface="+mj-lt"/>
                </a:rPr>
                <a:t> </a:t>
              </a:r>
              <a:r>
                <a:rPr lang="en-US" altLang="en-US" sz="2400" b="1" dirty="0" err="1">
                  <a:solidFill>
                    <a:srgbClr val="0000FF"/>
                  </a:solidFill>
                  <a:latin typeface="+mj-lt"/>
                </a:rPr>
                <a:t>mến</a:t>
              </a:r>
              <a:r>
                <a:rPr lang="en-US" altLang="en-US" sz="2400" b="1" dirty="0">
                  <a:solidFill>
                    <a:srgbClr val="0000FF"/>
                  </a:solidFill>
                  <a:latin typeface="+mj-lt"/>
                </a:rPr>
                <a:t> </a:t>
              </a:r>
              <a:r>
                <a:rPr lang="en-US" altLang="en-US" sz="2400" b="1" dirty="0" err="1">
                  <a:solidFill>
                    <a:srgbClr val="0000FF"/>
                  </a:solidFill>
                  <a:latin typeface="+mj-lt"/>
                </a:rPr>
                <a:t>và</a:t>
              </a:r>
              <a:r>
                <a:rPr lang="en-US" altLang="en-US" sz="2400" b="1" dirty="0">
                  <a:solidFill>
                    <a:srgbClr val="0000FF"/>
                  </a:solidFill>
                  <a:latin typeface="+mj-lt"/>
                </a:rPr>
                <a:t> </a:t>
              </a:r>
              <a:r>
                <a:rPr lang="en-US" altLang="en-US" sz="2400" b="1" dirty="0" err="1">
                  <a:solidFill>
                    <a:srgbClr val="0000FF"/>
                  </a:solidFill>
                  <a:latin typeface="+mj-lt"/>
                </a:rPr>
                <a:t>trân</a:t>
              </a:r>
              <a:r>
                <a:rPr lang="en-US" altLang="en-US" sz="2400" b="1" dirty="0">
                  <a:solidFill>
                    <a:srgbClr val="0000FF"/>
                  </a:solidFill>
                  <a:latin typeface="+mj-lt"/>
                </a:rPr>
                <a:t> </a:t>
              </a:r>
              <a:r>
                <a:rPr lang="en-US" altLang="en-US" sz="2400" b="1" dirty="0" err="1">
                  <a:solidFill>
                    <a:srgbClr val="0000FF"/>
                  </a:solidFill>
                  <a:latin typeface="+mj-lt"/>
                </a:rPr>
                <a:t>trọng</a:t>
              </a:r>
              <a:endParaRPr lang="en-US" sz="3600" dirty="0">
                <a:solidFill>
                  <a:srgbClr val="0000FF"/>
                </a:solidFill>
                <a:latin typeface="+mj-lt"/>
              </a:endParaRPr>
            </a:p>
          </p:txBody>
        </p:sp>
      </p:grpSp>
      <p:pic>
        <p:nvPicPr>
          <p:cNvPr id="32" name="Picture 16" descr="Buc%20tranh%20cua%20em%20gai%20toi">
            <a:extLst>
              <a:ext uri="{FF2B5EF4-FFF2-40B4-BE49-F238E27FC236}">
                <a16:creationId xmlns:a16="http://schemas.microsoft.com/office/drawing/2014/main" xmlns="" id="{44E7E6F9-BF7E-4F23-9C34-4ECB8373CD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9634" y="2011374"/>
            <a:ext cx="2532582" cy="15125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32834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edge">
                                      <p:cBhvr>
                                        <p:cTn id="7" dur="2000"/>
                                        <p:tgtEl>
                                          <p:spTgt spid="32"/>
                                        </p:tgtEl>
                                      </p:cBhvr>
                                    </p:animEffect>
                                  </p:childTnLst>
                                </p:cTn>
                              </p:par>
                            </p:childTnLst>
                          </p:cTn>
                        </p:par>
                        <p:par>
                          <p:cTn id="8" fill="hold">
                            <p:stCondLst>
                              <p:cond delay="2000"/>
                            </p:stCondLst>
                            <p:childTnLst>
                              <p:par>
                                <p:cTn id="9" presetID="53" presetClass="entr" presetSubtype="16"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p:cTn id="11" dur="500" fill="hold"/>
                                        <p:tgtEl>
                                          <p:spTgt spid="22"/>
                                        </p:tgtEl>
                                        <p:attrNameLst>
                                          <p:attrName>ppt_w</p:attrName>
                                        </p:attrNameLst>
                                      </p:cBhvr>
                                      <p:tavLst>
                                        <p:tav tm="0">
                                          <p:val>
                                            <p:fltVal val="0"/>
                                          </p:val>
                                        </p:tav>
                                        <p:tav tm="100000">
                                          <p:val>
                                            <p:strVal val="#ppt_w"/>
                                          </p:val>
                                        </p:tav>
                                      </p:tavLst>
                                    </p:anim>
                                    <p:anim calcmode="lin" valueType="num">
                                      <p:cBhvr>
                                        <p:cTn id="12" dur="500" fill="hold"/>
                                        <p:tgtEl>
                                          <p:spTgt spid="22"/>
                                        </p:tgtEl>
                                        <p:attrNameLst>
                                          <p:attrName>ppt_h</p:attrName>
                                        </p:attrNameLst>
                                      </p:cBhvr>
                                      <p:tavLst>
                                        <p:tav tm="0">
                                          <p:val>
                                            <p:fltVal val="0"/>
                                          </p:val>
                                        </p:tav>
                                        <p:tav tm="100000">
                                          <p:val>
                                            <p:strVal val="#ppt_h"/>
                                          </p:val>
                                        </p:tav>
                                      </p:tavLst>
                                    </p:anim>
                                    <p:animEffect transition="in" filter="fade">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44"/>
                                        </p:tgtEl>
                                        <p:attrNameLst>
                                          <p:attrName>style.visibility</p:attrName>
                                        </p:attrNameLst>
                                      </p:cBhvr>
                                      <p:to>
                                        <p:strVal val="visible"/>
                                      </p:to>
                                    </p:set>
                                    <p:anim calcmode="lin" valueType="num">
                                      <p:cBhvr>
                                        <p:cTn id="18" dur="500" fill="hold"/>
                                        <p:tgtEl>
                                          <p:spTgt spid="44"/>
                                        </p:tgtEl>
                                        <p:attrNameLst>
                                          <p:attrName>ppt_w</p:attrName>
                                        </p:attrNameLst>
                                      </p:cBhvr>
                                      <p:tavLst>
                                        <p:tav tm="0">
                                          <p:val>
                                            <p:fltVal val="0"/>
                                          </p:val>
                                        </p:tav>
                                        <p:tav tm="100000">
                                          <p:val>
                                            <p:strVal val="#ppt_w"/>
                                          </p:val>
                                        </p:tav>
                                      </p:tavLst>
                                    </p:anim>
                                    <p:anim calcmode="lin" valueType="num">
                                      <p:cBhvr>
                                        <p:cTn id="19" dur="500" fill="hold"/>
                                        <p:tgtEl>
                                          <p:spTgt spid="44"/>
                                        </p:tgtEl>
                                        <p:attrNameLst>
                                          <p:attrName>ppt_h</p:attrName>
                                        </p:attrNameLst>
                                      </p:cBhvr>
                                      <p:tavLst>
                                        <p:tav tm="0">
                                          <p:val>
                                            <p:fltVal val="0"/>
                                          </p:val>
                                        </p:tav>
                                        <p:tav tm="100000">
                                          <p:val>
                                            <p:strVal val="#ppt_h"/>
                                          </p:val>
                                        </p:tav>
                                      </p:tavLst>
                                    </p:anim>
                                    <p:animEffect transition="in" filter="fade">
                                      <p:cBhvr>
                                        <p:cTn id="20" dur="500"/>
                                        <p:tgtEl>
                                          <p:spTgt spid="44"/>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p:cTn id="25" dur="500" fill="hold"/>
                                        <p:tgtEl>
                                          <p:spTgt spid="27"/>
                                        </p:tgtEl>
                                        <p:attrNameLst>
                                          <p:attrName>ppt_w</p:attrName>
                                        </p:attrNameLst>
                                      </p:cBhvr>
                                      <p:tavLst>
                                        <p:tav tm="0">
                                          <p:val>
                                            <p:fltVal val="0"/>
                                          </p:val>
                                        </p:tav>
                                        <p:tav tm="100000">
                                          <p:val>
                                            <p:strVal val="#ppt_w"/>
                                          </p:val>
                                        </p:tav>
                                      </p:tavLst>
                                    </p:anim>
                                    <p:anim calcmode="lin" valueType="num">
                                      <p:cBhvr>
                                        <p:cTn id="26" dur="500" fill="hold"/>
                                        <p:tgtEl>
                                          <p:spTgt spid="27"/>
                                        </p:tgtEl>
                                        <p:attrNameLst>
                                          <p:attrName>ppt_h</p:attrName>
                                        </p:attrNameLst>
                                      </p:cBhvr>
                                      <p:tavLst>
                                        <p:tav tm="0">
                                          <p:val>
                                            <p:fltVal val="0"/>
                                          </p:val>
                                        </p:tav>
                                        <p:tav tm="100000">
                                          <p:val>
                                            <p:strVal val="#ppt_h"/>
                                          </p:val>
                                        </p:tav>
                                      </p:tavLst>
                                    </p:anim>
                                    <p:animEffect transition="in" filter="fade">
                                      <p:cBhvr>
                                        <p:cTn id="2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33283"/>
            <a:ext cx="3352800" cy="508000"/>
          </a:xfrm>
          <a:prstGeom prst="rect">
            <a:avLst/>
          </a:prstGeom>
        </p:spPr>
        <p:txBody>
          <a:bodyPr wrap="none" fromWordArt="1">
            <a:prstTxWarp prst="textPlain">
              <a:avLst>
                <a:gd name="adj" fmla="val 50000"/>
              </a:avLst>
            </a:prstTxWarp>
          </a:bodyPr>
          <a:lstStyle/>
          <a:p>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Khởi</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động</a:t>
            </a:r>
            <a:endPar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endParaRPr>
          </a:p>
        </p:txBody>
      </p:sp>
      <p:pic>
        <p:nvPicPr>
          <p:cNvPr id="2" name="Lam anh vao bai buc tranh">
            <a:hlinkClick r:id="" action="ppaction://media"/>
            <a:extLst>
              <a:ext uri="{FF2B5EF4-FFF2-40B4-BE49-F238E27FC236}">
                <a16:creationId xmlns:a16="http://schemas.microsoft.com/office/drawing/2014/main" xmlns="" id="{96B1F0F1-8201-4209-8681-21E4B20C58F0}"/>
              </a:ext>
            </a:extLst>
          </p:cNvPr>
          <p:cNvPicPr>
            <a:picLocks noChangeAspect="1"/>
          </p:cNvPicPr>
          <p:nvPr>
            <a:videoFile r:link="rId2"/>
            <p:extLst>
              <p:ext uri="{DAA4B4D4-6D71-4841-9C94-3DE7FCFB9230}">
                <p14:media xmlns:p14="http://schemas.microsoft.com/office/powerpoint/2010/main" r:embed="rId3">
                  <p14:trim st="15203" end="81990"/>
                </p14:media>
              </p:ext>
            </p:extLst>
          </p:nvPr>
        </p:nvPicPr>
        <p:blipFill>
          <a:blip r:embed="rId7"/>
          <a:stretch>
            <a:fillRect/>
          </a:stretch>
        </p:blipFill>
        <p:spPr>
          <a:xfrm>
            <a:off x="0" y="672181"/>
            <a:ext cx="9144000" cy="5057775"/>
          </a:xfrm>
          <a:prstGeom prst="rect">
            <a:avLst/>
          </a:prstGeom>
        </p:spPr>
      </p:pic>
    </p:spTree>
    <p:custDataLst>
      <p:tags r:id="rId1"/>
    </p:custDataLst>
    <p:extLst>
      <p:ext uri="{BB962C8B-B14F-4D97-AF65-F5344CB8AC3E}">
        <p14:creationId xmlns:p14="http://schemas.microsoft.com/office/powerpoint/2010/main" val="2113594142"/>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89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16" descr="Buc%20tranh%20cua%20em%20gai%20toi">
            <a:extLst>
              <a:ext uri="{FF2B5EF4-FFF2-40B4-BE49-F238E27FC236}">
                <a16:creationId xmlns:a16="http://schemas.microsoft.com/office/drawing/2014/main" xmlns="" id="{44E7E6F9-BF7E-4F23-9C34-4ECB8373CD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131" y="571500"/>
            <a:ext cx="5316173" cy="31749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2971800" y="90852"/>
            <a:ext cx="3526093" cy="578882"/>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800" b="1" i="0" u="none" strike="noStrike" cap="none" normalizeH="0" baseline="0" dirty="0">
                <a:ln>
                  <a:noFill/>
                </a:ln>
                <a:solidFill>
                  <a:schemeClr val="bg1"/>
                </a:solidFill>
                <a:effectLst/>
                <a:latin typeface="Arial" charset="0"/>
              </a:rPr>
              <a:t>3. </a:t>
            </a:r>
            <a:r>
              <a:rPr kumimoji="0" lang="en-US" sz="2800" b="1" i="0" u="none" strike="noStrike" cap="none" normalizeH="0" baseline="0" dirty="0" err="1">
                <a:ln>
                  <a:noFill/>
                </a:ln>
                <a:solidFill>
                  <a:schemeClr val="bg1"/>
                </a:solidFill>
                <a:effectLst/>
                <a:latin typeface="Arial" charset="0"/>
              </a:rPr>
              <a:t>Kiều</a:t>
            </a:r>
            <a:r>
              <a:rPr kumimoji="0" lang="en-US" sz="2800" b="1" i="0" u="none" strike="noStrike" cap="none" normalizeH="0" baseline="0" dirty="0">
                <a:ln>
                  <a:noFill/>
                </a:ln>
                <a:solidFill>
                  <a:schemeClr val="bg1"/>
                </a:solidFill>
                <a:effectLst/>
                <a:latin typeface="Arial" charset="0"/>
              </a:rPr>
              <a:t> </a:t>
            </a:r>
            <a:r>
              <a:rPr lang="en-US" sz="2800" b="1" dirty="0" err="1">
                <a:solidFill>
                  <a:schemeClr val="bg1"/>
                </a:solidFill>
                <a:latin typeface="Arial" charset="0"/>
              </a:rPr>
              <a:t>Phương</a:t>
            </a:r>
            <a:endParaRPr kumimoji="0" lang="en-US" sz="2800" b="1" i="0" u="none" strike="noStrike" cap="none" normalizeH="0" baseline="0" dirty="0">
              <a:ln>
                <a:noFill/>
              </a:ln>
              <a:solidFill>
                <a:schemeClr val="bg1"/>
              </a:solidFill>
              <a:effectLst/>
              <a:latin typeface="Arial" charset="0"/>
            </a:endParaRPr>
          </a:p>
        </p:txBody>
      </p:sp>
      <p:grpSp>
        <p:nvGrpSpPr>
          <p:cNvPr id="27" name="Group 26">
            <a:extLst>
              <a:ext uri="{FF2B5EF4-FFF2-40B4-BE49-F238E27FC236}">
                <a16:creationId xmlns:a16="http://schemas.microsoft.com/office/drawing/2014/main" xmlns="" id="{148AC7D0-6920-4273-AD8D-A8AAC8CF6F1F}"/>
              </a:ext>
            </a:extLst>
          </p:cNvPr>
          <p:cNvGrpSpPr/>
          <p:nvPr/>
        </p:nvGrpSpPr>
        <p:grpSpPr>
          <a:xfrm>
            <a:off x="304800" y="3543300"/>
            <a:ext cx="8382000" cy="2080701"/>
            <a:chOff x="25961" y="1703636"/>
            <a:chExt cx="3125947" cy="2041200"/>
          </a:xfrm>
        </p:grpSpPr>
        <p:sp>
          <p:nvSpPr>
            <p:cNvPr id="30" name="Rectangle: Rounded Corners 29">
              <a:extLst>
                <a:ext uri="{FF2B5EF4-FFF2-40B4-BE49-F238E27FC236}">
                  <a16:creationId xmlns:a16="http://schemas.microsoft.com/office/drawing/2014/main" xmlns="" id="{28804A2C-2124-4469-B2EB-FCB341DEFDA7}"/>
                </a:ext>
              </a:extLst>
            </p:cNvPr>
            <p:cNvSpPr/>
            <p:nvPr/>
          </p:nvSpPr>
          <p:spPr bwMode="auto">
            <a:xfrm>
              <a:off x="25961" y="1703636"/>
              <a:ext cx="3125947" cy="2041200"/>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29" name="TextBox 28">
              <a:extLst>
                <a:ext uri="{FF2B5EF4-FFF2-40B4-BE49-F238E27FC236}">
                  <a16:creationId xmlns:a16="http://schemas.microsoft.com/office/drawing/2014/main" xmlns="" id="{5E430884-C5D1-4184-B29C-24353F621AF0}"/>
                </a:ext>
              </a:extLst>
            </p:cNvPr>
            <p:cNvSpPr txBox="1"/>
            <p:nvPr/>
          </p:nvSpPr>
          <p:spPr>
            <a:xfrm>
              <a:off x="74562" y="1872404"/>
              <a:ext cx="2952306" cy="1751215"/>
            </a:xfrm>
            <a:prstGeom prst="rect">
              <a:avLst/>
            </a:prstGeom>
            <a:noFill/>
          </p:spPr>
          <p:txBody>
            <a:bodyPr wrap="square" rtlCol="0">
              <a:spAutoFit/>
            </a:bodyPr>
            <a:lstStyle/>
            <a:p>
              <a:pPr algn="just">
                <a:spcBef>
                  <a:spcPct val="50000"/>
                </a:spcBef>
              </a:pPr>
              <a:r>
                <a:rPr lang="en-US" altLang="en-US" sz="2200" dirty="0" err="1">
                  <a:solidFill>
                    <a:srgbClr val="0000FF"/>
                  </a:solidFill>
                  <a:latin typeface="+mj-lt"/>
                </a:rPr>
                <a:t>Bức</a:t>
              </a:r>
              <a:r>
                <a:rPr lang="en-US" altLang="en-US" sz="2200" dirty="0">
                  <a:solidFill>
                    <a:srgbClr val="0000FF"/>
                  </a:solidFill>
                  <a:latin typeface="+mj-lt"/>
                </a:rPr>
                <a:t> </a:t>
              </a:r>
              <a:r>
                <a:rPr lang="en-US" altLang="en-US" sz="2200" dirty="0" err="1">
                  <a:solidFill>
                    <a:srgbClr val="0000FF"/>
                  </a:solidFill>
                  <a:latin typeface="+mj-lt"/>
                </a:rPr>
                <a:t>tranh</a:t>
              </a:r>
              <a:r>
                <a:rPr lang="en-US" altLang="en-US" sz="2200" dirty="0">
                  <a:solidFill>
                    <a:srgbClr val="0000FF"/>
                  </a:solidFill>
                  <a:latin typeface="+mj-lt"/>
                </a:rPr>
                <a:t> “Anh </a:t>
              </a:r>
              <a:r>
                <a:rPr lang="en-US" altLang="en-US" sz="2200" dirty="0" err="1">
                  <a:solidFill>
                    <a:srgbClr val="0000FF"/>
                  </a:solidFill>
                  <a:latin typeface="+mj-lt"/>
                </a:rPr>
                <a:t>trai</a:t>
              </a:r>
              <a:r>
                <a:rPr lang="en-US" altLang="en-US" sz="2200" dirty="0">
                  <a:solidFill>
                    <a:srgbClr val="0000FF"/>
                  </a:solidFill>
                  <a:latin typeface="+mj-lt"/>
                </a:rPr>
                <a:t> </a:t>
              </a:r>
              <a:r>
                <a:rPr lang="en-US" altLang="en-US" sz="2200" dirty="0" err="1">
                  <a:solidFill>
                    <a:srgbClr val="0000FF"/>
                  </a:solidFill>
                  <a:latin typeface="+mj-lt"/>
                </a:rPr>
                <a:t>tôi</a:t>
              </a:r>
              <a:r>
                <a:rPr lang="en-US" altLang="en-US" sz="2200" dirty="0">
                  <a:solidFill>
                    <a:srgbClr val="0000FF"/>
                  </a:solidFill>
                  <a:latin typeface="+mj-lt"/>
                </a:rPr>
                <a:t>” </a:t>
              </a:r>
              <a:r>
                <a:rPr lang="en-US" altLang="en-US" sz="2200" dirty="0" err="1">
                  <a:solidFill>
                    <a:srgbClr val="0000FF"/>
                  </a:solidFill>
                  <a:latin typeface="+mj-lt"/>
                </a:rPr>
                <a:t>không</a:t>
              </a:r>
              <a:r>
                <a:rPr lang="en-US" altLang="en-US" sz="2200" dirty="0">
                  <a:solidFill>
                    <a:srgbClr val="0000FF"/>
                  </a:solidFill>
                  <a:latin typeface="+mj-lt"/>
                </a:rPr>
                <a:t> </a:t>
              </a:r>
              <a:r>
                <a:rPr lang="en-US" altLang="en-US" sz="2200" dirty="0" err="1">
                  <a:solidFill>
                    <a:srgbClr val="0000FF"/>
                  </a:solidFill>
                  <a:latin typeface="+mj-lt"/>
                </a:rPr>
                <a:t>chỉ</a:t>
              </a:r>
              <a:r>
                <a:rPr lang="en-US" altLang="en-US" sz="2200" dirty="0">
                  <a:solidFill>
                    <a:srgbClr val="0000FF"/>
                  </a:solidFill>
                  <a:latin typeface="+mj-lt"/>
                </a:rPr>
                <a:t> </a:t>
              </a:r>
              <a:r>
                <a:rPr lang="en-US" altLang="en-US" sz="2200" dirty="0" err="1">
                  <a:solidFill>
                    <a:srgbClr val="0000FF"/>
                  </a:solidFill>
                  <a:latin typeface="+mj-lt"/>
                </a:rPr>
                <a:t>thể</a:t>
              </a:r>
              <a:r>
                <a:rPr lang="en-US" altLang="en-US" sz="2200" dirty="0">
                  <a:solidFill>
                    <a:srgbClr val="0000FF"/>
                  </a:solidFill>
                  <a:latin typeface="+mj-lt"/>
                </a:rPr>
                <a:t> </a:t>
              </a:r>
              <a:r>
                <a:rPr lang="en-US" altLang="en-US" sz="2200" dirty="0" err="1">
                  <a:solidFill>
                    <a:srgbClr val="0000FF"/>
                  </a:solidFill>
                  <a:latin typeface="+mj-lt"/>
                </a:rPr>
                <a:t>hiện</a:t>
              </a:r>
              <a:r>
                <a:rPr lang="en-US" altLang="en-US" sz="2200" dirty="0">
                  <a:solidFill>
                    <a:srgbClr val="0000FF"/>
                  </a:solidFill>
                  <a:latin typeface="+mj-lt"/>
                </a:rPr>
                <a:t> </a:t>
              </a:r>
              <a:r>
                <a:rPr lang="en-US" altLang="en-US" sz="2200" dirty="0" err="1">
                  <a:solidFill>
                    <a:srgbClr val="0000FF"/>
                  </a:solidFill>
                  <a:latin typeface="+mj-lt"/>
                </a:rPr>
                <a:t>tài</a:t>
              </a:r>
              <a:r>
                <a:rPr lang="en-US" altLang="en-US" sz="2200" dirty="0">
                  <a:solidFill>
                    <a:srgbClr val="0000FF"/>
                  </a:solidFill>
                  <a:latin typeface="+mj-lt"/>
                </a:rPr>
                <a:t> n</a:t>
              </a:r>
              <a:r>
                <a:rPr lang="vi-VN" altLang="en-US" sz="2200" dirty="0">
                  <a:solidFill>
                    <a:srgbClr val="0000FF"/>
                  </a:solidFill>
                  <a:latin typeface="+mj-lt"/>
                </a:rPr>
                <a:t>ă</a:t>
              </a:r>
              <a:r>
                <a:rPr lang="en-US" altLang="en-US" sz="2200" dirty="0">
                  <a:solidFill>
                    <a:srgbClr val="0000FF"/>
                  </a:solidFill>
                  <a:latin typeface="+mj-lt"/>
                </a:rPr>
                <a:t>ng </a:t>
              </a:r>
              <a:r>
                <a:rPr lang="vi-VN" altLang="en-US" sz="2200" dirty="0">
                  <a:solidFill>
                    <a:srgbClr val="0000FF"/>
                  </a:solidFill>
                  <a:latin typeface="+mj-lt"/>
                </a:rPr>
                <a:t>đ</a:t>
              </a:r>
              <a:r>
                <a:rPr lang="en-US" altLang="en-US" sz="2200" dirty="0" err="1">
                  <a:solidFill>
                    <a:srgbClr val="0000FF"/>
                  </a:solidFill>
                  <a:latin typeface="+mj-lt"/>
                </a:rPr>
                <a:t>ặc</a:t>
              </a:r>
              <a:r>
                <a:rPr lang="en-US" altLang="en-US" sz="2200" dirty="0">
                  <a:solidFill>
                    <a:srgbClr val="0000FF"/>
                  </a:solidFill>
                  <a:latin typeface="+mj-lt"/>
                </a:rPr>
                <a:t> </a:t>
              </a:r>
              <a:r>
                <a:rPr lang="en-US" altLang="en-US" sz="2200" dirty="0" err="1">
                  <a:solidFill>
                    <a:srgbClr val="0000FF"/>
                  </a:solidFill>
                  <a:latin typeface="+mj-lt"/>
                </a:rPr>
                <a:t>biệt</a:t>
              </a:r>
              <a:r>
                <a:rPr lang="en-US" altLang="en-US" sz="2200" dirty="0">
                  <a:solidFill>
                    <a:srgbClr val="0000FF"/>
                  </a:solidFill>
                  <a:latin typeface="+mj-lt"/>
                </a:rPr>
                <a:t> </a:t>
              </a:r>
              <a:r>
                <a:rPr lang="en-US" altLang="en-US" sz="2200" dirty="0" err="1">
                  <a:solidFill>
                    <a:srgbClr val="0000FF"/>
                  </a:solidFill>
                  <a:latin typeface="+mj-lt"/>
                </a:rPr>
                <a:t>của</a:t>
              </a:r>
              <a:r>
                <a:rPr lang="en-US" altLang="en-US" sz="2200" dirty="0">
                  <a:solidFill>
                    <a:srgbClr val="0000FF"/>
                  </a:solidFill>
                  <a:latin typeface="+mj-lt"/>
                </a:rPr>
                <a:t> </a:t>
              </a:r>
              <a:r>
                <a:rPr lang="en-US" altLang="en-US" sz="2200" dirty="0" err="1">
                  <a:solidFill>
                    <a:srgbClr val="0000FF"/>
                  </a:solidFill>
                  <a:latin typeface="+mj-lt"/>
                </a:rPr>
                <a:t>Mèo</a:t>
              </a:r>
              <a:r>
                <a:rPr lang="en-US" altLang="en-US" sz="2200" dirty="0">
                  <a:solidFill>
                    <a:srgbClr val="0000FF"/>
                  </a:solidFill>
                  <a:latin typeface="+mj-lt"/>
                </a:rPr>
                <a:t> </a:t>
              </a:r>
              <a:r>
                <a:rPr lang="en-US" altLang="en-US" sz="2200" dirty="0" err="1">
                  <a:solidFill>
                    <a:srgbClr val="0000FF"/>
                  </a:solidFill>
                  <a:latin typeface="+mj-lt"/>
                </a:rPr>
                <a:t>mà</a:t>
              </a:r>
              <a:r>
                <a:rPr lang="en-US" altLang="en-US" sz="2200" dirty="0">
                  <a:solidFill>
                    <a:srgbClr val="0000FF"/>
                  </a:solidFill>
                  <a:latin typeface="+mj-lt"/>
                </a:rPr>
                <a:t> </a:t>
              </a:r>
              <a:r>
                <a:rPr lang="en-US" altLang="en-US" sz="2200" dirty="0" err="1">
                  <a:solidFill>
                    <a:srgbClr val="0000FF"/>
                  </a:solidFill>
                  <a:latin typeface="+mj-lt"/>
                </a:rPr>
                <a:t>còn</a:t>
              </a:r>
              <a:r>
                <a:rPr lang="en-US" altLang="en-US" sz="2200" dirty="0">
                  <a:solidFill>
                    <a:srgbClr val="0000FF"/>
                  </a:solidFill>
                  <a:latin typeface="+mj-lt"/>
                </a:rPr>
                <a:t> </a:t>
              </a:r>
              <a:r>
                <a:rPr lang="en-US" altLang="en-US" sz="2200" dirty="0" err="1">
                  <a:solidFill>
                    <a:srgbClr val="0000FF"/>
                  </a:solidFill>
                  <a:latin typeface="+mj-lt"/>
                </a:rPr>
                <a:t>thể</a:t>
              </a:r>
              <a:r>
                <a:rPr lang="en-US" altLang="en-US" sz="2200" dirty="0">
                  <a:solidFill>
                    <a:srgbClr val="0000FF"/>
                  </a:solidFill>
                  <a:latin typeface="+mj-lt"/>
                </a:rPr>
                <a:t> </a:t>
              </a:r>
              <a:r>
                <a:rPr lang="en-US" altLang="en-US" sz="2200" dirty="0" err="1">
                  <a:solidFill>
                    <a:srgbClr val="0000FF"/>
                  </a:solidFill>
                  <a:latin typeface="+mj-lt"/>
                </a:rPr>
                <a:t>hiện</a:t>
              </a:r>
              <a:r>
                <a:rPr lang="en-US" altLang="en-US" sz="2200" dirty="0">
                  <a:solidFill>
                    <a:srgbClr val="0000FF"/>
                  </a:solidFill>
                  <a:latin typeface="+mj-lt"/>
                </a:rPr>
                <a:t> </a:t>
              </a:r>
              <a:r>
                <a:rPr lang="en-US" altLang="en-US" sz="2200" dirty="0" err="1">
                  <a:solidFill>
                    <a:srgbClr val="0000FF"/>
                  </a:solidFill>
                  <a:latin typeface="+mj-lt"/>
                </a:rPr>
                <a:t>tâm</a:t>
              </a:r>
              <a:r>
                <a:rPr lang="en-US" altLang="en-US" sz="2200" dirty="0">
                  <a:solidFill>
                    <a:srgbClr val="0000FF"/>
                  </a:solidFill>
                  <a:latin typeface="+mj-lt"/>
                </a:rPr>
                <a:t> </a:t>
              </a:r>
              <a:r>
                <a:rPr lang="en-US" altLang="en-US" sz="2200" dirty="0" err="1">
                  <a:solidFill>
                    <a:srgbClr val="0000FF"/>
                  </a:solidFill>
                  <a:latin typeface="+mj-lt"/>
                </a:rPr>
                <a:t>hồn</a:t>
              </a:r>
              <a:r>
                <a:rPr lang="en-US" altLang="en-US" sz="2200" dirty="0">
                  <a:solidFill>
                    <a:srgbClr val="0000FF"/>
                  </a:solidFill>
                  <a:latin typeface="+mj-lt"/>
                </a:rPr>
                <a:t> </a:t>
              </a:r>
              <a:r>
                <a:rPr lang="en-US" altLang="en-US" sz="2200" dirty="0" err="1">
                  <a:solidFill>
                    <a:srgbClr val="0000FF"/>
                  </a:solidFill>
                  <a:latin typeface="+mj-lt"/>
                </a:rPr>
                <a:t>trong</a:t>
              </a:r>
              <a:r>
                <a:rPr lang="en-US" altLang="en-US" sz="2200" dirty="0">
                  <a:solidFill>
                    <a:srgbClr val="0000FF"/>
                  </a:solidFill>
                  <a:latin typeface="+mj-lt"/>
                </a:rPr>
                <a:t> </a:t>
              </a:r>
              <a:r>
                <a:rPr lang="en-US" altLang="en-US" sz="2200" dirty="0" err="1">
                  <a:solidFill>
                    <a:srgbClr val="0000FF"/>
                  </a:solidFill>
                  <a:latin typeface="+mj-lt"/>
                </a:rPr>
                <a:t>sáng</a:t>
              </a:r>
              <a:r>
                <a:rPr lang="en-US" altLang="en-US" sz="2200" dirty="0">
                  <a:solidFill>
                    <a:srgbClr val="0000FF"/>
                  </a:solidFill>
                  <a:latin typeface="+mj-lt"/>
                </a:rPr>
                <a:t>, </a:t>
              </a:r>
              <a:r>
                <a:rPr lang="en-US" altLang="en-US" sz="2200" dirty="0" err="1">
                  <a:solidFill>
                    <a:srgbClr val="0000FF"/>
                  </a:solidFill>
                  <a:latin typeface="+mj-lt"/>
                </a:rPr>
                <a:t>nhân</a:t>
              </a:r>
              <a:r>
                <a:rPr lang="en-US" altLang="en-US" sz="2200" dirty="0">
                  <a:solidFill>
                    <a:srgbClr val="0000FF"/>
                  </a:solidFill>
                  <a:latin typeface="+mj-lt"/>
                </a:rPr>
                <a:t> </a:t>
              </a:r>
              <a:r>
                <a:rPr lang="en-US" altLang="en-US" sz="2200" dirty="0" err="1">
                  <a:solidFill>
                    <a:srgbClr val="0000FF"/>
                  </a:solidFill>
                  <a:latin typeface="+mj-lt"/>
                </a:rPr>
                <a:t>hậu</a:t>
              </a:r>
              <a:r>
                <a:rPr lang="en-US" altLang="en-US" sz="2200" dirty="0">
                  <a:solidFill>
                    <a:srgbClr val="0000FF"/>
                  </a:solidFill>
                  <a:latin typeface="+mj-lt"/>
                </a:rPr>
                <a:t> </a:t>
              </a:r>
              <a:r>
                <a:rPr lang="en-US" altLang="en-US" sz="2200" dirty="0" err="1">
                  <a:solidFill>
                    <a:srgbClr val="0000FF"/>
                  </a:solidFill>
                  <a:latin typeface="+mj-lt"/>
                </a:rPr>
                <a:t>của</a:t>
              </a:r>
              <a:r>
                <a:rPr lang="en-US" altLang="en-US" sz="2200" dirty="0">
                  <a:solidFill>
                    <a:srgbClr val="0000FF"/>
                  </a:solidFill>
                  <a:latin typeface="+mj-lt"/>
                </a:rPr>
                <a:t> </a:t>
              </a:r>
              <a:r>
                <a:rPr lang="en-US" altLang="en-US" sz="2200" dirty="0" err="1">
                  <a:solidFill>
                    <a:srgbClr val="0000FF"/>
                  </a:solidFill>
                  <a:latin typeface="+mj-lt"/>
                </a:rPr>
                <a:t>cô</a:t>
              </a:r>
              <a:r>
                <a:rPr lang="en-US" altLang="en-US" sz="2200" dirty="0">
                  <a:solidFill>
                    <a:srgbClr val="0000FF"/>
                  </a:solidFill>
                  <a:latin typeface="+mj-lt"/>
                </a:rPr>
                <a:t> </a:t>
              </a:r>
              <a:r>
                <a:rPr lang="en-US" altLang="en-US" sz="2200" dirty="0" err="1">
                  <a:solidFill>
                    <a:srgbClr val="0000FF"/>
                  </a:solidFill>
                  <a:latin typeface="+mj-lt"/>
                </a:rPr>
                <a:t>bé</a:t>
              </a:r>
              <a:r>
                <a:rPr lang="en-US" altLang="en-US" sz="2200" dirty="0">
                  <a:solidFill>
                    <a:srgbClr val="0000FF"/>
                  </a:solidFill>
                  <a:latin typeface="+mj-lt"/>
                </a:rPr>
                <a:t>. Soi </a:t>
              </a:r>
              <a:r>
                <a:rPr lang="en-US" altLang="en-US" sz="2200" dirty="0" err="1">
                  <a:solidFill>
                    <a:srgbClr val="0000FF"/>
                  </a:solidFill>
                  <a:latin typeface="+mj-lt"/>
                </a:rPr>
                <a:t>vào</a:t>
              </a:r>
              <a:r>
                <a:rPr lang="en-US" altLang="en-US" sz="2200" dirty="0">
                  <a:solidFill>
                    <a:srgbClr val="0000FF"/>
                  </a:solidFill>
                  <a:latin typeface="+mj-lt"/>
                </a:rPr>
                <a:t> </a:t>
              </a:r>
              <a:r>
                <a:rPr lang="en-US" altLang="en-US" sz="2200" dirty="0" err="1">
                  <a:solidFill>
                    <a:srgbClr val="0000FF"/>
                  </a:solidFill>
                  <a:latin typeface="+mj-lt"/>
                </a:rPr>
                <a:t>bức</a:t>
              </a:r>
              <a:r>
                <a:rPr lang="en-US" altLang="en-US" sz="2200" dirty="0">
                  <a:solidFill>
                    <a:srgbClr val="0000FF"/>
                  </a:solidFill>
                  <a:latin typeface="+mj-lt"/>
                </a:rPr>
                <a:t> </a:t>
              </a:r>
              <a:r>
                <a:rPr lang="en-US" altLang="en-US" sz="2200" dirty="0" err="1">
                  <a:solidFill>
                    <a:srgbClr val="0000FF"/>
                  </a:solidFill>
                  <a:latin typeface="+mj-lt"/>
                </a:rPr>
                <a:t>tranh</a:t>
              </a:r>
              <a:r>
                <a:rPr lang="en-US" altLang="en-US" sz="2200" dirty="0">
                  <a:solidFill>
                    <a:srgbClr val="0000FF"/>
                  </a:solidFill>
                  <a:latin typeface="+mj-lt"/>
                </a:rPr>
                <a:t> </a:t>
              </a:r>
              <a:r>
                <a:rPr lang="en-US" altLang="en-US" sz="2200" dirty="0" err="1">
                  <a:solidFill>
                    <a:srgbClr val="0000FF"/>
                  </a:solidFill>
                  <a:latin typeface="+mj-lt"/>
                </a:rPr>
                <a:t>ấy</a:t>
              </a:r>
              <a:r>
                <a:rPr lang="en-US" altLang="en-US" sz="2200" dirty="0">
                  <a:solidFill>
                    <a:srgbClr val="0000FF"/>
                  </a:solidFill>
                  <a:latin typeface="+mj-lt"/>
                </a:rPr>
                <a:t> </a:t>
              </a:r>
              <a:r>
                <a:rPr lang="en-US" altLang="en-US" sz="2200" dirty="0" err="1">
                  <a:solidFill>
                    <a:srgbClr val="0000FF"/>
                  </a:solidFill>
                  <a:latin typeface="+mj-lt"/>
                </a:rPr>
                <a:t>là</a:t>
              </a:r>
              <a:r>
                <a:rPr lang="en-US" altLang="en-US" sz="2200" dirty="0">
                  <a:solidFill>
                    <a:srgbClr val="0000FF"/>
                  </a:solidFill>
                  <a:latin typeface="+mj-lt"/>
                </a:rPr>
                <a:t> ng</a:t>
              </a:r>
              <a:r>
                <a:rPr lang="vi-VN" altLang="en-US" sz="2200" dirty="0">
                  <a:solidFill>
                    <a:srgbClr val="0000FF"/>
                  </a:solidFill>
                  <a:latin typeface="+mj-lt"/>
                </a:rPr>
                <a:t>ư</a:t>
              </a:r>
              <a:r>
                <a:rPr lang="en-US" altLang="en-US" sz="2200" dirty="0" err="1">
                  <a:solidFill>
                    <a:srgbClr val="0000FF"/>
                  </a:solidFill>
                  <a:latin typeface="+mj-lt"/>
                </a:rPr>
                <a:t>ời</a:t>
              </a:r>
              <a:r>
                <a:rPr lang="en-US" altLang="en-US" sz="2200" dirty="0">
                  <a:solidFill>
                    <a:srgbClr val="0000FF"/>
                  </a:solidFill>
                  <a:latin typeface="+mj-lt"/>
                </a:rPr>
                <a:t> </a:t>
              </a:r>
              <a:r>
                <a:rPr lang="en-US" altLang="en-US" sz="2200" dirty="0" err="1">
                  <a:solidFill>
                    <a:srgbClr val="0000FF"/>
                  </a:solidFill>
                  <a:latin typeface="+mj-lt"/>
                </a:rPr>
                <a:t>anh</a:t>
              </a:r>
              <a:r>
                <a:rPr lang="en-US" altLang="en-US" sz="2200" dirty="0">
                  <a:solidFill>
                    <a:srgbClr val="0000FF"/>
                  </a:solidFill>
                  <a:latin typeface="+mj-lt"/>
                </a:rPr>
                <a:t> soi </a:t>
              </a:r>
              <a:r>
                <a:rPr lang="en-US" altLang="en-US" sz="2200" dirty="0" err="1">
                  <a:solidFill>
                    <a:srgbClr val="0000FF"/>
                  </a:solidFill>
                  <a:latin typeface="+mj-lt"/>
                </a:rPr>
                <a:t>vào</a:t>
              </a:r>
              <a:r>
                <a:rPr lang="en-US" altLang="en-US" sz="2200" dirty="0">
                  <a:solidFill>
                    <a:srgbClr val="0000FF"/>
                  </a:solidFill>
                  <a:latin typeface="+mj-lt"/>
                </a:rPr>
                <a:t> </a:t>
              </a:r>
              <a:r>
                <a:rPr lang="en-US" altLang="en-US" sz="2200" dirty="0" err="1">
                  <a:solidFill>
                    <a:srgbClr val="0000FF"/>
                  </a:solidFill>
                  <a:latin typeface="+mj-lt"/>
                </a:rPr>
                <a:t>tấm</a:t>
              </a:r>
              <a:r>
                <a:rPr lang="en-US" altLang="en-US" sz="2200" dirty="0">
                  <a:solidFill>
                    <a:srgbClr val="0000FF"/>
                  </a:solidFill>
                  <a:latin typeface="+mj-lt"/>
                </a:rPr>
                <a:t> g</a:t>
              </a:r>
              <a:r>
                <a:rPr lang="vi-VN" altLang="en-US" sz="2200" dirty="0">
                  <a:solidFill>
                    <a:srgbClr val="0000FF"/>
                  </a:solidFill>
                  <a:latin typeface="+mj-lt"/>
                </a:rPr>
                <a:t>ươ</a:t>
              </a:r>
              <a:r>
                <a:rPr lang="en-US" altLang="en-US" sz="2200" dirty="0">
                  <a:solidFill>
                    <a:srgbClr val="0000FF"/>
                  </a:solidFill>
                  <a:latin typeface="+mj-lt"/>
                </a:rPr>
                <a:t>ng </a:t>
              </a:r>
              <a:r>
                <a:rPr lang="en-US" altLang="en-US" sz="2200" dirty="0" err="1">
                  <a:solidFill>
                    <a:srgbClr val="0000FF"/>
                  </a:solidFill>
                  <a:latin typeface="+mj-lt"/>
                </a:rPr>
                <a:t>sáng</a:t>
              </a:r>
              <a:r>
                <a:rPr lang="en-US" altLang="en-US" sz="2200" dirty="0">
                  <a:solidFill>
                    <a:srgbClr val="0000FF"/>
                  </a:solidFill>
                  <a:latin typeface="+mj-lt"/>
                </a:rPr>
                <a:t> </a:t>
              </a:r>
              <a:r>
                <a:rPr lang="vi-VN" altLang="en-US" sz="2200" dirty="0">
                  <a:solidFill>
                    <a:srgbClr val="0000FF"/>
                  </a:solidFill>
                  <a:latin typeface="+mj-lt"/>
                </a:rPr>
                <a:t>đ</a:t>
              </a:r>
              <a:r>
                <a:rPr lang="en-US" altLang="en-US" sz="2200" dirty="0">
                  <a:solidFill>
                    <a:srgbClr val="0000FF"/>
                  </a:solidFill>
                  <a:latin typeface="+mj-lt"/>
                </a:rPr>
                <a:t>ể </a:t>
              </a:r>
              <a:r>
                <a:rPr lang="en-US" altLang="en-US" sz="2200" dirty="0" err="1">
                  <a:solidFill>
                    <a:srgbClr val="0000FF"/>
                  </a:solidFill>
                  <a:latin typeface="+mj-lt"/>
                </a:rPr>
                <a:t>tự</a:t>
              </a:r>
              <a:r>
                <a:rPr lang="en-US" altLang="en-US" sz="2200" dirty="0">
                  <a:solidFill>
                    <a:srgbClr val="0000FF"/>
                  </a:solidFill>
                  <a:latin typeface="+mj-lt"/>
                </a:rPr>
                <a:t> </a:t>
              </a:r>
              <a:r>
                <a:rPr lang="en-US" altLang="en-US" sz="2200" dirty="0" err="1">
                  <a:solidFill>
                    <a:srgbClr val="0000FF"/>
                  </a:solidFill>
                  <a:latin typeface="+mj-lt"/>
                </a:rPr>
                <a:t>nhận</a:t>
              </a:r>
              <a:r>
                <a:rPr lang="en-US" altLang="en-US" sz="2200" dirty="0">
                  <a:solidFill>
                    <a:srgbClr val="0000FF"/>
                  </a:solidFill>
                  <a:latin typeface="+mj-lt"/>
                </a:rPr>
                <a:t> </a:t>
              </a:r>
              <a:r>
                <a:rPr lang="en-US" altLang="en-US" sz="2200" dirty="0" err="1">
                  <a:solidFill>
                    <a:srgbClr val="0000FF"/>
                  </a:solidFill>
                  <a:latin typeface="+mj-lt"/>
                </a:rPr>
                <a:t>rõ</a:t>
              </a:r>
              <a:r>
                <a:rPr lang="en-US" altLang="en-US" sz="2200" dirty="0">
                  <a:solidFill>
                    <a:srgbClr val="0000FF"/>
                  </a:solidFill>
                  <a:latin typeface="+mj-lt"/>
                </a:rPr>
                <a:t> h</a:t>
              </a:r>
              <a:r>
                <a:rPr lang="vi-VN" altLang="en-US" sz="2200" dirty="0">
                  <a:solidFill>
                    <a:srgbClr val="0000FF"/>
                  </a:solidFill>
                  <a:latin typeface="+mj-lt"/>
                </a:rPr>
                <a:t>ơ</a:t>
              </a:r>
              <a:r>
                <a:rPr lang="en-US" altLang="en-US" sz="2200" dirty="0">
                  <a:solidFill>
                    <a:srgbClr val="0000FF"/>
                  </a:solidFill>
                  <a:latin typeface="+mj-lt"/>
                </a:rPr>
                <a:t>n </a:t>
              </a:r>
              <a:r>
                <a:rPr lang="en-US" altLang="en-US" sz="2200" dirty="0" err="1">
                  <a:solidFill>
                    <a:srgbClr val="0000FF"/>
                  </a:solidFill>
                  <a:latin typeface="+mj-lt"/>
                </a:rPr>
                <a:t>chính</a:t>
              </a:r>
              <a:r>
                <a:rPr lang="en-US" altLang="en-US" sz="2200" dirty="0">
                  <a:solidFill>
                    <a:srgbClr val="0000FF"/>
                  </a:solidFill>
                  <a:latin typeface="+mj-lt"/>
                </a:rPr>
                <a:t> </a:t>
              </a:r>
              <a:r>
                <a:rPr lang="en-US" altLang="en-US" sz="2200" dirty="0" err="1">
                  <a:solidFill>
                    <a:srgbClr val="0000FF"/>
                  </a:solidFill>
                  <a:latin typeface="+mj-lt"/>
                </a:rPr>
                <a:t>mình</a:t>
              </a:r>
              <a:r>
                <a:rPr lang="en-US" altLang="en-US" sz="2200" dirty="0">
                  <a:solidFill>
                    <a:srgbClr val="0000FF"/>
                  </a:solidFill>
                  <a:latin typeface="+mj-lt"/>
                </a:rPr>
                <a:t>, </a:t>
              </a:r>
              <a:r>
                <a:rPr lang="en-US" altLang="en-US" sz="2200" dirty="0" err="1">
                  <a:solidFill>
                    <a:srgbClr val="0000FF"/>
                  </a:solidFill>
                  <a:latin typeface="+mj-lt"/>
                </a:rPr>
                <a:t>tự</a:t>
              </a:r>
              <a:r>
                <a:rPr lang="en-US" altLang="en-US" sz="2200" dirty="0">
                  <a:solidFill>
                    <a:srgbClr val="0000FF"/>
                  </a:solidFill>
                  <a:latin typeface="+mj-lt"/>
                </a:rPr>
                <a:t> v</a:t>
              </a:r>
              <a:r>
                <a:rPr lang="vi-VN" altLang="en-US" sz="2200" dirty="0">
                  <a:solidFill>
                    <a:srgbClr val="0000FF"/>
                  </a:solidFill>
                  <a:latin typeface="+mj-lt"/>
                </a:rPr>
                <a:t>ư</a:t>
              </a:r>
              <a:r>
                <a:rPr lang="en-US" altLang="en-US" sz="2200" dirty="0" err="1">
                  <a:solidFill>
                    <a:srgbClr val="0000FF"/>
                  </a:solidFill>
                  <a:latin typeface="+mj-lt"/>
                </a:rPr>
                <a:t>ợt</a:t>
              </a:r>
              <a:r>
                <a:rPr lang="en-US" altLang="en-US" sz="2200" dirty="0">
                  <a:solidFill>
                    <a:srgbClr val="0000FF"/>
                  </a:solidFill>
                  <a:latin typeface="+mj-lt"/>
                </a:rPr>
                <a:t> </a:t>
              </a:r>
              <a:r>
                <a:rPr lang="en-US" altLang="en-US" sz="2200" dirty="0" err="1">
                  <a:solidFill>
                    <a:srgbClr val="0000FF"/>
                  </a:solidFill>
                  <a:latin typeface="+mj-lt"/>
                </a:rPr>
                <a:t>lên</a:t>
              </a:r>
              <a:r>
                <a:rPr lang="en-US" altLang="en-US" sz="2200" dirty="0">
                  <a:solidFill>
                    <a:srgbClr val="0000FF"/>
                  </a:solidFill>
                  <a:latin typeface="+mj-lt"/>
                </a:rPr>
                <a:t> </a:t>
              </a:r>
              <a:r>
                <a:rPr lang="en-US" altLang="en-US" sz="2200" dirty="0" err="1">
                  <a:solidFill>
                    <a:srgbClr val="0000FF"/>
                  </a:solidFill>
                  <a:latin typeface="+mj-lt"/>
                </a:rPr>
                <a:t>tính</a:t>
              </a:r>
              <a:r>
                <a:rPr lang="en-US" altLang="en-US" sz="2200" dirty="0">
                  <a:solidFill>
                    <a:srgbClr val="0000FF"/>
                  </a:solidFill>
                  <a:latin typeface="+mj-lt"/>
                </a:rPr>
                <a:t> </a:t>
              </a:r>
              <a:r>
                <a:rPr lang="en-US" altLang="en-US" sz="2200" dirty="0" err="1">
                  <a:solidFill>
                    <a:srgbClr val="0000FF"/>
                  </a:solidFill>
                  <a:latin typeface="+mj-lt"/>
                </a:rPr>
                <a:t>tự</a:t>
              </a:r>
              <a:r>
                <a:rPr lang="en-US" altLang="en-US" sz="2200" dirty="0">
                  <a:solidFill>
                    <a:srgbClr val="0000FF"/>
                  </a:solidFill>
                  <a:latin typeface="+mj-lt"/>
                </a:rPr>
                <a:t> </a:t>
              </a:r>
              <a:r>
                <a:rPr lang="en-US" altLang="en-US" sz="2200" dirty="0" err="1">
                  <a:solidFill>
                    <a:srgbClr val="0000FF"/>
                  </a:solidFill>
                  <a:latin typeface="+mj-lt"/>
                </a:rPr>
                <a:t>ái</a:t>
              </a:r>
              <a:r>
                <a:rPr lang="en-US" altLang="en-US" sz="2200" dirty="0">
                  <a:solidFill>
                    <a:srgbClr val="0000FF"/>
                  </a:solidFill>
                  <a:latin typeface="+mj-lt"/>
                </a:rPr>
                <a:t>, </a:t>
              </a:r>
              <a:r>
                <a:rPr lang="en-US" altLang="en-US" sz="2200" dirty="0" err="1">
                  <a:solidFill>
                    <a:srgbClr val="0000FF"/>
                  </a:solidFill>
                  <a:latin typeface="+mj-lt"/>
                </a:rPr>
                <a:t>tự</a:t>
              </a:r>
              <a:r>
                <a:rPr lang="en-US" altLang="en-US" sz="2200" dirty="0">
                  <a:solidFill>
                    <a:srgbClr val="0000FF"/>
                  </a:solidFill>
                  <a:latin typeface="+mj-lt"/>
                </a:rPr>
                <a:t> </a:t>
              </a:r>
              <a:r>
                <a:rPr lang="en-US" altLang="en-US" sz="2200" dirty="0" err="1">
                  <a:solidFill>
                    <a:srgbClr val="0000FF"/>
                  </a:solidFill>
                  <a:latin typeface="+mj-lt"/>
                </a:rPr>
                <a:t>ti</a:t>
              </a:r>
              <a:r>
                <a:rPr lang="en-US" altLang="en-US" sz="2200" dirty="0">
                  <a:solidFill>
                    <a:srgbClr val="0000FF"/>
                  </a:solidFill>
                  <a:latin typeface="+mj-lt"/>
                </a:rPr>
                <a:t>, </a:t>
              </a:r>
              <a:r>
                <a:rPr lang="vi-VN" altLang="en-US" sz="2200" dirty="0">
                  <a:solidFill>
                    <a:srgbClr val="0000FF"/>
                  </a:solidFill>
                  <a:latin typeface="+mj-lt"/>
                </a:rPr>
                <a:t>đ</a:t>
              </a:r>
              <a:r>
                <a:rPr lang="en-US" altLang="en-US" sz="2200" dirty="0">
                  <a:solidFill>
                    <a:srgbClr val="0000FF"/>
                  </a:solidFill>
                  <a:latin typeface="+mj-lt"/>
                </a:rPr>
                <a:t>ố </a:t>
              </a:r>
              <a:r>
                <a:rPr lang="en-US" altLang="en-US" sz="2200" dirty="0" err="1">
                  <a:solidFill>
                    <a:srgbClr val="0000FF"/>
                  </a:solidFill>
                  <a:latin typeface="+mj-lt"/>
                </a:rPr>
                <a:t>kị</a:t>
              </a:r>
              <a:r>
                <a:rPr lang="en-US" altLang="en-US" sz="2200" dirty="0">
                  <a:solidFill>
                    <a:srgbClr val="0000FF"/>
                  </a:solidFill>
                  <a:latin typeface="+mj-lt"/>
                </a:rPr>
                <a:t> </a:t>
              </a:r>
              <a:r>
                <a:rPr lang="en-US" altLang="en-US" sz="2200" dirty="0" err="1">
                  <a:solidFill>
                    <a:srgbClr val="0000FF"/>
                  </a:solidFill>
                  <a:latin typeface="+mj-lt"/>
                </a:rPr>
                <a:t>cá</a:t>
              </a:r>
              <a:r>
                <a:rPr lang="en-US" altLang="en-US" sz="2200" dirty="0">
                  <a:solidFill>
                    <a:srgbClr val="0000FF"/>
                  </a:solidFill>
                  <a:latin typeface="+mj-lt"/>
                </a:rPr>
                <a:t> </a:t>
              </a:r>
              <a:r>
                <a:rPr lang="en-US" altLang="en-US" sz="2200" dirty="0" err="1">
                  <a:solidFill>
                    <a:srgbClr val="0000FF"/>
                  </a:solidFill>
                  <a:latin typeface="+mj-lt"/>
                </a:rPr>
                <a:t>nhân</a:t>
              </a:r>
              <a:r>
                <a:rPr lang="en-US" altLang="en-US" sz="2200" dirty="0">
                  <a:solidFill>
                    <a:srgbClr val="0000FF"/>
                  </a:solidFill>
                  <a:latin typeface="+mj-lt"/>
                </a:rPr>
                <a:t>.</a:t>
              </a:r>
            </a:p>
          </p:txBody>
        </p:sp>
      </p:grpSp>
    </p:spTree>
    <p:extLst>
      <p:ext uri="{BB962C8B-B14F-4D97-AF65-F5344CB8AC3E}">
        <p14:creationId xmlns:p14="http://schemas.microsoft.com/office/powerpoint/2010/main" val="387555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edge">
                                      <p:cBhvr>
                                        <p:cTn id="7" dur="20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fltVal val="0"/>
                                          </p:val>
                                        </p:tav>
                                        <p:tav tm="100000">
                                          <p:val>
                                            <p:strVal val="#ppt_h"/>
                                          </p:val>
                                        </p:tav>
                                      </p:tavLst>
                                    </p:anim>
                                    <p:animEffect transition="in" filter="fade">
                                      <p:cBhvr>
                                        <p:cTn id="1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6" name="Picture 22" descr="Cover">
            <a:extLst>
              <a:ext uri="{FF2B5EF4-FFF2-40B4-BE49-F238E27FC236}">
                <a16:creationId xmlns:a16="http://schemas.microsoft.com/office/drawing/2014/main" xmlns="" id="{1321313E-1CAF-4B3F-84CB-B190AC50463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21388" y="3543300"/>
            <a:ext cx="3119437"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5" name="Picture 21" descr="Cover">
            <a:extLst>
              <a:ext uri="{FF2B5EF4-FFF2-40B4-BE49-F238E27FC236}">
                <a16:creationId xmlns:a16="http://schemas.microsoft.com/office/drawing/2014/main" xmlns="" id="{DDBD40D4-1159-4A20-92A2-4441915299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21388" y="3576638"/>
            <a:ext cx="2968625"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4" name="Picture 20" descr="Cover">
            <a:extLst>
              <a:ext uri="{FF2B5EF4-FFF2-40B4-BE49-F238E27FC236}">
                <a16:creationId xmlns:a16="http://schemas.microsoft.com/office/drawing/2014/main" xmlns="" id="{278888F7-B305-4667-BFC5-6679698853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21388" y="3214688"/>
            <a:ext cx="2928937"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19" descr="Cover">
            <a:extLst>
              <a:ext uri="{FF2B5EF4-FFF2-40B4-BE49-F238E27FC236}">
                <a16:creationId xmlns:a16="http://schemas.microsoft.com/office/drawing/2014/main" xmlns="" id="{68971873-3069-46B2-B2F0-61934E9ECCB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76700" y="3044825"/>
            <a:ext cx="2100263"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18" descr="Cover">
            <a:extLst>
              <a:ext uri="{FF2B5EF4-FFF2-40B4-BE49-F238E27FC236}">
                <a16:creationId xmlns:a16="http://schemas.microsoft.com/office/drawing/2014/main" xmlns="" id="{C247B62E-8821-4B3C-993F-9F03AEB3286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8788" y="4260850"/>
            <a:ext cx="2373312"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17" descr="Cover">
            <a:extLst>
              <a:ext uri="{FF2B5EF4-FFF2-40B4-BE49-F238E27FC236}">
                <a16:creationId xmlns:a16="http://schemas.microsoft.com/office/drawing/2014/main" xmlns="" id="{6B71A0FC-62E8-48A8-A9C3-C89F8396A33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2900" y="4459288"/>
            <a:ext cx="2489200" cy="98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0" name="Picture 16" descr="Cover">
            <a:extLst>
              <a:ext uri="{FF2B5EF4-FFF2-40B4-BE49-F238E27FC236}">
                <a16:creationId xmlns:a16="http://schemas.microsoft.com/office/drawing/2014/main" xmlns="" id="{6F6E01B8-A06E-41F8-A94C-52DF29CACA5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678113" y="4462463"/>
            <a:ext cx="3284537"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15" descr="Cover">
            <a:extLst>
              <a:ext uri="{FF2B5EF4-FFF2-40B4-BE49-F238E27FC236}">
                <a16:creationId xmlns:a16="http://schemas.microsoft.com/office/drawing/2014/main" xmlns="" id="{ABC76062-EEEB-4AA6-8C64-D17561C9637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3432175"/>
            <a:ext cx="2963863"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14" descr="Cover">
            <a:extLst>
              <a:ext uri="{FF2B5EF4-FFF2-40B4-BE49-F238E27FC236}">
                <a16:creationId xmlns:a16="http://schemas.microsoft.com/office/drawing/2014/main" xmlns="" id="{4CA6BA8C-39EC-4D91-8D78-C81AA172382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67000" y="2894013"/>
            <a:ext cx="1639888" cy="186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3" descr="Cover">
            <a:extLst>
              <a:ext uri="{FF2B5EF4-FFF2-40B4-BE49-F238E27FC236}">
                <a16:creationId xmlns:a16="http://schemas.microsoft.com/office/drawing/2014/main" xmlns="" id="{1C8AC06D-9F91-4B24-8ED8-4729ACAEA91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9063" y="1409700"/>
            <a:ext cx="27178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12" descr="Cover">
            <a:extLst>
              <a:ext uri="{FF2B5EF4-FFF2-40B4-BE49-F238E27FC236}">
                <a16:creationId xmlns:a16="http://schemas.microsoft.com/office/drawing/2014/main" xmlns="" id="{B44563E3-455D-4725-B890-B300C542AE57}"/>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0963" y="1485900"/>
            <a:ext cx="2755900"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1" descr="Cover">
            <a:extLst>
              <a:ext uri="{FF2B5EF4-FFF2-40B4-BE49-F238E27FC236}">
                <a16:creationId xmlns:a16="http://schemas.microsoft.com/office/drawing/2014/main" xmlns="" id="{FAA05134-C9C9-430F-89E6-422D9A1C8C04}"/>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3025" y="190500"/>
            <a:ext cx="28956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0" descr="Cover">
            <a:extLst>
              <a:ext uri="{FF2B5EF4-FFF2-40B4-BE49-F238E27FC236}">
                <a16:creationId xmlns:a16="http://schemas.microsoft.com/office/drawing/2014/main" xmlns="" id="{9B77C6F5-AE39-4638-B57D-646AC1B17035}"/>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667000" y="1409700"/>
            <a:ext cx="1655763" cy="177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9" descr="Cover">
            <a:extLst>
              <a:ext uri="{FF2B5EF4-FFF2-40B4-BE49-F238E27FC236}">
                <a16:creationId xmlns:a16="http://schemas.microsoft.com/office/drawing/2014/main" xmlns="" id="{B371F2A4-25D1-479B-96C5-53C819840D00}"/>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553075" y="1538288"/>
            <a:ext cx="3079750" cy="12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8" descr="Cover">
            <a:extLst>
              <a:ext uri="{FF2B5EF4-FFF2-40B4-BE49-F238E27FC236}">
                <a16:creationId xmlns:a16="http://schemas.microsoft.com/office/drawing/2014/main" xmlns="" id="{70194D44-B12C-44EB-AAA6-BCBE70DC0C09}"/>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553075" y="1208088"/>
            <a:ext cx="3133725"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7" descr="Cover">
            <a:extLst>
              <a:ext uri="{FF2B5EF4-FFF2-40B4-BE49-F238E27FC236}">
                <a16:creationId xmlns:a16="http://schemas.microsoft.com/office/drawing/2014/main" xmlns="" id="{B6CE037A-EF29-4BB4-A86B-016CA9577D36}"/>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426075" y="344488"/>
            <a:ext cx="3214688"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descr="Cover">
            <a:extLst>
              <a:ext uri="{FF2B5EF4-FFF2-40B4-BE49-F238E27FC236}">
                <a16:creationId xmlns:a16="http://schemas.microsoft.com/office/drawing/2014/main" xmlns="" id="{0745DB4A-2A7A-4D03-990F-3A6413117A93}"/>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776663" y="303213"/>
            <a:ext cx="2092325" cy="133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descr="Cover">
            <a:extLst>
              <a:ext uri="{FF2B5EF4-FFF2-40B4-BE49-F238E27FC236}">
                <a16:creationId xmlns:a16="http://schemas.microsoft.com/office/drawing/2014/main" xmlns="" id="{FAED3F2A-19C8-4212-93D7-68FCDA307B9D}"/>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097338" y="1393825"/>
            <a:ext cx="1609725"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descr="Cover">
            <a:extLst>
              <a:ext uri="{FF2B5EF4-FFF2-40B4-BE49-F238E27FC236}">
                <a16:creationId xmlns:a16="http://schemas.microsoft.com/office/drawing/2014/main" xmlns="" id="{497DBDCE-5B23-4637-A2BB-7F4F8BA068E9}"/>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532188" y="2474913"/>
            <a:ext cx="1535112"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Tạ Duy Anh (Author of Làng quê đang biến mất)">
            <a:extLst>
              <a:ext uri="{FF2B5EF4-FFF2-40B4-BE49-F238E27FC236}">
                <a16:creationId xmlns:a16="http://schemas.microsoft.com/office/drawing/2014/main" xmlns="" id="{FD146A15-0307-4794-B392-50309EB6BDF1}"/>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r="11298"/>
          <a:stretch>
            <a:fillRect/>
          </a:stretch>
        </p:blipFill>
        <p:spPr bwMode="auto">
          <a:xfrm>
            <a:off x="2743200" y="90488"/>
            <a:ext cx="982663" cy="109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Tóm tắt truyện Bức tranh của em gái tôi (6 mẫu) - Những bài văn hay lớp 6">
            <a:extLst>
              <a:ext uri="{FF2B5EF4-FFF2-40B4-BE49-F238E27FC236}">
                <a16:creationId xmlns:a16="http://schemas.microsoft.com/office/drawing/2014/main" xmlns="" id="{D7A3B217-AD8E-4063-A501-A99E393B7D4C}"/>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135438" y="3832225"/>
            <a:ext cx="1827212"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a:extLst>
              <a:ext uri="{FF2B5EF4-FFF2-40B4-BE49-F238E27FC236}">
                <a16:creationId xmlns:a16="http://schemas.microsoft.com/office/drawing/2014/main" xmlns="" id="{129BA0FC-E4B9-4F6C-9D88-140B28A4AF4B}"/>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2420938" y="3114675"/>
            <a:ext cx="11144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3342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par>
                          <p:cTn id="13" fill="hold" nodeType="afterGroup">
                            <p:stCondLst>
                              <p:cond delay="500"/>
                            </p:stCondLst>
                            <p:childTnLst>
                              <p:par>
                                <p:cTn id="14" presetID="22" presetClass="entr" presetSubtype="2" fill="hold" nodeType="afterEffect">
                                  <p:stCondLst>
                                    <p:cond delay="0"/>
                                  </p:stCondLst>
                                  <p:childTnLst>
                                    <p:set>
                                      <p:cBhvr>
                                        <p:cTn id="15" dur="1" fill="hold">
                                          <p:stCondLst>
                                            <p:cond delay="0"/>
                                          </p:stCondLst>
                                        </p:cTn>
                                        <p:tgtEl>
                                          <p:spTgt spid="21510"/>
                                        </p:tgtEl>
                                        <p:attrNameLst>
                                          <p:attrName>style.visibility</p:attrName>
                                        </p:attrNameLst>
                                      </p:cBhvr>
                                      <p:to>
                                        <p:strVal val="visible"/>
                                      </p:to>
                                    </p:set>
                                    <p:animEffect transition="in" filter="wipe(right)">
                                      <p:cBhvr>
                                        <p:cTn id="16" dur="500"/>
                                        <p:tgtEl>
                                          <p:spTgt spid="21510"/>
                                        </p:tgtEl>
                                      </p:cBhvr>
                                    </p:animEffect>
                                  </p:childTnLst>
                                </p:cTn>
                              </p:par>
                              <p:par>
                                <p:cTn id="17" presetID="16" presetClass="entr" presetSubtype="21"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arn(inVertical)">
                                      <p:cBhvr>
                                        <p:cTn id="19" dur="500"/>
                                        <p:tgtEl>
                                          <p:spTgt spid="23"/>
                                        </p:tgtEl>
                                      </p:cBhvr>
                                    </p:animEffect>
                                  </p:childTnLst>
                                </p:cTn>
                              </p:par>
                            </p:childTnLst>
                          </p:cTn>
                        </p:par>
                        <p:par>
                          <p:cTn id="20" fill="hold" nodeType="afterGroup">
                            <p:stCondLst>
                              <p:cond delay="1000"/>
                            </p:stCondLst>
                            <p:childTnLst>
                              <p:par>
                                <p:cTn id="21" presetID="22" presetClass="entr" presetSubtype="8" fill="hold" nodeType="afterEffect">
                                  <p:stCondLst>
                                    <p:cond delay="0"/>
                                  </p:stCondLst>
                                  <p:childTnLst>
                                    <p:set>
                                      <p:cBhvr>
                                        <p:cTn id="22" dur="1" fill="hold">
                                          <p:stCondLst>
                                            <p:cond delay="0"/>
                                          </p:stCondLst>
                                        </p:cTn>
                                        <p:tgtEl>
                                          <p:spTgt spid="21511"/>
                                        </p:tgtEl>
                                        <p:attrNameLst>
                                          <p:attrName>style.visibility</p:attrName>
                                        </p:attrNameLst>
                                      </p:cBhvr>
                                      <p:to>
                                        <p:strVal val="visible"/>
                                      </p:to>
                                    </p:set>
                                    <p:animEffect transition="in" filter="wipe(left)">
                                      <p:cBhvr>
                                        <p:cTn id="23" dur="500"/>
                                        <p:tgtEl>
                                          <p:spTgt spid="21511"/>
                                        </p:tgtEl>
                                      </p:cBhvr>
                                    </p:animEffect>
                                  </p:childTnLst>
                                </p:cTn>
                              </p:par>
                            </p:childTnLst>
                          </p:cTn>
                        </p:par>
                        <p:par>
                          <p:cTn id="24" fill="hold" nodeType="afterGroup">
                            <p:stCondLst>
                              <p:cond delay="1500"/>
                            </p:stCondLst>
                            <p:childTnLst>
                              <p:par>
                                <p:cTn id="25" presetID="22" presetClass="entr" presetSubtype="8" fill="hold" nodeType="after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par>
                          <p:cTn id="28" fill="hold" nodeType="afterGroup">
                            <p:stCondLst>
                              <p:cond delay="2000"/>
                            </p:stCondLst>
                            <p:childTnLst>
                              <p:par>
                                <p:cTn id="29" presetID="22" presetClass="entr" presetSubtype="8" fill="hold" nodeType="afterEffect">
                                  <p:stCondLst>
                                    <p:cond delay="0"/>
                                  </p:stCondLst>
                                  <p:childTnLst>
                                    <p:set>
                                      <p:cBhvr>
                                        <p:cTn id="30" dur="1" fill="hold">
                                          <p:stCondLst>
                                            <p:cond delay="0"/>
                                          </p:stCondLst>
                                        </p:cTn>
                                        <p:tgtEl>
                                          <p:spTgt spid="21513"/>
                                        </p:tgtEl>
                                        <p:attrNameLst>
                                          <p:attrName>style.visibility</p:attrName>
                                        </p:attrNameLst>
                                      </p:cBhvr>
                                      <p:to>
                                        <p:strVal val="visible"/>
                                      </p:to>
                                    </p:set>
                                    <p:animEffect transition="in" filter="wipe(left)">
                                      <p:cBhvr>
                                        <p:cTn id="31" dur="500"/>
                                        <p:tgtEl>
                                          <p:spTgt spid="21513"/>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21523"/>
                                        </p:tgtEl>
                                        <p:attrNameLst>
                                          <p:attrName>style.visibility</p:attrName>
                                        </p:attrNameLst>
                                      </p:cBhvr>
                                      <p:to>
                                        <p:strVal val="visible"/>
                                      </p:to>
                                    </p:set>
                                    <p:animEffect transition="in" filter="wipe(left)">
                                      <p:cBhvr>
                                        <p:cTn id="36" dur="500"/>
                                        <p:tgtEl>
                                          <p:spTgt spid="21523"/>
                                        </p:tgtEl>
                                      </p:cBhvr>
                                    </p:animEffect>
                                  </p:childTnLst>
                                </p:cTn>
                              </p:par>
                            </p:childTnLst>
                          </p:cTn>
                        </p:par>
                        <p:par>
                          <p:cTn id="37" fill="hold" nodeType="afterGroup">
                            <p:stCondLst>
                              <p:cond delay="500"/>
                            </p:stCondLst>
                            <p:childTnLst>
                              <p:par>
                                <p:cTn id="38" presetID="22" presetClass="entr" presetSubtype="8" fill="hold" nodeType="afterEffect">
                                  <p:stCondLst>
                                    <p:cond delay="0"/>
                                  </p:stCondLst>
                                  <p:childTnLst>
                                    <p:set>
                                      <p:cBhvr>
                                        <p:cTn id="39" dur="1" fill="hold">
                                          <p:stCondLst>
                                            <p:cond delay="0"/>
                                          </p:stCondLst>
                                        </p:cTn>
                                        <p:tgtEl>
                                          <p:spTgt spid="21524"/>
                                        </p:tgtEl>
                                        <p:attrNameLst>
                                          <p:attrName>style.visibility</p:attrName>
                                        </p:attrNameLst>
                                      </p:cBhvr>
                                      <p:to>
                                        <p:strVal val="visible"/>
                                      </p:to>
                                    </p:set>
                                    <p:animEffect transition="in" filter="wipe(left)">
                                      <p:cBhvr>
                                        <p:cTn id="40" dur="500"/>
                                        <p:tgtEl>
                                          <p:spTgt spid="21524"/>
                                        </p:tgtEl>
                                      </p:cBhvr>
                                    </p:animEffect>
                                  </p:childTnLst>
                                </p:cTn>
                              </p:par>
                            </p:childTnLst>
                          </p:cTn>
                        </p:par>
                        <p:par>
                          <p:cTn id="41" fill="hold" nodeType="afterGroup">
                            <p:stCondLst>
                              <p:cond delay="1000"/>
                            </p:stCondLst>
                            <p:childTnLst>
                              <p:par>
                                <p:cTn id="42" presetID="22" presetClass="entr" presetSubtype="8" fill="hold" nodeType="afterEffect">
                                  <p:stCondLst>
                                    <p:cond delay="0"/>
                                  </p:stCondLst>
                                  <p:childTnLst>
                                    <p:set>
                                      <p:cBhvr>
                                        <p:cTn id="43" dur="1" fill="hold">
                                          <p:stCondLst>
                                            <p:cond delay="0"/>
                                          </p:stCondLst>
                                        </p:cTn>
                                        <p:tgtEl>
                                          <p:spTgt spid="21525"/>
                                        </p:tgtEl>
                                        <p:attrNameLst>
                                          <p:attrName>style.visibility</p:attrName>
                                        </p:attrNameLst>
                                      </p:cBhvr>
                                      <p:to>
                                        <p:strVal val="visible"/>
                                      </p:to>
                                    </p:set>
                                    <p:animEffect transition="in" filter="wipe(left)">
                                      <p:cBhvr>
                                        <p:cTn id="44" dur="500"/>
                                        <p:tgtEl>
                                          <p:spTgt spid="21525"/>
                                        </p:tgtEl>
                                      </p:cBhvr>
                                    </p:animEffect>
                                  </p:childTnLst>
                                </p:cTn>
                              </p:par>
                            </p:childTnLst>
                          </p:cTn>
                        </p:par>
                        <p:par>
                          <p:cTn id="45" fill="hold" nodeType="afterGroup">
                            <p:stCondLst>
                              <p:cond delay="1500"/>
                            </p:stCondLst>
                            <p:childTnLst>
                              <p:par>
                                <p:cTn id="46" presetID="22" presetClass="entr" presetSubtype="8" fill="hold" nodeType="afterEffect">
                                  <p:stCondLst>
                                    <p:cond delay="0"/>
                                  </p:stCondLst>
                                  <p:childTnLst>
                                    <p:set>
                                      <p:cBhvr>
                                        <p:cTn id="47" dur="1" fill="hold">
                                          <p:stCondLst>
                                            <p:cond delay="0"/>
                                          </p:stCondLst>
                                        </p:cTn>
                                        <p:tgtEl>
                                          <p:spTgt spid="21526"/>
                                        </p:tgtEl>
                                        <p:attrNameLst>
                                          <p:attrName>style.visibility</p:attrName>
                                        </p:attrNameLst>
                                      </p:cBhvr>
                                      <p:to>
                                        <p:strVal val="visible"/>
                                      </p:to>
                                    </p:set>
                                    <p:animEffect transition="in" filter="wipe(left)">
                                      <p:cBhvr>
                                        <p:cTn id="48" dur="500"/>
                                        <p:tgtEl>
                                          <p:spTgt spid="2152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2" fill="hold" nodeType="clickEffect">
                                  <p:stCondLst>
                                    <p:cond delay="0"/>
                                  </p:stCondLst>
                                  <p:childTnLst>
                                    <p:set>
                                      <p:cBhvr>
                                        <p:cTn id="52" dur="1" fill="hold">
                                          <p:stCondLst>
                                            <p:cond delay="0"/>
                                          </p:stCondLst>
                                        </p:cTn>
                                        <p:tgtEl>
                                          <p:spTgt spid="21514"/>
                                        </p:tgtEl>
                                        <p:attrNameLst>
                                          <p:attrName>style.visibility</p:attrName>
                                        </p:attrNameLst>
                                      </p:cBhvr>
                                      <p:to>
                                        <p:strVal val="visible"/>
                                      </p:to>
                                    </p:set>
                                    <p:animEffect transition="in" filter="wipe(right)">
                                      <p:cBhvr>
                                        <p:cTn id="53" dur="500"/>
                                        <p:tgtEl>
                                          <p:spTgt spid="21514"/>
                                        </p:tgtEl>
                                      </p:cBhvr>
                                    </p:animEffect>
                                  </p:childTnLst>
                                </p:cTn>
                              </p:par>
                            </p:childTnLst>
                          </p:cTn>
                        </p:par>
                        <p:par>
                          <p:cTn id="54" fill="hold" nodeType="afterGroup">
                            <p:stCondLst>
                              <p:cond delay="500"/>
                            </p:stCondLst>
                            <p:childTnLst>
                              <p:par>
                                <p:cTn id="55" presetID="22" presetClass="entr" presetSubtype="2" fill="hold" nodeType="afterEffect">
                                  <p:stCondLst>
                                    <p:cond delay="0"/>
                                  </p:stCondLst>
                                  <p:childTnLst>
                                    <p:set>
                                      <p:cBhvr>
                                        <p:cTn id="56" dur="1" fill="hold">
                                          <p:stCondLst>
                                            <p:cond delay="0"/>
                                          </p:stCondLst>
                                        </p:cTn>
                                        <p:tgtEl>
                                          <p:spTgt spid="21515"/>
                                        </p:tgtEl>
                                        <p:attrNameLst>
                                          <p:attrName>style.visibility</p:attrName>
                                        </p:attrNameLst>
                                      </p:cBhvr>
                                      <p:to>
                                        <p:strVal val="visible"/>
                                      </p:to>
                                    </p:set>
                                    <p:animEffect transition="in" filter="wipe(right)">
                                      <p:cBhvr>
                                        <p:cTn id="57" dur="500"/>
                                        <p:tgtEl>
                                          <p:spTgt spid="21515"/>
                                        </p:tgtEl>
                                      </p:cBhvr>
                                    </p:animEffect>
                                  </p:childTnLst>
                                </p:cTn>
                              </p:par>
                            </p:childTnLst>
                          </p:cTn>
                        </p:par>
                        <p:par>
                          <p:cTn id="58" fill="hold" nodeType="afterGroup">
                            <p:stCondLst>
                              <p:cond delay="1000"/>
                            </p:stCondLst>
                            <p:childTnLst>
                              <p:par>
                                <p:cTn id="59" presetID="22" presetClass="entr" presetSubtype="2" fill="hold" nodeType="afterEffect">
                                  <p:stCondLst>
                                    <p:cond delay="0"/>
                                  </p:stCondLst>
                                  <p:childTnLst>
                                    <p:set>
                                      <p:cBhvr>
                                        <p:cTn id="60" dur="1" fill="hold">
                                          <p:stCondLst>
                                            <p:cond delay="0"/>
                                          </p:stCondLst>
                                        </p:cTn>
                                        <p:tgtEl>
                                          <p:spTgt spid="21516"/>
                                        </p:tgtEl>
                                        <p:attrNameLst>
                                          <p:attrName>style.visibility</p:attrName>
                                        </p:attrNameLst>
                                      </p:cBhvr>
                                      <p:to>
                                        <p:strVal val="visible"/>
                                      </p:to>
                                    </p:set>
                                    <p:animEffect transition="in" filter="wipe(right)">
                                      <p:cBhvr>
                                        <p:cTn id="61" dur="500"/>
                                        <p:tgtEl>
                                          <p:spTgt spid="21516"/>
                                        </p:tgtEl>
                                      </p:cBhvr>
                                    </p:animEffect>
                                  </p:childTnLst>
                                </p:cTn>
                              </p:par>
                            </p:childTnLst>
                          </p:cTn>
                        </p:par>
                        <p:par>
                          <p:cTn id="62" fill="hold" nodeType="afterGroup">
                            <p:stCondLst>
                              <p:cond delay="1500"/>
                            </p:stCondLst>
                            <p:childTnLst>
                              <p:par>
                                <p:cTn id="63" presetID="22" presetClass="entr" presetSubtype="2" fill="hold" nodeType="afterEffect">
                                  <p:stCondLst>
                                    <p:cond delay="0"/>
                                  </p:stCondLst>
                                  <p:childTnLst>
                                    <p:set>
                                      <p:cBhvr>
                                        <p:cTn id="64" dur="1" fill="hold">
                                          <p:stCondLst>
                                            <p:cond delay="0"/>
                                          </p:stCondLst>
                                        </p:cTn>
                                        <p:tgtEl>
                                          <p:spTgt spid="21517"/>
                                        </p:tgtEl>
                                        <p:attrNameLst>
                                          <p:attrName>style.visibility</p:attrName>
                                        </p:attrNameLst>
                                      </p:cBhvr>
                                      <p:to>
                                        <p:strVal val="visible"/>
                                      </p:to>
                                    </p:set>
                                    <p:animEffect transition="in" filter="wipe(right)">
                                      <p:cBhvr>
                                        <p:cTn id="65" dur="500"/>
                                        <p:tgtEl>
                                          <p:spTgt spid="21517"/>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22" presetClass="entr" presetSubtype="2" fill="hold" nodeType="clickEffect">
                                  <p:stCondLst>
                                    <p:cond delay="0"/>
                                  </p:stCondLst>
                                  <p:childTnLst>
                                    <p:set>
                                      <p:cBhvr>
                                        <p:cTn id="69" dur="1" fill="hold">
                                          <p:stCondLst>
                                            <p:cond delay="0"/>
                                          </p:stCondLst>
                                        </p:cTn>
                                        <p:tgtEl>
                                          <p:spTgt spid="21518"/>
                                        </p:tgtEl>
                                        <p:attrNameLst>
                                          <p:attrName>style.visibility</p:attrName>
                                        </p:attrNameLst>
                                      </p:cBhvr>
                                      <p:to>
                                        <p:strVal val="visible"/>
                                      </p:to>
                                    </p:set>
                                    <p:animEffect transition="in" filter="wipe(right)">
                                      <p:cBhvr>
                                        <p:cTn id="70" dur="500"/>
                                        <p:tgtEl>
                                          <p:spTgt spid="21518"/>
                                        </p:tgtEl>
                                      </p:cBhvr>
                                    </p:animEffect>
                                  </p:childTnLst>
                                </p:cTn>
                              </p:par>
                              <p:par>
                                <p:cTn id="71" presetID="16" presetClass="entr" presetSubtype="21" fill="hold" nodeType="with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barn(inVertical)">
                                      <p:cBhvr>
                                        <p:cTn id="73" dur="500"/>
                                        <p:tgtEl>
                                          <p:spTgt spid="25"/>
                                        </p:tgtEl>
                                      </p:cBhvr>
                                    </p:animEffect>
                                  </p:childTnLst>
                                </p:cTn>
                              </p:par>
                              <p:par>
                                <p:cTn id="74" presetID="16" presetClass="entr" presetSubtype="21" fill="hold" nodeType="with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barn(inVertical)">
                                      <p:cBhvr>
                                        <p:cTn id="76" dur="500"/>
                                        <p:tgtEl>
                                          <p:spTgt spid="24"/>
                                        </p:tgtEl>
                                      </p:cBhvr>
                                    </p:animEffect>
                                  </p:childTnLst>
                                </p:cTn>
                              </p:par>
                            </p:childTnLst>
                          </p:cTn>
                        </p:par>
                        <p:par>
                          <p:cTn id="77" fill="hold" nodeType="afterGroup">
                            <p:stCondLst>
                              <p:cond delay="500"/>
                            </p:stCondLst>
                            <p:childTnLst>
                              <p:par>
                                <p:cTn id="78" presetID="22" presetClass="entr" presetSubtype="2" fill="hold" nodeType="afterEffect">
                                  <p:stCondLst>
                                    <p:cond delay="0"/>
                                  </p:stCondLst>
                                  <p:childTnLst>
                                    <p:set>
                                      <p:cBhvr>
                                        <p:cTn id="79" dur="1" fill="hold">
                                          <p:stCondLst>
                                            <p:cond delay="0"/>
                                          </p:stCondLst>
                                        </p:cTn>
                                        <p:tgtEl>
                                          <p:spTgt spid="21519"/>
                                        </p:tgtEl>
                                        <p:attrNameLst>
                                          <p:attrName>style.visibility</p:attrName>
                                        </p:attrNameLst>
                                      </p:cBhvr>
                                      <p:to>
                                        <p:strVal val="visible"/>
                                      </p:to>
                                    </p:set>
                                    <p:animEffect transition="in" filter="wipe(right)">
                                      <p:cBhvr>
                                        <p:cTn id="80" dur="500"/>
                                        <p:tgtEl>
                                          <p:spTgt spid="21519"/>
                                        </p:tgtEl>
                                      </p:cBhvr>
                                    </p:animEffect>
                                  </p:childTnLst>
                                </p:cTn>
                              </p:par>
                            </p:childTnLst>
                          </p:cTn>
                        </p:par>
                        <p:par>
                          <p:cTn id="81" fill="hold" nodeType="afterGroup">
                            <p:stCondLst>
                              <p:cond delay="1000"/>
                            </p:stCondLst>
                            <p:childTnLst>
                              <p:par>
                                <p:cTn id="82" presetID="22" presetClass="entr" presetSubtype="2" fill="hold" nodeType="afterEffect">
                                  <p:stCondLst>
                                    <p:cond delay="0"/>
                                  </p:stCondLst>
                                  <p:childTnLst>
                                    <p:set>
                                      <p:cBhvr>
                                        <p:cTn id="83" dur="1" fill="hold">
                                          <p:stCondLst>
                                            <p:cond delay="0"/>
                                          </p:stCondLst>
                                        </p:cTn>
                                        <p:tgtEl>
                                          <p:spTgt spid="21522"/>
                                        </p:tgtEl>
                                        <p:attrNameLst>
                                          <p:attrName>style.visibility</p:attrName>
                                        </p:attrNameLst>
                                      </p:cBhvr>
                                      <p:to>
                                        <p:strVal val="visible"/>
                                      </p:to>
                                    </p:set>
                                    <p:animEffect transition="in" filter="wipe(right)">
                                      <p:cBhvr>
                                        <p:cTn id="84" dur="500"/>
                                        <p:tgtEl>
                                          <p:spTgt spid="21522"/>
                                        </p:tgtEl>
                                      </p:cBhvr>
                                    </p:animEffect>
                                  </p:childTnLst>
                                </p:cTn>
                              </p:par>
                            </p:childTnLst>
                          </p:cTn>
                        </p:par>
                        <p:par>
                          <p:cTn id="85" fill="hold" nodeType="afterGroup">
                            <p:stCondLst>
                              <p:cond delay="1500"/>
                            </p:stCondLst>
                            <p:childTnLst>
                              <p:par>
                                <p:cTn id="86" presetID="22" presetClass="entr" presetSubtype="2" fill="hold" nodeType="afterEffect">
                                  <p:stCondLst>
                                    <p:cond delay="0"/>
                                  </p:stCondLst>
                                  <p:childTnLst>
                                    <p:set>
                                      <p:cBhvr>
                                        <p:cTn id="87" dur="1" fill="hold">
                                          <p:stCondLst>
                                            <p:cond delay="0"/>
                                          </p:stCondLst>
                                        </p:cTn>
                                        <p:tgtEl>
                                          <p:spTgt spid="21521"/>
                                        </p:tgtEl>
                                        <p:attrNameLst>
                                          <p:attrName>style.visibility</p:attrName>
                                        </p:attrNameLst>
                                      </p:cBhvr>
                                      <p:to>
                                        <p:strVal val="visible"/>
                                      </p:to>
                                    </p:set>
                                    <p:animEffect transition="in" filter="wipe(right)">
                                      <p:cBhvr>
                                        <p:cTn id="88" dur="500"/>
                                        <p:tgtEl>
                                          <p:spTgt spid="21521"/>
                                        </p:tgtEl>
                                      </p:cBhvr>
                                    </p:animEffect>
                                  </p:childTnLst>
                                </p:cTn>
                              </p:par>
                            </p:childTnLst>
                          </p:cTn>
                        </p:par>
                        <p:par>
                          <p:cTn id="89" fill="hold" nodeType="afterGroup">
                            <p:stCondLst>
                              <p:cond delay="2000"/>
                            </p:stCondLst>
                            <p:childTnLst>
                              <p:par>
                                <p:cTn id="90" presetID="22" presetClass="entr" presetSubtype="8" fill="hold" nodeType="afterEffect">
                                  <p:stCondLst>
                                    <p:cond delay="0"/>
                                  </p:stCondLst>
                                  <p:childTnLst>
                                    <p:set>
                                      <p:cBhvr>
                                        <p:cTn id="91" dur="1" fill="hold">
                                          <p:stCondLst>
                                            <p:cond delay="0"/>
                                          </p:stCondLst>
                                        </p:cTn>
                                        <p:tgtEl>
                                          <p:spTgt spid="21520"/>
                                        </p:tgtEl>
                                        <p:attrNameLst>
                                          <p:attrName>style.visibility</p:attrName>
                                        </p:attrNameLst>
                                      </p:cBhvr>
                                      <p:to>
                                        <p:strVal val="visible"/>
                                      </p:to>
                                    </p:set>
                                    <p:animEffect transition="in" filter="wipe(left)">
                                      <p:cBhvr>
                                        <p:cTn id="92" dur="500"/>
                                        <p:tgtEl>
                                          <p:spTgt spid="215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9" name="Rectangle 3"/>
          <p:cNvSpPr>
            <a:spLocks noChangeArrowheads="1"/>
          </p:cNvSpPr>
          <p:nvPr/>
        </p:nvSpPr>
        <p:spPr bwMode="auto">
          <a:xfrm>
            <a:off x="1281113" y="863600"/>
            <a:ext cx="1841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endParaRPr lang="en-US" altLang="en-US" sz="2800" b="1">
              <a:solidFill>
                <a:srgbClr val="0000FF"/>
              </a:solidFill>
              <a:latin typeface="+mj-lt"/>
            </a:endParaRPr>
          </a:p>
        </p:txBody>
      </p:sp>
      <p:sp>
        <p:nvSpPr>
          <p:cNvPr id="19461" name="Text Box 21"/>
          <p:cNvSpPr txBox="1">
            <a:spLocks noChangeArrowheads="1"/>
          </p:cNvSpPr>
          <p:nvPr/>
        </p:nvSpPr>
        <p:spPr bwMode="auto">
          <a:xfrm>
            <a:off x="228600" y="112315"/>
            <a:ext cx="8610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r>
              <a:rPr lang="en-US" altLang="en-US" sz="2400" b="1" dirty="0" err="1">
                <a:solidFill>
                  <a:srgbClr val="FF0000"/>
                </a:solidFill>
                <a:latin typeface="+mj-lt"/>
                <a:cs typeface="Arial" charset="0"/>
              </a:rPr>
              <a:t>Tìm</a:t>
            </a:r>
            <a:r>
              <a:rPr lang="en-US" altLang="en-US" sz="2400" b="1" dirty="0">
                <a:solidFill>
                  <a:srgbClr val="FF0000"/>
                </a:solidFill>
                <a:latin typeface="+mj-lt"/>
                <a:cs typeface="Arial" charset="0"/>
              </a:rPr>
              <a:t> </a:t>
            </a:r>
            <a:r>
              <a:rPr lang="en-US" altLang="en-US" sz="2400" b="1" dirty="0" err="1">
                <a:solidFill>
                  <a:srgbClr val="FF0000"/>
                </a:solidFill>
                <a:latin typeface="+mj-lt"/>
                <a:cs typeface="Arial" charset="0"/>
              </a:rPr>
              <a:t>những</a:t>
            </a:r>
            <a:r>
              <a:rPr lang="en-US" altLang="en-US" sz="2400" b="1" dirty="0">
                <a:solidFill>
                  <a:srgbClr val="FF0000"/>
                </a:solidFill>
                <a:latin typeface="+mj-lt"/>
                <a:cs typeface="Arial" charset="0"/>
              </a:rPr>
              <a:t> </a:t>
            </a:r>
            <a:r>
              <a:rPr lang="en-US" altLang="en-US" sz="2400" b="1" dirty="0" err="1">
                <a:solidFill>
                  <a:srgbClr val="FF0000"/>
                </a:solidFill>
                <a:latin typeface="+mj-lt"/>
                <a:cs typeface="Arial" charset="0"/>
              </a:rPr>
              <a:t>câu</a:t>
            </a:r>
            <a:r>
              <a:rPr lang="en-US" altLang="en-US" sz="2400" b="1" dirty="0">
                <a:solidFill>
                  <a:srgbClr val="FF0000"/>
                </a:solidFill>
                <a:latin typeface="+mj-lt"/>
                <a:cs typeface="Arial" charset="0"/>
              </a:rPr>
              <a:t> </a:t>
            </a:r>
            <a:r>
              <a:rPr lang="en-US" altLang="en-US" sz="2400" b="1" dirty="0" err="1">
                <a:solidFill>
                  <a:srgbClr val="FF0000"/>
                </a:solidFill>
                <a:latin typeface="+mj-lt"/>
                <a:cs typeface="Arial" charset="0"/>
              </a:rPr>
              <a:t>tục</a:t>
            </a:r>
            <a:r>
              <a:rPr lang="en-US" altLang="en-US" sz="2400" b="1" dirty="0">
                <a:solidFill>
                  <a:srgbClr val="FF0000"/>
                </a:solidFill>
                <a:latin typeface="+mj-lt"/>
                <a:cs typeface="Arial" charset="0"/>
              </a:rPr>
              <a:t> </a:t>
            </a:r>
            <a:r>
              <a:rPr lang="en-US" altLang="en-US" sz="2400" b="1" dirty="0" err="1">
                <a:solidFill>
                  <a:srgbClr val="FF0000"/>
                </a:solidFill>
                <a:latin typeface="+mj-lt"/>
                <a:cs typeface="Arial" charset="0"/>
              </a:rPr>
              <a:t>ngữ</a:t>
            </a:r>
            <a:r>
              <a:rPr lang="en-US" altLang="en-US" sz="2400" b="1" dirty="0">
                <a:solidFill>
                  <a:srgbClr val="FF0000"/>
                </a:solidFill>
                <a:latin typeface="+mj-lt"/>
                <a:cs typeface="Arial" charset="0"/>
              </a:rPr>
              <a:t>, ca </a:t>
            </a:r>
            <a:r>
              <a:rPr lang="en-US" altLang="en-US" sz="2400" b="1" dirty="0" err="1">
                <a:solidFill>
                  <a:srgbClr val="FF0000"/>
                </a:solidFill>
                <a:latin typeface="+mj-lt"/>
                <a:cs typeface="Arial" charset="0"/>
              </a:rPr>
              <a:t>dao</a:t>
            </a:r>
            <a:r>
              <a:rPr lang="en-US" altLang="en-US" sz="2400" b="1" dirty="0">
                <a:solidFill>
                  <a:srgbClr val="FF0000"/>
                </a:solidFill>
                <a:latin typeface="+mj-lt"/>
                <a:cs typeface="Arial" charset="0"/>
              </a:rPr>
              <a:t> </a:t>
            </a:r>
            <a:r>
              <a:rPr lang="en-US" altLang="en-US" sz="2400" b="1" dirty="0" err="1">
                <a:solidFill>
                  <a:srgbClr val="FF0000"/>
                </a:solidFill>
                <a:latin typeface="+mj-lt"/>
                <a:cs typeface="Arial" charset="0"/>
              </a:rPr>
              <a:t>nói</a:t>
            </a:r>
            <a:r>
              <a:rPr lang="en-US" altLang="en-US" sz="2400" b="1" dirty="0">
                <a:solidFill>
                  <a:srgbClr val="FF0000"/>
                </a:solidFill>
                <a:latin typeface="+mj-lt"/>
                <a:cs typeface="Arial" charset="0"/>
              </a:rPr>
              <a:t> </a:t>
            </a:r>
            <a:r>
              <a:rPr lang="en-US" altLang="en-US" sz="2400" b="1" dirty="0" err="1">
                <a:solidFill>
                  <a:srgbClr val="FF0000"/>
                </a:solidFill>
                <a:latin typeface="+mj-lt"/>
                <a:cs typeface="Arial" charset="0"/>
              </a:rPr>
              <a:t>về</a:t>
            </a:r>
            <a:r>
              <a:rPr lang="en-US" altLang="en-US" sz="2400" b="1" dirty="0">
                <a:solidFill>
                  <a:srgbClr val="FF0000"/>
                </a:solidFill>
                <a:latin typeface="+mj-lt"/>
                <a:cs typeface="Arial" charset="0"/>
              </a:rPr>
              <a:t> </a:t>
            </a:r>
            <a:r>
              <a:rPr lang="en-US" altLang="en-US" sz="2400" b="1" dirty="0" err="1">
                <a:solidFill>
                  <a:srgbClr val="FF0000"/>
                </a:solidFill>
                <a:latin typeface="+mj-lt"/>
                <a:cs typeface="Arial" charset="0"/>
              </a:rPr>
              <a:t>tình</a:t>
            </a:r>
            <a:r>
              <a:rPr lang="en-US" altLang="en-US" sz="2400" b="1" dirty="0">
                <a:solidFill>
                  <a:srgbClr val="FF0000"/>
                </a:solidFill>
                <a:latin typeface="+mj-lt"/>
                <a:cs typeface="Arial" charset="0"/>
              </a:rPr>
              <a:t> </a:t>
            </a:r>
            <a:r>
              <a:rPr lang="en-US" altLang="en-US" sz="2400" b="1" dirty="0" err="1">
                <a:solidFill>
                  <a:srgbClr val="FF0000"/>
                </a:solidFill>
                <a:latin typeface="+mj-lt"/>
                <a:cs typeface="Arial" charset="0"/>
              </a:rPr>
              <a:t>cảm</a:t>
            </a:r>
            <a:r>
              <a:rPr lang="en-US" altLang="en-US" sz="2400" b="1" dirty="0">
                <a:solidFill>
                  <a:srgbClr val="FF0000"/>
                </a:solidFill>
                <a:latin typeface="+mj-lt"/>
                <a:cs typeface="Arial" charset="0"/>
              </a:rPr>
              <a:t> </a:t>
            </a:r>
            <a:r>
              <a:rPr lang="en-US" altLang="en-US" sz="2400" b="1" dirty="0" err="1">
                <a:solidFill>
                  <a:srgbClr val="FF0000"/>
                </a:solidFill>
                <a:latin typeface="+mj-lt"/>
                <a:cs typeface="Arial" charset="0"/>
              </a:rPr>
              <a:t>anh</a:t>
            </a:r>
            <a:r>
              <a:rPr lang="en-US" altLang="en-US" sz="2400" b="1" dirty="0">
                <a:solidFill>
                  <a:srgbClr val="FF0000"/>
                </a:solidFill>
                <a:latin typeface="+mj-lt"/>
                <a:cs typeface="Arial" charset="0"/>
              </a:rPr>
              <a:t> </a:t>
            </a:r>
            <a:r>
              <a:rPr lang="en-US" altLang="en-US" sz="2400" b="1" dirty="0" err="1">
                <a:solidFill>
                  <a:srgbClr val="FF0000"/>
                </a:solidFill>
                <a:latin typeface="+mj-lt"/>
                <a:cs typeface="Arial" charset="0"/>
              </a:rPr>
              <a:t>chị</a:t>
            </a:r>
            <a:r>
              <a:rPr lang="en-US" altLang="en-US" sz="2400" b="1" dirty="0">
                <a:solidFill>
                  <a:srgbClr val="FF0000"/>
                </a:solidFill>
                <a:latin typeface="+mj-lt"/>
                <a:cs typeface="Arial" charset="0"/>
              </a:rPr>
              <a:t> </a:t>
            </a:r>
            <a:r>
              <a:rPr lang="en-US" altLang="en-US" sz="2400" b="1" dirty="0" err="1">
                <a:solidFill>
                  <a:srgbClr val="FF0000"/>
                </a:solidFill>
                <a:latin typeface="+mj-lt"/>
                <a:cs typeface="Arial" charset="0"/>
              </a:rPr>
              <a:t>em</a:t>
            </a:r>
            <a:r>
              <a:rPr lang="en-US" altLang="en-US" sz="2400" b="1" dirty="0">
                <a:solidFill>
                  <a:srgbClr val="FF0000"/>
                </a:solidFill>
                <a:latin typeface="+mj-lt"/>
                <a:cs typeface="Arial" charset="0"/>
              </a:rPr>
              <a:t> </a:t>
            </a:r>
            <a:r>
              <a:rPr lang="en-US" altLang="en-US" sz="2400" b="1" dirty="0" err="1">
                <a:solidFill>
                  <a:srgbClr val="FF0000"/>
                </a:solidFill>
                <a:latin typeface="+mj-lt"/>
                <a:cs typeface="Arial" charset="0"/>
              </a:rPr>
              <a:t>trong</a:t>
            </a:r>
            <a:r>
              <a:rPr lang="en-US" altLang="en-US" sz="2400" b="1" dirty="0">
                <a:solidFill>
                  <a:srgbClr val="FF0000"/>
                </a:solidFill>
                <a:latin typeface="+mj-lt"/>
                <a:cs typeface="Arial" charset="0"/>
              </a:rPr>
              <a:t> </a:t>
            </a:r>
            <a:r>
              <a:rPr lang="en-US" altLang="en-US" sz="2400" b="1" dirty="0" err="1">
                <a:solidFill>
                  <a:srgbClr val="FF0000"/>
                </a:solidFill>
                <a:latin typeface="+mj-lt"/>
                <a:cs typeface="Arial" charset="0"/>
              </a:rPr>
              <a:t>gia</a:t>
            </a:r>
            <a:r>
              <a:rPr lang="en-US" altLang="en-US" sz="2400" b="1" dirty="0">
                <a:solidFill>
                  <a:srgbClr val="FF0000"/>
                </a:solidFill>
                <a:latin typeface="+mj-lt"/>
                <a:cs typeface="Arial" charset="0"/>
              </a:rPr>
              <a:t> </a:t>
            </a:r>
            <a:r>
              <a:rPr lang="vi-VN" altLang="en-US" sz="2400" b="1" dirty="0">
                <a:solidFill>
                  <a:srgbClr val="FF0000"/>
                </a:solidFill>
                <a:latin typeface="+mj-lt"/>
                <a:cs typeface="Arial" charset="0"/>
              </a:rPr>
              <a:t>đ</a:t>
            </a:r>
            <a:r>
              <a:rPr lang="en-US" altLang="en-US" sz="2400" b="1" dirty="0" err="1">
                <a:solidFill>
                  <a:srgbClr val="FF0000"/>
                </a:solidFill>
                <a:latin typeface="+mj-lt"/>
              </a:rPr>
              <a:t>ì</a:t>
            </a:r>
            <a:r>
              <a:rPr lang="en-US" altLang="en-US" sz="2400" b="1" dirty="0" err="1">
                <a:solidFill>
                  <a:srgbClr val="FF0000"/>
                </a:solidFill>
                <a:latin typeface="+mj-lt"/>
                <a:cs typeface="Arial" charset="0"/>
              </a:rPr>
              <a:t>nh</a:t>
            </a:r>
            <a:r>
              <a:rPr lang="en-US" altLang="en-US" sz="2400" b="1" dirty="0">
                <a:solidFill>
                  <a:srgbClr val="FF0000"/>
                </a:solidFill>
                <a:latin typeface="+mj-lt"/>
                <a:cs typeface="Arial" charset="0"/>
              </a:rPr>
              <a:t>?</a:t>
            </a:r>
          </a:p>
        </p:txBody>
      </p:sp>
      <p:sp>
        <p:nvSpPr>
          <p:cNvPr id="120855" name="Text Box 23"/>
          <p:cNvSpPr txBox="1">
            <a:spLocks noChangeArrowheads="1"/>
          </p:cNvSpPr>
          <p:nvPr/>
        </p:nvSpPr>
        <p:spPr bwMode="auto">
          <a:xfrm>
            <a:off x="14288" y="4054475"/>
            <a:ext cx="5029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r>
              <a:rPr lang="en-US" altLang="en-US" sz="2000" b="1" i="1" dirty="0">
                <a:solidFill>
                  <a:srgbClr val="0000FF"/>
                </a:solidFill>
                <a:latin typeface="+mj-lt"/>
                <a:cs typeface="Arial" charset="0"/>
              </a:rPr>
              <a:t>Anh </a:t>
            </a:r>
            <a:r>
              <a:rPr lang="en-US" altLang="en-US" sz="2000" b="1" i="1" dirty="0" err="1">
                <a:solidFill>
                  <a:srgbClr val="0000FF"/>
                </a:solidFill>
                <a:latin typeface="+mj-lt"/>
                <a:cs typeface="Arial" charset="0"/>
              </a:rPr>
              <a:t>em</a:t>
            </a:r>
            <a:r>
              <a:rPr lang="en-US" altLang="en-US" sz="2000" b="1" i="1" dirty="0">
                <a:solidFill>
                  <a:srgbClr val="0000FF"/>
                </a:solidFill>
                <a:latin typeface="+mj-lt"/>
                <a:cs typeface="Arial" charset="0"/>
              </a:rPr>
              <a:t> </a:t>
            </a:r>
            <a:r>
              <a:rPr lang="en-US" altLang="en-US" sz="2000" b="1" i="1" dirty="0" err="1">
                <a:solidFill>
                  <a:srgbClr val="0000FF"/>
                </a:solidFill>
                <a:latin typeface="+mj-lt"/>
                <a:cs typeface="Arial" charset="0"/>
              </a:rPr>
              <a:t>như</a:t>
            </a:r>
            <a:r>
              <a:rPr lang="en-US" altLang="en-US" sz="2000" b="1" i="1" dirty="0">
                <a:solidFill>
                  <a:srgbClr val="0000FF"/>
                </a:solidFill>
                <a:latin typeface="+mj-lt"/>
                <a:cs typeface="Arial" charset="0"/>
              </a:rPr>
              <a:t> </a:t>
            </a:r>
            <a:r>
              <a:rPr lang="en-US" altLang="en-US" sz="2000" b="1" i="1" dirty="0" err="1">
                <a:solidFill>
                  <a:srgbClr val="0000FF"/>
                </a:solidFill>
                <a:latin typeface="+mj-lt"/>
                <a:cs typeface="Arial" charset="0"/>
              </a:rPr>
              <a:t>thể</a:t>
            </a:r>
            <a:r>
              <a:rPr lang="en-US" altLang="en-US" sz="2000" b="1" i="1" dirty="0">
                <a:solidFill>
                  <a:srgbClr val="0000FF"/>
                </a:solidFill>
                <a:latin typeface="+mj-lt"/>
                <a:cs typeface="Arial" charset="0"/>
              </a:rPr>
              <a:t> </a:t>
            </a:r>
            <a:r>
              <a:rPr lang="en-US" altLang="en-US" sz="2000" b="1" i="1" dirty="0" err="1">
                <a:solidFill>
                  <a:srgbClr val="0000FF"/>
                </a:solidFill>
                <a:latin typeface="+mj-lt"/>
                <a:cs typeface="Arial" charset="0"/>
              </a:rPr>
              <a:t>tay</a:t>
            </a:r>
            <a:r>
              <a:rPr lang="en-US" altLang="en-US" sz="2000" b="1" i="1" dirty="0">
                <a:solidFill>
                  <a:srgbClr val="0000FF"/>
                </a:solidFill>
                <a:latin typeface="+mj-lt"/>
                <a:cs typeface="Arial" charset="0"/>
              </a:rPr>
              <a:t> </a:t>
            </a:r>
            <a:r>
              <a:rPr lang="en-US" altLang="en-US" sz="2000" b="1" i="1" dirty="0" err="1">
                <a:solidFill>
                  <a:srgbClr val="0000FF"/>
                </a:solidFill>
                <a:latin typeface="+mj-lt"/>
                <a:cs typeface="Arial" charset="0"/>
              </a:rPr>
              <a:t>chân</a:t>
            </a:r>
            <a:endParaRPr lang="en-US" altLang="en-US" sz="2000" b="1" i="1" dirty="0">
              <a:solidFill>
                <a:srgbClr val="0000FF"/>
              </a:solidFill>
              <a:latin typeface="+mj-lt"/>
              <a:cs typeface="Arial" charset="0"/>
            </a:endParaRPr>
          </a:p>
          <a:p>
            <a:pPr algn="ctr" eaLnBrk="1" hangingPunct="1"/>
            <a:r>
              <a:rPr lang="en-US" altLang="en-US" sz="2000" b="1" i="1" dirty="0" err="1">
                <a:solidFill>
                  <a:srgbClr val="0000FF"/>
                </a:solidFill>
                <a:latin typeface="+mj-lt"/>
                <a:cs typeface="Arial" charset="0"/>
              </a:rPr>
              <a:t>Rách</a:t>
            </a:r>
            <a:r>
              <a:rPr lang="en-US" altLang="en-US" sz="2000" b="1" i="1" dirty="0">
                <a:solidFill>
                  <a:srgbClr val="0000FF"/>
                </a:solidFill>
                <a:latin typeface="+mj-lt"/>
                <a:cs typeface="Arial" charset="0"/>
              </a:rPr>
              <a:t> </a:t>
            </a:r>
            <a:r>
              <a:rPr lang="en-US" altLang="en-US" sz="2000" b="1" i="1" dirty="0" err="1">
                <a:solidFill>
                  <a:srgbClr val="0000FF"/>
                </a:solidFill>
                <a:latin typeface="+mj-lt"/>
                <a:cs typeface="Arial" charset="0"/>
              </a:rPr>
              <a:t>lành</a:t>
            </a:r>
            <a:r>
              <a:rPr lang="en-US" altLang="en-US" sz="2000" b="1" i="1" dirty="0">
                <a:solidFill>
                  <a:srgbClr val="0000FF"/>
                </a:solidFill>
                <a:latin typeface="+mj-lt"/>
                <a:cs typeface="Arial" charset="0"/>
              </a:rPr>
              <a:t> </a:t>
            </a:r>
            <a:r>
              <a:rPr lang="en-US" altLang="en-US" sz="2000" b="1" i="1" dirty="0" err="1">
                <a:solidFill>
                  <a:srgbClr val="0000FF"/>
                </a:solidFill>
                <a:latin typeface="+mj-lt"/>
                <a:cs typeface="Arial" charset="0"/>
              </a:rPr>
              <a:t>đùm</a:t>
            </a:r>
            <a:r>
              <a:rPr lang="en-US" altLang="en-US" sz="2000" b="1" i="1" dirty="0">
                <a:solidFill>
                  <a:srgbClr val="0000FF"/>
                </a:solidFill>
                <a:latin typeface="+mj-lt"/>
                <a:cs typeface="Arial" charset="0"/>
              </a:rPr>
              <a:t> </a:t>
            </a:r>
            <a:r>
              <a:rPr lang="en-US" altLang="en-US" sz="2000" b="1" i="1" dirty="0" err="1">
                <a:solidFill>
                  <a:srgbClr val="0000FF"/>
                </a:solidFill>
                <a:latin typeface="+mj-lt"/>
                <a:cs typeface="Arial" charset="0"/>
              </a:rPr>
              <a:t>bọc</a:t>
            </a:r>
            <a:r>
              <a:rPr lang="en-US" altLang="en-US" sz="2000" b="1" i="1" dirty="0">
                <a:solidFill>
                  <a:srgbClr val="0000FF"/>
                </a:solidFill>
                <a:latin typeface="+mj-lt"/>
                <a:cs typeface="Arial" charset="0"/>
              </a:rPr>
              <a:t>, </a:t>
            </a:r>
            <a:r>
              <a:rPr lang="en-US" altLang="en-US" sz="2000" b="1" i="1" dirty="0" err="1">
                <a:solidFill>
                  <a:srgbClr val="0000FF"/>
                </a:solidFill>
                <a:latin typeface="+mj-lt"/>
                <a:cs typeface="Arial" charset="0"/>
              </a:rPr>
              <a:t>dở</a:t>
            </a:r>
            <a:r>
              <a:rPr lang="en-US" altLang="en-US" sz="2000" b="1" i="1" dirty="0">
                <a:solidFill>
                  <a:srgbClr val="0000FF"/>
                </a:solidFill>
                <a:latin typeface="+mj-lt"/>
                <a:cs typeface="Arial" charset="0"/>
              </a:rPr>
              <a:t> hay </a:t>
            </a:r>
            <a:r>
              <a:rPr lang="en-US" altLang="en-US" sz="2000" b="1" i="1" dirty="0" err="1">
                <a:solidFill>
                  <a:srgbClr val="0000FF"/>
                </a:solidFill>
                <a:latin typeface="+mj-lt"/>
                <a:cs typeface="Arial" charset="0"/>
              </a:rPr>
              <a:t>đỡ</a:t>
            </a:r>
            <a:r>
              <a:rPr lang="en-US" altLang="en-US" sz="2000" b="1" i="1" dirty="0">
                <a:solidFill>
                  <a:srgbClr val="0000FF"/>
                </a:solidFill>
                <a:latin typeface="+mj-lt"/>
                <a:cs typeface="Arial" charset="0"/>
              </a:rPr>
              <a:t> </a:t>
            </a:r>
            <a:r>
              <a:rPr lang="en-US" altLang="en-US" sz="2000" b="1" i="1" dirty="0" err="1">
                <a:solidFill>
                  <a:srgbClr val="0000FF"/>
                </a:solidFill>
                <a:latin typeface="+mj-lt"/>
                <a:cs typeface="Arial" charset="0"/>
              </a:rPr>
              <a:t>đần</a:t>
            </a:r>
            <a:endParaRPr lang="en-US" altLang="en-US" sz="2000" b="1" i="1" dirty="0">
              <a:solidFill>
                <a:srgbClr val="0000FF"/>
              </a:solidFill>
              <a:latin typeface="+mj-lt"/>
              <a:cs typeface="Arial" charset="0"/>
            </a:endParaRPr>
          </a:p>
        </p:txBody>
      </p:sp>
      <p:sp>
        <p:nvSpPr>
          <p:cNvPr id="120856" name="Text Box 24"/>
          <p:cNvSpPr txBox="1">
            <a:spLocks noChangeArrowheads="1"/>
          </p:cNvSpPr>
          <p:nvPr/>
        </p:nvSpPr>
        <p:spPr bwMode="auto">
          <a:xfrm>
            <a:off x="5360988" y="4086225"/>
            <a:ext cx="3200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spcBef>
                <a:spcPct val="50000"/>
              </a:spcBef>
            </a:pPr>
            <a:r>
              <a:rPr lang="en-US" altLang="en-US" sz="2000" b="1">
                <a:solidFill>
                  <a:srgbClr val="0000FF"/>
                </a:solidFill>
                <a:latin typeface="+mj-lt"/>
              </a:rPr>
              <a:t>        Chị ngã, em nâng</a:t>
            </a:r>
          </a:p>
        </p:txBody>
      </p:sp>
      <p:pic>
        <p:nvPicPr>
          <p:cNvPr id="120858" name="Picture 26" descr="ANd9GcRkgRu-dpARJuueKuphPNJzRF1o9QrHi4eOIPBsMbi39lbvUM41Z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079897"/>
            <a:ext cx="3886200" cy="28888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468" name="Picture 33" descr="_Anh20em20trai"/>
          <p:cNvPicPr>
            <a:picLocks noChangeAspect="1" noChangeArrowheads="1"/>
          </p:cNvPicPr>
          <p:nvPr/>
        </p:nvPicPr>
        <p:blipFill rotWithShape="1">
          <a:blip r:embed="rId3">
            <a:extLst>
              <a:ext uri="{28A0092B-C50C-407E-A947-70E740481C1C}">
                <a14:useLocalDpi xmlns:a14="http://schemas.microsoft.com/office/drawing/2010/main" val="0"/>
              </a:ext>
            </a:extLst>
          </a:blip>
          <a:srcRect l="5000" t="8912" r="5000" b="7912"/>
          <a:stretch/>
        </p:blipFill>
        <p:spPr bwMode="auto">
          <a:xfrm>
            <a:off x="256309" y="1105116"/>
            <a:ext cx="4114800" cy="28520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514119"/>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0855"/>
                                        </p:tgtEl>
                                        <p:attrNameLst>
                                          <p:attrName>style.visibility</p:attrName>
                                        </p:attrNameLst>
                                      </p:cBhvr>
                                      <p:to>
                                        <p:strVal val="visible"/>
                                      </p:to>
                                    </p:set>
                                    <p:animEffect transition="in" filter="blinds(horizontal)">
                                      <p:cBhvr>
                                        <p:cTn id="7" dur="500"/>
                                        <p:tgtEl>
                                          <p:spTgt spid="1208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9" presetClass="entr" presetSubtype="0" fill="hold" nodeType="clickEffect">
                                  <p:stCondLst>
                                    <p:cond delay="0"/>
                                  </p:stCondLst>
                                  <p:childTnLst>
                                    <p:set>
                                      <p:cBhvr>
                                        <p:cTn id="11" dur="1" fill="hold">
                                          <p:stCondLst>
                                            <p:cond delay="0"/>
                                          </p:stCondLst>
                                        </p:cTn>
                                        <p:tgtEl>
                                          <p:spTgt spid="120858"/>
                                        </p:tgtEl>
                                        <p:attrNameLst>
                                          <p:attrName>style.visibility</p:attrName>
                                        </p:attrNameLst>
                                      </p:cBhvr>
                                      <p:to>
                                        <p:strVal val="visible"/>
                                      </p:to>
                                    </p:set>
                                    <p:anim calcmode="lin" valueType="num">
                                      <p:cBhvr>
                                        <p:cTn id="12" dur="1000" fill="hold"/>
                                        <p:tgtEl>
                                          <p:spTgt spid="120858"/>
                                        </p:tgtEl>
                                        <p:attrNameLst>
                                          <p:attrName>ppt_x</p:attrName>
                                        </p:attrNameLst>
                                      </p:cBhvr>
                                      <p:tavLst>
                                        <p:tav tm="0">
                                          <p:val>
                                            <p:strVal val="#ppt_x-.2"/>
                                          </p:val>
                                        </p:tav>
                                        <p:tav tm="100000">
                                          <p:val>
                                            <p:strVal val="#ppt_x"/>
                                          </p:val>
                                        </p:tav>
                                      </p:tavLst>
                                    </p:anim>
                                    <p:anim calcmode="lin" valueType="num">
                                      <p:cBhvr>
                                        <p:cTn id="13" dur="1000" fill="hold"/>
                                        <p:tgtEl>
                                          <p:spTgt spid="120858"/>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2085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0" presetClass="entr" presetSubtype="0" fill="hold" grpId="0" nodeType="clickEffect">
                                  <p:stCondLst>
                                    <p:cond delay="0"/>
                                  </p:stCondLst>
                                  <p:iterate type="lt">
                                    <p:tmPct val="10000"/>
                                  </p:iterate>
                                  <p:childTnLst>
                                    <p:set>
                                      <p:cBhvr>
                                        <p:cTn id="18" dur="1" fill="hold">
                                          <p:stCondLst>
                                            <p:cond delay="0"/>
                                          </p:stCondLst>
                                        </p:cTn>
                                        <p:tgtEl>
                                          <p:spTgt spid="120856"/>
                                        </p:tgtEl>
                                        <p:attrNameLst>
                                          <p:attrName>style.visibility</p:attrName>
                                        </p:attrNameLst>
                                      </p:cBhvr>
                                      <p:to>
                                        <p:strVal val="visible"/>
                                      </p:to>
                                    </p:set>
                                    <p:animEffect transition="in" filter="fade">
                                      <p:cBhvr>
                                        <p:cTn id="19" dur="500"/>
                                        <p:tgtEl>
                                          <p:spTgt spid="120856"/>
                                        </p:tgtEl>
                                      </p:cBhvr>
                                    </p:animEffect>
                                    <p:anim calcmode="lin" valueType="num">
                                      <p:cBhvr>
                                        <p:cTn id="20" dur="500" fill="hold"/>
                                        <p:tgtEl>
                                          <p:spTgt spid="120856"/>
                                        </p:tgtEl>
                                        <p:attrNameLst>
                                          <p:attrName>ppt_x</p:attrName>
                                        </p:attrNameLst>
                                      </p:cBhvr>
                                      <p:tavLst>
                                        <p:tav tm="0">
                                          <p:val>
                                            <p:strVal val="#ppt_x-.1"/>
                                          </p:val>
                                        </p:tav>
                                        <p:tav tm="100000">
                                          <p:val>
                                            <p:strVal val="#ppt_x"/>
                                          </p:val>
                                        </p:tav>
                                      </p:tavLst>
                                    </p:anim>
                                    <p:anim calcmode="lin" valueType="num">
                                      <p:cBhvr>
                                        <p:cTn id="21" dur="500" fill="hold"/>
                                        <p:tgtEl>
                                          <p:spTgt spid="1208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55" grpId="0"/>
      <p:bldP spid="120856"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482" name="Picture 2" descr="Picture1"/>
          <p:cNvPicPr>
            <a:picLocks noGrp="1" noChangeAspect="1" noChangeArrowheads="1"/>
          </p:cNvPicPr>
          <p:nvPr>
            <p:ph type="body" idx="4294967295"/>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a:xfrm>
            <a:off x="0" y="0"/>
            <a:ext cx="9144000" cy="5905500"/>
          </a:xfrm>
          <a:noFill/>
        </p:spPr>
      </p:pic>
      <p:sp>
        <p:nvSpPr>
          <p:cNvPr id="20483" name="Rectangle 3"/>
          <p:cNvSpPr>
            <a:spLocks noChangeArrowheads="1"/>
          </p:cNvSpPr>
          <p:nvPr/>
        </p:nvSpPr>
        <p:spPr bwMode="auto">
          <a:xfrm>
            <a:off x="1281113" y="1073259"/>
            <a:ext cx="1841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endParaRPr lang="en-US" altLang="en-US" sz="2800" b="1">
              <a:solidFill>
                <a:srgbClr val="0000FF"/>
              </a:solidFill>
              <a:latin typeface="Times New Roman" pitchFamily="18" charset="0"/>
            </a:endParaRPr>
          </a:p>
        </p:txBody>
      </p:sp>
      <p:sp>
        <p:nvSpPr>
          <p:cNvPr id="20484" name="Text Box 5"/>
          <p:cNvSpPr txBox="1">
            <a:spLocks noChangeArrowheads="1"/>
          </p:cNvSpPr>
          <p:nvPr/>
        </p:nvSpPr>
        <p:spPr bwMode="auto">
          <a:xfrm>
            <a:off x="1066800" y="1517759"/>
            <a:ext cx="114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spcBef>
                <a:spcPct val="50000"/>
              </a:spcBef>
            </a:pPr>
            <a:endParaRPr lang="en-US" altLang="en-US">
              <a:latin typeface="Times New Roman" pitchFamily="18" charset="0"/>
            </a:endParaRPr>
          </a:p>
        </p:txBody>
      </p:sp>
      <p:sp>
        <p:nvSpPr>
          <p:cNvPr id="121870" name="Text Box 14"/>
          <p:cNvSpPr txBox="1">
            <a:spLocks noChangeArrowheads="1"/>
          </p:cNvSpPr>
          <p:nvPr/>
        </p:nvSpPr>
        <p:spPr bwMode="auto">
          <a:xfrm>
            <a:off x="2057400" y="4565759"/>
            <a:ext cx="5486400" cy="907941"/>
          </a:xfrm>
          <a:prstGeom prst="rect">
            <a:avLst/>
          </a:prstGeom>
          <a:solidFill>
            <a:schemeClr val="bg1"/>
          </a:solidFill>
          <a:ln>
            <a:noFill/>
          </a:ln>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a:spcBef>
                <a:spcPts val="600"/>
              </a:spcBef>
            </a:pP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Khôn</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ngoan</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đối</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đáp</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người</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ngoài</a:t>
            </a:r>
            <a:endParaRPr lang="en-US" altLang="en-US" sz="2400" dirty="0">
              <a:solidFill>
                <a:srgbClr val="0000FF"/>
              </a:solidFill>
              <a:latin typeface="+mj-lt"/>
              <a:cs typeface="Arial" charset="0"/>
            </a:endParaRPr>
          </a:p>
          <a:p>
            <a:pPr algn="ctr">
              <a:spcBef>
                <a:spcPts val="600"/>
              </a:spcBef>
            </a:pPr>
            <a:r>
              <a:rPr lang="en-US" altLang="en-US" sz="2400" dirty="0" err="1">
                <a:solidFill>
                  <a:srgbClr val="0000FF"/>
                </a:solidFill>
                <a:latin typeface="+mj-lt"/>
                <a:cs typeface="Arial" charset="0"/>
              </a:rPr>
              <a:t>Gà</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cùng</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một</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mẹ</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chớ</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hoài</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đá</a:t>
            </a:r>
            <a:r>
              <a:rPr lang="en-US" altLang="en-US" sz="2400" dirty="0">
                <a:solidFill>
                  <a:srgbClr val="0000FF"/>
                </a:solidFill>
                <a:latin typeface="+mj-lt"/>
                <a:cs typeface="Arial" charset="0"/>
              </a:rPr>
              <a:t> </a:t>
            </a:r>
            <a:r>
              <a:rPr lang="en-US" altLang="en-US" sz="2400" dirty="0" err="1">
                <a:solidFill>
                  <a:srgbClr val="0000FF"/>
                </a:solidFill>
                <a:latin typeface="+mj-lt"/>
                <a:cs typeface="Arial" charset="0"/>
              </a:rPr>
              <a:t>nhau</a:t>
            </a:r>
            <a:endParaRPr lang="en-US" altLang="en-US" sz="2400" dirty="0">
              <a:solidFill>
                <a:srgbClr val="0000FF"/>
              </a:solidFill>
              <a:latin typeface="+mj-lt"/>
              <a:cs typeface="Arial" charset="0"/>
            </a:endParaRPr>
          </a:p>
        </p:txBody>
      </p:sp>
      <p:sp>
        <p:nvSpPr>
          <p:cNvPr id="20488" name="Text Box 15"/>
          <p:cNvSpPr txBox="1">
            <a:spLocks noChangeArrowheads="1"/>
          </p:cNvSpPr>
          <p:nvPr/>
        </p:nvSpPr>
        <p:spPr bwMode="auto">
          <a:xfrm>
            <a:off x="76200" y="145009"/>
            <a:ext cx="8763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spcBef>
                <a:spcPct val="50000"/>
              </a:spcBef>
            </a:pPr>
            <a:r>
              <a:rPr lang="en-US" altLang="en-US" sz="2400" b="1" dirty="0">
                <a:solidFill>
                  <a:srgbClr val="FF0066"/>
                </a:solidFill>
                <a:latin typeface="+mj-lt"/>
              </a:rPr>
              <a:t>   </a:t>
            </a:r>
            <a:r>
              <a:rPr lang="en-US" altLang="en-US" sz="2400" b="1" dirty="0" err="1">
                <a:solidFill>
                  <a:srgbClr val="CC3300"/>
                </a:solidFill>
                <a:latin typeface="+mj-lt"/>
              </a:rPr>
              <a:t>Hình</a:t>
            </a:r>
            <a:r>
              <a:rPr lang="en-US" altLang="en-US" sz="2400" b="1" dirty="0">
                <a:solidFill>
                  <a:srgbClr val="CC3300"/>
                </a:solidFill>
                <a:latin typeface="+mj-lt"/>
              </a:rPr>
              <a:t> </a:t>
            </a:r>
            <a:r>
              <a:rPr lang="en-US" altLang="en-US" sz="2400" b="1" dirty="0" err="1">
                <a:solidFill>
                  <a:srgbClr val="CC3300"/>
                </a:solidFill>
                <a:latin typeface="+mj-lt"/>
              </a:rPr>
              <a:t>ảnh</a:t>
            </a:r>
            <a:r>
              <a:rPr lang="en-US" altLang="en-US" sz="2400" b="1" dirty="0">
                <a:solidFill>
                  <a:srgbClr val="CC3300"/>
                </a:solidFill>
                <a:latin typeface="+mj-lt"/>
              </a:rPr>
              <a:t> </a:t>
            </a:r>
            <a:r>
              <a:rPr lang="en-US" altLang="en-US" sz="2400" b="1" dirty="0" err="1">
                <a:solidFill>
                  <a:srgbClr val="CC3300"/>
                </a:solidFill>
                <a:latin typeface="+mj-lt"/>
              </a:rPr>
              <a:t>này</a:t>
            </a:r>
            <a:r>
              <a:rPr lang="en-US" altLang="en-US" sz="2400" b="1" dirty="0">
                <a:solidFill>
                  <a:srgbClr val="CC3300"/>
                </a:solidFill>
                <a:latin typeface="+mj-lt"/>
              </a:rPr>
              <a:t> </a:t>
            </a:r>
            <a:r>
              <a:rPr lang="en-US" altLang="en-US" sz="2400" b="1" dirty="0" err="1">
                <a:solidFill>
                  <a:srgbClr val="CC3300"/>
                </a:solidFill>
                <a:latin typeface="+mj-lt"/>
              </a:rPr>
              <a:t>khiến</a:t>
            </a:r>
            <a:r>
              <a:rPr lang="en-US" altLang="en-US" sz="2400" b="1" dirty="0">
                <a:solidFill>
                  <a:srgbClr val="CC3300"/>
                </a:solidFill>
                <a:latin typeface="+mj-lt"/>
              </a:rPr>
              <a:t> </a:t>
            </a:r>
            <a:r>
              <a:rPr lang="en-US" altLang="en-US" sz="2400" b="1" dirty="0" err="1">
                <a:solidFill>
                  <a:srgbClr val="CC3300"/>
                </a:solidFill>
                <a:latin typeface="+mj-lt"/>
              </a:rPr>
              <a:t>em</a:t>
            </a:r>
            <a:r>
              <a:rPr lang="en-US" altLang="en-US" sz="2400" b="1" dirty="0">
                <a:solidFill>
                  <a:srgbClr val="CC3300"/>
                </a:solidFill>
                <a:latin typeface="+mj-lt"/>
              </a:rPr>
              <a:t> </a:t>
            </a:r>
            <a:r>
              <a:rPr lang="en-US" altLang="en-US" sz="2400" b="1" dirty="0" err="1">
                <a:solidFill>
                  <a:srgbClr val="CC3300"/>
                </a:solidFill>
                <a:latin typeface="+mj-lt"/>
              </a:rPr>
              <a:t>liên</a:t>
            </a:r>
            <a:r>
              <a:rPr lang="en-US" altLang="en-US" sz="2400" b="1" dirty="0">
                <a:solidFill>
                  <a:srgbClr val="CC3300"/>
                </a:solidFill>
                <a:latin typeface="+mj-lt"/>
              </a:rPr>
              <a:t> t</a:t>
            </a:r>
            <a:r>
              <a:rPr lang="vi-VN" altLang="en-US" sz="2400" b="1" dirty="0">
                <a:solidFill>
                  <a:srgbClr val="CC3300"/>
                </a:solidFill>
                <a:latin typeface="+mj-lt"/>
              </a:rPr>
              <a:t>ư</a:t>
            </a:r>
            <a:r>
              <a:rPr lang="en-US" altLang="en-US" sz="2400" b="1" dirty="0" err="1">
                <a:solidFill>
                  <a:srgbClr val="CC3300"/>
                </a:solidFill>
                <a:latin typeface="+mj-lt"/>
              </a:rPr>
              <a:t>ởng</a:t>
            </a:r>
            <a:r>
              <a:rPr lang="en-US" altLang="en-US" sz="2400" b="1" dirty="0">
                <a:solidFill>
                  <a:srgbClr val="CC3300"/>
                </a:solidFill>
                <a:latin typeface="+mj-lt"/>
              </a:rPr>
              <a:t> </a:t>
            </a:r>
            <a:r>
              <a:rPr lang="en-US" altLang="en-US" sz="2400" b="1" dirty="0" err="1">
                <a:solidFill>
                  <a:srgbClr val="CC3300"/>
                </a:solidFill>
                <a:latin typeface="+mj-lt"/>
              </a:rPr>
              <a:t>tới</a:t>
            </a:r>
            <a:r>
              <a:rPr lang="en-US" altLang="en-US" sz="2400" b="1" dirty="0">
                <a:solidFill>
                  <a:srgbClr val="CC3300"/>
                </a:solidFill>
                <a:latin typeface="+mj-lt"/>
              </a:rPr>
              <a:t> </a:t>
            </a:r>
            <a:r>
              <a:rPr lang="en-US" altLang="en-US" sz="2400" b="1" dirty="0" err="1">
                <a:solidFill>
                  <a:srgbClr val="CC3300"/>
                </a:solidFill>
                <a:latin typeface="+mj-lt"/>
              </a:rPr>
              <a:t>bài</a:t>
            </a:r>
            <a:r>
              <a:rPr lang="en-US" altLang="en-US" sz="2400" b="1" dirty="0">
                <a:solidFill>
                  <a:srgbClr val="CC3300"/>
                </a:solidFill>
                <a:latin typeface="+mj-lt"/>
              </a:rPr>
              <a:t> </a:t>
            </a:r>
            <a:r>
              <a:rPr lang="en-US" altLang="en-US" sz="2400" b="1" dirty="0" err="1">
                <a:solidFill>
                  <a:srgbClr val="CC3300"/>
                </a:solidFill>
                <a:latin typeface="+mj-lt"/>
              </a:rPr>
              <a:t>ca</a:t>
            </a:r>
            <a:r>
              <a:rPr lang="en-US" altLang="en-US" sz="2400" b="1" dirty="0">
                <a:solidFill>
                  <a:srgbClr val="CC3300"/>
                </a:solidFill>
                <a:latin typeface="+mj-lt"/>
              </a:rPr>
              <a:t> </a:t>
            </a:r>
            <a:r>
              <a:rPr lang="en-US" altLang="en-US" sz="2400" b="1" dirty="0" err="1">
                <a:solidFill>
                  <a:srgbClr val="CC3300"/>
                </a:solidFill>
                <a:latin typeface="+mj-lt"/>
              </a:rPr>
              <a:t>dao</a:t>
            </a:r>
            <a:r>
              <a:rPr lang="en-US" altLang="en-US" sz="2400" b="1" dirty="0">
                <a:solidFill>
                  <a:srgbClr val="CC3300"/>
                </a:solidFill>
                <a:latin typeface="+mj-lt"/>
              </a:rPr>
              <a:t> </a:t>
            </a:r>
            <a:r>
              <a:rPr lang="en-US" altLang="en-US" sz="2400" b="1" dirty="0" err="1">
                <a:solidFill>
                  <a:srgbClr val="CC3300"/>
                </a:solidFill>
                <a:latin typeface="+mj-lt"/>
              </a:rPr>
              <a:t>nào</a:t>
            </a:r>
            <a:r>
              <a:rPr lang="en-US" altLang="en-US" sz="2400" b="1" dirty="0">
                <a:solidFill>
                  <a:srgbClr val="CC3300"/>
                </a:solidFill>
                <a:latin typeface="+mj-lt"/>
              </a:rPr>
              <a:t> </a:t>
            </a:r>
            <a:r>
              <a:rPr lang="en-US" altLang="en-US" sz="2400" b="1" dirty="0" err="1">
                <a:solidFill>
                  <a:srgbClr val="CC3300"/>
                </a:solidFill>
                <a:latin typeface="+mj-lt"/>
              </a:rPr>
              <a:t>nói</a:t>
            </a:r>
            <a:r>
              <a:rPr lang="en-US" altLang="en-US" sz="2400" b="1" dirty="0">
                <a:solidFill>
                  <a:srgbClr val="CC3300"/>
                </a:solidFill>
                <a:latin typeface="+mj-lt"/>
              </a:rPr>
              <a:t> </a:t>
            </a:r>
            <a:r>
              <a:rPr lang="en-US" altLang="en-US" sz="2400" b="1" dirty="0" err="1">
                <a:solidFill>
                  <a:srgbClr val="CC3300"/>
                </a:solidFill>
                <a:latin typeface="+mj-lt"/>
              </a:rPr>
              <a:t>về</a:t>
            </a:r>
            <a:r>
              <a:rPr lang="en-US" altLang="en-US" sz="2400" b="1" dirty="0">
                <a:solidFill>
                  <a:srgbClr val="CC3300"/>
                </a:solidFill>
                <a:latin typeface="+mj-lt"/>
              </a:rPr>
              <a:t> </a:t>
            </a:r>
            <a:r>
              <a:rPr lang="en-US" altLang="en-US" sz="2400" b="1" dirty="0" err="1">
                <a:solidFill>
                  <a:srgbClr val="CC3300"/>
                </a:solidFill>
                <a:latin typeface="+mj-lt"/>
              </a:rPr>
              <a:t>tình</a:t>
            </a:r>
            <a:r>
              <a:rPr lang="en-US" altLang="en-US" sz="2400" b="1" dirty="0">
                <a:solidFill>
                  <a:srgbClr val="CC3300"/>
                </a:solidFill>
                <a:latin typeface="+mj-lt"/>
              </a:rPr>
              <a:t> </a:t>
            </a:r>
            <a:r>
              <a:rPr lang="en-US" altLang="en-US" sz="2400" b="1" dirty="0" err="1">
                <a:solidFill>
                  <a:srgbClr val="CC3300"/>
                </a:solidFill>
                <a:latin typeface="+mj-lt"/>
              </a:rPr>
              <a:t>cảm</a:t>
            </a:r>
            <a:r>
              <a:rPr lang="en-US" altLang="en-US" sz="2400" b="1" dirty="0">
                <a:solidFill>
                  <a:srgbClr val="CC3300"/>
                </a:solidFill>
                <a:latin typeface="+mj-lt"/>
              </a:rPr>
              <a:t> </a:t>
            </a:r>
            <a:r>
              <a:rPr lang="en-US" altLang="en-US" sz="2400" b="1" dirty="0" err="1">
                <a:solidFill>
                  <a:srgbClr val="CC3300"/>
                </a:solidFill>
                <a:latin typeface="+mj-lt"/>
              </a:rPr>
              <a:t>anh</a:t>
            </a:r>
            <a:r>
              <a:rPr lang="en-US" altLang="en-US" sz="2400" b="1" dirty="0">
                <a:solidFill>
                  <a:srgbClr val="CC3300"/>
                </a:solidFill>
                <a:latin typeface="+mj-lt"/>
              </a:rPr>
              <a:t> </a:t>
            </a:r>
            <a:r>
              <a:rPr lang="en-US" altLang="en-US" sz="2400" b="1" dirty="0" err="1">
                <a:solidFill>
                  <a:srgbClr val="CC3300"/>
                </a:solidFill>
                <a:latin typeface="+mj-lt"/>
              </a:rPr>
              <a:t>chị</a:t>
            </a:r>
            <a:r>
              <a:rPr lang="en-US" altLang="en-US" sz="2400" b="1" dirty="0">
                <a:solidFill>
                  <a:srgbClr val="CC3300"/>
                </a:solidFill>
                <a:latin typeface="+mj-lt"/>
              </a:rPr>
              <a:t> </a:t>
            </a:r>
            <a:r>
              <a:rPr lang="en-US" altLang="en-US" sz="2400" b="1" dirty="0" err="1">
                <a:solidFill>
                  <a:srgbClr val="CC3300"/>
                </a:solidFill>
                <a:latin typeface="+mj-lt"/>
              </a:rPr>
              <a:t>em</a:t>
            </a:r>
            <a:r>
              <a:rPr lang="en-US" altLang="en-US" sz="2400" b="1" dirty="0">
                <a:solidFill>
                  <a:srgbClr val="CC3300"/>
                </a:solidFill>
                <a:latin typeface="+mj-lt"/>
              </a:rPr>
              <a:t> </a:t>
            </a:r>
            <a:r>
              <a:rPr lang="en-US" altLang="en-US" sz="2400" b="1" dirty="0" err="1">
                <a:solidFill>
                  <a:srgbClr val="CC3300"/>
                </a:solidFill>
                <a:latin typeface="+mj-lt"/>
              </a:rPr>
              <a:t>trong</a:t>
            </a:r>
            <a:r>
              <a:rPr lang="en-US" altLang="en-US" sz="2400" b="1" dirty="0">
                <a:solidFill>
                  <a:srgbClr val="CC3300"/>
                </a:solidFill>
                <a:latin typeface="+mj-lt"/>
              </a:rPr>
              <a:t> </a:t>
            </a:r>
            <a:r>
              <a:rPr lang="en-US" altLang="en-US" sz="2400" b="1" dirty="0" err="1">
                <a:solidFill>
                  <a:srgbClr val="CC3300"/>
                </a:solidFill>
                <a:latin typeface="+mj-lt"/>
              </a:rPr>
              <a:t>gia</a:t>
            </a:r>
            <a:r>
              <a:rPr lang="en-US" altLang="en-US" sz="2400" b="1" dirty="0">
                <a:solidFill>
                  <a:srgbClr val="CC3300"/>
                </a:solidFill>
                <a:latin typeface="+mj-lt"/>
              </a:rPr>
              <a:t> </a:t>
            </a:r>
            <a:r>
              <a:rPr lang="vi-VN" altLang="en-US" sz="2400" b="1" dirty="0">
                <a:solidFill>
                  <a:srgbClr val="CC3300"/>
                </a:solidFill>
                <a:latin typeface="+mj-lt"/>
              </a:rPr>
              <a:t>đ</a:t>
            </a:r>
            <a:r>
              <a:rPr lang="en-US" altLang="en-US" sz="2400" b="1" dirty="0" err="1">
                <a:solidFill>
                  <a:srgbClr val="CC3300"/>
                </a:solidFill>
                <a:latin typeface="+mj-lt"/>
              </a:rPr>
              <a:t>ình</a:t>
            </a:r>
            <a:r>
              <a:rPr lang="en-US" altLang="en-US" sz="2400" b="1" dirty="0">
                <a:solidFill>
                  <a:srgbClr val="CC3300"/>
                </a:solidFill>
                <a:latin typeface="+mj-lt"/>
              </a:rPr>
              <a:t>? </a:t>
            </a:r>
          </a:p>
        </p:txBody>
      </p:sp>
      <p:pic>
        <p:nvPicPr>
          <p:cNvPr id="20489" name="Picture 17" descr="ANd9GcRoYsD7BOfUwm7axnFrJQIAa4_QQaX9qLsjeqbFhNI5YCF39JF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36759"/>
            <a:ext cx="4724400" cy="3365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490" name="Picture 19" descr="ANd9GcRWrKkEsKkHfq5CAWM0mmjdfdiFOLPEHX32cf1a70RWGZ8_y-q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1136759"/>
            <a:ext cx="4343400" cy="3365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61440914"/>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1870"/>
                                        </p:tgtEl>
                                        <p:attrNameLst>
                                          <p:attrName>style.visibility</p:attrName>
                                        </p:attrNameLst>
                                      </p:cBhvr>
                                      <p:to>
                                        <p:strVal val="visible"/>
                                      </p:to>
                                    </p:set>
                                    <p:anim calcmode="lin" valueType="num">
                                      <p:cBhvr additive="base">
                                        <p:cTn id="7" dur="500" fill="hold"/>
                                        <p:tgtEl>
                                          <p:spTgt spid="121870"/>
                                        </p:tgtEl>
                                        <p:attrNameLst>
                                          <p:attrName>ppt_x</p:attrName>
                                        </p:attrNameLst>
                                      </p:cBhvr>
                                      <p:tavLst>
                                        <p:tav tm="0">
                                          <p:val>
                                            <p:strVal val="#ppt_x"/>
                                          </p:val>
                                        </p:tav>
                                        <p:tav tm="100000">
                                          <p:val>
                                            <p:strVal val="#ppt_x"/>
                                          </p:val>
                                        </p:tav>
                                      </p:tavLst>
                                    </p:anim>
                                    <p:anim calcmode="lin" valueType="num">
                                      <p:cBhvr additive="base">
                                        <p:cTn id="8" dur="500" fill="hold"/>
                                        <p:tgtEl>
                                          <p:spTgt spid="1218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7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endParaRPr lang="en-US" altLang="en-US"/>
          </a:p>
        </p:txBody>
      </p:sp>
      <p:sp>
        <p:nvSpPr>
          <p:cNvPr id="21507" name="Rectangle 3"/>
          <p:cNvSpPr>
            <a:spLocks noGrp="1" noChangeArrowheads="1"/>
          </p:cNvSpPr>
          <p:nvPr>
            <p:ph type="body" idx="1"/>
          </p:nvPr>
        </p:nvSpPr>
        <p:spPr/>
        <p:txBody>
          <a:bodyPr/>
          <a:lstStyle/>
          <a:p>
            <a:endParaRPr lang="en-US" altLang="en-US"/>
          </a:p>
        </p:txBody>
      </p:sp>
      <p:pic>
        <p:nvPicPr>
          <p:cNvPr id="21508" name="Picture 4" descr="Sunset">
            <a:hlinkHover r:id="" action="ppaction://noaction" highlightClick="1">
              <a:snd r:embed="rId2" name="drumroll.wav"/>
            </a:hlinkHover>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36959"/>
            <a:ext cx="9144000" cy="52780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830" name="Text Box 6"/>
          <p:cNvSpPr txBox="1">
            <a:spLocks noChangeArrowheads="1"/>
          </p:cNvSpPr>
          <p:nvPr/>
        </p:nvSpPr>
        <p:spPr bwMode="auto">
          <a:xfrm>
            <a:off x="0" y="723900"/>
            <a:ext cx="9144000" cy="4081127"/>
          </a:xfrm>
          <a:prstGeom prst="rect">
            <a:avLst/>
          </a:prstGeom>
          <a:solidFill>
            <a:srgbClr val="0000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71321" tIns="35660" rIns="71321" bIns="35660">
            <a:spAutoFit/>
          </a:bodyPr>
          <a:lstStyle/>
          <a:p>
            <a:pPr algn="just">
              <a:lnSpc>
                <a:spcPts val="3510"/>
              </a:lnSpc>
              <a:defRPr/>
            </a:pPr>
            <a:r>
              <a:rPr lang="en-US" sz="2800" b="1" dirty="0" err="1">
                <a:solidFill>
                  <a:schemeClr val="bg1"/>
                </a:solidFill>
                <a:latin typeface="+mj-lt"/>
              </a:rPr>
              <a:t>Luật</a:t>
            </a:r>
            <a:r>
              <a:rPr lang="en-US" sz="2800" b="1" dirty="0">
                <a:solidFill>
                  <a:schemeClr val="bg1"/>
                </a:solidFill>
                <a:latin typeface="+mj-lt"/>
              </a:rPr>
              <a:t> </a:t>
            </a:r>
            <a:r>
              <a:rPr lang="en-US" sz="2800" b="1" dirty="0" err="1">
                <a:solidFill>
                  <a:schemeClr val="bg1"/>
                </a:solidFill>
                <a:latin typeface="+mj-lt"/>
              </a:rPr>
              <a:t>chơi</a:t>
            </a:r>
            <a:r>
              <a:rPr lang="en-US" sz="2800" b="1" dirty="0">
                <a:solidFill>
                  <a:schemeClr val="bg1"/>
                </a:solidFill>
                <a:latin typeface="+mj-lt"/>
              </a:rPr>
              <a:t> </a:t>
            </a:r>
            <a:r>
              <a:rPr lang="vi-VN" sz="2800" b="1" dirty="0">
                <a:solidFill>
                  <a:schemeClr val="bg1"/>
                </a:solidFill>
                <a:latin typeface="+mj-lt"/>
              </a:rPr>
              <a:t>như sau:</a:t>
            </a:r>
          </a:p>
          <a:p>
            <a:pPr algn="just">
              <a:lnSpc>
                <a:spcPts val="3510"/>
              </a:lnSpc>
              <a:defRPr/>
            </a:pPr>
            <a:r>
              <a:rPr lang="vi-VN" sz="2800" b="1" dirty="0">
                <a:solidFill>
                  <a:schemeClr val="bg1"/>
                </a:solidFill>
                <a:latin typeface="+mj-lt"/>
              </a:rPr>
              <a:t> - Có </a:t>
            </a:r>
            <a:r>
              <a:rPr lang="en-US" sz="2800" b="1" dirty="0">
                <a:solidFill>
                  <a:schemeClr val="bg1"/>
                </a:solidFill>
                <a:latin typeface="+mj-lt"/>
              </a:rPr>
              <a:t>5</a:t>
            </a:r>
            <a:r>
              <a:rPr lang="vi-VN" sz="2800" b="1" dirty="0">
                <a:solidFill>
                  <a:schemeClr val="bg1"/>
                </a:solidFill>
                <a:latin typeface="+mj-lt"/>
              </a:rPr>
              <a:t> quả bóng, mỗi quả tương ứng với một câu hỏi. Trong đó có 1 quả bóng may mắn nếu chọn được sẽ được một phần quà.</a:t>
            </a:r>
          </a:p>
          <a:p>
            <a:pPr algn="just">
              <a:lnSpc>
                <a:spcPts val="3510"/>
              </a:lnSpc>
              <a:defRPr/>
            </a:pPr>
            <a:r>
              <a:rPr lang="vi-VN" sz="2800" b="1" dirty="0">
                <a:solidFill>
                  <a:schemeClr val="bg1"/>
                </a:solidFill>
                <a:latin typeface="+mj-lt"/>
              </a:rPr>
              <a:t> - Bạn nào giơ tay trước sẽ được quyền chọn quả bóng cho mình, sau khi chọn bóng nếu trả lời đúng người chơi sẽ nhận được một phần qùa. Sau thời gian </a:t>
            </a:r>
            <a:r>
              <a:rPr lang="en-US" sz="2800" b="1" dirty="0">
                <a:solidFill>
                  <a:schemeClr val="bg1"/>
                </a:solidFill>
                <a:latin typeface="+mj-lt"/>
              </a:rPr>
              <a:t>5</a:t>
            </a:r>
            <a:r>
              <a:rPr lang="vi-VN" sz="2800" b="1" dirty="0">
                <a:solidFill>
                  <a:schemeClr val="bg1"/>
                </a:solidFill>
                <a:latin typeface="+mj-lt"/>
              </a:rPr>
              <a:t> giây không trả lời được thì quyền trả lời sẽ thuộc về bạn khác. </a:t>
            </a:r>
          </a:p>
        </p:txBody>
      </p:sp>
      <p:sp>
        <p:nvSpPr>
          <p:cNvPr id="21511" name="WordArt 7"/>
          <p:cNvSpPr>
            <a:spLocks noChangeArrowheads="1" noChangeShapeType="1" noTextEdit="1"/>
          </p:cNvSpPr>
          <p:nvPr/>
        </p:nvSpPr>
        <p:spPr bwMode="auto">
          <a:xfrm>
            <a:off x="0" y="5155405"/>
            <a:ext cx="9067800" cy="52149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lIns="71321" tIns="35660" rIns="71321" bIns="35660" numCol="1" fromWordArt="1">
            <a:prstTxWarp prst="textPlain">
              <a:avLst>
                <a:gd name="adj" fmla="val 50000"/>
              </a:avLst>
            </a:prstTxWarp>
          </a:bodyPr>
          <a:lstStyle/>
          <a:p>
            <a:r>
              <a:rPr lang="pt-BR" sz="2000" kern="10" dirty="0">
                <a:solidFill>
                  <a:srgbClr val="FFFF00"/>
                </a:solidFill>
                <a:effectLst>
                  <a:outerShdw dist="45791" dir="2021404" algn="ctr" rotWithShape="0">
                    <a:srgbClr val="B2B2B2">
                      <a:alpha val="79999"/>
                    </a:srgbClr>
                  </a:outerShdw>
                </a:effectLst>
                <a:latin typeface=".VnTifani HeavyH"/>
              </a:rPr>
              <a:t>Chóc c¸c b¹n may m¾n!</a:t>
            </a:r>
            <a:endParaRPr lang="en-US" sz="2000" kern="10" dirty="0">
              <a:solidFill>
                <a:srgbClr val="FFFF00"/>
              </a:solidFill>
              <a:effectLst>
                <a:outerShdw dist="45791" dir="2021404" algn="ctr" rotWithShape="0">
                  <a:srgbClr val="B2B2B2">
                    <a:alpha val="79999"/>
                  </a:srgbClr>
                </a:outerShdw>
              </a:effectLst>
              <a:latin typeface=".VnTifani HeavyH"/>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4" y="-38100"/>
            <a:ext cx="9159874" cy="96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28219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Káº¿t quáº£ hÃ¬nh áº£nh cho mÃ¢y trá»i"/>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969" y="0"/>
            <a:ext cx="9140032" cy="5714999"/>
          </a:xfrm>
          <a:prstGeom prst="rect">
            <a:avLst/>
          </a:prstGeom>
          <a:noFill/>
          <a:extLst>
            <a:ext uri="{909E8E84-426E-40DD-AFC4-6F175D3DCCD1}">
              <a14:hiddenFill xmlns:a14="http://schemas.microsoft.com/office/drawing/2010/main">
                <a:solidFill>
                  <a:srgbClr val="FFFFFF"/>
                </a:solidFill>
              </a14:hiddenFill>
            </a:ext>
          </a:extLst>
        </p:spPr>
      </p:pic>
      <p:pic>
        <p:nvPicPr>
          <p:cNvPr id="22530" name="Picture 24" descr="91120688555712"/>
          <p:cNvPicPr>
            <a:picLocks noChangeAspect="1" noChangeArrowheads="1"/>
          </p:cNvPicPr>
          <p:nvPr/>
        </p:nvPicPr>
        <p:blipFill>
          <a:blip r:embed="rId4">
            <a:extLst>
              <a:ext uri="{28A0092B-C50C-407E-A947-70E740481C1C}">
                <a14:useLocalDpi xmlns:a14="http://schemas.microsoft.com/office/drawing/2010/main" val="0"/>
              </a:ext>
            </a:extLst>
          </a:blip>
          <a:srcRect l="21205" t="36253"/>
          <a:stretch>
            <a:fillRect/>
          </a:stretch>
        </p:blipFill>
        <p:spPr bwMode="auto">
          <a:xfrm>
            <a:off x="7543800" y="3429002"/>
            <a:ext cx="1600200" cy="1507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descr="Picture3">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39782" y="1332995"/>
            <a:ext cx="715964" cy="2107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Picture6">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95993" y="2454743"/>
            <a:ext cx="673697" cy="2345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descr="Picture4">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124200" y="1445955"/>
            <a:ext cx="677592" cy="2497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9" descr="Picture9">
            <a:hlinkClick r:id="rId11" action="ppaction://hlinksldjump"/>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67400" y="1798127"/>
            <a:ext cx="709506" cy="2478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Text Box 19"/>
          <p:cNvSpPr txBox="1">
            <a:spLocks noChangeArrowheads="1"/>
          </p:cNvSpPr>
          <p:nvPr/>
        </p:nvSpPr>
        <p:spPr bwMode="auto">
          <a:xfrm>
            <a:off x="304800" y="4800601"/>
            <a:ext cx="838200" cy="291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1" tIns="35660" rIns="71321" bIns="35660">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spcBef>
                <a:spcPct val="50000"/>
              </a:spcBef>
            </a:pPr>
            <a:r>
              <a:rPr lang="en-US" altLang="en-US" sz="1425">
                <a:solidFill>
                  <a:schemeClr val="bg1"/>
                </a:solidFill>
                <a:cs typeface="Arial" pitchFamily="34" charset="0"/>
              </a:rPr>
              <a:t>Tom</a:t>
            </a:r>
          </a:p>
        </p:txBody>
      </p:sp>
      <p:sp>
        <p:nvSpPr>
          <p:cNvPr id="22538" name="WordArt 23"/>
          <p:cNvSpPr>
            <a:spLocks noChangeArrowheads="1" noChangeShapeType="1" noTextEdit="1"/>
          </p:cNvSpPr>
          <p:nvPr/>
        </p:nvSpPr>
        <p:spPr bwMode="auto">
          <a:xfrm rot="-1147083">
            <a:off x="102490" y="663378"/>
            <a:ext cx="3087498" cy="660540"/>
          </a:xfrm>
          <a:prstGeom prst="rect">
            <a:avLst/>
          </a:prstGeom>
        </p:spPr>
        <p:txBody>
          <a:bodyPr wrap="none" lIns="71321" tIns="35660" rIns="71321" bIns="35660" numCol="1" fromWordArt="1">
            <a:prstTxWarp prst="textDoubleWave1">
              <a:avLst>
                <a:gd name="adj1" fmla="val 6500"/>
                <a:gd name="adj2" fmla="val 0"/>
              </a:avLst>
            </a:prstTxWarp>
          </a:bodyPr>
          <a:lstStyle/>
          <a:p>
            <a:r>
              <a:rPr lang="en-US" sz="2775" b="1" kern="10">
                <a:ln w="31550">
                  <a:solidFill>
                    <a:srgbClr val="000000"/>
                  </a:solidFill>
                  <a:round/>
                  <a:headEnd/>
                  <a:tailEnd/>
                </a:ln>
                <a:solidFill>
                  <a:srgbClr val="FF0000"/>
                </a:solidFill>
                <a:effectLst>
                  <a:outerShdw blurRad="50800" dist="40000" dir="5400000" algn="tl" rotWithShape="0">
                    <a:srgbClr val="000000">
                      <a:alpha val="32999"/>
                    </a:srgbClr>
                  </a:outerShdw>
                </a:effectLst>
                <a:latin typeface="Arial"/>
                <a:cs typeface="Arial"/>
              </a:rPr>
              <a:t>Bắt bóng</a:t>
            </a:r>
          </a:p>
        </p:txBody>
      </p:sp>
      <p:pic>
        <p:nvPicPr>
          <p:cNvPr id="22539" name="Picture 25" descr="277673-175026-jerry_large"/>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4314826"/>
            <a:ext cx="1219200"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0" name="Text Box 26"/>
          <p:cNvSpPr txBox="1">
            <a:spLocks noChangeArrowheads="1"/>
          </p:cNvSpPr>
          <p:nvPr/>
        </p:nvSpPr>
        <p:spPr bwMode="auto">
          <a:xfrm>
            <a:off x="152400" y="4000501"/>
            <a:ext cx="914400" cy="291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1" tIns="35660" rIns="71321" bIns="35660">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spcBef>
                <a:spcPct val="50000"/>
              </a:spcBef>
            </a:pPr>
            <a:endParaRPr lang="en-US" altLang="en-US" sz="1425">
              <a:cs typeface="Arial" pitchFamily="34" charset="0"/>
            </a:endParaRPr>
          </a:p>
        </p:txBody>
      </p:sp>
      <p:sp>
        <p:nvSpPr>
          <p:cNvPr id="11298" name="Oval 34"/>
          <p:cNvSpPr>
            <a:spLocks noChangeArrowheads="1"/>
          </p:cNvSpPr>
          <p:nvPr/>
        </p:nvSpPr>
        <p:spPr bwMode="auto">
          <a:xfrm>
            <a:off x="1219200" y="47434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3" name="Oval 39"/>
          <p:cNvSpPr>
            <a:spLocks noChangeArrowheads="1"/>
          </p:cNvSpPr>
          <p:nvPr/>
        </p:nvSpPr>
        <p:spPr bwMode="auto">
          <a:xfrm>
            <a:off x="1219200" y="49720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5" name="Oval 41"/>
          <p:cNvSpPr>
            <a:spLocks noChangeArrowheads="1"/>
          </p:cNvSpPr>
          <p:nvPr/>
        </p:nvSpPr>
        <p:spPr bwMode="auto">
          <a:xfrm>
            <a:off x="1371600" y="42862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6" name="Oval 42"/>
          <p:cNvSpPr>
            <a:spLocks noChangeArrowheads="1"/>
          </p:cNvSpPr>
          <p:nvPr/>
        </p:nvSpPr>
        <p:spPr bwMode="auto">
          <a:xfrm>
            <a:off x="1219200" y="5223274"/>
            <a:ext cx="274638" cy="205978"/>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7" name="Oval 43"/>
          <p:cNvSpPr>
            <a:spLocks noChangeArrowheads="1"/>
          </p:cNvSpPr>
          <p:nvPr/>
        </p:nvSpPr>
        <p:spPr bwMode="auto">
          <a:xfrm>
            <a:off x="1295400" y="45148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8" name="Oval 44"/>
          <p:cNvSpPr>
            <a:spLocks noChangeArrowheads="1"/>
          </p:cNvSpPr>
          <p:nvPr/>
        </p:nvSpPr>
        <p:spPr bwMode="auto">
          <a:xfrm>
            <a:off x="1066800" y="42862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9" name="Oval 45"/>
          <p:cNvSpPr>
            <a:spLocks noChangeArrowheads="1"/>
          </p:cNvSpPr>
          <p:nvPr/>
        </p:nvSpPr>
        <p:spPr bwMode="auto">
          <a:xfrm flipH="1">
            <a:off x="7543804" y="44005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0" name="Oval 46"/>
          <p:cNvSpPr>
            <a:spLocks noChangeArrowheads="1"/>
          </p:cNvSpPr>
          <p:nvPr/>
        </p:nvSpPr>
        <p:spPr bwMode="auto">
          <a:xfrm flipH="1">
            <a:off x="7696204" y="46291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1" name="Oval 47"/>
          <p:cNvSpPr>
            <a:spLocks noChangeArrowheads="1"/>
          </p:cNvSpPr>
          <p:nvPr/>
        </p:nvSpPr>
        <p:spPr bwMode="auto">
          <a:xfrm flipH="1">
            <a:off x="7924804" y="48577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2" name="Oval 48"/>
          <p:cNvSpPr>
            <a:spLocks noChangeArrowheads="1"/>
          </p:cNvSpPr>
          <p:nvPr/>
        </p:nvSpPr>
        <p:spPr bwMode="auto">
          <a:xfrm flipH="1">
            <a:off x="7239003" y="37147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3" name="Oval 49"/>
          <p:cNvSpPr>
            <a:spLocks noChangeArrowheads="1"/>
          </p:cNvSpPr>
          <p:nvPr/>
        </p:nvSpPr>
        <p:spPr bwMode="auto">
          <a:xfrm flipH="1">
            <a:off x="7315204" y="39433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4" name="Oval 50"/>
          <p:cNvSpPr>
            <a:spLocks noChangeArrowheads="1"/>
          </p:cNvSpPr>
          <p:nvPr/>
        </p:nvSpPr>
        <p:spPr bwMode="auto">
          <a:xfrm flipH="1">
            <a:off x="7467604" y="41719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22553" name="Cloud"/>
          <p:cNvSpPr>
            <a:spLocks noChangeAspect="1" noEditPoints="1" noChangeArrowheads="1"/>
          </p:cNvSpPr>
          <p:nvPr/>
        </p:nvSpPr>
        <p:spPr bwMode="auto">
          <a:xfrm>
            <a:off x="3124200" y="342900"/>
            <a:ext cx="2743200" cy="3429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rgbClr val="3366FF"/>
              </a:gs>
              <a:gs pos="100000">
                <a:srgbClr val="FFFFFF"/>
              </a:gs>
            </a:gsLst>
            <a:lin ang="5400000" scaled="1"/>
          </a:gradFill>
          <a:ln w="9525">
            <a:solidFill>
              <a:srgbClr val="3366FF"/>
            </a:solidFill>
            <a:miter lim="800000"/>
            <a:headEnd/>
            <a:tailEnd/>
          </a:ln>
          <a:effectLst>
            <a:outerShdw dist="107763" dir="2700000" algn="ctr" rotWithShape="0">
              <a:srgbClr val="808080"/>
            </a:outerShdw>
          </a:effectLst>
        </p:spPr>
        <p:txBody>
          <a:bodyPr lIns="71321" tIns="35660" rIns="71321" bIns="35660"/>
          <a:lstStyle/>
          <a:p>
            <a:endParaRPr lang="en-US" sz="1500"/>
          </a:p>
        </p:txBody>
      </p:sp>
      <p:sp>
        <p:nvSpPr>
          <p:cNvPr id="22554" name="Cloud"/>
          <p:cNvSpPr>
            <a:spLocks noChangeAspect="1" noEditPoints="1" noChangeArrowheads="1"/>
          </p:cNvSpPr>
          <p:nvPr/>
        </p:nvSpPr>
        <p:spPr bwMode="auto">
          <a:xfrm>
            <a:off x="5638800" y="685800"/>
            <a:ext cx="1600200" cy="2286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rgbClr val="3366FF"/>
              </a:gs>
              <a:gs pos="100000">
                <a:srgbClr val="FFFFFF"/>
              </a:gs>
            </a:gsLst>
            <a:lin ang="5400000" scaled="1"/>
          </a:gradFill>
          <a:ln w="9525">
            <a:solidFill>
              <a:srgbClr val="3366FF"/>
            </a:solidFill>
            <a:miter lim="800000"/>
            <a:headEnd/>
            <a:tailEnd/>
          </a:ln>
          <a:effectLst>
            <a:outerShdw dist="107763" dir="2700000" algn="ctr" rotWithShape="0">
              <a:srgbClr val="808080"/>
            </a:outerShdw>
          </a:effectLst>
        </p:spPr>
        <p:txBody>
          <a:bodyPr lIns="71321" tIns="35660" rIns="71321" bIns="35660"/>
          <a:lstStyle/>
          <a:p>
            <a:endParaRPr lang="en-US" sz="1500"/>
          </a:p>
        </p:txBody>
      </p:sp>
      <p:sp>
        <p:nvSpPr>
          <p:cNvPr id="22555" name="Cloud"/>
          <p:cNvSpPr>
            <a:spLocks noChangeAspect="1" noEditPoints="1" noChangeArrowheads="1"/>
          </p:cNvSpPr>
          <p:nvPr/>
        </p:nvSpPr>
        <p:spPr bwMode="auto">
          <a:xfrm>
            <a:off x="7010400" y="400050"/>
            <a:ext cx="1600200" cy="3429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rgbClr val="3366FF"/>
              </a:gs>
              <a:gs pos="100000">
                <a:srgbClr val="FFFFFF"/>
              </a:gs>
            </a:gsLst>
            <a:lin ang="5400000" scaled="1"/>
          </a:gradFill>
          <a:ln w="9525">
            <a:solidFill>
              <a:srgbClr val="3366FF"/>
            </a:solidFill>
            <a:miter lim="800000"/>
            <a:headEnd/>
            <a:tailEnd/>
          </a:ln>
          <a:effectLst>
            <a:outerShdw dist="107763" dir="2700000" algn="ctr" rotWithShape="0">
              <a:srgbClr val="808080"/>
            </a:outerShdw>
          </a:effectLst>
        </p:spPr>
        <p:txBody>
          <a:bodyPr lIns="71321" tIns="35660" rIns="71321" bIns="35660"/>
          <a:lstStyle/>
          <a:p>
            <a:endParaRPr lang="en-US" sz="1500"/>
          </a:p>
        </p:txBody>
      </p:sp>
      <p:pic>
        <p:nvPicPr>
          <p:cNvPr id="3" name="Picture 6" descr="Picture5">
            <a:hlinkClick r:id="rId16" action="ppaction://hlinksldjump"/>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596316" y="2158605"/>
            <a:ext cx="68951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ction Button: Home 1">
            <a:hlinkClick r:id="rId18" action="ppaction://hlinksldjump" highlightClick="1"/>
          </p:cNvPr>
          <p:cNvSpPr/>
          <p:nvPr/>
        </p:nvSpPr>
        <p:spPr>
          <a:xfrm>
            <a:off x="8610600" y="5235179"/>
            <a:ext cx="533400" cy="479821"/>
          </a:xfrm>
          <a:prstGeom prst="actionButtonHome">
            <a:avLst/>
          </a:prstGeom>
          <a:solidFill>
            <a:srgbClr val="CC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71321" tIns="35660" rIns="71321" bIns="35660" rtlCol="0" anchor="ctr"/>
          <a:lstStyle/>
          <a:p>
            <a:pPr algn="ctr"/>
            <a:endParaRPr lang="en-US" sz="1500"/>
          </a:p>
        </p:txBody>
      </p:sp>
    </p:spTree>
    <p:extLst>
      <p:ext uri="{BB962C8B-B14F-4D97-AF65-F5344CB8AC3E}">
        <p14:creationId xmlns:p14="http://schemas.microsoft.com/office/powerpoint/2010/main" val="22698802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repeatCount="indefinite" fill="hold" grpId="0" nodeType="withEffect">
                                  <p:stCondLst>
                                    <p:cond delay="0"/>
                                  </p:stCondLst>
                                  <p:endCondLst>
                                    <p:cond evt="onNext" delay="0">
                                      <p:tgtEl>
                                        <p:sldTgt/>
                                      </p:tgtEl>
                                    </p:cond>
                                  </p:endCondLst>
                                  <p:childTnLst>
                                    <p:animEffect transition="out" filter="fade">
                                      <p:cBhvr>
                                        <p:cTn id="6" dur="500" tmFilter="0, 0; .2, .5; .8, .5; 1, 0"/>
                                        <p:tgtEl>
                                          <p:spTgt spid="22538"/>
                                        </p:tgtEl>
                                      </p:cBhvr>
                                    </p:animEffect>
                                    <p:animScale>
                                      <p:cBhvr>
                                        <p:cTn id="7" dur="250" autoRev="1" fill="hold"/>
                                        <p:tgtEl>
                                          <p:spTgt spid="22538"/>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khoi dong 2.wav"/>
                                        </p:tgtEl>
                                      </p:cMediaNode>
                                    </p:audio>
                                  </p:subTnLst>
                                </p:cTn>
                              </p:par>
                              <p:par>
                                <p:cTn id="8" presetID="7" presetClass="entr" presetSubtype="4" repeatCount="indefinite" nodeType="withEffect">
                                  <p:stCondLst>
                                    <p:cond delay="0"/>
                                  </p:stCondLst>
                                  <p:endCondLst>
                                    <p:cond evt="onNext" delay="0">
                                      <p:tgtEl>
                                        <p:sldTgt/>
                                      </p:tgtEl>
                                    </p:cond>
                                  </p:endCondLst>
                                  <p:childTnLst>
                                    <p:set>
                                      <p:cBhvr>
                                        <p:cTn id="9" dur="1" fill="hold">
                                          <p:stCondLst>
                                            <p:cond delay="0"/>
                                          </p:stCondLst>
                                        </p:cTn>
                                        <p:tgtEl>
                                          <p:spTgt spid="11271"/>
                                        </p:tgtEl>
                                        <p:attrNameLst>
                                          <p:attrName>style.visibility</p:attrName>
                                        </p:attrNameLst>
                                      </p:cBhvr>
                                      <p:to>
                                        <p:strVal val="visible"/>
                                      </p:to>
                                    </p:set>
                                    <p:anim calcmode="lin" valueType="num">
                                      <p:cBhvr additive="base">
                                        <p:cTn id="10" dur="10000" fill="hold"/>
                                        <p:tgtEl>
                                          <p:spTgt spid="11271"/>
                                        </p:tgtEl>
                                        <p:attrNameLst>
                                          <p:attrName>ppt_x</p:attrName>
                                        </p:attrNameLst>
                                      </p:cBhvr>
                                      <p:tavLst>
                                        <p:tav tm="0">
                                          <p:val>
                                            <p:strVal val="#ppt_x"/>
                                          </p:val>
                                        </p:tav>
                                        <p:tav tm="100000">
                                          <p:val>
                                            <p:strVal val="#ppt_x"/>
                                          </p:val>
                                        </p:tav>
                                      </p:tavLst>
                                    </p:anim>
                                    <p:anim calcmode="lin" valueType="num">
                                      <p:cBhvr additive="base">
                                        <p:cTn id="11" dur="10000" fill="hold"/>
                                        <p:tgtEl>
                                          <p:spTgt spid="11271"/>
                                        </p:tgtEl>
                                        <p:attrNameLst>
                                          <p:attrName>ppt_y</p:attrName>
                                        </p:attrNameLst>
                                      </p:cBhvr>
                                      <p:tavLst>
                                        <p:tav tm="0">
                                          <p:val>
                                            <p:strVal val="1+#ppt_h/2"/>
                                          </p:val>
                                        </p:tav>
                                        <p:tav tm="100000">
                                          <p:val>
                                            <p:strVal val="#ppt_y"/>
                                          </p:val>
                                        </p:tav>
                                      </p:tavLst>
                                    </p:anim>
                                  </p:childTnLst>
                                </p:cTn>
                              </p:par>
                              <p:par>
                                <p:cTn id="12" presetID="7" presetClass="entr" presetSubtype="4" repeatCount="indefinite" nodeType="withEffect">
                                  <p:stCondLst>
                                    <p:cond delay="0"/>
                                  </p:stCondLst>
                                  <p:endCondLst>
                                    <p:cond evt="onNext" delay="0">
                                      <p:tgtEl>
                                        <p:sldTgt/>
                                      </p:tgtEl>
                                    </p:cond>
                                  </p:endCondLst>
                                  <p:childTnLst>
                                    <p:set>
                                      <p:cBhvr>
                                        <p:cTn id="13" dur="1" fill="hold">
                                          <p:stCondLst>
                                            <p:cond delay="0"/>
                                          </p:stCondLst>
                                        </p:cTn>
                                        <p:tgtEl>
                                          <p:spTgt spid="11272"/>
                                        </p:tgtEl>
                                        <p:attrNameLst>
                                          <p:attrName>style.visibility</p:attrName>
                                        </p:attrNameLst>
                                      </p:cBhvr>
                                      <p:to>
                                        <p:strVal val="visible"/>
                                      </p:to>
                                    </p:set>
                                    <p:anim calcmode="lin" valueType="num">
                                      <p:cBhvr additive="base">
                                        <p:cTn id="14" dur="9000" fill="hold"/>
                                        <p:tgtEl>
                                          <p:spTgt spid="11272"/>
                                        </p:tgtEl>
                                        <p:attrNameLst>
                                          <p:attrName>ppt_x</p:attrName>
                                        </p:attrNameLst>
                                      </p:cBhvr>
                                      <p:tavLst>
                                        <p:tav tm="0">
                                          <p:val>
                                            <p:strVal val="#ppt_x"/>
                                          </p:val>
                                        </p:tav>
                                        <p:tav tm="100000">
                                          <p:val>
                                            <p:strVal val="#ppt_x"/>
                                          </p:val>
                                        </p:tav>
                                      </p:tavLst>
                                    </p:anim>
                                    <p:anim calcmode="lin" valueType="num">
                                      <p:cBhvr additive="base">
                                        <p:cTn id="15" dur="9000" fill="hold"/>
                                        <p:tgtEl>
                                          <p:spTgt spid="11272"/>
                                        </p:tgtEl>
                                        <p:attrNameLst>
                                          <p:attrName>ppt_y</p:attrName>
                                        </p:attrNameLst>
                                      </p:cBhvr>
                                      <p:tavLst>
                                        <p:tav tm="0">
                                          <p:val>
                                            <p:strVal val="1+#ppt_h/2"/>
                                          </p:val>
                                        </p:tav>
                                        <p:tav tm="100000">
                                          <p:val>
                                            <p:strVal val="#ppt_y"/>
                                          </p:val>
                                        </p:tav>
                                      </p:tavLst>
                                    </p:anim>
                                  </p:childTnLst>
                                </p:cTn>
                              </p:par>
                              <p:par>
                                <p:cTn id="16" presetID="7" presetClass="entr" presetSubtype="4" repeatCount="indefinite" nodeType="withEffect">
                                  <p:stCondLst>
                                    <p:cond delay="0"/>
                                  </p:stCondLst>
                                  <p:endCondLst>
                                    <p:cond evt="onNext" delay="0">
                                      <p:tgtEl>
                                        <p:sldTgt/>
                                      </p:tgtEl>
                                    </p:cond>
                                  </p:endCondLst>
                                  <p:childTnLst>
                                    <p:set>
                                      <p:cBhvr>
                                        <p:cTn id="17" dur="1" fill="hold">
                                          <p:stCondLst>
                                            <p:cond delay="0"/>
                                          </p:stCondLst>
                                        </p:cTn>
                                        <p:tgtEl>
                                          <p:spTgt spid="11269"/>
                                        </p:tgtEl>
                                        <p:attrNameLst>
                                          <p:attrName>style.visibility</p:attrName>
                                        </p:attrNameLst>
                                      </p:cBhvr>
                                      <p:to>
                                        <p:strVal val="visible"/>
                                      </p:to>
                                    </p:set>
                                    <p:anim calcmode="lin" valueType="num">
                                      <p:cBhvr additive="base">
                                        <p:cTn id="18" dur="5000" fill="hold"/>
                                        <p:tgtEl>
                                          <p:spTgt spid="11269"/>
                                        </p:tgtEl>
                                        <p:attrNameLst>
                                          <p:attrName>ppt_x</p:attrName>
                                        </p:attrNameLst>
                                      </p:cBhvr>
                                      <p:tavLst>
                                        <p:tav tm="0">
                                          <p:val>
                                            <p:strVal val="#ppt_x"/>
                                          </p:val>
                                        </p:tav>
                                        <p:tav tm="100000">
                                          <p:val>
                                            <p:strVal val="#ppt_x"/>
                                          </p:val>
                                        </p:tav>
                                      </p:tavLst>
                                    </p:anim>
                                    <p:anim calcmode="lin" valueType="num">
                                      <p:cBhvr additive="base">
                                        <p:cTn id="19" dur="5000" fill="hold"/>
                                        <p:tgtEl>
                                          <p:spTgt spid="11269"/>
                                        </p:tgtEl>
                                        <p:attrNameLst>
                                          <p:attrName>ppt_y</p:attrName>
                                        </p:attrNameLst>
                                      </p:cBhvr>
                                      <p:tavLst>
                                        <p:tav tm="0">
                                          <p:val>
                                            <p:strVal val="1+#ppt_h/2"/>
                                          </p:val>
                                        </p:tav>
                                        <p:tav tm="100000">
                                          <p:val>
                                            <p:strVal val="#ppt_y"/>
                                          </p:val>
                                        </p:tav>
                                      </p:tavLst>
                                    </p:anim>
                                  </p:childTnLst>
                                </p:cTn>
                              </p:par>
                              <p:par>
                                <p:cTn id="20" presetID="7" presetClass="entr" presetSubtype="4" repeatCount="indefinite" fill="hold" nodeType="withEffect">
                                  <p:stCondLst>
                                    <p:cond delay="0"/>
                                  </p:stCondLst>
                                  <p:endCondLst>
                                    <p:cond evt="onNext" delay="0">
                                      <p:tgtEl>
                                        <p:sldTgt/>
                                      </p:tgtEl>
                                    </p:cond>
                                  </p:endCondLst>
                                  <p:childTnLst>
                                    <p:set>
                                      <p:cBhvr>
                                        <p:cTn id="21" dur="1" fill="hold">
                                          <p:stCondLst>
                                            <p:cond delay="0"/>
                                          </p:stCondLst>
                                        </p:cTn>
                                        <p:tgtEl>
                                          <p:spTgt spid="11273"/>
                                        </p:tgtEl>
                                        <p:attrNameLst>
                                          <p:attrName>style.visibility</p:attrName>
                                        </p:attrNameLst>
                                      </p:cBhvr>
                                      <p:to>
                                        <p:strVal val="visible"/>
                                      </p:to>
                                    </p:set>
                                    <p:anim calcmode="lin" valueType="num">
                                      <p:cBhvr additive="base">
                                        <p:cTn id="22" dur="5000" fill="hold"/>
                                        <p:tgtEl>
                                          <p:spTgt spid="11273"/>
                                        </p:tgtEl>
                                        <p:attrNameLst>
                                          <p:attrName>ppt_x</p:attrName>
                                        </p:attrNameLst>
                                      </p:cBhvr>
                                      <p:tavLst>
                                        <p:tav tm="0">
                                          <p:val>
                                            <p:strVal val="#ppt_x"/>
                                          </p:val>
                                        </p:tav>
                                        <p:tav tm="100000">
                                          <p:val>
                                            <p:strVal val="#ppt_x"/>
                                          </p:val>
                                        </p:tav>
                                      </p:tavLst>
                                    </p:anim>
                                    <p:anim calcmode="lin" valueType="num">
                                      <p:cBhvr additive="base">
                                        <p:cTn id="23" dur="5000" fill="hold"/>
                                        <p:tgtEl>
                                          <p:spTgt spid="11273"/>
                                        </p:tgtEl>
                                        <p:attrNameLst>
                                          <p:attrName>ppt_y</p:attrName>
                                        </p:attrNameLst>
                                      </p:cBhvr>
                                      <p:tavLst>
                                        <p:tav tm="0">
                                          <p:val>
                                            <p:strVal val="1+#ppt_h/2"/>
                                          </p:val>
                                        </p:tav>
                                        <p:tav tm="100000">
                                          <p:val>
                                            <p:strVal val="#ppt_y"/>
                                          </p:val>
                                        </p:tav>
                                      </p:tavLst>
                                    </p:anim>
                                  </p:childTnLst>
                                </p:cTn>
                              </p:par>
                              <p:par>
                                <p:cTn id="24" presetID="7" presetClass="entr" presetSubtype="4" repeatCount="indefinite" fill="hold" nodeType="withEffect">
                                  <p:stCondLst>
                                    <p:cond delay="0"/>
                                  </p:stCondLst>
                                  <p:endCondLst>
                                    <p:cond evt="onNext" delay="0">
                                      <p:tgtEl>
                                        <p:sldTgt/>
                                      </p:tgtEl>
                                    </p:cond>
                                  </p:end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10000" fill="hold"/>
                                        <p:tgtEl>
                                          <p:spTgt spid="3"/>
                                        </p:tgtEl>
                                        <p:attrNameLst>
                                          <p:attrName>ppt_x</p:attrName>
                                        </p:attrNameLst>
                                      </p:cBhvr>
                                      <p:tavLst>
                                        <p:tav tm="0">
                                          <p:val>
                                            <p:strVal val="#ppt_x"/>
                                          </p:val>
                                        </p:tav>
                                        <p:tav tm="100000">
                                          <p:val>
                                            <p:strVal val="#ppt_x"/>
                                          </p:val>
                                        </p:tav>
                                      </p:tavLst>
                                    </p:anim>
                                    <p:anim calcmode="lin" valueType="num">
                                      <p:cBhvr additive="base">
                                        <p:cTn id="27" dur="10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1311"/>
                                        </p:tgtEl>
                                        <p:attrNameLst>
                                          <p:attrName>style.visibility</p:attrName>
                                        </p:attrNameLst>
                                      </p:cBhvr>
                                      <p:to>
                                        <p:strVal val="visible"/>
                                      </p:to>
                                    </p:set>
                                    <p:animEffect transition="in" filter="blinds(horizontal)">
                                      <p:cBhvr>
                                        <p:cTn id="32" dur="500"/>
                                        <p:tgtEl>
                                          <p:spTgt spid="1131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310"/>
                                        </p:tgtEl>
                                        <p:attrNameLst>
                                          <p:attrName>style.visibility</p:attrName>
                                        </p:attrNameLst>
                                      </p:cBhvr>
                                      <p:to>
                                        <p:strVal val="visible"/>
                                      </p:to>
                                    </p:set>
                                    <p:animEffect transition="in" filter="blinds(horizontal)">
                                      <p:cBhvr>
                                        <p:cTn id="37" dur="500"/>
                                        <p:tgtEl>
                                          <p:spTgt spid="1131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309"/>
                                        </p:tgtEl>
                                        <p:attrNameLst>
                                          <p:attrName>style.visibility</p:attrName>
                                        </p:attrNameLst>
                                      </p:cBhvr>
                                      <p:to>
                                        <p:strVal val="visible"/>
                                      </p:to>
                                    </p:set>
                                    <p:animEffect transition="in" filter="blinds(horizontal)">
                                      <p:cBhvr>
                                        <p:cTn id="42" dur="500"/>
                                        <p:tgtEl>
                                          <p:spTgt spid="1130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1314"/>
                                        </p:tgtEl>
                                        <p:attrNameLst>
                                          <p:attrName>style.visibility</p:attrName>
                                        </p:attrNameLst>
                                      </p:cBhvr>
                                      <p:to>
                                        <p:strVal val="visible"/>
                                      </p:to>
                                    </p:set>
                                    <p:animEffect transition="in" filter="blinds(horizontal)">
                                      <p:cBhvr>
                                        <p:cTn id="47" dur="500"/>
                                        <p:tgtEl>
                                          <p:spTgt spid="1131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1313"/>
                                        </p:tgtEl>
                                        <p:attrNameLst>
                                          <p:attrName>style.visibility</p:attrName>
                                        </p:attrNameLst>
                                      </p:cBhvr>
                                      <p:to>
                                        <p:strVal val="visible"/>
                                      </p:to>
                                    </p:set>
                                    <p:animEffect transition="in" filter="blinds(horizontal)">
                                      <p:cBhvr>
                                        <p:cTn id="52" dur="500"/>
                                        <p:tgtEl>
                                          <p:spTgt spid="1131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1312"/>
                                        </p:tgtEl>
                                        <p:attrNameLst>
                                          <p:attrName>style.visibility</p:attrName>
                                        </p:attrNameLst>
                                      </p:cBhvr>
                                      <p:to>
                                        <p:strVal val="visible"/>
                                      </p:to>
                                    </p:set>
                                    <p:animEffect transition="in" filter="blinds(horizontal)">
                                      <p:cBhvr>
                                        <p:cTn id="57" dur="500"/>
                                        <p:tgtEl>
                                          <p:spTgt spid="1131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1298"/>
                                        </p:tgtEl>
                                        <p:attrNameLst>
                                          <p:attrName>style.visibility</p:attrName>
                                        </p:attrNameLst>
                                      </p:cBhvr>
                                      <p:to>
                                        <p:strVal val="visible"/>
                                      </p:to>
                                    </p:set>
                                    <p:animEffect transition="in" filter="blinds(horizontal)">
                                      <p:cBhvr>
                                        <p:cTn id="62" dur="500"/>
                                        <p:tgtEl>
                                          <p:spTgt spid="1129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1303"/>
                                        </p:tgtEl>
                                        <p:attrNameLst>
                                          <p:attrName>style.visibility</p:attrName>
                                        </p:attrNameLst>
                                      </p:cBhvr>
                                      <p:to>
                                        <p:strVal val="visible"/>
                                      </p:to>
                                    </p:set>
                                    <p:animEffect transition="in" filter="blinds(horizontal)">
                                      <p:cBhvr>
                                        <p:cTn id="67" dur="500"/>
                                        <p:tgtEl>
                                          <p:spTgt spid="1130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11305"/>
                                        </p:tgtEl>
                                        <p:attrNameLst>
                                          <p:attrName>style.visibility</p:attrName>
                                        </p:attrNameLst>
                                      </p:cBhvr>
                                      <p:to>
                                        <p:strVal val="visible"/>
                                      </p:to>
                                    </p:set>
                                    <p:animEffect transition="in" filter="blinds(horizontal)">
                                      <p:cBhvr>
                                        <p:cTn id="72" dur="500"/>
                                        <p:tgtEl>
                                          <p:spTgt spid="11305"/>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11306"/>
                                        </p:tgtEl>
                                        <p:attrNameLst>
                                          <p:attrName>style.visibility</p:attrName>
                                        </p:attrNameLst>
                                      </p:cBhvr>
                                      <p:to>
                                        <p:strVal val="visible"/>
                                      </p:to>
                                    </p:set>
                                    <p:animEffect transition="in" filter="blinds(horizontal)">
                                      <p:cBhvr>
                                        <p:cTn id="77" dur="500"/>
                                        <p:tgtEl>
                                          <p:spTgt spid="1130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11307"/>
                                        </p:tgtEl>
                                        <p:attrNameLst>
                                          <p:attrName>style.visibility</p:attrName>
                                        </p:attrNameLst>
                                      </p:cBhvr>
                                      <p:to>
                                        <p:strVal val="visible"/>
                                      </p:to>
                                    </p:set>
                                    <p:animEffect transition="in" filter="blinds(horizontal)">
                                      <p:cBhvr>
                                        <p:cTn id="82" dur="500"/>
                                        <p:tgtEl>
                                          <p:spTgt spid="11307"/>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11308"/>
                                        </p:tgtEl>
                                        <p:attrNameLst>
                                          <p:attrName>style.visibility</p:attrName>
                                        </p:attrNameLst>
                                      </p:cBhvr>
                                      <p:to>
                                        <p:strVal val="visible"/>
                                      </p:to>
                                    </p:set>
                                    <p:animEffect transition="in" filter="blinds(horizontal)">
                                      <p:cBhvr>
                                        <p:cTn id="87" dur="500"/>
                                        <p:tgtEl>
                                          <p:spTgt spid="1130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8" restart="whenNotActive" fill="hold" evtFilter="cancelBubble" nodeType="interactiveSeq">
                <p:stCondLst>
                  <p:cond evt="onClick" delay="0">
                    <p:tgtEl>
                      <p:spTgt spid="11273"/>
                    </p:tgtEl>
                  </p:cond>
                </p:stCondLst>
                <p:endSync evt="end" delay="0">
                  <p:rtn val="all"/>
                </p:endSync>
                <p:childTnLst>
                  <p:par>
                    <p:cTn id="89" fill="hold" nodeType="clickPar">
                      <p:stCondLst>
                        <p:cond delay="0"/>
                      </p:stCondLst>
                      <p:childTnLst>
                        <p:par>
                          <p:cTn id="90" fill="hold" nodeType="withGroup">
                            <p:stCondLst>
                              <p:cond delay="0"/>
                            </p:stCondLst>
                            <p:childTnLst>
                              <p:par>
                                <p:cTn id="91" presetID="3" presetClass="exit" presetSubtype="10" fill="hold" nodeType="clickEffect">
                                  <p:stCondLst>
                                    <p:cond delay="0"/>
                                  </p:stCondLst>
                                  <p:childTnLst>
                                    <p:animEffect transition="out" filter="blinds(horizontal)">
                                      <p:cBhvr>
                                        <p:cTn id="92" dur="500"/>
                                        <p:tgtEl>
                                          <p:spTgt spid="11273"/>
                                        </p:tgtEl>
                                      </p:cBhvr>
                                    </p:animEffect>
                                    <p:set>
                                      <p:cBhvr>
                                        <p:cTn id="93" dur="1" fill="hold">
                                          <p:stCondLst>
                                            <p:cond delay="499"/>
                                          </p:stCondLst>
                                        </p:cTn>
                                        <p:tgtEl>
                                          <p:spTgt spid="11273"/>
                                        </p:tgtEl>
                                        <p:attrNameLst>
                                          <p:attrName>style.visibility</p:attrName>
                                        </p:attrNameLst>
                                      </p:cBhvr>
                                      <p:to>
                                        <p:strVal val="hidden"/>
                                      </p:to>
                                    </p:set>
                                  </p:childTnLst>
                                </p:cTn>
                              </p:par>
                            </p:childTnLst>
                          </p:cTn>
                        </p:par>
                      </p:childTnLst>
                    </p:cTn>
                  </p:par>
                </p:childTnLst>
              </p:cTn>
              <p:nextCondLst>
                <p:cond evt="onClick" delay="0">
                  <p:tgtEl>
                    <p:spTgt spid="11273"/>
                  </p:tgtEl>
                </p:cond>
              </p:nextCondLst>
            </p:seq>
            <p:seq concurrent="1" nextAc="seek">
              <p:cTn id="94" restart="whenNotActive" fill="hold" evtFilter="cancelBubble" nodeType="interactiveSeq">
                <p:stCondLst>
                  <p:cond evt="onClick" delay="0">
                    <p:tgtEl>
                      <p:spTgt spid="11269"/>
                    </p:tgtEl>
                  </p:cond>
                </p:stCondLst>
                <p:endSync evt="end" delay="0">
                  <p:rtn val="all"/>
                </p:endSync>
                <p:childTnLst>
                  <p:par>
                    <p:cTn id="95" fill="hold" nodeType="clickPar">
                      <p:stCondLst>
                        <p:cond delay="0"/>
                      </p:stCondLst>
                      <p:childTnLst>
                        <p:par>
                          <p:cTn id="96" fill="hold" nodeType="withGroup">
                            <p:stCondLst>
                              <p:cond delay="0"/>
                            </p:stCondLst>
                            <p:childTnLst>
                              <p:par>
                                <p:cTn id="97" presetID="3" presetClass="exit" presetSubtype="10" fill="hold" nodeType="clickEffect">
                                  <p:stCondLst>
                                    <p:cond delay="0"/>
                                  </p:stCondLst>
                                  <p:childTnLst>
                                    <p:animEffect transition="out" filter="blinds(horizontal)">
                                      <p:cBhvr>
                                        <p:cTn id="98" dur="500"/>
                                        <p:tgtEl>
                                          <p:spTgt spid="11269"/>
                                        </p:tgtEl>
                                      </p:cBhvr>
                                    </p:animEffect>
                                    <p:set>
                                      <p:cBhvr>
                                        <p:cTn id="99" dur="1" fill="hold">
                                          <p:stCondLst>
                                            <p:cond delay="499"/>
                                          </p:stCondLst>
                                        </p:cTn>
                                        <p:tgtEl>
                                          <p:spTgt spid="11269"/>
                                        </p:tgtEl>
                                        <p:attrNameLst>
                                          <p:attrName>style.visibility</p:attrName>
                                        </p:attrNameLst>
                                      </p:cBhvr>
                                      <p:to>
                                        <p:strVal val="hidden"/>
                                      </p:to>
                                    </p:set>
                                  </p:childTnLst>
                                </p:cTn>
                              </p:par>
                            </p:childTnLst>
                          </p:cTn>
                        </p:par>
                      </p:childTnLst>
                    </p:cTn>
                  </p:par>
                </p:childTnLst>
              </p:cTn>
              <p:nextCondLst>
                <p:cond evt="onClick" delay="0">
                  <p:tgtEl>
                    <p:spTgt spid="11269"/>
                  </p:tgtEl>
                </p:cond>
              </p:nextCondLst>
            </p:seq>
            <p:seq concurrent="1" nextAc="seek">
              <p:cTn id="100" restart="whenNotActive" fill="hold" evtFilter="cancelBubble" nodeType="interactiveSeq">
                <p:stCondLst>
                  <p:cond evt="onClick" delay="0">
                    <p:tgtEl>
                      <p:spTgt spid="11272"/>
                    </p:tgtEl>
                  </p:cond>
                </p:stCondLst>
                <p:endSync evt="end" delay="0">
                  <p:rtn val="all"/>
                </p:endSync>
                <p:childTnLst>
                  <p:par>
                    <p:cTn id="101" fill="hold" nodeType="clickPar">
                      <p:stCondLst>
                        <p:cond delay="0"/>
                      </p:stCondLst>
                      <p:childTnLst>
                        <p:par>
                          <p:cTn id="102" fill="hold" nodeType="withGroup">
                            <p:stCondLst>
                              <p:cond delay="0"/>
                            </p:stCondLst>
                            <p:childTnLst>
                              <p:par>
                                <p:cTn id="103" presetID="3" presetClass="exit" presetSubtype="10" fill="hold" nodeType="clickEffect">
                                  <p:stCondLst>
                                    <p:cond delay="0"/>
                                  </p:stCondLst>
                                  <p:childTnLst>
                                    <p:animEffect transition="out" filter="blinds(horizontal)">
                                      <p:cBhvr>
                                        <p:cTn id="104" dur="500"/>
                                        <p:tgtEl>
                                          <p:spTgt spid="11272"/>
                                        </p:tgtEl>
                                      </p:cBhvr>
                                    </p:animEffect>
                                    <p:set>
                                      <p:cBhvr>
                                        <p:cTn id="105" dur="1" fill="hold">
                                          <p:stCondLst>
                                            <p:cond delay="499"/>
                                          </p:stCondLst>
                                        </p:cTn>
                                        <p:tgtEl>
                                          <p:spTgt spid="11272"/>
                                        </p:tgtEl>
                                        <p:attrNameLst>
                                          <p:attrName>style.visibility</p:attrName>
                                        </p:attrNameLst>
                                      </p:cBhvr>
                                      <p:to>
                                        <p:strVal val="hidden"/>
                                      </p:to>
                                    </p:set>
                                  </p:childTnLst>
                                </p:cTn>
                              </p:par>
                            </p:childTnLst>
                          </p:cTn>
                        </p:par>
                      </p:childTnLst>
                    </p:cTn>
                  </p:par>
                </p:childTnLst>
              </p:cTn>
              <p:nextCondLst>
                <p:cond evt="onClick" delay="0">
                  <p:tgtEl>
                    <p:spTgt spid="11272"/>
                  </p:tgtEl>
                </p:cond>
              </p:nextCondLst>
            </p:seq>
            <p:seq concurrent="1" nextAc="seek">
              <p:cTn id="106" restart="whenNotActive" fill="hold" evtFilter="cancelBubble" nodeType="interactiveSeq">
                <p:stCondLst>
                  <p:cond evt="onClick" delay="0">
                    <p:tgtEl>
                      <p:spTgt spid="11271"/>
                    </p:tgtEl>
                  </p:cond>
                </p:stCondLst>
                <p:endSync evt="end" delay="0">
                  <p:rtn val="all"/>
                </p:endSync>
                <p:childTnLst>
                  <p:par>
                    <p:cTn id="107" fill="hold" nodeType="clickPar">
                      <p:stCondLst>
                        <p:cond delay="0"/>
                      </p:stCondLst>
                      <p:childTnLst>
                        <p:par>
                          <p:cTn id="108" fill="hold" nodeType="withGroup">
                            <p:stCondLst>
                              <p:cond delay="0"/>
                            </p:stCondLst>
                            <p:childTnLst>
                              <p:par>
                                <p:cTn id="109" presetID="3" presetClass="exit" presetSubtype="10" fill="hold" nodeType="clickEffect">
                                  <p:stCondLst>
                                    <p:cond delay="0"/>
                                  </p:stCondLst>
                                  <p:childTnLst>
                                    <p:animEffect transition="out" filter="blinds(horizontal)">
                                      <p:cBhvr>
                                        <p:cTn id="110" dur="500"/>
                                        <p:tgtEl>
                                          <p:spTgt spid="11271"/>
                                        </p:tgtEl>
                                      </p:cBhvr>
                                    </p:animEffect>
                                    <p:set>
                                      <p:cBhvr>
                                        <p:cTn id="111" dur="1" fill="hold">
                                          <p:stCondLst>
                                            <p:cond delay="499"/>
                                          </p:stCondLst>
                                        </p:cTn>
                                        <p:tgtEl>
                                          <p:spTgt spid="11271"/>
                                        </p:tgtEl>
                                        <p:attrNameLst>
                                          <p:attrName>style.visibility</p:attrName>
                                        </p:attrNameLst>
                                      </p:cBhvr>
                                      <p:to>
                                        <p:strVal val="hidden"/>
                                      </p:to>
                                    </p:set>
                                  </p:childTnLst>
                                </p:cTn>
                              </p:par>
                            </p:childTnLst>
                          </p:cTn>
                        </p:par>
                      </p:childTnLst>
                    </p:cTn>
                  </p:par>
                </p:childTnLst>
              </p:cTn>
              <p:nextCondLst>
                <p:cond evt="onClick" delay="0">
                  <p:tgtEl>
                    <p:spTgt spid="11271"/>
                  </p:tgtEl>
                </p:cond>
              </p:nextCondLst>
            </p:seq>
            <p:seq concurrent="1" nextAc="seek">
              <p:cTn id="112" restart="whenNotActive" fill="hold" evtFilter="cancelBubble" nodeType="interactiveSeq">
                <p:stCondLst>
                  <p:cond evt="onClick" delay="0">
                    <p:tgtEl>
                      <p:spTgt spid="3"/>
                    </p:tgtEl>
                  </p:cond>
                </p:stCondLst>
                <p:endSync evt="end" delay="0">
                  <p:rtn val="all"/>
                </p:endSync>
                <p:childTnLst>
                  <p:par>
                    <p:cTn id="113" fill="hold" nodeType="clickPar">
                      <p:stCondLst>
                        <p:cond delay="0"/>
                      </p:stCondLst>
                      <p:childTnLst>
                        <p:par>
                          <p:cTn id="114" fill="hold" nodeType="withGroup">
                            <p:stCondLst>
                              <p:cond delay="0"/>
                            </p:stCondLst>
                            <p:childTnLst>
                              <p:par>
                                <p:cTn id="115" presetID="3" presetClass="exit" presetSubtype="10" fill="hold" nodeType="clickEffect">
                                  <p:stCondLst>
                                    <p:cond delay="0"/>
                                  </p:stCondLst>
                                  <p:childTnLst>
                                    <p:animEffect transition="out" filter="blinds(horizontal)">
                                      <p:cBhvr>
                                        <p:cTn id="116" dur="500"/>
                                        <p:tgtEl>
                                          <p:spTgt spid="3"/>
                                        </p:tgtEl>
                                      </p:cBhvr>
                                    </p:animEffect>
                                    <p:set>
                                      <p:cBhvr>
                                        <p:cTn id="117"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22538" grpId="0"/>
      <p:bldP spid="11298" grpId="0" animBg="1"/>
      <p:bldP spid="11303" grpId="0" animBg="1"/>
      <p:bldP spid="11305" grpId="0" animBg="1"/>
      <p:bldP spid="11306" grpId="0" animBg="1"/>
      <p:bldP spid="11307" grpId="0" animBg="1"/>
      <p:bldP spid="11308" grpId="0" animBg="1"/>
      <p:bldP spid="11309" grpId="0" animBg="1"/>
      <p:bldP spid="11310" grpId="0" animBg="1"/>
      <p:bldP spid="11311" grpId="0" animBg="1"/>
      <p:bldP spid="11312" grpId="0" animBg="1"/>
      <p:bldP spid="11313" grpId="0" animBg="1"/>
      <p:bldP spid="113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10">
            <a:extLst>
              <a:ext uri="{BEBA8EAE-BF5A-486C-A8C5-ECC9F3942E4B}">
                <a14:imgProps xmlns:a14="http://schemas.microsoft.com/office/drawing/2010/main">
                  <a14:imgLayer r:embed="rId11">
                    <a14:imgEffect>
                      <a14:artisticTexturizer/>
                    </a14:imgEffect>
                  </a14:imgLayer>
                </a14:imgProps>
              </a:ext>
              <a:ext uri="{28A0092B-C50C-407E-A947-70E740481C1C}">
                <a14:useLocalDpi xmlns:a14="http://schemas.microsoft.com/office/drawing/2010/main" val="0"/>
              </a:ext>
            </a:extLst>
          </a:blip>
          <a:stretch>
            <a:fillRect/>
          </a:stretch>
        </p:blipFill>
        <p:spPr>
          <a:xfrm>
            <a:off x="0" y="998434"/>
            <a:ext cx="9144000" cy="4716566"/>
          </a:xfrm>
          <a:prstGeom prst="rect">
            <a:avLst/>
          </a:prstGeom>
        </p:spPr>
      </p:pic>
      <p:pic>
        <p:nvPicPr>
          <p:cNvPr id="9" name="Picture 8">
            <a:hlinkClick r:id="rId12" action="ppaction://hlinksldjump"/>
            <a:extLst>
              <a:ext uri="{FF2B5EF4-FFF2-40B4-BE49-F238E27FC236}">
                <a16:creationId xmlns:a16="http://schemas.microsoft.com/office/drawing/2014/main" xmlns="" id="{2752541A-CCD0-44E9-A966-4E4DB58C9439}"/>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568931" y="3906719"/>
            <a:ext cx="2880115" cy="1846381"/>
          </a:xfrm>
          <a:prstGeom prst="rect">
            <a:avLst/>
          </a:prstGeom>
        </p:spPr>
      </p:pic>
      <p:sp>
        <p:nvSpPr>
          <p:cNvPr id="4" name="Flowchart: Terminator 3"/>
          <p:cNvSpPr/>
          <p:nvPr>
            <p:custDataLst>
              <p:tags r:id="rId1"/>
            </p:custDataLst>
          </p:nvPr>
        </p:nvSpPr>
        <p:spPr>
          <a:xfrm>
            <a:off x="285533" y="1925858"/>
            <a:ext cx="2514600"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A. </a:t>
            </a:r>
            <a:r>
              <a:rPr lang="en-US" sz="1800" b="1" dirty="0" err="1">
                <a:solidFill>
                  <a:srgbClr val="FFFF00"/>
                </a:solidFill>
                <a:latin typeface="Arial" pitchFamily="34" charset="0"/>
                <a:cs typeface="Arial" pitchFamily="34" charset="0"/>
              </a:rPr>
              <a:t>Xuân</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Quỳnh</a:t>
            </a:r>
            <a:endParaRPr lang="en-US" sz="1800" b="1" dirty="0">
              <a:solidFill>
                <a:srgbClr val="FFFF00"/>
              </a:solidFill>
              <a:latin typeface="Arial" pitchFamily="34" charset="0"/>
              <a:cs typeface="Arial" pitchFamily="34" charset="0"/>
            </a:endParaRPr>
          </a:p>
        </p:txBody>
      </p:sp>
      <p:sp>
        <p:nvSpPr>
          <p:cNvPr id="6" name="Flowchart: Terminator 5"/>
          <p:cNvSpPr/>
          <p:nvPr>
            <p:custDataLst>
              <p:tags r:id="rId2"/>
            </p:custDataLst>
          </p:nvPr>
        </p:nvSpPr>
        <p:spPr>
          <a:xfrm>
            <a:off x="6248400" y="1925858"/>
            <a:ext cx="2662192"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C. </a:t>
            </a:r>
            <a:r>
              <a:rPr lang="en-US" sz="1800" b="1" dirty="0" err="1">
                <a:solidFill>
                  <a:srgbClr val="FFFF00"/>
                </a:solidFill>
                <a:latin typeface="Arial" pitchFamily="34" charset="0"/>
                <a:cs typeface="Arial" pitchFamily="34" charset="0"/>
              </a:rPr>
              <a:t>Tô</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Hoài</a:t>
            </a:r>
            <a:endParaRPr lang="en-US" sz="1800" b="1" dirty="0">
              <a:solidFill>
                <a:srgbClr val="FFFF00"/>
              </a:solidFill>
              <a:latin typeface="Arial" pitchFamily="34" charset="0"/>
              <a:cs typeface="Arial" pitchFamily="34" charset="0"/>
            </a:endParaRPr>
          </a:p>
        </p:txBody>
      </p:sp>
      <p:sp>
        <p:nvSpPr>
          <p:cNvPr id="7" name="Flowchart: Terminator 6"/>
          <p:cNvSpPr/>
          <p:nvPr>
            <p:custDataLst>
              <p:tags r:id="rId3"/>
            </p:custDataLst>
          </p:nvPr>
        </p:nvSpPr>
        <p:spPr>
          <a:xfrm>
            <a:off x="3391334" y="1925858"/>
            <a:ext cx="2476067"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B. </a:t>
            </a:r>
            <a:r>
              <a:rPr lang="en-US" sz="1800" b="1" dirty="0" err="1">
                <a:solidFill>
                  <a:srgbClr val="FFFF00"/>
                </a:solidFill>
                <a:latin typeface="Arial" pitchFamily="34" charset="0"/>
                <a:cs typeface="Arial" pitchFamily="34" charset="0"/>
              </a:rPr>
              <a:t>Tạ</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Duy</a:t>
            </a:r>
            <a:r>
              <a:rPr lang="en-US" sz="1800" b="1" dirty="0">
                <a:solidFill>
                  <a:srgbClr val="FFFF00"/>
                </a:solidFill>
                <a:latin typeface="Arial" pitchFamily="34" charset="0"/>
                <a:cs typeface="Arial" pitchFamily="34" charset="0"/>
              </a:rPr>
              <a:t> Anh</a:t>
            </a:r>
          </a:p>
        </p:txBody>
      </p:sp>
      <p:sp>
        <p:nvSpPr>
          <p:cNvPr id="10" name="AutoShape 46"/>
          <p:cNvSpPr>
            <a:spLocks noChangeArrowheads="1"/>
          </p:cNvSpPr>
          <p:nvPr/>
        </p:nvSpPr>
        <p:spPr bwMode="auto">
          <a:xfrm>
            <a:off x="5867400" y="4690525"/>
            <a:ext cx="1028700" cy="675085"/>
          </a:xfrm>
          <a:prstGeom prst="hexagon">
            <a:avLst>
              <a:gd name="adj" fmla="val 26667"/>
              <a:gd name="vf" fmla="val 115470"/>
            </a:avLst>
          </a:prstGeom>
          <a:solidFill>
            <a:srgbClr val="FFFF00"/>
          </a:solidFill>
          <a:ln w="38100" cmpd="dbl" algn="ctr">
            <a:solidFill>
              <a:srgbClr val="FF0000"/>
            </a:solidFill>
            <a:miter lim="800000"/>
            <a:headEnd/>
            <a:tailEnd/>
          </a:ln>
          <a:effectLst/>
          <a:scene3d>
            <a:camera prst="orthographicFront"/>
            <a:lightRig rig="threePt" dir="t"/>
          </a:scene3d>
          <a:sp3d>
            <a:bevelT prst="angle"/>
          </a:sp3d>
        </p:spPr>
        <p:txBody>
          <a:bodyPr wrap="none" anchor="ctr"/>
          <a:lstStyle/>
          <a:p>
            <a:pPr eaLnBrk="0" hangingPunct="0">
              <a:defRPr/>
            </a:pPr>
            <a:endParaRPr lang="en-US" sz="1500"/>
          </a:p>
        </p:txBody>
      </p:sp>
      <p:pic>
        <p:nvPicPr>
          <p:cNvPr id="11" name="Picture 10"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6171127" y="4794359"/>
            <a:ext cx="606425"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171127" y="4737210"/>
            <a:ext cx="512763" cy="48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3"/>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171127" y="473721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4"/>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5942527" y="479436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5"/>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6094927" y="4737209"/>
            <a:ext cx="5826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bell"/>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6050476" y="4724114"/>
            <a:ext cx="768350" cy="5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 y="38099"/>
            <a:ext cx="9144000" cy="956761"/>
          </a:xfrm>
          <a:prstGeom prst="rect">
            <a:avLst/>
          </a:prstGeom>
          <a:solidFill>
            <a:srgbClr val="FF0000">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152401" y="89641"/>
            <a:ext cx="8850089" cy="865701"/>
          </a:xfrm>
          <a:prstGeom prst="rect">
            <a:avLst/>
          </a:prstGeom>
          <a:solidFill>
            <a:srgbClr val="FF0000">
              <a:alpha val="72157"/>
            </a:srgbClr>
          </a:solidFill>
          <a:ln w="57150">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100" b="1" dirty="0" err="1">
                <a:latin typeface="Arial" pitchFamily="34" charset="0"/>
                <a:cs typeface="Arial" pitchFamily="34" charset="0"/>
              </a:rPr>
              <a:t>Câu</a:t>
            </a:r>
            <a:r>
              <a:rPr lang="en-US" sz="2100" b="1" dirty="0">
                <a:latin typeface="Arial" pitchFamily="34" charset="0"/>
                <a:cs typeface="Arial" pitchFamily="34" charset="0"/>
              </a:rPr>
              <a:t> </a:t>
            </a:r>
            <a:r>
              <a:rPr lang="en-US" sz="2100" b="1" dirty="0" err="1">
                <a:latin typeface="Arial" pitchFamily="34" charset="0"/>
                <a:cs typeface="Arial" pitchFamily="34" charset="0"/>
              </a:rPr>
              <a:t>hỏi</a:t>
            </a:r>
            <a:r>
              <a:rPr lang="en-US" sz="2100" b="1" dirty="0">
                <a:latin typeface="Arial" pitchFamily="34" charset="0"/>
                <a:cs typeface="Arial" pitchFamily="34" charset="0"/>
              </a:rPr>
              <a:t>: </a:t>
            </a:r>
          </a:p>
          <a:p>
            <a:pPr algn="ctr"/>
            <a:r>
              <a:rPr lang="en-US" sz="2100" b="1" dirty="0" err="1">
                <a:latin typeface="Arial" pitchFamily="34" charset="0"/>
                <a:cs typeface="Arial" pitchFamily="34" charset="0"/>
              </a:rPr>
              <a:t>Truyện</a:t>
            </a:r>
            <a:r>
              <a:rPr lang="en-US" sz="2100" b="1" dirty="0">
                <a:latin typeface="Arial" pitchFamily="34" charset="0"/>
                <a:cs typeface="Arial" pitchFamily="34" charset="0"/>
              </a:rPr>
              <a:t> “</a:t>
            </a:r>
            <a:r>
              <a:rPr lang="en-US" sz="2100" b="1" dirty="0" err="1">
                <a:latin typeface="Arial" pitchFamily="34" charset="0"/>
                <a:cs typeface="Arial" pitchFamily="34" charset="0"/>
              </a:rPr>
              <a:t>Bức</a:t>
            </a:r>
            <a:r>
              <a:rPr lang="en-US" sz="2100" b="1" dirty="0">
                <a:latin typeface="Arial" pitchFamily="34" charset="0"/>
                <a:cs typeface="Arial" pitchFamily="34" charset="0"/>
              </a:rPr>
              <a:t> </a:t>
            </a:r>
            <a:r>
              <a:rPr lang="en-US" sz="2100" b="1" dirty="0" err="1">
                <a:latin typeface="Arial" pitchFamily="34" charset="0"/>
                <a:cs typeface="Arial" pitchFamily="34" charset="0"/>
              </a:rPr>
              <a:t>tranh</a:t>
            </a:r>
            <a:r>
              <a:rPr lang="en-US" sz="2100" b="1" dirty="0">
                <a:latin typeface="Arial" pitchFamily="34" charset="0"/>
                <a:cs typeface="Arial" pitchFamily="34" charset="0"/>
              </a:rPr>
              <a:t> </a:t>
            </a:r>
            <a:r>
              <a:rPr lang="en-US" sz="2100" b="1" dirty="0" err="1">
                <a:latin typeface="Arial" pitchFamily="34" charset="0"/>
                <a:cs typeface="Arial" pitchFamily="34" charset="0"/>
              </a:rPr>
              <a:t>của</a:t>
            </a:r>
            <a:r>
              <a:rPr lang="en-US" sz="2100" b="1" dirty="0">
                <a:latin typeface="Arial" pitchFamily="34" charset="0"/>
                <a:cs typeface="Arial" pitchFamily="34" charset="0"/>
              </a:rPr>
              <a:t> </a:t>
            </a:r>
            <a:r>
              <a:rPr lang="en-US" sz="2100" b="1" dirty="0" err="1">
                <a:latin typeface="Arial" pitchFamily="34" charset="0"/>
                <a:cs typeface="Arial" pitchFamily="34" charset="0"/>
              </a:rPr>
              <a:t>em</a:t>
            </a:r>
            <a:r>
              <a:rPr lang="en-US" sz="2100" b="1" dirty="0">
                <a:latin typeface="Arial" pitchFamily="34" charset="0"/>
                <a:cs typeface="Arial" pitchFamily="34" charset="0"/>
              </a:rPr>
              <a:t> </a:t>
            </a:r>
            <a:r>
              <a:rPr lang="en-US" sz="2100" b="1" dirty="0" err="1">
                <a:latin typeface="Arial" pitchFamily="34" charset="0"/>
                <a:cs typeface="Arial" pitchFamily="34" charset="0"/>
              </a:rPr>
              <a:t>gái</a:t>
            </a:r>
            <a:r>
              <a:rPr lang="en-US" sz="2100" b="1" dirty="0">
                <a:latin typeface="Arial" pitchFamily="34" charset="0"/>
                <a:cs typeface="Arial" pitchFamily="34" charset="0"/>
              </a:rPr>
              <a:t> </a:t>
            </a:r>
            <a:r>
              <a:rPr lang="en-US" sz="2100" b="1" dirty="0" err="1">
                <a:latin typeface="Arial" pitchFamily="34" charset="0"/>
                <a:cs typeface="Arial" pitchFamily="34" charset="0"/>
              </a:rPr>
              <a:t>tôi</a:t>
            </a:r>
            <a:r>
              <a:rPr lang="en-US" sz="2100" b="1" dirty="0">
                <a:latin typeface="Arial" pitchFamily="34" charset="0"/>
                <a:cs typeface="Arial" pitchFamily="34" charset="0"/>
              </a:rPr>
              <a:t>” </a:t>
            </a:r>
            <a:r>
              <a:rPr lang="en-US" sz="2100" b="1" dirty="0" err="1">
                <a:latin typeface="Arial" pitchFamily="34" charset="0"/>
                <a:cs typeface="Arial" pitchFamily="34" charset="0"/>
              </a:rPr>
              <a:t>là</a:t>
            </a:r>
            <a:r>
              <a:rPr lang="en-US" sz="2100" b="1" dirty="0">
                <a:latin typeface="Arial" pitchFamily="34" charset="0"/>
                <a:cs typeface="Arial" pitchFamily="34" charset="0"/>
              </a:rPr>
              <a:t> ai?</a:t>
            </a:r>
          </a:p>
        </p:txBody>
      </p:sp>
    </p:spTree>
    <p:extLst>
      <p:ext uri="{BB962C8B-B14F-4D97-AF65-F5344CB8AC3E}">
        <p14:creationId xmlns:p14="http://schemas.microsoft.com/office/powerpoint/2010/main" val="105993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3"/>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5" name="click.wav"/>
                                        </p:tgtEl>
                                      </p:cMediaNode>
                                    </p:audio>
                                  </p:subTnLst>
                                </p:cTn>
                              </p:par>
                            </p:childTnLst>
                          </p:cTn>
                        </p:par>
                        <p:par>
                          <p:cTn id="24" fill="hold">
                            <p:stCondLst>
                              <p:cond delay="1000"/>
                            </p:stCondLst>
                            <p:childTnLst>
                              <p:par>
                                <p:cTn id="25" presetID="50" presetClass="entr" presetSubtype="0"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3"/>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subTnLst>
                                    <p:set>
                                      <p:cBhvr override="childStyle">
                                        <p:cTn dur="1" fill="hold" display="0" masterRel="sameClick" afterEffect="1">
                                          <p:stCondLst>
                                            <p:cond evt="end" delay="0">
                                              <p:tn val="25"/>
                                            </p:cond>
                                          </p:stCondLst>
                                        </p:cTn>
                                        <p:tgtEl>
                                          <p:spTgt spid="14"/>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5" name="click.wav"/>
                                        </p:tgtEl>
                                      </p:cMediaNode>
                                    </p:audio>
                                  </p:subTnLst>
                                </p:cTn>
                              </p:par>
                            </p:childTnLst>
                          </p:cTn>
                        </p:par>
                        <p:par>
                          <p:cTn id="30" fill="hold">
                            <p:stCondLst>
                              <p:cond delay="2000"/>
                            </p:stCondLst>
                            <p:childTnLst>
                              <p:par>
                                <p:cTn id="31" presetID="50" presetClass="entr" presetSubtype="0"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strVal val="#ppt_w+.3"/>
                                          </p:val>
                                        </p:tav>
                                        <p:tav tm="100000">
                                          <p:val>
                                            <p:strVal val="#ppt_w"/>
                                          </p:val>
                                        </p:tav>
                                      </p:tavLst>
                                    </p:anim>
                                    <p:anim calcmode="lin" valueType="num">
                                      <p:cBhvr>
                                        <p:cTn id="34" dur="1000" fill="hold"/>
                                        <p:tgtEl>
                                          <p:spTgt spid="13"/>
                                        </p:tgtEl>
                                        <p:attrNameLst>
                                          <p:attrName>ppt_h</p:attrName>
                                        </p:attrNameLst>
                                      </p:cBhvr>
                                      <p:tavLst>
                                        <p:tav tm="0">
                                          <p:val>
                                            <p:strVal val="#ppt_h"/>
                                          </p:val>
                                        </p:tav>
                                        <p:tav tm="100000">
                                          <p:val>
                                            <p:strVal val="#ppt_h"/>
                                          </p:val>
                                        </p:tav>
                                      </p:tavLst>
                                    </p:anim>
                                    <p:animEffect transition="in" filter="fade">
                                      <p:cBhvr>
                                        <p:cTn id="35" dur="1000"/>
                                        <p:tgtEl>
                                          <p:spTgt spid="13"/>
                                        </p:tgtEl>
                                      </p:cBhvr>
                                    </p:animEffect>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5" name="click.wav"/>
                                        </p:tgtEl>
                                      </p:cMediaNode>
                                    </p:audio>
                                  </p:subTnLst>
                                </p:cTn>
                              </p:par>
                            </p:childTnLst>
                          </p:cTn>
                        </p:par>
                        <p:par>
                          <p:cTn id="36" fill="hold">
                            <p:stCondLst>
                              <p:cond delay="3000"/>
                            </p:stCondLst>
                            <p:childTnLst>
                              <p:par>
                                <p:cTn id="37" presetID="50" presetClass="entr" presetSubtype="0" decel="10000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3"/>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5" name="click.wav"/>
                                        </p:tgtEl>
                                      </p:cMediaNode>
                                    </p:audio>
                                  </p:subTnLst>
                                </p:cTn>
                              </p:par>
                            </p:childTnLst>
                          </p:cTn>
                        </p:par>
                        <p:par>
                          <p:cTn id="42" fill="hold">
                            <p:stCondLst>
                              <p:cond delay="4000"/>
                            </p:stCondLst>
                            <p:childTnLst>
                              <p:par>
                                <p:cTn id="43" presetID="50" presetClass="entr" presetSubtype="0"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strVal val="#ppt_w+.3"/>
                                          </p:val>
                                        </p:tav>
                                        <p:tav tm="100000">
                                          <p:val>
                                            <p:strVal val="#ppt_w"/>
                                          </p:val>
                                        </p:tav>
                                      </p:tavLst>
                                    </p:anim>
                                    <p:anim calcmode="lin" valueType="num">
                                      <p:cBhvr>
                                        <p:cTn id="46" dur="1000" fill="hold"/>
                                        <p:tgtEl>
                                          <p:spTgt spid="11"/>
                                        </p:tgtEl>
                                        <p:attrNameLst>
                                          <p:attrName>ppt_h</p:attrName>
                                        </p:attrNameLst>
                                      </p:cBhvr>
                                      <p:tavLst>
                                        <p:tav tm="0">
                                          <p:val>
                                            <p:strVal val="#ppt_h"/>
                                          </p:val>
                                        </p:tav>
                                        <p:tav tm="100000">
                                          <p:val>
                                            <p:strVal val="#ppt_h"/>
                                          </p:val>
                                        </p:tav>
                                      </p:tavLst>
                                    </p:anim>
                                    <p:animEffect transition="in" filter="fade">
                                      <p:cBhvr>
                                        <p:cTn id="47" dur="1000"/>
                                        <p:tgtEl>
                                          <p:spTgt spid="11"/>
                                        </p:tgtEl>
                                      </p:cBhvr>
                                    </p:animEffect>
                                  </p:childTnLst>
                                  <p:subTnLst>
                                    <p:set>
                                      <p:cBhvr override="childStyle">
                                        <p:cTn dur="1" fill="hold" display="0" masterRel="sameClick" afterEffect="1">
                                          <p:stCondLst>
                                            <p:cond evt="end" delay="0">
                                              <p:tn val="43"/>
                                            </p:cond>
                                          </p:stCondLst>
                                        </p:cTn>
                                        <p:tgtEl>
                                          <p:spTgt spid="11"/>
                                        </p:tgtEl>
                                        <p:attrNameLst>
                                          <p:attrName>style.visibility</p:attrName>
                                        </p:attrNameLst>
                                      </p:cBhvr>
                                      <p:to>
                                        <p:strVal val="hidden"/>
                                      </p:to>
                                    </p:set>
                                    <p:audio>
                                      <p:cMediaNode>
                                        <p:cTn display="0" masterRel="sameClick">
                                          <p:stCondLst>
                                            <p:cond evt="begin" delay="0">
                                              <p:tn val="43"/>
                                            </p:cond>
                                          </p:stCondLst>
                                          <p:endCondLst>
                                            <p:cond evt="onStopAudio" delay="0">
                                              <p:tgtEl>
                                                <p:sldTgt/>
                                              </p:tgtEl>
                                            </p:cond>
                                          </p:endCondLst>
                                        </p:cTn>
                                        <p:tgtEl>
                                          <p:sndTgt r:embed="rId6" name="chimes.wav"/>
                                        </p:tgtEl>
                                      </p:cMediaNode>
                                    </p:audio>
                                  </p:subTnLst>
                                </p:cTn>
                              </p:par>
                            </p:childTnLst>
                          </p:cTn>
                        </p:par>
                        <p:par>
                          <p:cTn id="48" fill="hold">
                            <p:stCondLst>
                              <p:cond delay="5000"/>
                            </p:stCondLst>
                            <p:childTnLst>
                              <p:par>
                                <p:cTn id="49" presetID="3" presetClass="entr" presetSubtype="1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subTnLst>
                                    <p:audio>
                                      <p:cMediaNode vol="100000">
                                        <p:cTn display="0" masterRel="sameClick">
                                          <p:stCondLst>
                                            <p:cond evt="begin" delay="0">
                                              <p:tn val="49"/>
                                            </p:cond>
                                          </p:stCondLst>
                                          <p:endCondLst>
                                            <p:cond evt="onStopAudio" delay="0">
                                              <p:tgtEl>
                                                <p:sldTgt/>
                                              </p:tgtEl>
                                            </p:cond>
                                          </p:endCondLst>
                                        </p:cTn>
                                        <p:tgtEl>
                                          <p:sndTgt r:embed="rId7"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4"/>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fill="remove" grpId="0" nodeType="clickEffect">
                                  <p:stCondLst>
                                    <p:cond delay="0"/>
                                  </p:stCondLst>
                                  <p:childTnLst>
                                    <p:animClr clrSpc="rgb" dir="cw">
                                      <p:cBhvr override="childStyle">
                                        <p:cTn id="56" dur="250" autoRev="1" fill="remove"/>
                                        <p:tgtEl>
                                          <p:spTgt spid="4"/>
                                        </p:tgtEl>
                                        <p:attrNameLst>
                                          <p:attrName>style.color</p:attrName>
                                        </p:attrNameLst>
                                      </p:cBhvr>
                                      <p:to>
                                        <a:schemeClr val="bg1"/>
                                      </p:to>
                                    </p:animClr>
                                    <p:animClr clrSpc="rgb" dir="cw">
                                      <p:cBhvr>
                                        <p:cTn id="57" dur="250" autoRev="1" fill="remove"/>
                                        <p:tgtEl>
                                          <p:spTgt spid="4"/>
                                        </p:tgtEl>
                                        <p:attrNameLst>
                                          <p:attrName>fillcolor</p:attrName>
                                        </p:attrNameLst>
                                      </p:cBhvr>
                                      <p:to>
                                        <a:schemeClr val="bg1"/>
                                      </p:to>
                                    </p:animClr>
                                    <p:set>
                                      <p:cBhvr>
                                        <p:cTn id="58" dur="250" autoRev="1" fill="remove"/>
                                        <p:tgtEl>
                                          <p:spTgt spid="4"/>
                                        </p:tgtEl>
                                        <p:attrNameLst>
                                          <p:attrName>fill.type</p:attrName>
                                        </p:attrNameLst>
                                      </p:cBhvr>
                                      <p:to>
                                        <p:strVal val="solid"/>
                                      </p:to>
                                    </p:set>
                                    <p:set>
                                      <p:cBhvr>
                                        <p:cTn id="59" dur="250" autoRev="1" fill="remove"/>
                                        <p:tgtEl>
                                          <p:spTgt spid="4"/>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4"/>
                  </p:tgtEl>
                </p:cond>
              </p:nextCondLst>
            </p:seq>
            <p:seq concurrent="1" nextAc="seek">
              <p:cTn id="60" restart="whenNotActive" fill="hold" evtFilter="cancelBubble" nodeType="interactiveSeq">
                <p:stCondLst>
                  <p:cond evt="onClick" delay="0">
                    <p:tgtEl>
                      <p:spTgt spid="7"/>
                    </p:tgtEl>
                  </p:cond>
                </p:stCondLst>
                <p:endSync evt="end" delay="0">
                  <p:rtn val="all"/>
                </p:endSync>
                <p:childTnLst>
                  <p:par>
                    <p:cTn id="61" fill="hold">
                      <p:stCondLst>
                        <p:cond delay="0"/>
                      </p:stCondLst>
                      <p:childTnLst>
                        <p:par>
                          <p:cTn id="62" fill="hold">
                            <p:stCondLst>
                              <p:cond delay="0"/>
                            </p:stCondLst>
                            <p:childTnLst>
                              <p:par>
                                <p:cTn id="63" presetID="30" presetClass="emph" presetSubtype="0" fill="hold" grpId="0" nodeType="clickEffect">
                                  <p:stCondLst>
                                    <p:cond delay="0"/>
                                  </p:stCondLst>
                                  <p:childTnLst>
                                    <p:animClr clrSpc="hsl" dir="cw">
                                      <p:cBhvr override="childStyle">
                                        <p:cTn id="64" dur="500" fill="hold"/>
                                        <p:tgtEl>
                                          <p:spTgt spid="7"/>
                                        </p:tgtEl>
                                        <p:attrNameLst>
                                          <p:attrName>style.color</p:attrName>
                                        </p:attrNameLst>
                                      </p:cBhvr>
                                      <p:by>
                                        <p:hsl h="0" s="12549" l="25098"/>
                                      </p:by>
                                    </p:animClr>
                                    <p:animClr clrSpc="hsl" dir="cw">
                                      <p:cBhvr>
                                        <p:cTn id="65" dur="500" fill="hold"/>
                                        <p:tgtEl>
                                          <p:spTgt spid="7"/>
                                        </p:tgtEl>
                                        <p:attrNameLst>
                                          <p:attrName>fillcolor</p:attrName>
                                        </p:attrNameLst>
                                      </p:cBhvr>
                                      <p:by>
                                        <p:hsl h="0" s="12549" l="25098"/>
                                      </p:by>
                                    </p:animClr>
                                    <p:animClr clrSpc="hsl" dir="cw">
                                      <p:cBhvr>
                                        <p:cTn id="66" dur="500" fill="hold"/>
                                        <p:tgtEl>
                                          <p:spTgt spid="7"/>
                                        </p:tgtEl>
                                        <p:attrNameLst>
                                          <p:attrName>stroke.color</p:attrName>
                                        </p:attrNameLst>
                                      </p:cBhvr>
                                      <p:by>
                                        <p:hsl h="0" s="12549" l="25098"/>
                                      </p:by>
                                    </p:animClr>
                                    <p:set>
                                      <p:cBhvr>
                                        <p:cTn id="67" dur="500" fill="hold"/>
                                        <p:tgtEl>
                                          <p:spTgt spid="7"/>
                                        </p:tgtEl>
                                        <p:attrNameLst>
                                          <p:attrName>fill.type</p:attrName>
                                        </p:attrNameLst>
                                      </p:cBhvr>
                                      <p:to>
                                        <p:strVal val="solid"/>
                                      </p:to>
                                    </p:set>
                                  </p:childTnLst>
                                  <p:subTnLst>
                                    <p:audio>
                                      <p:cMediaNode>
                                        <p:cTn display="0" masterRel="sameClick">
                                          <p:stCondLst>
                                            <p:cond evt="begin" delay="0">
                                              <p:tn val="63"/>
                                            </p:cond>
                                          </p:stCondLst>
                                          <p:endCondLst>
                                            <p:cond evt="onStopAudio" delay="0">
                                              <p:tgtEl>
                                                <p:sldTgt/>
                                              </p:tgtEl>
                                            </p:cond>
                                          </p:endCondLst>
                                        </p:cTn>
                                        <p:tgtEl>
                                          <p:sndTgt r:embed="rId9" name="applause.wav"/>
                                        </p:tgtEl>
                                      </p:cMediaNode>
                                    </p:audio>
                                  </p:subTnLst>
                                </p:cTn>
                              </p:par>
                            </p:childTnLst>
                          </p:cTn>
                        </p:par>
                      </p:childTnLst>
                    </p:cTn>
                  </p:par>
                </p:childTnLst>
              </p:cTn>
              <p:nextCondLst>
                <p:cond evt="onClick" delay="0">
                  <p:tgtEl>
                    <p:spTgt spid="7"/>
                  </p:tgtEl>
                </p:cond>
              </p:nextCondLst>
            </p:seq>
            <p:seq concurrent="1" nextAc="seek">
              <p:cTn id="68" restart="whenNotActive" fill="hold" evtFilter="cancelBubble" nodeType="interactiveSeq">
                <p:stCondLst>
                  <p:cond evt="onClick" delay="0">
                    <p:tgtEl>
                      <p:spTgt spid="6"/>
                    </p:tgtEl>
                  </p:cond>
                </p:stCondLst>
                <p:endSync evt="end" delay="0">
                  <p:rtn val="all"/>
                </p:endSync>
                <p:childTnLst>
                  <p:par>
                    <p:cTn id="69" fill="hold">
                      <p:stCondLst>
                        <p:cond delay="0"/>
                      </p:stCondLst>
                      <p:childTnLst>
                        <p:par>
                          <p:cTn id="70" fill="hold">
                            <p:stCondLst>
                              <p:cond delay="0"/>
                            </p:stCondLst>
                            <p:childTnLst>
                              <p:par>
                                <p:cTn id="71" presetID="27" presetClass="emph" presetSubtype="0" fill="remove" grpId="0" nodeType="clickEffect">
                                  <p:stCondLst>
                                    <p:cond delay="0"/>
                                  </p:stCondLst>
                                  <p:childTnLst>
                                    <p:animClr clrSpc="rgb" dir="cw">
                                      <p:cBhvr override="childStyle">
                                        <p:cTn id="72" dur="250" autoRev="1" fill="remove"/>
                                        <p:tgtEl>
                                          <p:spTgt spid="6"/>
                                        </p:tgtEl>
                                        <p:attrNameLst>
                                          <p:attrName>style.color</p:attrName>
                                        </p:attrNameLst>
                                      </p:cBhvr>
                                      <p:to>
                                        <a:schemeClr val="bg1"/>
                                      </p:to>
                                    </p:animClr>
                                    <p:animClr clrSpc="rgb" dir="cw">
                                      <p:cBhvr>
                                        <p:cTn id="73" dur="250" autoRev="1" fill="remove"/>
                                        <p:tgtEl>
                                          <p:spTgt spid="6"/>
                                        </p:tgtEl>
                                        <p:attrNameLst>
                                          <p:attrName>fillcolor</p:attrName>
                                        </p:attrNameLst>
                                      </p:cBhvr>
                                      <p:to>
                                        <a:schemeClr val="bg1"/>
                                      </p:to>
                                    </p:animClr>
                                    <p:set>
                                      <p:cBhvr>
                                        <p:cTn id="74" dur="250" autoRev="1" fill="remove"/>
                                        <p:tgtEl>
                                          <p:spTgt spid="6"/>
                                        </p:tgtEl>
                                        <p:attrNameLst>
                                          <p:attrName>fill.type</p:attrName>
                                        </p:attrNameLst>
                                      </p:cBhvr>
                                      <p:to>
                                        <p:strVal val="solid"/>
                                      </p:to>
                                    </p:set>
                                    <p:set>
                                      <p:cBhvr>
                                        <p:cTn id="75" dur="250" autoRev="1" fill="remove"/>
                                        <p:tgtEl>
                                          <p:spTgt spid="6"/>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6"/>
                  </p:tgtEl>
                </p:cond>
              </p:nextCondLst>
            </p:seq>
          </p:childTnLst>
        </p:cTn>
      </p:par>
    </p:tnLst>
    <p:bldLst>
      <p:bldP spid="4" grpId="0" animBg="1"/>
      <p:bldP spid="6" grpId="0" animBg="1"/>
      <p:bldP spid="7" grpId="0" animBg="1"/>
      <p:bldP spid="10"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10">
            <a:extLst>
              <a:ext uri="{BEBA8EAE-BF5A-486C-A8C5-ECC9F3942E4B}">
                <a14:imgProps xmlns:a14="http://schemas.microsoft.com/office/drawing/2010/main">
                  <a14:imgLayer r:embed="rId11">
                    <a14:imgEffect>
                      <a14:artisticTexturizer/>
                    </a14:imgEffect>
                  </a14:imgLayer>
                </a14:imgProps>
              </a:ext>
              <a:ext uri="{28A0092B-C50C-407E-A947-70E740481C1C}">
                <a14:useLocalDpi xmlns:a14="http://schemas.microsoft.com/office/drawing/2010/main" val="0"/>
              </a:ext>
            </a:extLst>
          </a:blip>
          <a:stretch>
            <a:fillRect/>
          </a:stretch>
        </p:blipFill>
        <p:spPr>
          <a:xfrm>
            <a:off x="0" y="941284"/>
            <a:ext cx="9144000" cy="4773716"/>
          </a:xfrm>
          <a:prstGeom prst="rect">
            <a:avLst/>
          </a:prstGeom>
        </p:spPr>
      </p:pic>
      <p:pic>
        <p:nvPicPr>
          <p:cNvPr id="19" name="Picture 18">
            <a:hlinkClick r:id="rId12" action="ppaction://hlinksldjump"/>
            <a:extLst>
              <a:ext uri="{FF2B5EF4-FFF2-40B4-BE49-F238E27FC236}">
                <a16:creationId xmlns:a16="http://schemas.microsoft.com/office/drawing/2014/main" xmlns="" id="{2752541A-CCD0-44E9-A966-4E4DB58C9439}"/>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568931" y="3906719"/>
            <a:ext cx="2880115" cy="1846381"/>
          </a:xfrm>
          <a:prstGeom prst="rect">
            <a:avLst/>
          </a:prstGeom>
        </p:spPr>
      </p:pic>
      <p:sp>
        <p:nvSpPr>
          <p:cNvPr id="4" name="Flowchart: Terminator 3"/>
          <p:cNvSpPr/>
          <p:nvPr>
            <p:custDataLst>
              <p:tags r:id="rId1"/>
            </p:custDataLst>
          </p:nvPr>
        </p:nvSpPr>
        <p:spPr>
          <a:xfrm>
            <a:off x="235743" y="1743076"/>
            <a:ext cx="2583657" cy="82030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dirty="0">
                <a:solidFill>
                  <a:srgbClr val="FFFF00"/>
                </a:solidFill>
                <a:latin typeface="Arial" pitchFamily="34" charset="0"/>
                <a:cs typeface="Arial" pitchFamily="34" charset="0"/>
              </a:rPr>
              <a:t>A. </a:t>
            </a:r>
            <a:r>
              <a:rPr lang="en-US" sz="2000" b="1" dirty="0" err="1">
                <a:solidFill>
                  <a:srgbClr val="FFFF00"/>
                </a:solidFill>
                <a:latin typeface="Arial" pitchFamily="34" charset="0"/>
                <a:cs typeface="Arial" pitchFamily="34" charset="0"/>
              </a:rPr>
              <a:t>Thơ</a:t>
            </a:r>
            <a:r>
              <a:rPr lang="en-US" sz="2000" b="1" dirty="0">
                <a:solidFill>
                  <a:srgbClr val="FFFF00"/>
                </a:solidFill>
                <a:latin typeface="Arial" pitchFamily="34" charset="0"/>
                <a:cs typeface="Arial" pitchFamily="34" charset="0"/>
              </a:rPr>
              <a:t> </a:t>
            </a:r>
            <a:r>
              <a:rPr lang="en-US" sz="2000" b="1" dirty="0" err="1">
                <a:solidFill>
                  <a:srgbClr val="FFFF00"/>
                </a:solidFill>
                <a:latin typeface="Arial" pitchFamily="34" charset="0"/>
                <a:cs typeface="Arial" pitchFamily="34" charset="0"/>
              </a:rPr>
              <a:t>năm</a:t>
            </a:r>
            <a:r>
              <a:rPr lang="en-US" sz="2000" b="1" dirty="0">
                <a:solidFill>
                  <a:srgbClr val="FFFF00"/>
                </a:solidFill>
                <a:latin typeface="Arial" pitchFamily="34" charset="0"/>
                <a:cs typeface="Arial" pitchFamily="34" charset="0"/>
              </a:rPr>
              <a:t> </a:t>
            </a:r>
            <a:r>
              <a:rPr lang="en-US" sz="2000" b="1" dirty="0" err="1">
                <a:solidFill>
                  <a:srgbClr val="FFFF00"/>
                </a:solidFill>
                <a:latin typeface="Arial" pitchFamily="34" charset="0"/>
                <a:cs typeface="Arial" pitchFamily="34" charset="0"/>
              </a:rPr>
              <a:t>chữ</a:t>
            </a:r>
            <a:endParaRPr lang="en-US" sz="2000" b="1" dirty="0">
              <a:solidFill>
                <a:srgbClr val="FFFF00"/>
              </a:solidFill>
              <a:latin typeface="Arial" pitchFamily="34" charset="0"/>
              <a:cs typeface="Arial" pitchFamily="34" charset="0"/>
            </a:endParaRPr>
          </a:p>
        </p:txBody>
      </p:sp>
      <p:sp>
        <p:nvSpPr>
          <p:cNvPr id="6" name="Flowchart: Terminator 5"/>
          <p:cNvSpPr/>
          <p:nvPr>
            <p:custDataLst>
              <p:tags r:id="rId2"/>
            </p:custDataLst>
          </p:nvPr>
        </p:nvSpPr>
        <p:spPr>
          <a:xfrm>
            <a:off x="3055143" y="1743075"/>
            <a:ext cx="3154876" cy="820300"/>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dirty="0">
                <a:solidFill>
                  <a:srgbClr val="FFFF00"/>
                </a:solidFill>
                <a:latin typeface="Arial" pitchFamily="34" charset="0"/>
                <a:cs typeface="Arial" pitchFamily="34" charset="0"/>
              </a:rPr>
              <a:t>B. </a:t>
            </a:r>
            <a:r>
              <a:rPr lang="en-US" sz="2000" b="1" dirty="0" err="1">
                <a:solidFill>
                  <a:srgbClr val="FFFF00"/>
                </a:solidFill>
                <a:latin typeface="Arial" pitchFamily="34" charset="0"/>
                <a:cs typeface="Arial" pitchFamily="34" charset="0"/>
              </a:rPr>
              <a:t>Truyện</a:t>
            </a:r>
            <a:r>
              <a:rPr lang="en-US" sz="2000" b="1" dirty="0">
                <a:solidFill>
                  <a:srgbClr val="FFFF00"/>
                </a:solidFill>
                <a:latin typeface="Arial" pitchFamily="34" charset="0"/>
                <a:cs typeface="Arial" pitchFamily="34" charset="0"/>
              </a:rPr>
              <a:t> </a:t>
            </a:r>
            <a:r>
              <a:rPr lang="en-US" sz="2000" b="1" dirty="0" err="1">
                <a:solidFill>
                  <a:srgbClr val="FFFF00"/>
                </a:solidFill>
                <a:latin typeface="Arial" pitchFamily="34" charset="0"/>
                <a:cs typeface="Arial" pitchFamily="34" charset="0"/>
              </a:rPr>
              <a:t>đồng</a:t>
            </a:r>
            <a:r>
              <a:rPr lang="en-US" sz="2000" b="1" dirty="0">
                <a:solidFill>
                  <a:srgbClr val="FFFF00"/>
                </a:solidFill>
                <a:latin typeface="Arial" pitchFamily="34" charset="0"/>
                <a:cs typeface="Arial" pitchFamily="34" charset="0"/>
              </a:rPr>
              <a:t> </a:t>
            </a:r>
            <a:r>
              <a:rPr lang="en-US" sz="2000" b="1" dirty="0" err="1">
                <a:solidFill>
                  <a:srgbClr val="FFFF00"/>
                </a:solidFill>
                <a:latin typeface="Arial" pitchFamily="34" charset="0"/>
                <a:cs typeface="Arial" pitchFamily="34" charset="0"/>
              </a:rPr>
              <a:t>thoại</a:t>
            </a:r>
            <a:endParaRPr lang="en-US" sz="2000" b="1" dirty="0">
              <a:solidFill>
                <a:srgbClr val="FFFF00"/>
              </a:solidFill>
              <a:latin typeface="Arial" pitchFamily="34" charset="0"/>
              <a:cs typeface="Arial" pitchFamily="34" charset="0"/>
            </a:endParaRPr>
          </a:p>
        </p:txBody>
      </p:sp>
      <p:sp>
        <p:nvSpPr>
          <p:cNvPr id="7" name="Flowchart: Terminator 6"/>
          <p:cNvSpPr/>
          <p:nvPr>
            <p:custDataLst>
              <p:tags r:id="rId3"/>
            </p:custDataLst>
          </p:nvPr>
        </p:nvSpPr>
        <p:spPr>
          <a:xfrm>
            <a:off x="6434651" y="1743075"/>
            <a:ext cx="2558667" cy="796652"/>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dirty="0">
                <a:solidFill>
                  <a:srgbClr val="FFFF00"/>
                </a:solidFill>
                <a:latin typeface="Arial" pitchFamily="34" charset="0"/>
                <a:cs typeface="Arial" pitchFamily="34" charset="0"/>
              </a:rPr>
              <a:t>C. </a:t>
            </a:r>
            <a:r>
              <a:rPr lang="en-US" sz="2000" b="1" dirty="0" err="1">
                <a:solidFill>
                  <a:srgbClr val="FFFF00"/>
                </a:solidFill>
                <a:latin typeface="Arial" pitchFamily="34" charset="0"/>
                <a:cs typeface="Arial" pitchFamily="34" charset="0"/>
              </a:rPr>
              <a:t>Truyện</a:t>
            </a:r>
            <a:r>
              <a:rPr lang="en-US" sz="2000" b="1" dirty="0">
                <a:solidFill>
                  <a:srgbClr val="FFFF00"/>
                </a:solidFill>
                <a:latin typeface="Arial" pitchFamily="34" charset="0"/>
                <a:cs typeface="Arial" pitchFamily="34" charset="0"/>
              </a:rPr>
              <a:t> </a:t>
            </a:r>
            <a:r>
              <a:rPr lang="en-US" sz="2000" b="1" dirty="0" err="1">
                <a:solidFill>
                  <a:srgbClr val="FFFF00"/>
                </a:solidFill>
                <a:latin typeface="Arial" pitchFamily="34" charset="0"/>
                <a:cs typeface="Arial" pitchFamily="34" charset="0"/>
              </a:rPr>
              <a:t>ngắn</a:t>
            </a:r>
            <a:endParaRPr lang="en-US" sz="2000" b="1" dirty="0">
              <a:solidFill>
                <a:srgbClr val="FFFF00"/>
              </a:solidFill>
              <a:latin typeface="Arial" pitchFamily="34" charset="0"/>
              <a:cs typeface="Arial" pitchFamily="34" charset="0"/>
            </a:endParaRPr>
          </a:p>
        </p:txBody>
      </p:sp>
      <p:sp>
        <p:nvSpPr>
          <p:cNvPr id="10" name="AutoShape 46"/>
          <p:cNvSpPr>
            <a:spLocks noChangeArrowheads="1"/>
          </p:cNvSpPr>
          <p:nvPr/>
        </p:nvSpPr>
        <p:spPr bwMode="auto">
          <a:xfrm>
            <a:off x="5867400" y="4690525"/>
            <a:ext cx="1028700" cy="675085"/>
          </a:xfrm>
          <a:prstGeom prst="hexagon">
            <a:avLst>
              <a:gd name="adj" fmla="val 26667"/>
              <a:gd name="vf" fmla="val 115470"/>
            </a:avLst>
          </a:prstGeom>
          <a:solidFill>
            <a:srgbClr val="FFFF00"/>
          </a:solidFill>
          <a:ln w="38100" cmpd="dbl" algn="ctr">
            <a:solidFill>
              <a:srgbClr val="FF0000"/>
            </a:solidFill>
            <a:miter lim="800000"/>
            <a:headEnd/>
            <a:tailEnd/>
          </a:ln>
          <a:effectLst/>
          <a:scene3d>
            <a:camera prst="orthographicFront"/>
            <a:lightRig rig="threePt" dir="t"/>
          </a:scene3d>
          <a:sp3d>
            <a:bevelT prst="angle"/>
          </a:sp3d>
        </p:spPr>
        <p:txBody>
          <a:bodyPr wrap="none" anchor="ctr"/>
          <a:lstStyle/>
          <a:p>
            <a:pPr eaLnBrk="0" hangingPunct="0">
              <a:defRPr/>
            </a:pPr>
            <a:endParaRPr lang="en-US" sz="1500"/>
          </a:p>
        </p:txBody>
      </p:sp>
      <p:pic>
        <p:nvPicPr>
          <p:cNvPr id="11" name="Picture 10"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6171127" y="4794359"/>
            <a:ext cx="606425"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171127" y="4737210"/>
            <a:ext cx="512763" cy="48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3"/>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171127" y="473721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4"/>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5942527" y="479436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5"/>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6094927" y="4737209"/>
            <a:ext cx="5826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bell"/>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6050476" y="4724114"/>
            <a:ext cx="768350" cy="5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 y="38100"/>
            <a:ext cx="9144000" cy="908792"/>
          </a:xfrm>
          <a:prstGeom prst="rect">
            <a:avLst/>
          </a:prstGeom>
          <a:solidFill>
            <a:srgbClr val="FF0000">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76200" y="89642"/>
            <a:ext cx="8991600" cy="800100"/>
          </a:xfrm>
          <a:prstGeom prst="rect">
            <a:avLst/>
          </a:prstGeom>
          <a:solidFill>
            <a:srgbClr val="FF0000">
              <a:alpha val="72157"/>
            </a:srgbClr>
          </a:solidFill>
          <a:ln w="57150">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100" b="1" dirty="0" err="1">
                <a:latin typeface="Arial" pitchFamily="34" charset="0"/>
                <a:cs typeface="Arial" pitchFamily="34" charset="0"/>
              </a:rPr>
              <a:t>Câu</a:t>
            </a:r>
            <a:r>
              <a:rPr lang="en-US" sz="2100" b="1" dirty="0">
                <a:latin typeface="Arial" pitchFamily="34" charset="0"/>
                <a:cs typeface="Arial" pitchFamily="34" charset="0"/>
              </a:rPr>
              <a:t> </a:t>
            </a:r>
            <a:r>
              <a:rPr lang="en-US" sz="2100" b="1" dirty="0" err="1">
                <a:latin typeface="Arial" pitchFamily="34" charset="0"/>
                <a:cs typeface="Arial" pitchFamily="34" charset="0"/>
              </a:rPr>
              <a:t>hỏi</a:t>
            </a:r>
            <a:r>
              <a:rPr lang="en-US" sz="2100" b="1" dirty="0">
                <a:latin typeface="Arial" pitchFamily="34" charset="0"/>
                <a:cs typeface="Arial" pitchFamily="34" charset="0"/>
              </a:rPr>
              <a:t>: </a:t>
            </a:r>
          </a:p>
          <a:p>
            <a:pPr algn="ctr"/>
            <a:r>
              <a:rPr lang="en-US" sz="2100" b="1" dirty="0" err="1">
                <a:latin typeface="Arial" pitchFamily="34" charset="0"/>
                <a:cs typeface="Arial" pitchFamily="34" charset="0"/>
              </a:rPr>
              <a:t>Văn</a:t>
            </a:r>
            <a:r>
              <a:rPr lang="en-US" sz="2100" b="1" dirty="0">
                <a:latin typeface="Arial" pitchFamily="34" charset="0"/>
                <a:cs typeface="Arial" pitchFamily="34" charset="0"/>
              </a:rPr>
              <a:t> </a:t>
            </a:r>
            <a:r>
              <a:rPr lang="en-US" sz="2100" b="1" dirty="0" err="1">
                <a:latin typeface="Arial" pitchFamily="34" charset="0"/>
                <a:cs typeface="Arial" pitchFamily="34" charset="0"/>
              </a:rPr>
              <a:t>bản</a:t>
            </a:r>
            <a:r>
              <a:rPr lang="en-US" sz="2100" b="1" dirty="0">
                <a:latin typeface="Arial" pitchFamily="34" charset="0"/>
                <a:cs typeface="Arial" pitchFamily="34" charset="0"/>
              </a:rPr>
              <a:t> “</a:t>
            </a:r>
            <a:r>
              <a:rPr lang="en-US" sz="2100" b="1" dirty="0" err="1">
                <a:latin typeface="Arial" pitchFamily="34" charset="0"/>
                <a:cs typeface="Arial" pitchFamily="34" charset="0"/>
              </a:rPr>
              <a:t>Bức</a:t>
            </a:r>
            <a:r>
              <a:rPr lang="en-US" sz="2100" b="1" dirty="0">
                <a:latin typeface="Arial" pitchFamily="34" charset="0"/>
                <a:cs typeface="Arial" pitchFamily="34" charset="0"/>
              </a:rPr>
              <a:t> </a:t>
            </a:r>
            <a:r>
              <a:rPr lang="en-US" sz="2100" b="1" dirty="0" err="1">
                <a:latin typeface="Arial" pitchFamily="34" charset="0"/>
                <a:cs typeface="Arial" pitchFamily="34" charset="0"/>
              </a:rPr>
              <a:t>tranh</a:t>
            </a:r>
            <a:r>
              <a:rPr lang="en-US" sz="2100" b="1" dirty="0">
                <a:latin typeface="Arial" pitchFamily="34" charset="0"/>
                <a:cs typeface="Arial" pitchFamily="34" charset="0"/>
              </a:rPr>
              <a:t> </a:t>
            </a:r>
            <a:r>
              <a:rPr lang="en-US" sz="2100" b="1" dirty="0" err="1">
                <a:latin typeface="Arial" pitchFamily="34" charset="0"/>
                <a:cs typeface="Arial" pitchFamily="34" charset="0"/>
              </a:rPr>
              <a:t>của</a:t>
            </a:r>
            <a:r>
              <a:rPr lang="en-US" sz="2100" b="1" dirty="0">
                <a:latin typeface="Arial" pitchFamily="34" charset="0"/>
                <a:cs typeface="Arial" pitchFamily="34" charset="0"/>
              </a:rPr>
              <a:t> </a:t>
            </a:r>
            <a:r>
              <a:rPr lang="en-US" sz="2100" b="1" dirty="0" err="1">
                <a:latin typeface="Arial" pitchFamily="34" charset="0"/>
                <a:cs typeface="Arial" pitchFamily="34" charset="0"/>
              </a:rPr>
              <a:t>em</a:t>
            </a:r>
            <a:r>
              <a:rPr lang="en-US" sz="2100" b="1" dirty="0">
                <a:latin typeface="Arial" pitchFamily="34" charset="0"/>
                <a:cs typeface="Arial" pitchFamily="34" charset="0"/>
              </a:rPr>
              <a:t> </a:t>
            </a:r>
            <a:r>
              <a:rPr lang="en-US" sz="2100" b="1" dirty="0" err="1">
                <a:latin typeface="Arial" pitchFamily="34" charset="0"/>
                <a:cs typeface="Arial" pitchFamily="34" charset="0"/>
              </a:rPr>
              <a:t>gái</a:t>
            </a:r>
            <a:r>
              <a:rPr lang="en-US" sz="2100" b="1" dirty="0">
                <a:latin typeface="Arial" pitchFamily="34" charset="0"/>
                <a:cs typeface="Arial" pitchFamily="34" charset="0"/>
              </a:rPr>
              <a:t> </a:t>
            </a:r>
            <a:r>
              <a:rPr lang="en-US" sz="2100" b="1" dirty="0" err="1">
                <a:latin typeface="Arial" pitchFamily="34" charset="0"/>
                <a:cs typeface="Arial" pitchFamily="34" charset="0"/>
              </a:rPr>
              <a:t>tôi</a:t>
            </a:r>
            <a:r>
              <a:rPr lang="en-US" sz="2100" b="1" dirty="0">
                <a:latin typeface="Arial" pitchFamily="34" charset="0"/>
                <a:cs typeface="Arial" pitchFamily="34" charset="0"/>
              </a:rPr>
              <a:t>” </a:t>
            </a:r>
            <a:r>
              <a:rPr lang="en-US" sz="2100" b="1" dirty="0" err="1">
                <a:latin typeface="Arial" pitchFamily="34" charset="0"/>
                <a:cs typeface="Arial" pitchFamily="34" charset="0"/>
              </a:rPr>
              <a:t>thuộc</a:t>
            </a:r>
            <a:r>
              <a:rPr lang="en-US" sz="2100" b="1" dirty="0">
                <a:latin typeface="Arial" pitchFamily="34" charset="0"/>
                <a:cs typeface="Arial" pitchFamily="34" charset="0"/>
              </a:rPr>
              <a:t> </a:t>
            </a:r>
            <a:r>
              <a:rPr lang="en-US" sz="2100" b="1" dirty="0" err="1">
                <a:latin typeface="Arial" pitchFamily="34" charset="0"/>
                <a:cs typeface="Arial" pitchFamily="34" charset="0"/>
              </a:rPr>
              <a:t>thể</a:t>
            </a:r>
            <a:r>
              <a:rPr lang="en-US" sz="2100" b="1" dirty="0">
                <a:latin typeface="Arial" pitchFamily="34" charset="0"/>
                <a:cs typeface="Arial" pitchFamily="34" charset="0"/>
              </a:rPr>
              <a:t> </a:t>
            </a:r>
            <a:r>
              <a:rPr lang="en-US" sz="2100" b="1" dirty="0" err="1">
                <a:latin typeface="Arial" pitchFamily="34" charset="0"/>
                <a:cs typeface="Arial" pitchFamily="34" charset="0"/>
              </a:rPr>
              <a:t>loại</a:t>
            </a:r>
            <a:r>
              <a:rPr lang="en-US" sz="2100" b="1" dirty="0">
                <a:latin typeface="Arial" pitchFamily="34" charset="0"/>
                <a:cs typeface="Arial" pitchFamily="34" charset="0"/>
              </a:rPr>
              <a:t> </a:t>
            </a:r>
            <a:r>
              <a:rPr lang="en-US" sz="2100" b="1" dirty="0" err="1">
                <a:latin typeface="Arial" pitchFamily="34" charset="0"/>
                <a:cs typeface="Arial" pitchFamily="34" charset="0"/>
              </a:rPr>
              <a:t>nào</a:t>
            </a:r>
            <a:r>
              <a:rPr lang="en-US" sz="2100" b="1" dirty="0">
                <a:latin typeface="Arial" pitchFamily="34" charset="0"/>
                <a:cs typeface="Arial" pitchFamily="34" charset="0"/>
              </a:rPr>
              <a:t>?</a:t>
            </a:r>
          </a:p>
        </p:txBody>
      </p:sp>
    </p:spTree>
    <p:extLst>
      <p:ext uri="{BB962C8B-B14F-4D97-AF65-F5344CB8AC3E}">
        <p14:creationId xmlns:p14="http://schemas.microsoft.com/office/powerpoint/2010/main" val="146796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3"/>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5" name="click.wav"/>
                                        </p:tgtEl>
                                      </p:cMediaNode>
                                    </p:audio>
                                  </p:subTnLst>
                                </p:cTn>
                              </p:par>
                            </p:childTnLst>
                          </p:cTn>
                        </p:par>
                        <p:par>
                          <p:cTn id="24" fill="hold">
                            <p:stCondLst>
                              <p:cond delay="1000"/>
                            </p:stCondLst>
                            <p:childTnLst>
                              <p:par>
                                <p:cTn id="25" presetID="50" presetClass="entr" presetSubtype="0"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3"/>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subTnLst>
                                    <p:set>
                                      <p:cBhvr override="childStyle">
                                        <p:cTn dur="1" fill="hold" display="0" masterRel="sameClick" afterEffect="1">
                                          <p:stCondLst>
                                            <p:cond evt="end" delay="0">
                                              <p:tn val="25"/>
                                            </p:cond>
                                          </p:stCondLst>
                                        </p:cTn>
                                        <p:tgtEl>
                                          <p:spTgt spid="14"/>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5" name="click.wav"/>
                                        </p:tgtEl>
                                      </p:cMediaNode>
                                    </p:audio>
                                  </p:subTnLst>
                                </p:cTn>
                              </p:par>
                            </p:childTnLst>
                          </p:cTn>
                        </p:par>
                        <p:par>
                          <p:cTn id="30" fill="hold">
                            <p:stCondLst>
                              <p:cond delay="2000"/>
                            </p:stCondLst>
                            <p:childTnLst>
                              <p:par>
                                <p:cTn id="31" presetID="50" presetClass="entr" presetSubtype="0"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strVal val="#ppt_w+.3"/>
                                          </p:val>
                                        </p:tav>
                                        <p:tav tm="100000">
                                          <p:val>
                                            <p:strVal val="#ppt_w"/>
                                          </p:val>
                                        </p:tav>
                                      </p:tavLst>
                                    </p:anim>
                                    <p:anim calcmode="lin" valueType="num">
                                      <p:cBhvr>
                                        <p:cTn id="34" dur="1000" fill="hold"/>
                                        <p:tgtEl>
                                          <p:spTgt spid="13"/>
                                        </p:tgtEl>
                                        <p:attrNameLst>
                                          <p:attrName>ppt_h</p:attrName>
                                        </p:attrNameLst>
                                      </p:cBhvr>
                                      <p:tavLst>
                                        <p:tav tm="0">
                                          <p:val>
                                            <p:strVal val="#ppt_h"/>
                                          </p:val>
                                        </p:tav>
                                        <p:tav tm="100000">
                                          <p:val>
                                            <p:strVal val="#ppt_h"/>
                                          </p:val>
                                        </p:tav>
                                      </p:tavLst>
                                    </p:anim>
                                    <p:animEffect transition="in" filter="fade">
                                      <p:cBhvr>
                                        <p:cTn id="35" dur="1000"/>
                                        <p:tgtEl>
                                          <p:spTgt spid="13"/>
                                        </p:tgtEl>
                                      </p:cBhvr>
                                    </p:animEffect>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5" name="click.wav"/>
                                        </p:tgtEl>
                                      </p:cMediaNode>
                                    </p:audio>
                                  </p:subTnLst>
                                </p:cTn>
                              </p:par>
                            </p:childTnLst>
                          </p:cTn>
                        </p:par>
                        <p:par>
                          <p:cTn id="36" fill="hold">
                            <p:stCondLst>
                              <p:cond delay="3000"/>
                            </p:stCondLst>
                            <p:childTnLst>
                              <p:par>
                                <p:cTn id="37" presetID="50" presetClass="entr" presetSubtype="0" decel="10000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3"/>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5" name="click.wav"/>
                                        </p:tgtEl>
                                      </p:cMediaNode>
                                    </p:audio>
                                  </p:subTnLst>
                                </p:cTn>
                              </p:par>
                            </p:childTnLst>
                          </p:cTn>
                        </p:par>
                        <p:par>
                          <p:cTn id="42" fill="hold">
                            <p:stCondLst>
                              <p:cond delay="4000"/>
                            </p:stCondLst>
                            <p:childTnLst>
                              <p:par>
                                <p:cTn id="43" presetID="50" presetClass="entr" presetSubtype="0"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strVal val="#ppt_w+.3"/>
                                          </p:val>
                                        </p:tav>
                                        <p:tav tm="100000">
                                          <p:val>
                                            <p:strVal val="#ppt_w"/>
                                          </p:val>
                                        </p:tav>
                                      </p:tavLst>
                                    </p:anim>
                                    <p:anim calcmode="lin" valueType="num">
                                      <p:cBhvr>
                                        <p:cTn id="46" dur="1000" fill="hold"/>
                                        <p:tgtEl>
                                          <p:spTgt spid="11"/>
                                        </p:tgtEl>
                                        <p:attrNameLst>
                                          <p:attrName>ppt_h</p:attrName>
                                        </p:attrNameLst>
                                      </p:cBhvr>
                                      <p:tavLst>
                                        <p:tav tm="0">
                                          <p:val>
                                            <p:strVal val="#ppt_h"/>
                                          </p:val>
                                        </p:tav>
                                        <p:tav tm="100000">
                                          <p:val>
                                            <p:strVal val="#ppt_h"/>
                                          </p:val>
                                        </p:tav>
                                      </p:tavLst>
                                    </p:anim>
                                    <p:animEffect transition="in" filter="fade">
                                      <p:cBhvr>
                                        <p:cTn id="47" dur="1000"/>
                                        <p:tgtEl>
                                          <p:spTgt spid="11"/>
                                        </p:tgtEl>
                                      </p:cBhvr>
                                    </p:animEffect>
                                  </p:childTnLst>
                                  <p:subTnLst>
                                    <p:set>
                                      <p:cBhvr override="childStyle">
                                        <p:cTn dur="1" fill="hold" display="0" masterRel="sameClick" afterEffect="1">
                                          <p:stCondLst>
                                            <p:cond evt="end" delay="0">
                                              <p:tn val="43"/>
                                            </p:cond>
                                          </p:stCondLst>
                                        </p:cTn>
                                        <p:tgtEl>
                                          <p:spTgt spid="11"/>
                                        </p:tgtEl>
                                        <p:attrNameLst>
                                          <p:attrName>style.visibility</p:attrName>
                                        </p:attrNameLst>
                                      </p:cBhvr>
                                      <p:to>
                                        <p:strVal val="hidden"/>
                                      </p:to>
                                    </p:set>
                                    <p:audio>
                                      <p:cMediaNode>
                                        <p:cTn display="0" masterRel="sameClick">
                                          <p:stCondLst>
                                            <p:cond evt="begin" delay="0">
                                              <p:tn val="43"/>
                                            </p:cond>
                                          </p:stCondLst>
                                          <p:endCondLst>
                                            <p:cond evt="onStopAudio" delay="0">
                                              <p:tgtEl>
                                                <p:sldTgt/>
                                              </p:tgtEl>
                                            </p:cond>
                                          </p:endCondLst>
                                        </p:cTn>
                                        <p:tgtEl>
                                          <p:sndTgt r:embed="rId6" name="chimes.wav"/>
                                        </p:tgtEl>
                                      </p:cMediaNode>
                                    </p:audio>
                                  </p:subTnLst>
                                </p:cTn>
                              </p:par>
                            </p:childTnLst>
                          </p:cTn>
                        </p:par>
                        <p:par>
                          <p:cTn id="48" fill="hold">
                            <p:stCondLst>
                              <p:cond delay="5000"/>
                            </p:stCondLst>
                            <p:childTnLst>
                              <p:par>
                                <p:cTn id="49" presetID="3" presetClass="entr" presetSubtype="1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subTnLst>
                                    <p:audio>
                                      <p:cMediaNode vol="100000">
                                        <p:cTn display="0" masterRel="sameClick">
                                          <p:stCondLst>
                                            <p:cond evt="begin" delay="0">
                                              <p:tn val="49"/>
                                            </p:cond>
                                          </p:stCondLst>
                                          <p:endCondLst>
                                            <p:cond evt="onStopAudio" delay="0">
                                              <p:tgtEl>
                                                <p:sldTgt/>
                                              </p:tgtEl>
                                            </p:cond>
                                          </p:endCondLst>
                                        </p:cTn>
                                        <p:tgtEl>
                                          <p:sndTgt r:embed="rId7"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4"/>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fill="remove" grpId="0" nodeType="clickEffect">
                                  <p:stCondLst>
                                    <p:cond delay="0"/>
                                  </p:stCondLst>
                                  <p:childTnLst>
                                    <p:animClr clrSpc="rgb" dir="cw">
                                      <p:cBhvr override="childStyle">
                                        <p:cTn id="56" dur="250" autoRev="1" fill="remove"/>
                                        <p:tgtEl>
                                          <p:spTgt spid="4"/>
                                        </p:tgtEl>
                                        <p:attrNameLst>
                                          <p:attrName>style.color</p:attrName>
                                        </p:attrNameLst>
                                      </p:cBhvr>
                                      <p:to>
                                        <a:schemeClr val="bg1"/>
                                      </p:to>
                                    </p:animClr>
                                    <p:animClr clrSpc="rgb" dir="cw">
                                      <p:cBhvr>
                                        <p:cTn id="57" dur="250" autoRev="1" fill="remove"/>
                                        <p:tgtEl>
                                          <p:spTgt spid="4"/>
                                        </p:tgtEl>
                                        <p:attrNameLst>
                                          <p:attrName>fillcolor</p:attrName>
                                        </p:attrNameLst>
                                      </p:cBhvr>
                                      <p:to>
                                        <a:schemeClr val="bg1"/>
                                      </p:to>
                                    </p:animClr>
                                    <p:set>
                                      <p:cBhvr>
                                        <p:cTn id="58" dur="250" autoRev="1" fill="remove"/>
                                        <p:tgtEl>
                                          <p:spTgt spid="4"/>
                                        </p:tgtEl>
                                        <p:attrNameLst>
                                          <p:attrName>fill.type</p:attrName>
                                        </p:attrNameLst>
                                      </p:cBhvr>
                                      <p:to>
                                        <p:strVal val="solid"/>
                                      </p:to>
                                    </p:set>
                                    <p:set>
                                      <p:cBhvr>
                                        <p:cTn id="59" dur="250" autoRev="1" fill="remove"/>
                                        <p:tgtEl>
                                          <p:spTgt spid="4"/>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4"/>
                  </p:tgtEl>
                </p:cond>
              </p:nextCondLst>
            </p:seq>
            <p:seq concurrent="1" nextAc="seek">
              <p:cTn id="60" restart="whenNotActive" fill="hold" evtFilter="cancelBubble" nodeType="interactiveSeq">
                <p:stCondLst>
                  <p:cond evt="onClick" delay="0">
                    <p:tgtEl>
                      <p:spTgt spid="7"/>
                    </p:tgtEl>
                  </p:cond>
                </p:stCondLst>
                <p:endSync evt="end" delay="0">
                  <p:rtn val="all"/>
                </p:endSync>
                <p:childTnLst>
                  <p:par>
                    <p:cTn id="61" fill="hold">
                      <p:stCondLst>
                        <p:cond delay="0"/>
                      </p:stCondLst>
                      <p:childTnLst>
                        <p:par>
                          <p:cTn id="62" fill="hold">
                            <p:stCondLst>
                              <p:cond delay="0"/>
                            </p:stCondLst>
                            <p:childTnLst>
                              <p:par>
                                <p:cTn id="63" presetID="30" presetClass="emph" presetSubtype="0" fill="hold" grpId="0" nodeType="clickEffect">
                                  <p:stCondLst>
                                    <p:cond delay="0"/>
                                  </p:stCondLst>
                                  <p:childTnLst>
                                    <p:animClr clrSpc="hsl" dir="cw">
                                      <p:cBhvr override="childStyle">
                                        <p:cTn id="64" dur="500" fill="hold"/>
                                        <p:tgtEl>
                                          <p:spTgt spid="7"/>
                                        </p:tgtEl>
                                        <p:attrNameLst>
                                          <p:attrName>style.color</p:attrName>
                                        </p:attrNameLst>
                                      </p:cBhvr>
                                      <p:by>
                                        <p:hsl h="0" s="12549" l="25098"/>
                                      </p:by>
                                    </p:animClr>
                                    <p:animClr clrSpc="hsl" dir="cw">
                                      <p:cBhvr>
                                        <p:cTn id="65" dur="500" fill="hold"/>
                                        <p:tgtEl>
                                          <p:spTgt spid="7"/>
                                        </p:tgtEl>
                                        <p:attrNameLst>
                                          <p:attrName>fillcolor</p:attrName>
                                        </p:attrNameLst>
                                      </p:cBhvr>
                                      <p:by>
                                        <p:hsl h="0" s="12549" l="25098"/>
                                      </p:by>
                                    </p:animClr>
                                    <p:animClr clrSpc="hsl" dir="cw">
                                      <p:cBhvr>
                                        <p:cTn id="66" dur="500" fill="hold"/>
                                        <p:tgtEl>
                                          <p:spTgt spid="7"/>
                                        </p:tgtEl>
                                        <p:attrNameLst>
                                          <p:attrName>stroke.color</p:attrName>
                                        </p:attrNameLst>
                                      </p:cBhvr>
                                      <p:by>
                                        <p:hsl h="0" s="12549" l="25098"/>
                                      </p:by>
                                    </p:animClr>
                                    <p:set>
                                      <p:cBhvr>
                                        <p:cTn id="67" dur="500" fill="hold"/>
                                        <p:tgtEl>
                                          <p:spTgt spid="7"/>
                                        </p:tgtEl>
                                        <p:attrNameLst>
                                          <p:attrName>fill.type</p:attrName>
                                        </p:attrNameLst>
                                      </p:cBhvr>
                                      <p:to>
                                        <p:strVal val="solid"/>
                                      </p:to>
                                    </p:set>
                                  </p:childTnLst>
                                  <p:subTnLst>
                                    <p:audio>
                                      <p:cMediaNode>
                                        <p:cTn display="0" masterRel="sameClick">
                                          <p:stCondLst>
                                            <p:cond evt="begin" delay="0">
                                              <p:tn val="63"/>
                                            </p:cond>
                                          </p:stCondLst>
                                          <p:endCondLst>
                                            <p:cond evt="onStopAudio" delay="0">
                                              <p:tgtEl>
                                                <p:sldTgt/>
                                              </p:tgtEl>
                                            </p:cond>
                                          </p:endCondLst>
                                        </p:cTn>
                                        <p:tgtEl>
                                          <p:sndTgt r:embed="rId9" name="applause.wav"/>
                                        </p:tgtEl>
                                      </p:cMediaNode>
                                    </p:audio>
                                  </p:subTnLst>
                                </p:cTn>
                              </p:par>
                            </p:childTnLst>
                          </p:cTn>
                        </p:par>
                      </p:childTnLst>
                    </p:cTn>
                  </p:par>
                </p:childTnLst>
              </p:cTn>
              <p:nextCondLst>
                <p:cond evt="onClick" delay="0">
                  <p:tgtEl>
                    <p:spTgt spid="7"/>
                  </p:tgtEl>
                </p:cond>
              </p:nextCondLst>
            </p:seq>
            <p:seq concurrent="1" nextAc="seek">
              <p:cTn id="68" restart="whenNotActive" fill="hold" evtFilter="cancelBubble" nodeType="interactiveSeq">
                <p:stCondLst>
                  <p:cond evt="onClick" delay="0">
                    <p:tgtEl>
                      <p:spTgt spid="6"/>
                    </p:tgtEl>
                  </p:cond>
                </p:stCondLst>
                <p:endSync evt="end" delay="0">
                  <p:rtn val="all"/>
                </p:endSync>
                <p:childTnLst>
                  <p:par>
                    <p:cTn id="69" fill="hold">
                      <p:stCondLst>
                        <p:cond delay="0"/>
                      </p:stCondLst>
                      <p:childTnLst>
                        <p:par>
                          <p:cTn id="70" fill="hold">
                            <p:stCondLst>
                              <p:cond delay="0"/>
                            </p:stCondLst>
                            <p:childTnLst>
                              <p:par>
                                <p:cTn id="71" presetID="27" presetClass="emph" presetSubtype="0" fill="remove" grpId="0" nodeType="clickEffect">
                                  <p:stCondLst>
                                    <p:cond delay="0"/>
                                  </p:stCondLst>
                                  <p:childTnLst>
                                    <p:animClr clrSpc="rgb" dir="cw">
                                      <p:cBhvr override="childStyle">
                                        <p:cTn id="72" dur="250" autoRev="1" fill="remove"/>
                                        <p:tgtEl>
                                          <p:spTgt spid="6"/>
                                        </p:tgtEl>
                                        <p:attrNameLst>
                                          <p:attrName>style.color</p:attrName>
                                        </p:attrNameLst>
                                      </p:cBhvr>
                                      <p:to>
                                        <a:schemeClr val="bg1"/>
                                      </p:to>
                                    </p:animClr>
                                    <p:animClr clrSpc="rgb" dir="cw">
                                      <p:cBhvr>
                                        <p:cTn id="73" dur="250" autoRev="1" fill="remove"/>
                                        <p:tgtEl>
                                          <p:spTgt spid="6"/>
                                        </p:tgtEl>
                                        <p:attrNameLst>
                                          <p:attrName>fillcolor</p:attrName>
                                        </p:attrNameLst>
                                      </p:cBhvr>
                                      <p:to>
                                        <a:schemeClr val="bg1"/>
                                      </p:to>
                                    </p:animClr>
                                    <p:set>
                                      <p:cBhvr>
                                        <p:cTn id="74" dur="250" autoRev="1" fill="remove"/>
                                        <p:tgtEl>
                                          <p:spTgt spid="6"/>
                                        </p:tgtEl>
                                        <p:attrNameLst>
                                          <p:attrName>fill.type</p:attrName>
                                        </p:attrNameLst>
                                      </p:cBhvr>
                                      <p:to>
                                        <p:strVal val="solid"/>
                                      </p:to>
                                    </p:set>
                                    <p:set>
                                      <p:cBhvr>
                                        <p:cTn id="75" dur="250" autoRev="1" fill="remove"/>
                                        <p:tgtEl>
                                          <p:spTgt spid="6"/>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6"/>
                  </p:tgtEl>
                </p:cond>
              </p:nextCondLst>
            </p:seq>
          </p:childTnLst>
        </p:cTn>
      </p:par>
    </p:tnLst>
    <p:bldLst>
      <p:bldP spid="4" grpId="0" animBg="1"/>
      <p:bldP spid="6" grpId="0" animBg="1"/>
      <p:bldP spid="7" grpId="0" animBg="1"/>
      <p:bldP spid="10"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4" descr="NGANG1">
            <a:hlinkClick r:id="rId4" action="ppaction://hlinkpres?slideindex=1&amp;slidetit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384563" y="981285"/>
            <a:ext cx="575487"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2"/>
          <p:cNvGrpSpPr>
            <a:grpSpLocks/>
          </p:cNvGrpSpPr>
          <p:nvPr/>
        </p:nvGrpSpPr>
        <p:grpSpPr bwMode="auto">
          <a:xfrm rot="5400000">
            <a:off x="7954266" y="646217"/>
            <a:ext cx="550672" cy="609600"/>
            <a:chOff x="2928" y="144"/>
            <a:chExt cx="1392" cy="288"/>
          </a:xfrm>
        </p:grpSpPr>
        <p:sp>
          <p:nvSpPr>
            <p:cNvPr id="27" name="AutoShape 3"/>
            <p:cNvSpPr>
              <a:spLocks noChangeArrowheads="1"/>
            </p:cNvSpPr>
            <p:nvPr/>
          </p:nvSpPr>
          <p:spPr bwMode="auto">
            <a:xfrm>
              <a:off x="2928" y="144"/>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sp>
          <p:nvSpPr>
            <p:cNvPr id="28" name="AutoShape 4"/>
            <p:cNvSpPr>
              <a:spLocks noChangeArrowheads="1"/>
            </p:cNvSpPr>
            <p:nvPr/>
          </p:nvSpPr>
          <p:spPr bwMode="auto">
            <a:xfrm>
              <a:off x="2928" y="385"/>
              <a:ext cx="1392" cy="47"/>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grpSp>
      <p:grpSp>
        <p:nvGrpSpPr>
          <p:cNvPr id="29" name="Group 5"/>
          <p:cNvGrpSpPr>
            <a:grpSpLocks/>
          </p:cNvGrpSpPr>
          <p:nvPr/>
        </p:nvGrpSpPr>
        <p:grpSpPr bwMode="auto">
          <a:xfrm rot="5400000">
            <a:off x="1039116" y="756746"/>
            <a:ext cx="550672" cy="342900"/>
            <a:chOff x="2928" y="144"/>
            <a:chExt cx="1392" cy="288"/>
          </a:xfrm>
        </p:grpSpPr>
        <p:sp>
          <p:nvSpPr>
            <p:cNvPr id="30" name="AutoShape 6"/>
            <p:cNvSpPr>
              <a:spLocks noChangeArrowheads="1"/>
            </p:cNvSpPr>
            <p:nvPr/>
          </p:nvSpPr>
          <p:spPr bwMode="auto">
            <a:xfrm>
              <a:off x="2928" y="144"/>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sp>
          <p:nvSpPr>
            <p:cNvPr id="31" name="AutoShape 7"/>
            <p:cNvSpPr>
              <a:spLocks noChangeArrowheads="1"/>
            </p:cNvSpPr>
            <p:nvPr/>
          </p:nvSpPr>
          <p:spPr bwMode="auto">
            <a:xfrm>
              <a:off x="2928" y="391"/>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grpSp>
      <p:grpSp>
        <p:nvGrpSpPr>
          <p:cNvPr id="32" name="Group 8"/>
          <p:cNvGrpSpPr>
            <a:grpSpLocks/>
          </p:cNvGrpSpPr>
          <p:nvPr/>
        </p:nvGrpSpPr>
        <p:grpSpPr bwMode="auto">
          <a:xfrm rot="5400000">
            <a:off x="383479" y="723013"/>
            <a:ext cx="550670" cy="358775"/>
            <a:chOff x="2928" y="144"/>
            <a:chExt cx="1392" cy="288"/>
          </a:xfrm>
        </p:grpSpPr>
        <p:sp>
          <p:nvSpPr>
            <p:cNvPr id="33" name="AutoShape 9"/>
            <p:cNvSpPr>
              <a:spLocks noChangeArrowheads="1"/>
            </p:cNvSpPr>
            <p:nvPr/>
          </p:nvSpPr>
          <p:spPr bwMode="auto">
            <a:xfrm>
              <a:off x="2928" y="143"/>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sp>
          <p:nvSpPr>
            <p:cNvPr id="34" name="AutoShape 10"/>
            <p:cNvSpPr>
              <a:spLocks noChangeArrowheads="1"/>
            </p:cNvSpPr>
            <p:nvPr/>
          </p:nvSpPr>
          <p:spPr bwMode="auto">
            <a:xfrm>
              <a:off x="2928" y="392"/>
              <a:ext cx="1392" cy="46"/>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grpSp>
      <p:grpSp>
        <p:nvGrpSpPr>
          <p:cNvPr id="35" name="Group 11"/>
          <p:cNvGrpSpPr>
            <a:grpSpLocks/>
          </p:cNvGrpSpPr>
          <p:nvPr/>
        </p:nvGrpSpPr>
        <p:grpSpPr bwMode="auto">
          <a:xfrm>
            <a:off x="1214439" y="408782"/>
            <a:ext cx="7700962" cy="1025712"/>
            <a:chOff x="766" y="149"/>
            <a:chExt cx="4851" cy="868"/>
          </a:xfrm>
        </p:grpSpPr>
        <p:pic>
          <p:nvPicPr>
            <p:cNvPr id="36" name="Picture 12" descr="NGANG1">
              <a:hlinkClick r:id="rId4" action="ppaction://hlinkpres?slideindex=1&amp;slidetit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4" y="149"/>
              <a:ext cx="2673"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3" descr="NGANG1">
              <a:hlinkClick r:id="rId4" action="ppaction://hlinkpres?slideindex=1&amp;slidetit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091" y="480"/>
              <a:ext cx="170"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4" descr="NGANG1">
              <a:hlinkClick r:id="rId4" action="ppaction://hlinkpres?slideindex=1&amp;slidetit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90" y="706"/>
              <a:ext cx="487"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9" name="AutoShape 16"/>
          <p:cNvSpPr>
            <a:spLocks noChangeArrowheads="1"/>
          </p:cNvSpPr>
          <p:nvPr/>
        </p:nvSpPr>
        <p:spPr bwMode="auto">
          <a:xfrm>
            <a:off x="215901" y="904875"/>
            <a:ext cx="8699500" cy="4352925"/>
          </a:xfrm>
          <a:prstGeom prst="roundRect">
            <a:avLst>
              <a:gd name="adj" fmla="val 3509"/>
            </a:avLst>
          </a:prstGeom>
          <a:solidFill>
            <a:schemeClr val="bg1"/>
          </a:solidFill>
          <a:ln w="57150" cmpd="thinThick">
            <a:solidFill>
              <a:srgbClr val="FFCC66"/>
            </a:solidFill>
            <a:round/>
            <a:headEnd/>
            <a:tailEnd/>
          </a:ln>
          <a:effectLst/>
        </p:spPr>
        <p:txBody>
          <a:bodyPr wrap="none" lIns="53492" tIns="26747" rIns="53492" bIns="26747" anchor="ctr"/>
          <a:lstStyle/>
          <a:p>
            <a:pPr>
              <a:defRPr/>
            </a:pPr>
            <a:endParaRPr lang="en-US" sz="1875">
              <a:solidFill>
                <a:srgbClr val="FF3300"/>
              </a:solidFill>
              <a:effectLst>
                <a:outerShdw blurRad="38100" dist="38100" dir="2700000" algn="tl">
                  <a:srgbClr val="C0C0C0"/>
                </a:outerShdw>
              </a:effectLst>
              <a:latin typeface="Arial" pitchFamily="34" charset="0"/>
            </a:endParaRPr>
          </a:p>
        </p:txBody>
      </p:sp>
      <p:grpSp>
        <p:nvGrpSpPr>
          <p:cNvPr id="40" name="Group 19"/>
          <p:cNvGrpSpPr>
            <a:grpSpLocks/>
          </p:cNvGrpSpPr>
          <p:nvPr/>
        </p:nvGrpSpPr>
        <p:grpSpPr bwMode="auto">
          <a:xfrm>
            <a:off x="4641850" y="382986"/>
            <a:ext cx="4273550" cy="348601"/>
            <a:chOff x="2928" y="144"/>
            <a:chExt cx="1392" cy="288"/>
          </a:xfrm>
        </p:grpSpPr>
        <p:sp>
          <p:nvSpPr>
            <p:cNvPr id="41" name="AutoShape 20"/>
            <p:cNvSpPr>
              <a:spLocks noChangeArrowheads="1"/>
            </p:cNvSpPr>
            <p:nvPr/>
          </p:nvSpPr>
          <p:spPr bwMode="auto">
            <a:xfrm>
              <a:off x="2928" y="144"/>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sp>
          <p:nvSpPr>
            <p:cNvPr id="42" name="AutoShape 21"/>
            <p:cNvSpPr>
              <a:spLocks noChangeArrowheads="1"/>
            </p:cNvSpPr>
            <p:nvPr/>
          </p:nvSpPr>
          <p:spPr bwMode="auto">
            <a:xfrm>
              <a:off x="2928" y="385"/>
              <a:ext cx="1392" cy="47"/>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grpSp>
      <p:sp>
        <p:nvSpPr>
          <p:cNvPr id="43" name="AutoShape 22"/>
          <p:cNvSpPr>
            <a:spLocks noChangeArrowheads="1"/>
          </p:cNvSpPr>
          <p:nvPr/>
        </p:nvSpPr>
        <p:spPr bwMode="auto">
          <a:xfrm>
            <a:off x="63500" y="338336"/>
            <a:ext cx="4578350" cy="447863"/>
          </a:xfrm>
          <a:prstGeom prst="roundRect">
            <a:avLst>
              <a:gd name="adj" fmla="val 28685"/>
            </a:avLst>
          </a:prstGeom>
          <a:gradFill rotWithShape="1">
            <a:gsLst>
              <a:gs pos="0">
                <a:srgbClr val="FF0000">
                  <a:alpha val="85001"/>
                </a:srgbClr>
              </a:gs>
              <a:gs pos="100000">
                <a:schemeClr val="tx1"/>
              </a:gs>
            </a:gsLst>
            <a:lin ang="5400000" scaled="1"/>
          </a:gradFill>
          <a:ln w="57150" cmpd="thickThin">
            <a:solidFill>
              <a:srgbClr val="FFCC66"/>
            </a:solidFill>
            <a:round/>
            <a:headEnd/>
            <a:tailEnd/>
          </a:ln>
        </p:spPr>
        <p:txBody>
          <a:bodyPr wrap="none" lIns="53492" tIns="26747" rIns="53492" bIns="26747" anchor="ct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pPr algn="r"/>
            <a:endParaRPr lang="en-US" altLang="en-US" sz="1800"/>
          </a:p>
        </p:txBody>
      </p:sp>
      <p:sp>
        <p:nvSpPr>
          <p:cNvPr id="44" name="WordArt 25"/>
          <p:cNvSpPr>
            <a:spLocks noChangeArrowheads="1" noChangeShapeType="1" noTextEdit="1"/>
          </p:cNvSpPr>
          <p:nvPr/>
        </p:nvSpPr>
        <p:spPr bwMode="auto">
          <a:xfrm>
            <a:off x="603250" y="382986"/>
            <a:ext cx="3587750" cy="29069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lIns="53492" tIns="26747" rIns="53492" bIns="26747" numCol="1" fromWordArt="1">
            <a:prstTxWarp prst="textPlain">
              <a:avLst>
                <a:gd name="adj" fmla="val 50000"/>
              </a:avLst>
            </a:prstTxWarp>
          </a:bodyPr>
          <a:lstStyle/>
          <a:p>
            <a:r>
              <a:rPr lang="en-US" sz="1500" kern="10">
                <a:solidFill>
                  <a:srgbClr val="FFFF00"/>
                </a:solidFill>
                <a:latin typeface="+mj-lt"/>
                <a:ea typeface="+mj-lt"/>
                <a:cs typeface="+mj-lt"/>
              </a:rPr>
              <a:t>Ô SỐ MAY MẮN!</a:t>
            </a:r>
          </a:p>
        </p:txBody>
      </p:sp>
      <p:sp>
        <p:nvSpPr>
          <p:cNvPr id="45" name="AutoShape 2" descr="Kết quả hình ảnh cho chào cô vào lớp"/>
          <p:cNvSpPr>
            <a:spLocks noChangeAspect="1" noChangeArrowheads="1"/>
          </p:cNvSpPr>
          <p:nvPr/>
        </p:nvSpPr>
        <p:spPr bwMode="auto">
          <a:xfrm>
            <a:off x="155575" y="195461"/>
            <a:ext cx="304800" cy="226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3492" tIns="26747" rIns="53492" bIns="26747"/>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46" name="AutoShape 48"/>
          <p:cNvSpPr>
            <a:spLocks noChangeArrowheads="1"/>
          </p:cNvSpPr>
          <p:nvPr/>
        </p:nvSpPr>
        <p:spPr bwMode="auto">
          <a:xfrm>
            <a:off x="6128545" y="4370971"/>
            <a:ext cx="665162" cy="445499"/>
          </a:xfrm>
          <a:prstGeom prst="hexagon">
            <a:avLst>
              <a:gd name="adj" fmla="val 26563"/>
              <a:gd name="vf" fmla="val 115470"/>
            </a:avLst>
          </a:prstGeom>
          <a:blipFill dpi="0" rotWithShape="1">
            <a:blip r:embed="rId6" cstate="print">
              <a:extLst>
                <a:ext uri="{28A0092B-C50C-407E-A947-70E740481C1C}">
                  <a14:useLocalDpi xmlns:a14="http://schemas.microsoft.com/office/drawing/2010/main" val="0"/>
                </a:ext>
              </a:extLst>
            </a:blip>
            <a:srcRect/>
            <a:stretch>
              <a:fillRect/>
            </a:stretch>
          </a:blipFill>
          <a:ln w="38100" cmpd="dbl" algn="ctr">
            <a:solidFill>
              <a:srgbClr val="0000FF"/>
            </a:solidFill>
            <a:miter lim="800000"/>
            <a:headEnd/>
            <a:tailEnd/>
          </a:ln>
          <a:effectLst/>
        </p:spPr>
        <p:txBody>
          <a:bodyPr wrap="none" lIns="53492" tIns="26747" rIns="53492" bIns="26747" anchor="ctr"/>
          <a:lstStyle/>
          <a:p>
            <a:pPr algn="ctr">
              <a:defRPr/>
            </a:pPr>
            <a:endParaRPr lang="en-US" sz="1500" b="1" dirty="0">
              <a:solidFill>
                <a:srgbClr val="FF0000"/>
              </a:solidFill>
              <a:latin typeface="+mj-lt"/>
              <a:cs typeface="Calibri" pitchFamily="34" charset="0"/>
            </a:endParaRPr>
          </a:p>
        </p:txBody>
      </p:sp>
      <p:sp>
        <p:nvSpPr>
          <p:cNvPr id="47" name="Rectangle 3"/>
          <p:cNvSpPr>
            <a:spLocks noChangeArrowheads="1"/>
          </p:cNvSpPr>
          <p:nvPr/>
        </p:nvSpPr>
        <p:spPr bwMode="auto">
          <a:xfrm>
            <a:off x="3124200" y="1861229"/>
            <a:ext cx="2286000" cy="1453486"/>
          </a:xfrm>
          <a:prstGeom prst="rect">
            <a:avLst/>
          </a:prstGeom>
          <a:gradFill rotWithShape="1">
            <a:gsLst>
              <a:gs pos="0">
                <a:schemeClr val="bg1"/>
              </a:gs>
              <a:gs pos="100000">
                <a:srgbClr val="FFFF00"/>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48" name="Text Box 4"/>
          <p:cNvSpPr txBox="1">
            <a:spLocks noChangeArrowheads="1"/>
          </p:cNvSpPr>
          <p:nvPr/>
        </p:nvSpPr>
        <p:spPr bwMode="auto">
          <a:xfrm>
            <a:off x="3200401" y="2114236"/>
            <a:ext cx="2387600" cy="561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3489" tIns="26745" rIns="53489" bIns="26745">
            <a:spAutoFit/>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pPr algn="ctr" eaLnBrk="1" hangingPunct="1">
              <a:spcBef>
                <a:spcPct val="40000"/>
              </a:spcBef>
            </a:pPr>
            <a:r>
              <a:rPr lang="en-US" altLang="en-US" sz="1650" b="1">
                <a:solidFill>
                  <a:srgbClr val="FF0000"/>
                </a:solidFill>
              </a:rPr>
              <a:t>BẠN NHẬN ĐƯỢC MỘT PHẦN QUÀ</a:t>
            </a:r>
          </a:p>
        </p:txBody>
      </p:sp>
      <p:sp>
        <p:nvSpPr>
          <p:cNvPr id="49" name="Rectangle 5"/>
          <p:cNvSpPr>
            <a:spLocks noChangeArrowheads="1"/>
          </p:cNvSpPr>
          <p:nvPr/>
        </p:nvSpPr>
        <p:spPr bwMode="auto">
          <a:xfrm>
            <a:off x="3217478" y="1780860"/>
            <a:ext cx="762000" cy="1758363"/>
          </a:xfrm>
          <a:prstGeom prst="rect">
            <a:avLst/>
          </a:prstGeom>
          <a:solidFill>
            <a:schemeClr val="accent1"/>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0" name="Rectangle 6"/>
          <p:cNvSpPr>
            <a:spLocks noChangeArrowheads="1"/>
          </p:cNvSpPr>
          <p:nvPr/>
        </p:nvSpPr>
        <p:spPr bwMode="auto">
          <a:xfrm>
            <a:off x="3422102" y="1780860"/>
            <a:ext cx="762000" cy="1758363"/>
          </a:xfrm>
          <a:prstGeom prst="rect">
            <a:avLst/>
          </a:prstGeom>
          <a:solidFill>
            <a:srgbClr val="FF00FF"/>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00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1" name="Rectangle 7"/>
          <p:cNvSpPr>
            <a:spLocks noChangeArrowheads="1"/>
          </p:cNvSpPr>
          <p:nvPr/>
        </p:nvSpPr>
        <p:spPr bwMode="auto">
          <a:xfrm>
            <a:off x="3586326" y="1780860"/>
            <a:ext cx="762000" cy="1758363"/>
          </a:xfrm>
          <a:prstGeom prst="rect">
            <a:avLst/>
          </a:prstGeom>
          <a:solidFill>
            <a:schemeClr val="bg1"/>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chemeClr val="bg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2" name="Rectangle 8"/>
          <p:cNvSpPr>
            <a:spLocks noChangeArrowheads="1"/>
          </p:cNvSpPr>
          <p:nvPr/>
        </p:nvSpPr>
        <p:spPr bwMode="auto">
          <a:xfrm>
            <a:off x="3762375" y="1780860"/>
            <a:ext cx="762000" cy="1758363"/>
          </a:xfrm>
          <a:prstGeom prst="rect">
            <a:avLst/>
          </a:prstGeom>
          <a:solidFill>
            <a:srgbClr val="33CC33"/>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33CC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3" name="Rectangle 9"/>
          <p:cNvSpPr>
            <a:spLocks noChangeArrowheads="1"/>
          </p:cNvSpPr>
          <p:nvPr/>
        </p:nvSpPr>
        <p:spPr bwMode="auto">
          <a:xfrm>
            <a:off x="3914775" y="1780860"/>
            <a:ext cx="762000" cy="1758363"/>
          </a:xfrm>
          <a:prstGeom prst="rect">
            <a:avLst/>
          </a:prstGeom>
          <a:solidFill>
            <a:srgbClr val="FF9900"/>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99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4" name="Rectangle 10"/>
          <p:cNvSpPr>
            <a:spLocks noChangeArrowheads="1"/>
          </p:cNvSpPr>
          <p:nvPr/>
        </p:nvSpPr>
        <p:spPr bwMode="auto">
          <a:xfrm>
            <a:off x="4067175" y="1780860"/>
            <a:ext cx="762000" cy="1758363"/>
          </a:xfrm>
          <a:prstGeom prst="rect">
            <a:avLst/>
          </a:prstGeom>
          <a:solidFill>
            <a:srgbClr val="66FF99"/>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66FF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5" name="Rectangle 11"/>
          <p:cNvSpPr>
            <a:spLocks noChangeArrowheads="1"/>
          </p:cNvSpPr>
          <p:nvPr/>
        </p:nvSpPr>
        <p:spPr bwMode="auto">
          <a:xfrm>
            <a:off x="4191000" y="1780860"/>
            <a:ext cx="762000" cy="1758363"/>
          </a:xfrm>
          <a:prstGeom prst="rect">
            <a:avLst/>
          </a:prstGeom>
          <a:solidFill>
            <a:srgbClr val="FFFF00"/>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6" name="Rectangle 12"/>
          <p:cNvSpPr>
            <a:spLocks noChangeArrowheads="1"/>
          </p:cNvSpPr>
          <p:nvPr/>
        </p:nvSpPr>
        <p:spPr bwMode="auto">
          <a:xfrm>
            <a:off x="4419600" y="1780860"/>
            <a:ext cx="762000" cy="1758363"/>
          </a:xfrm>
          <a:prstGeom prst="rect">
            <a:avLst/>
          </a:prstGeom>
          <a:solidFill>
            <a:srgbClr val="FF9900"/>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99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7" name="Rectangle 13"/>
          <p:cNvSpPr>
            <a:spLocks noChangeArrowheads="1"/>
          </p:cNvSpPr>
          <p:nvPr/>
        </p:nvSpPr>
        <p:spPr bwMode="auto">
          <a:xfrm>
            <a:off x="4648200" y="1780860"/>
            <a:ext cx="762000" cy="1758363"/>
          </a:xfrm>
          <a:prstGeom prst="rect">
            <a:avLst/>
          </a:prstGeom>
          <a:solidFill>
            <a:srgbClr val="00CC00"/>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00CC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8" name="Rectangle 14"/>
          <p:cNvSpPr>
            <a:spLocks noChangeArrowheads="1"/>
          </p:cNvSpPr>
          <p:nvPr/>
        </p:nvSpPr>
        <p:spPr bwMode="auto">
          <a:xfrm>
            <a:off x="4876800" y="1780860"/>
            <a:ext cx="762000" cy="1758363"/>
          </a:xfrm>
          <a:prstGeom prst="rect">
            <a:avLst/>
          </a:prstGeom>
          <a:solidFill>
            <a:srgbClr val="FF00FF"/>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00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pic>
        <p:nvPicPr>
          <p:cNvPr id="60" name="Picture 59">
            <a:hlinkClick r:id="rId7" action="ppaction://hlinksldjump"/>
            <a:extLst>
              <a:ext uri="{FF2B5EF4-FFF2-40B4-BE49-F238E27FC236}">
                <a16:creationId xmlns:a16="http://schemas.microsoft.com/office/drawing/2014/main" xmlns="" id="{2752541A-CCD0-44E9-A966-4E4DB58C9439}"/>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629156" y="3539224"/>
            <a:ext cx="2514845" cy="1612214"/>
          </a:xfrm>
          <a:prstGeom prst="rect">
            <a:avLst/>
          </a:prstGeom>
        </p:spPr>
      </p:pic>
    </p:spTree>
    <p:extLst>
      <p:ext uri="{BB962C8B-B14F-4D97-AF65-F5344CB8AC3E}">
        <p14:creationId xmlns:p14="http://schemas.microsoft.com/office/powerpoint/2010/main" val="21692087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6"/>
                    </p:tgtEl>
                  </p:cond>
                </p:stCondLst>
                <p:endSync evt="end" delay="0">
                  <p:rtn val="all"/>
                </p:endSync>
                <p:childTnLst>
                  <p:par>
                    <p:cTn id="3" fill="hold">
                      <p:stCondLst>
                        <p:cond delay="0"/>
                      </p:stCondLst>
                      <p:childTnLst>
                        <p:par>
                          <p:cTn id="4" fill="hold">
                            <p:stCondLst>
                              <p:cond delay="0"/>
                            </p:stCondLst>
                            <p:childTnLst>
                              <p:par>
                                <p:cTn id="5" presetID="22" presetClass="exit" presetSubtype="2" fill="hold" grpId="0" nodeType="afterEffect">
                                  <p:stCondLst>
                                    <p:cond delay="0"/>
                                  </p:stCondLst>
                                  <p:childTnLst>
                                    <p:animEffect transition="out" filter="wipe(right)">
                                      <p:cBhvr>
                                        <p:cTn id="6" dur="500"/>
                                        <p:tgtEl>
                                          <p:spTgt spid="58"/>
                                        </p:tgtEl>
                                      </p:cBhvr>
                                    </p:animEffect>
                                    <p:set>
                                      <p:cBhvr>
                                        <p:cTn id="7" dur="1" fill="hold">
                                          <p:stCondLst>
                                            <p:cond delay="499"/>
                                          </p:stCondLst>
                                        </p:cTn>
                                        <p:tgtEl>
                                          <p:spTgt spid="5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8" fill="hold">
                            <p:stCondLst>
                              <p:cond delay="500"/>
                            </p:stCondLst>
                            <p:childTnLst>
                              <p:par>
                                <p:cTn id="9" presetID="22" presetClass="exit" presetSubtype="2" fill="hold" grpId="0" nodeType="afterEffect">
                                  <p:stCondLst>
                                    <p:cond delay="0"/>
                                  </p:stCondLst>
                                  <p:childTnLst>
                                    <p:animEffect transition="out" filter="wipe(right)">
                                      <p:cBhvr>
                                        <p:cTn id="10" dur="500"/>
                                        <p:tgtEl>
                                          <p:spTgt spid="57"/>
                                        </p:tgtEl>
                                      </p:cBhvr>
                                    </p:animEffect>
                                    <p:set>
                                      <p:cBhvr>
                                        <p:cTn id="11" dur="1" fill="hold">
                                          <p:stCondLst>
                                            <p:cond delay="499"/>
                                          </p:stCondLst>
                                        </p:cTn>
                                        <p:tgtEl>
                                          <p:spTgt spid="57"/>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applause.wav"/>
                                        </p:tgtEl>
                                      </p:cMediaNode>
                                    </p:audio>
                                  </p:subTnLst>
                                </p:cTn>
                              </p:par>
                            </p:childTnLst>
                          </p:cTn>
                        </p:par>
                        <p:par>
                          <p:cTn id="12" fill="hold">
                            <p:stCondLst>
                              <p:cond delay="1000"/>
                            </p:stCondLst>
                            <p:childTnLst>
                              <p:par>
                                <p:cTn id="13" presetID="22" presetClass="exit" presetSubtype="2" fill="hold" grpId="0" nodeType="afterEffect">
                                  <p:stCondLst>
                                    <p:cond delay="0"/>
                                  </p:stCondLst>
                                  <p:childTnLst>
                                    <p:animEffect transition="out" filter="wipe(right)">
                                      <p:cBhvr>
                                        <p:cTn id="14" dur="500"/>
                                        <p:tgtEl>
                                          <p:spTgt spid="56"/>
                                        </p:tgtEl>
                                      </p:cBhvr>
                                    </p:animEffect>
                                    <p:set>
                                      <p:cBhvr>
                                        <p:cTn id="15" dur="1" fill="hold">
                                          <p:stCondLst>
                                            <p:cond delay="499"/>
                                          </p:stCondLst>
                                        </p:cTn>
                                        <p:tgtEl>
                                          <p:spTgt spid="56"/>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par>
                          <p:cTn id="16" fill="hold">
                            <p:stCondLst>
                              <p:cond delay="1500"/>
                            </p:stCondLst>
                            <p:childTnLst>
                              <p:par>
                                <p:cTn id="17" presetID="22" presetClass="exit" presetSubtype="2" fill="hold" grpId="0" nodeType="afterEffect">
                                  <p:stCondLst>
                                    <p:cond delay="0"/>
                                  </p:stCondLst>
                                  <p:childTnLst>
                                    <p:animEffect transition="out" filter="wipe(right)">
                                      <p:cBhvr>
                                        <p:cTn id="18" dur="500"/>
                                        <p:tgtEl>
                                          <p:spTgt spid="55"/>
                                        </p:tgtEl>
                                      </p:cBhvr>
                                    </p:animEffect>
                                    <p:set>
                                      <p:cBhvr>
                                        <p:cTn id="19" dur="1" fill="hold">
                                          <p:stCondLst>
                                            <p:cond delay="499"/>
                                          </p:stCondLst>
                                        </p:cTn>
                                        <p:tgtEl>
                                          <p:spTgt spid="55"/>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childTnLst>
                          </p:cTn>
                        </p:par>
                        <p:par>
                          <p:cTn id="20" fill="hold">
                            <p:stCondLst>
                              <p:cond delay="2000"/>
                            </p:stCondLst>
                            <p:childTnLst>
                              <p:par>
                                <p:cTn id="21" presetID="22" presetClass="exit" presetSubtype="2" fill="hold" grpId="0" nodeType="afterEffect">
                                  <p:stCondLst>
                                    <p:cond delay="0"/>
                                  </p:stCondLst>
                                  <p:childTnLst>
                                    <p:animEffect transition="out" filter="wipe(right)">
                                      <p:cBhvr>
                                        <p:cTn id="22" dur="500"/>
                                        <p:tgtEl>
                                          <p:spTgt spid="54"/>
                                        </p:tgtEl>
                                      </p:cBhvr>
                                    </p:animEffect>
                                    <p:set>
                                      <p:cBhvr>
                                        <p:cTn id="23" dur="1" fill="hold">
                                          <p:stCondLst>
                                            <p:cond delay="499"/>
                                          </p:stCondLst>
                                        </p:cTn>
                                        <p:tgtEl>
                                          <p:spTgt spid="54"/>
                                        </p:tgtEl>
                                        <p:attrNameLst>
                                          <p:attrName>style.visibility</p:attrName>
                                        </p:attrNameLst>
                                      </p:cBhvr>
                                      <p:to>
                                        <p:strVal val="hidden"/>
                                      </p:to>
                                    </p:set>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childTnLst>
                          </p:cTn>
                        </p:par>
                        <p:par>
                          <p:cTn id="24" fill="hold">
                            <p:stCondLst>
                              <p:cond delay="2500"/>
                            </p:stCondLst>
                            <p:childTnLst>
                              <p:par>
                                <p:cTn id="25" presetID="35" presetClass="entr" presetSubtype="0" fill="hold" grpId="0" nodeType="afterEffect">
                                  <p:stCondLst>
                                    <p:cond delay="0"/>
                                  </p:stCondLst>
                                  <p:iterate type="lt">
                                    <p:tmPct val="0"/>
                                  </p:iterate>
                                  <p:childTnLst>
                                    <p:set>
                                      <p:cBhvr>
                                        <p:cTn id="26" dur="1" fill="hold">
                                          <p:stCondLst>
                                            <p:cond delay="0"/>
                                          </p:stCondLst>
                                        </p:cTn>
                                        <p:tgtEl>
                                          <p:spTgt spid="48">
                                            <p:txEl>
                                              <p:pRg st="0" end="0"/>
                                            </p:txEl>
                                          </p:spTgt>
                                        </p:tgtEl>
                                        <p:attrNameLst>
                                          <p:attrName>style.visibility</p:attrName>
                                        </p:attrNameLst>
                                      </p:cBhvr>
                                      <p:to>
                                        <p:strVal val="visible"/>
                                      </p:to>
                                    </p:set>
                                    <p:animEffect transition="in" filter="fade">
                                      <p:cBhvr>
                                        <p:cTn id="27" dur="2000"/>
                                        <p:tgtEl>
                                          <p:spTgt spid="48">
                                            <p:txEl>
                                              <p:pRg st="0" end="0"/>
                                            </p:txEl>
                                          </p:spTgt>
                                        </p:tgtEl>
                                      </p:cBhvr>
                                    </p:animEffect>
                                    <p:anim calcmode="lin" valueType="num">
                                      <p:cBhvr>
                                        <p:cTn id="28" dur="2000" fill="hold"/>
                                        <p:tgtEl>
                                          <p:spTgt spid="48">
                                            <p:txEl>
                                              <p:pRg st="0" end="0"/>
                                            </p:txEl>
                                          </p:spTgt>
                                        </p:tgtEl>
                                        <p:attrNameLst>
                                          <p:attrName>style.rotation</p:attrName>
                                        </p:attrNameLst>
                                      </p:cBhvr>
                                      <p:tavLst>
                                        <p:tav tm="0">
                                          <p:val>
                                            <p:fltVal val="720"/>
                                          </p:val>
                                        </p:tav>
                                        <p:tav tm="100000">
                                          <p:val>
                                            <p:fltVal val="0"/>
                                          </p:val>
                                        </p:tav>
                                      </p:tavLst>
                                    </p:anim>
                                    <p:anim calcmode="lin" valueType="num">
                                      <p:cBhvr>
                                        <p:cTn id="29" dur="2000" fill="hold"/>
                                        <p:tgtEl>
                                          <p:spTgt spid="48">
                                            <p:txEl>
                                              <p:pRg st="0" end="0"/>
                                            </p:txEl>
                                          </p:spTgt>
                                        </p:tgtEl>
                                        <p:attrNameLst>
                                          <p:attrName>ppt_h</p:attrName>
                                        </p:attrNameLst>
                                      </p:cBhvr>
                                      <p:tavLst>
                                        <p:tav tm="0">
                                          <p:val>
                                            <p:fltVal val="0"/>
                                          </p:val>
                                        </p:tav>
                                        <p:tav tm="100000">
                                          <p:val>
                                            <p:strVal val="#ppt_h"/>
                                          </p:val>
                                        </p:tav>
                                      </p:tavLst>
                                    </p:anim>
                                    <p:anim calcmode="lin" valueType="num">
                                      <p:cBhvr>
                                        <p:cTn id="30" dur="2000" fill="hold"/>
                                        <p:tgtEl>
                                          <p:spTgt spid="48">
                                            <p:txEl>
                                              <p:pRg st="0" end="0"/>
                                            </p:txEl>
                                          </p:spTgt>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25"/>
                                            </p:cond>
                                          </p:stCondLst>
                                          <p:endCondLst>
                                            <p:cond evt="onStopAudio" delay="0">
                                              <p:tgtEl>
                                                <p:sldTgt/>
                                              </p:tgtEl>
                                            </p:cond>
                                          </p:endCondLst>
                                        </p:cTn>
                                        <p:tgtEl>
                                          <p:sndTgt r:embed="rId2" name="applause.wav"/>
                                        </p:tgtEl>
                                      </p:cMediaNode>
                                    </p:audio>
                                  </p:subTnLst>
                                </p:cTn>
                              </p:par>
                            </p:childTnLst>
                          </p:cTn>
                        </p:par>
                        <p:par>
                          <p:cTn id="31" fill="hold">
                            <p:stCondLst>
                              <p:cond delay="4500"/>
                            </p:stCondLst>
                            <p:childTnLst>
                              <p:par>
                                <p:cTn id="32" presetID="22" presetClass="exit" presetSubtype="2" fill="hold" grpId="0" nodeType="afterEffect">
                                  <p:stCondLst>
                                    <p:cond delay="0"/>
                                  </p:stCondLst>
                                  <p:childTnLst>
                                    <p:animEffect transition="out" filter="wipe(right)">
                                      <p:cBhvr>
                                        <p:cTn id="33" dur="500"/>
                                        <p:tgtEl>
                                          <p:spTgt spid="53"/>
                                        </p:tgtEl>
                                      </p:cBhvr>
                                    </p:animEffect>
                                    <p:set>
                                      <p:cBhvr>
                                        <p:cTn id="34" dur="1" fill="hold">
                                          <p:stCondLst>
                                            <p:cond delay="499"/>
                                          </p:stCondLst>
                                        </p:cTn>
                                        <p:tgtEl>
                                          <p:spTgt spid="53"/>
                                        </p:tgtEl>
                                        <p:attrNameLst>
                                          <p:attrName>style.visibility</p:attrName>
                                        </p:attrNameLst>
                                      </p:cBhvr>
                                      <p:to>
                                        <p:strVal val="hidden"/>
                                      </p:to>
                                    </p:set>
                                  </p:childTnLst>
                                  <p:subTnLst>
                                    <p:audio>
                                      <p:cMediaNode>
                                        <p:cTn display="0" masterRel="sameClick">
                                          <p:stCondLst>
                                            <p:cond evt="begin" delay="0">
                                              <p:tn val="32"/>
                                            </p:cond>
                                          </p:stCondLst>
                                          <p:endCondLst>
                                            <p:cond evt="onStopAudio" delay="0">
                                              <p:tgtEl>
                                                <p:sldTgt/>
                                              </p:tgtEl>
                                            </p:cond>
                                          </p:endCondLst>
                                        </p:cTn>
                                        <p:tgtEl>
                                          <p:sndTgt r:embed="rId2" name="applause.wav"/>
                                        </p:tgtEl>
                                      </p:cMediaNode>
                                    </p:audio>
                                  </p:subTnLst>
                                </p:cTn>
                              </p:par>
                            </p:childTnLst>
                          </p:cTn>
                        </p:par>
                        <p:par>
                          <p:cTn id="35" fill="hold">
                            <p:stCondLst>
                              <p:cond delay="5000"/>
                            </p:stCondLst>
                            <p:childTnLst>
                              <p:par>
                                <p:cTn id="36" presetID="22" presetClass="exit" presetSubtype="2" fill="hold" grpId="0" nodeType="afterEffect">
                                  <p:stCondLst>
                                    <p:cond delay="0"/>
                                  </p:stCondLst>
                                  <p:childTnLst>
                                    <p:animEffect transition="out" filter="wipe(right)">
                                      <p:cBhvr>
                                        <p:cTn id="37" dur="500"/>
                                        <p:tgtEl>
                                          <p:spTgt spid="52"/>
                                        </p:tgtEl>
                                      </p:cBhvr>
                                    </p:animEffect>
                                    <p:set>
                                      <p:cBhvr>
                                        <p:cTn id="38" dur="1" fill="hold">
                                          <p:stCondLst>
                                            <p:cond delay="499"/>
                                          </p:stCondLst>
                                        </p:cTn>
                                        <p:tgtEl>
                                          <p:spTgt spid="52"/>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2" name="applause.wav"/>
                                        </p:tgtEl>
                                      </p:cMediaNode>
                                    </p:audio>
                                  </p:subTnLst>
                                </p:cTn>
                              </p:par>
                            </p:childTnLst>
                          </p:cTn>
                        </p:par>
                        <p:par>
                          <p:cTn id="39" fill="hold">
                            <p:stCondLst>
                              <p:cond delay="5500"/>
                            </p:stCondLst>
                            <p:childTnLst>
                              <p:par>
                                <p:cTn id="40" presetID="22" presetClass="exit" presetSubtype="2" fill="hold" grpId="0" nodeType="afterEffect">
                                  <p:stCondLst>
                                    <p:cond delay="0"/>
                                  </p:stCondLst>
                                  <p:childTnLst>
                                    <p:animEffect transition="out" filter="wipe(right)">
                                      <p:cBhvr>
                                        <p:cTn id="41" dur="500"/>
                                        <p:tgtEl>
                                          <p:spTgt spid="51"/>
                                        </p:tgtEl>
                                      </p:cBhvr>
                                    </p:animEffect>
                                    <p:set>
                                      <p:cBhvr>
                                        <p:cTn id="42" dur="1" fill="hold">
                                          <p:stCondLst>
                                            <p:cond delay="499"/>
                                          </p:stCondLst>
                                        </p:cTn>
                                        <p:tgtEl>
                                          <p:spTgt spid="51"/>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2" name="applause.wav"/>
                                        </p:tgtEl>
                                      </p:cMediaNode>
                                    </p:audio>
                                  </p:subTnLst>
                                </p:cTn>
                              </p:par>
                            </p:childTnLst>
                          </p:cTn>
                        </p:par>
                        <p:par>
                          <p:cTn id="43" fill="hold">
                            <p:stCondLst>
                              <p:cond delay="6000"/>
                            </p:stCondLst>
                            <p:childTnLst>
                              <p:par>
                                <p:cTn id="44" presetID="22" presetClass="exit" presetSubtype="2" fill="hold" grpId="0" nodeType="afterEffect">
                                  <p:stCondLst>
                                    <p:cond delay="0"/>
                                  </p:stCondLst>
                                  <p:childTnLst>
                                    <p:animEffect transition="out" filter="wipe(right)">
                                      <p:cBhvr>
                                        <p:cTn id="45" dur="500"/>
                                        <p:tgtEl>
                                          <p:spTgt spid="50"/>
                                        </p:tgtEl>
                                      </p:cBhvr>
                                    </p:animEffect>
                                    <p:set>
                                      <p:cBhvr>
                                        <p:cTn id="46" dur="1" fill="hold">
                                          <p:stCondLst>
                                            <p:cond delay="499"/>
                                          </p:stCondLst>
                                        </p:cTn>
                                        <p:tgtEl>
                                          <p:spTgt spid="50"/>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2" name="applause.wav"/>
                                        </p:tgtEl>
                                      </p:cMediaNode>
                                    </p:audio>
                                  </p:subTnLst>
                                </p:cTn>
                              </p:par>
                            </p:childTnLst>
                          </p:cTn>
                        </p:par>
                        <p:par>
                          <p:cTn id="47" fill="hold">
                            <p:stCondLst>
                              <p:cond delay="6500"/>
                            </p:stCondLst>
                            <p:childTnLst>
                              <p:par>
                                <p:cTn id="48" presetID="22" presetClass="exit" presetSubtype="2" fill="hold" grpId="0" nodeType="afterEffect">
                                  <p:stCondLst>
                                    <p:cond delay="0"/>
                                  </p:stCondLst>
                                  <p:childTnLst>
                                    <p:animEffect transition="out" filter="wipe(right)">
                                      <p:cBhvr>
                                        <p:cTn id="49" dur="500"/>
                                        <p:tgtEl>
                                          <p:spTgt spid="49"/>
                                        </p:tgtEl>
                                      </p:cBhvr>
                                    </p:animEffect>
                                    <p:set>
                                      <p:cBhvr>
                                        <p:cTn id="50" dur="1" fill="hold">
                                          <p:stCondLst>
                                            <p:cond delay="499"/>
                                          </p:stCondLst>
                                        </p:cTn>
                                        <p:tgtEl>
                                          <p:spTgt spid="49"/>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2" name="applause.wav"/>
                                        </p:tgtEl>
                                      </p:cMediaNode>
                                    </p:audio>
                                  </p:subTnLst>
                                </p:cTn>
                              </p:par>
                              <p:par>
                                <p:cTn id="51" presetID="3" presetClass="emph" presetSubtype="6" repeatCount="indefinite" fill="hold" nodeType="withEffect">
                                  <p:stCondLst>
                                    <p:cond delay="0"/>
                                  </p:stCondLst>
                                  <p:iterate type="lt">
                                    <p:tmPct val="0"/>
                                  </p:iterate>
                                  <p:childTnLst>
                                    <p:animClr clrSpc="hsl" dir="cw">
                                      <p:cBhvr override="childStyle">
                                        <p:cTn id="52" dur="500" fill="hold"/>
                                        <p:tgtEl>
                                          <p:spTgt spid="48">
                                            <p:txEl>
                                              <p:pRg st="0" end="0"/>
                                            </p:txEl>
                                          </p:spTgt>
                                        </p:tgtEl>
                                        <p:attrNameLst>
                                          <p:attrName>style.color</p:attrName>
                                        </p:attrNameLst>
                                      </p:cBhvr>
                                      <p:to>
                                        <a:srgbClr val="FF00FF"/>
                                      </p:to>
                                    </p:animClr>
                                  </p:childTnLst>
                                  <p:subTnLst>
                                    <p:audio>
                                      <p:cMediaNode>
                                        <p:cTn display="0" masterRel="sameClick">
                                          <p:stCondLst>
                                            <p:cond evt="begin" delay="0">
                                              <p:tn val="5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46"/>
                  </p:tgtEl>
                </p:cond>
              </p:nextCondLst>
            </p:seq>
          </p:childTnLst>
        </p:cTn>
      </p:par>
    </p:tnLst>
    <p:bldLst>
      <p:bldP spid="48" grpId="0" build="allAtOnce"/>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7">
            <a:extLst>
              <a:ext uri="{BEBA8EAE-BF5A-486C-A8C5-ECC9F3942E4B}">
                <a14:imgProps xmlns:a14="http://schemas.microsoft.com/office/drawing/2010/main">
                  <a14:imgLayer r:embed="rId8">
                    <a14:imgEffect>
                      <a14:artisticTexturizer/>
                    </a14:imgEffect>
                  </a14:imgLayer>
                </a14:imgProps>
              </a:ext>
              <a:ext uri="{28A0092B-C50C-407E-A947-70E740481C1C}">
                <a14:useLocalDpi xmlns:a14="http://schemas.microsoft.com/office/drawing/2010/main" val="0"/>
              </a:ext>
            </a:extLst>
          </a:blip>
          <a:stretch>
            <a:fillRect/>
          </a:stretch>
        </p:blipFill>
        <p:spPr>
          <a:xfrm>
            <a:off x="0" y="1085850"/>
            <a:ext cx="9144000" cy="4629150"/>
          </a:xfrm>
          <a:prstGeom prst="rect">
            <a:avLst/>
          </a:prstGeom>
        </p:spPr>
      </p:pic>
      <p:pic>
        <p:nvPicPr>
          <p:cNvPr id="9" name="Picture 8">
            <a:hlinkClick r:id="rId9" action="ppaction://hlinksldjump"/>
            <a:extLst>
              <a:ext uri="{FF2B5EF4-FFF2-40B4-BE49-F238E27FC236}">
                <a16:creationId xmlns:a16="http://schemas.microsoft.com/office/drawing/2014/main" xmlns="" id="{2752541A-CCD0-44E9-A966-4E4DB58C9439}"/>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568931" y="3830519"/>
            <a:ext cx="2880115" cy="1846381"/>
          </a:xfrm>
          <a:prstGeom prst="rect">
            <a:avLst/>
          </a:prstGeom>
        </p:spPr>
      </p:pic>
      <p:sp>
        <p:nvSpPr>
          <p:cNvPr id="10" name="AutoShape 46"/>
          <p:cNvSpPr>
            <a:spLocks noChangeArrowheads="1"/>
          </p:cNvSpPr>
          <p:nvPr/>
        </p:nvSpPr>
        <p:spPr bwMode="auto">
          <a:xfrm>
            <a:off x="5867400" y="4614325"/>
            <a:ext cx="1028700" cy="675085"/>
          </a:xfrm>
          <a:prstGeom prst="hexagon">
            <a:avLst>
              <a:gd name="adj" fmla="val 26667"/>
              <a:gd name="vf" fmla="val 115470"/>
            </a:avLst>
          </a:prstGeom>
          <a:solidFill>
            <a:srgbClr val="FFFF00"/>
          </a:solidFill>
          <a:ln w="38100" cmpd="dbl" algn="ctr">
            <a:solidFill>
              <a:srgbClr val="FF0000"/>
            </a:solidFill>
            <a:miter lim="800000"/>
            <a:headEnd/>
            <a:tailEnd/>
          </a:ln>
          <a:effectLst/>
          <a:scene3d>
            <a:camera prst="orthographicFront"/>
            <a:lightRig rig="threePt" dir="t"/>
          </a:scene3d>
          <a:sp3d>
            <a:bevelT prst="angle"/>
          </a:sp3d>
        </p:spPr>
        <p:txBody>
          <a:bodyPr wrap="none" anchor="ctr"/>
          <a:lstStyle/>
          <a:p>
            <a:pPr eaLnBrk="0" hangingPunct="0">
              <a:defRPr/>
            </a:pPr>
            <a:endParaRPr lang="en-US" sz="1500"/>
          </a:p>
        </p:txBody>
      </p:sp>
      <p:pic>
        <p:nvPicPr>
          <p:cNvPr id="11" name="Picture 10" descr="11"/>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6171127" y="4718159"/>
            <a:ext cx="606425"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6171127" y="4661010"/>
            <a:ext cx="512763" cy="48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3"/>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6171127" y="466101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4"/>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5942527" y="471816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5"/>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094927" y="4661009"/>
            <a:ext cx="5826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bell"/>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050476" y="4647914"/>
            <a:ext cx="768350" cy="5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 y="34527"/>
            <a:ext cx="9144000" cy="1337073"/>
          </a:xfrm>
          <a:prstGeom prst="rect">
            <a:avLst/>
          </a:prstGeom>
          <a:solidFill>
            <a:srgbClr val="FF0000">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65313" y="38100"/>
            <a:ext cx="9002488" cy="1343001"/>
          </a:xfrm>
          <a:prstGeom prst="rect">
            <a:avLst/>
          </a:prstGeom>
          <a:solidFill>
            <a:srgbClr val="FF0000">
              <a:alpha val="72157"/>
            </a:srgbClr>
          </a:solidFill>
          <a:ln w="57150">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dirty="0" err="1">
                <a:solidFill>
                  <a:srgbClr val="FFFF00"/>
                </a:solidFill>
                <a:latin typeface="+mj-lt"/>
                <a:cs typeface="Arial" pitchFamily="34" charset="0"/>
              </a:rPr>
              <a:t>Câu</a:t>
            </a:r>
            <a:r>
              <a:rPr lang="en-US" sz="2000" dirty="0">
                <a:solidFill>
                  <a:srgbClr val="FFFF00"/>
                </a:solidFill>
                <a:latin typeface="+mj-lt"/>
                <a:cs typeface="Arial" pitchFamily="34" charset="0"/>
              </a:rPr>
              <a:t> </a:t>
            </a:r>
            <a:r>
              <a:rPr lang="en-US" sz="2000" dirty="0" err="1">
                <a:solidFill>
                  <a:srgbClr val="FFFF00"/>
                </a:solidFill>
                <a:latin typeface="+mj-lt"/>
                <a:cs typeface="Arial" pitchFamily="34" charset="0"/>
              </a:rPr>
              <a:t>hỏi</a:t>
            </a:r>
            <a:r>
              <a:rPr lang="en-US" sz="2000" dirty="0">
                <a:solidFill>
                  <a:srgbClr val="FFFF00"/>
                </a:solidFill>
                <a:latin typeface="+mj-lt"/>
                <a:cs typeface="Arial" pitchFamily="34" charset="0"/>
              </a:rPr>
              <a:t>: </a:t>
            </a:r>
          </a:p>
          <a:p>
            <a:pPr algn="ctr"/>
            <a:r>
              <a:rPr lang="nl-NL" sz="2000" dirty="0">
                <a:solidFill>
                  <a:srgbClr val="FFFF00"/>
                </a:solidFill>
                <a:latin typeface="+mj-lt"/>
              </a:rPr>
              <a:t>Sau khi học văn bản có bạn cho rằng: </a:t>
            </a:r>
            <a:r>
              <a:rPr lang="en-US" altLang="en-US" sz="2000" i="1" dirty="0" err="1">
                <a:solidFill>
                  <a:srgbClr val="FFFF00"/>
                </a:solidFill>
                <a:latin typeface="+mj-lt"/>
              </a:rPr>
              <a:t>Đúng</a:t>
            </a:r>
            <a:r>
              <a:rPr lang="en-US" altLang="en-US" sz="2000" i="1" dirty="0">
                <a:solidFill>
                  <a:srgbClr val="FFFF00"/>
                </a:solidFill>
                <a:latin typeface="+mj-lt"/>
              </a:rPr>
              <a:t> </a:t>
            </a:r>
            <a:r>
              <a:rPr lang="en-US" altLang="en-US" sz="2000" i="1" dirty="0" err="1">
                <a:solidFill>
                  <a:srgbClr val="FFFF00"/>
                </a:solidFill>
                <a:latin typeface="+mj-lt"/>
              </a:rPr>
              <a:t>là</a:t>
            </a:r>
            <a:r>
              <a:rPr lang="en-US" altLang="en-US" sz="2000" i="1" dirty="0">
                <a:solidFill>
                  <a:srgbClr val="FFFF00"/>
                </a:solidFill>
                <a:latin typeface="+mj-lt"/>
              </a:rPr>
              <a:t> ng</a:t>
            </a:r>
            <a:r>
              <a:rPr lang="vi-VN" altLang="en-US" sz="2000" i="1" dirty="0">
                <a:solidFill>
                  <a:srgbClr val="FFFF00"/>
                </a:solidFill>
                <a:latin typeface="+mj-lt"/>
              </a:rPr>
              <a:t>ư</a:t>
            </a:r>
            <a:r>
              <a:rPr lang="en-US" altLang="en-US" sz="2000" i="1" dirty="0" err="1">
                <a:solidFill>
                  <a:srgbClr val="FFFF00"/>
                </a:solidFill>
                <a:latin typeface="+mj-lt"/>
              </a:rPr>
              <a:t>ời</a:t>
            </a:r>
            <a:r>
              <a:rPr lang="en-US" altLang="en-US" sz="2000" i="1" dirty="0">
                <a:solidFill>
                  <a:srgbClr val="FFFF00"/>
                </a:solidFill>
                <a:latin typeface="+mj-lt"/>
              </a:rPr>
              <a:t> </a:t>
            </a:r>
            <a:r>
              <a:rPr lang="en-US" altLang="en-US" sz="2000" i="1" dirty="0" err="1">
                <a:solidFill>
                  <a:srgbClr val="FFFF00"/>
                </a:solidFill>
                <a:latin typeface="+mj-lt"/>
              </a:rPr>
              <a:t>anh</a:t>
            </a:r>
            <a:r>
              <a:rPr lang="en-US" altLang="en-US" sz="2000" i="1" dirty="0">
                <a:solidFill>
                  <a:srgbClr val="FFFF00"/>
                </a:solidFill>
                <a:latin typeface="+mj-lt"/>
              </a:rPr>
              <a:t> </a:t>
            </a:r>
            <a:r>
              <a:rPr lang="en-US" altLang="en-US" sz="2000" i="1" dirty="0" err="1">
                <a:solidFill>
                  <a:srgbClr val="FFFF00"/>
                </a:solidFill>
                <a:latin typeface="+mj-lt"/>
              </a:rPr>
              <a:t>có</a:t>
            </a:r>
            <a:r>
              <a:rPr lang="en-US" altLang="en-US" sz="2000" i="1" dirty="0">
                <a:solidFill>
                  <a:srgbClr val="FFFF00"/>
                </a:solidFill>
                <a:latin typeface="+mj-lt"/>
              </a:rPr>
              <a:t> </a:t>
            </a:r>
            <a:r>
              <a:rPr lang="en-US" altLang="en-US" sz="2000" i="1" dirty="0" err="1">
                <a:solidFill>
                  <a:srgbClr val="FFFF00"/>
                </a:solidFill>
                <a:latin typeface="+mj-lt"/>
              </a:rPr>
              <a:t>lúc</a:t>
            </a:r>
            <a:r>
              <a:rPr lang="en-US" altLang="en-US" sz="2000" i="1" dirty="0">
                <a:solidFill>
                  <a:srgbClr val="FFFF00"/>
                </a:solidFill>
                <a:latin typeface="+mj-lt"/>
              </a:rPr>
              <a:t> </a:t>
            </a:r>
            <a:r>
              <a:rPr lang="en-US" altLang="en-US" sz="2000" i="1" dirty="0" err="1">
                <a:solidFill>
                  <a:srgbClr val="FFFF00"/>
                </a:solidFill>
                <a:latin typeface="+mj-lt"/>
              </a:rPr>
              <a:t>không</a:t>
            </a:r>
            <a:r>
              <a:rPr lang="en-US" altLang="en-US" sz="2000" i="1" dirty="0">
                <a:solidFill>
                  <a:srgbClr val="FFFF00"/>
                </a:solidFill>
                <a:latin typeface="+mj-lt"/>
              </a:rPr>
              <a:t> </a:t>
            </a:r>
            <a:r>
              <a:rPr lang="en-US" altLang="en-US" sz="2000" i="1" dirty="0" err="1">
                <a:solidFill>
                  <a:srgbClr val="FFFF00"/>
                </a:solidFill>
                <a:latin typeface="+mj-lt"/>
              </a:rPr>
              <a:t>phải</a:t>
            </a:r>
            <a:r>
              <a:rPr lang="en-US" altLang="en-US" sz="2000" i="1" dirty="0">
                <a:solidFill>
                  <a:srgbClr val="FFFF00"/>
                </a:solidFill>
                <a:latin typeface="+mj-lt"/>
              </a:rPr>
              <a:t> </a:t>
            </a:r>
            <a:r>
              <a:rPr lang="en-US" altLang="en-US" sz="2000" i="1" dirty="0" err="1">
                <a:solidFill>
                  <a:srgbClr val="FFFF00"/>
                </a:solidFill>
                <a:latin typeface="+mj-lt"/>
              </a:rPr>
              <a:t>với</a:t>
            </a:r>
            <a:r>
              <a:rPr lang="en-US" altLang="en-US" sz="2000" i="1" dirty="0">
                <a:solidFill>
                  <a:srgbClr val="FFFF00"/>
                </a:solidFill>
                <a:latin typeface="+mj-lt"/>
              </a:rPr>
              <a:t> </a:t>
            </a:r>
            <a:r>
              <a:rPr lang="en-US" altLang="en-US" sz="2000" i="1" dirty="0" err="1">
                <a:solidFill>
                  <a:srgbClr val="FFFF00"/>
                </a:solidFill>
                <a:latin typeface="+mj-lt"/>
              </a:rPr>
              <a:t>em</a:t>
            </a:r>
            <a:r>
              <a:rPr lang="en-US" altLang="en-US" sz="2000" i="1" dirty="0">
                <a:solidFill>
                  <a:srgbClr val="FFFF00"/>
                </a:solidFill>
                <a:latin typeface="+mj-lt"/>
              </a:rPr>
              <a:t> </a:t>
            </a:r>
            <a:r>
              <a:rPr lang="en-US" altLang="en-US" sz="2000" i="1" dirty="0" err="1">
                <a:solidFill>
                  <a:srgbClr val="FFFF00"/>
                </a:solidFill>
                <a:latin typeface="+mj-lt"/>
              </a:rPr>
              <a:t>nh</a:t>
            </a:r>
            <a:r>
              <a:rPr lang="vi-VN" altLang="en-US" sz="2000" i="1" dirty="0">
                <a:solidFill>
                  <a:srgbClr val="FFFF00"/>
                </a:solidFill>
                <a:latin typeface="+mj-lt"/>
              </a:rPr>
              <a:t>ư</a:t>
            </a:r>
            <a:r>
              <a:rPr lang="en-US" altLang="en-US" sz="2000" i="1" dirty="0">
                <a:solidFill>
                  <a:srgbClr val="FFFF00"/>
                </a:solidFill>
                <a:latin typeface="+mj-lt"/>
              </a:rPr>
              <a:t>ng </a:t>
            </a:r>
            <a:r>
              <a:rPr lang="en-US" altLang="en-US" sz="2000" i="1" dirty="0" err="1">
                <a:solidFill>
                  <a:srgbClr val="FFFF00"/>
                </a:solidFill>
                <a:latin typeface="+mj-lt"/>
              </a:rPr>
              <a:t>sau</a:t>
            </a:r>
            <a:r>
              <a:rPr lang="en-US" altLang="en-US" sz="2000" i="1" dirty="0">
                <a:solidFill>
                  <a:srgbClr val="FFFF00"/>
                </a:solidFill>
                <a:latin typeface="+mj-lt"/>
              </a:rPr>
              <a:t> </a:t>
            </a:r>
            <a:r>
              <a:rPr lang="vi-VN" altLang="en-US" sz="2000" i="1" dirty="0">
                <a:solidFill>
                  <a:srgbClr val="FFFF00"/>
                </a:solidFill>
                <a:latin typeface="+mj-lt"/>
              </a:rPr>
              <a:t>đ</a:t>
            </a:r>
            <a:r>
              <a:rPr lang="en-US" altLang="en-US" sz="2000" i="1" dirty="0">
                <a:solidFill>
                  <a:srgbClr val="FFFF00"/>
                </a:solidFill>
                <a:latin typeface="+mj-lt"/>
              </a:rPr>
              <a:t>ó </a:t>
            </a:r>
            <a:r>
              <a:rPr lang="vi-VN" altLang="en-US" sz="2000" i="1" dirty="0">
                <a:solidFill>
                  <a:srgbClr val="FFFF00"/>
                </a:solidFill>
                <a:latin typeface="+mj-lt"/>
              </a:rPr>
              <a:t>đ</a:t>
            </a:r>
            <a:r>
              <a:rPr lang="en-US" altLang="en-US" sz="2000" i="1" dirty="0">
                <a:solidFill>
                  <a:srgbClr val="FFFF00"/>
                </a:solidFill>
                <a:latin typeface="+mj-lt"/>
              </a:rPr>
              <a:t>ã </a:t>
            </a:r>
            <a:r>
              <a:rPr lang="en-US" altLang="en-US" sz="2000" i="1" dirty="0" err="1">
                <a:solidFill>
                  <a:srgbClr val="FFFF00"/>
                </a:solidFill>
                <a:latin typeface="+mj-lt"/>
              </a:rPr>
              <a:t>biết</a:t>
            </a:r>
            <a:r>
              <a:rPr lang="en-US" altLang="en-US" sz="2000" i="1" dirty="0">
                <a:solidFill>
                  <a:srgbClr val="FFFF00"/>
                </a:solidFill>
                <a:latin typeface="+mj-lt"/>
              </a:rPr>
              <a:t> </a:t>
            </a:r>
            <a:r>
              <a:rPr lang="en-US" altLang="en-US" sz="2000" i="1" dirty="0" err="1">
                <a:solidFill>
                  <a:srgbClr val="FFFF00"/>
                </a:solidFill>
                <a:latin typeface="+mj-lt"/>
              </a:rPr>
              <a:t>hối</a:t>
            </a:r>
            <a:r>
              <a:rPr lang="en-US" altLang="en-US" sz="2000" i="1" dirty="0">
                <a:solidFill>
                  <a:srgbClr val="FFFF00"/>
                </a:solidFill>
                <a:latin typeface="+mj-lt"/>
              </a:rPr>
              <a:t> </a:t>
            </a:r>
            <a:r>
              <a:rPr lang="en-US" altLang="en-US" sz="2000" i="1" dirty="0" err="1">
                <a:solidFill>
                  <a:srgbClr val="FFFF00"/>
                </a:solidFill>
                <a:latin typeface="+mj-lt"/>
              </a:rPr>
              <a:t>hận</a:t>
            </a:r>
            <a:r>
              <a:rPr lang="en-US" altLang="en-US" sz="2000" i="1" dirty="0">
                <a:solidFill>
                  <a:srgbClr val="FFFF00"/>
                </a:solidFill>
                <a:latin typeface="+mj-lt"/>
              </a:rPr>
              <a:t>, </a:t>
            </a:r>
            <a:r>
              <a:rPr lang="en-US" altLang="en-US" sz="2000" i="1" dirty="0" err="1">
                <a:solidFill>
                  <a:srgbClr val="FFFF00"/>
                </a:solidFill>
                <a:latin typeface="+mj-lt"/>
              </a:rPr>
              <a:t>xấu</a:t>
            </a:r>
            <a:r>
              <a:rPr lang="en-US" altLang="en-US" sz="2000" i="1" dirty="0">
                <a:solidFill>
                  <a:srgbClr val="FFFF00"/>
                </a:solidFill>
                <a:latin typeface="+mj-lt"/>
              </a:rPr>
              <a:t> </a:t>
            </a:r>
            <a:r>
              <a:rPr lang="en-US" altLang="en-US" sz="2000" i="1" dirty="0" err="1">
                <a:solidFill>
                  <a:srgbClr val="FFFF00"/>
                </a:solidFill>
                <a:latin typeface="+mj-lt"/>
              </a:rPr>
              <a:t>hổ</a:t>
            </a:r>
            <a:r>
              <a:rPr lang="en-US" altLang="en-US" sz="2000" i="1" dirty="0">
                <a:solidFill>
                  <a:srgbClr val="FFFF00"/>
                </a:solidFill>
                <a:latin typeface="+mj-lt"/>
              </a:rPr>
              <a:t> </a:t>
            </a:r>
            <a:r>
              <a:rPr lang="en-US" altLang="en-US" sz="2000" i="1" dirty="0" err="1">
                <a:solidFill>
                  <a:srgbClr val="FFFF00"/>
                </a:solidFill>
                <a:latin typeface="+mj-lt"/>
              </a:rPr>
              <a:t>vì</a:t>
            </a:r>
            <a:r>
              <a:rPr lang="en-US" altLang="en-US" sz="2000" i="1" dirty="0">
                <a:solidFill>
                  <a:srgbClr val="FFFF00"/>
                </a:solidFill>
                <a:latin typeface="+mj-lt"/>
              </a:rPr>
              <a:t> </a:t>
            </a:r>
            <a:r>
              <a:rPr lang="en-US" altLang="en-US" sz="2000" i="1" dirty="0" err="1">
                <a:solidFill>
                  <a:srgbClr val="FFFF00"/>
                </a:solidFill>
                <a:latin typeface="+mj-lt"/>
              </a:rPr>
              <a:t>hành</a:t>
            </a:r>
            <a:r>
              <a:rPr lang="en-US" altLang="en-US" sz="2000" i="1" dirty="0">
                <a:solidFill>
                  <a:srgbClr val="FFFF00"/>
                </a:solidFill>
                <a:latin typeface="+mj-lt"/>
              </a:rPr>
              <a:t> </a:t>
            </a:r>
            <a:r>
              <a:rPr lang="vi-VN" altLang="en-US" sz="2000" i="1" dirty="0">
                <a:solidFill>
                  <a:srgbClr val="FFFF00"/>
                </a:solidFill>
                <a:latin typeface="+mj-lt"/>
              </a:rPr>
              <a:t>đ</a:t>
            </a:r>
            <a:r>
              <a:rPr lang="en-US" altLang="en-US" sz="2000" i="1" dirty="0" err="1">
                <a:solidFill>
                  <a:srgbClr val="FFFF00"/>
                </a:solidFill>
                <a:latin typeface="+mj-lt"/>
              </a:rPr>
              <a:t>ộng</a:t>
            </a:r>
            <a:r>
              <a:rPr lang="en-US" altLang="en-US" sz="2000" i="1" dirty="0">
                <a:solidFill>
                  <a:srgbClr val="FFFF00"/>
                </a:solidFill>
                <a:latin typeface="+mj-lt"/>
              </a:rPr>
              <a:t> </a:t>
            </a:r>
            <a:r>
              <a:rPr lang="en-US" altLang="en-US" sz="2000" i="1" dirty="0" err="1">
                <a:solidFill>
                  <a:srgbClr val="FFFF00"/>
                </a:solidFill>
                <a:latin typeface="+mj-lt"/>
              </a:rPr>
              <a:t>của</a:t>
            </a:r>
            <a:r>
              <a:rPr lang="en-US" altLang="en-US" sz="2000" i="1" dirty="0">
                <a:solidFill>
                  <a:srgbClr val="FFFF00"/>
                </a:solidFill>
                <a:latin typeface="+mj-lt"/>
              </a:rPr>
              <a:t> </a:t>
            </a:r>
            <a:r>
              <a:rPr lang="en-US" altLang="en-US" sz="2000" i="1" dirty="0" err="1">
                <a:solidFill>
                  <a:srgbClr val="FFFF00"/>
                </a:solidFill>
                <a:latin typeface="+mj-lt"/>
              </a:rPr>
              <a:t>mình</a:t>
            </a:r>
            <a:r>
              <a:rPr lang="en-US" altLang="en-US" sz="2000" i="1" dirty="0">
                <a:solidFill>
                  <a:srgbClr val="FFFF00"/>
                </a:solidFill>
                <a:latin typeface="+mj-lt"/>
              </a:rPr>
              <a:t>. </a:t>
            </a:r>
            <a:r>
              <a:rPr lang="en-US" altLang="en-US" sz="2000" i="1" dirty="0" err="1">
                <a:solidFill>
                  <a:srgbClr val="FFFF00"/>
                </a:solidFill>
                <a:latin typeface="+mj-lt"/>
              </a:rPr>
              <a:t>Vì</a:t>
            </a:r>
            <a:r>
              <a:rPr lang="en-US" altLang="en-US" sz="2000" i="1" dirty="0">
                <a:solidFill>
                  <a:srgbClr val="FFFF00"/>
                </a:solidFill>
                <a:latin typeface="+mj-lt"/>
              </a:rPr>
              <a:t> </a:t>
            </a:r>
            <a:r>
              <a:rPr lang="en-US" altLang="en-US" sz="2000" i="1" dirty="0" err="1">
                <a:solidFill>
                  <a:srgbClr val="FFFF00"/>
                </a:solidFill>
                <a:latin typeface="+mj-lt"/>
              </a:rPr>
              <a:t>thế</a:t>
            </a:r>
            <a:r>
              <a:rPr lang="en-US" altLang="en-US" sz="2000" i="1" dirty="0">
                <a:solidFill>
                  <a:srgbClr val="FFFF00"/>
                </a:solidFill>
                <a:latin typeface="+mj-lt"/>
              </a:rPr>
              <a:t> ng</a:t>
            </a:r>
            <a:r>
              <a:rPr lang="vi-VN" altLang="en-US" sz="2000" i="1" dirty="0">
                <a:solidFill>
                  <a:srgbClr val="FFFF00"/>
                </a:solidFill>
                <a:latin typeface="+mj-lt"/>
              </a:rPr>
              <a:t>ư</a:t>
            </a:r>
            <a:r>
              <a:rPr lang="en-US" altLang="en-US" sz="2000" i="1" dirty="0" err="1">
                <a:solidFill>
                  <a:srgbClr val="FFFF00"/>
                </a:solidFill>
                <a:latin typeface="+mj-lt"/>
              </a:rPr>
              <a:t>ời</a:t>
            </a:r>
            <a:r>
              <a:rPr lang="en-US" altLang="en-US" sz="2000" i="1" dirty="0">
                <a:solidFill>
                  <a:srgbClr val="FFFF00"/>
                </a:solidFill>
                <a:latin typeface="+mj-lt"/>
              </a:rPr>
              <a:t> </a:t>
            </a:r>
            <a:r>
              <a:rPr lang="en-US" altLang="en-US" sz="2000" i="1" dirty="0" err="1">
                <a:solidFill>
                  <a:srgbClr val="FFFF00"/>
                </a:solidFill>
                <a:latin typeface="+mj-lt"/>
              </a:rPr>
              <a:t>anh</a:t>
            </a:r>
            <a:r>
              <a:rPr lang="en-US" altLang="en-US" sz="2000" i="1" dirty="0">
                <a:solidFill>
                  <a:srgbClr val="FFFF00"/>
                </a:solidFill>
                <a:latin typeface="+mj-lt"/>
              </a:rPr>
              <a:t> </a:t>
            </a:r>
            <a:r>
              <a:rPr lang="en-US" altLang="en-US" sz="2000" i="1" dirty="0" err="1">
                <a:solidFill>
                  <a:srgbClr val="FFFF00"/>
                </a:solidFill>
                <a:latin typeface="+mj-lt"/>
              </a:rPr>
              <a:t>có</a:t>
            </a:r>
            <a:r>
              <a:rPr lang="en-US" altLang="en-US" sz="2000" i="1" dirty="0">
                <a:solidFill>
                  <a:srgbClr val="FFFF00"/>
                </a:solidFill>
                <a:latin typeface="+mj-lt"/>
              </a:rPr>
              <a:t> </a:t>
            </a:r>
            <a:r>
              <a:rPr lang="en-US" altLang="en-US" sz="2000" i="1" dirty="0" err="1">
                <a:solidFill>
                  <a:srgbClr val="FFFF00"/>
                </a:solidFill>
                <a:latin typeface="+mj-lt"/>
              </a:rPr>
              <a:t>thể</a:t>
            </a:r>
            <a:r>
              <a:rPr lang="en-US" altLang="en-US" sz="2000" i="1" dirty="0">
                <a:solidFill>
                  <a:srgbClr val="FFFF00"/>
                </a:solidFill>
                <a:latin typeface="+mj-lt"/>
              </a:rPr>
              <a:t> </a:t>
            </a:r>
            <a:r>
              <a:rPr lang="en-US" altLang="en-US" sz="2000" i="1" dirty="0" err="1">
                <a:solidFill>
                  <a:srgbClr val="FFFF00"/>
                </a:solidFill>
                <a:latin typeface="+mj-lt"/>
              </a:rPr>
              <a:t>trở</a:t>
            </a:r>
            <a:r>
              <a:rPr lang="en-US" altLang="en-US" sz="2000" i="1" dirty="0">
                <a:solidFill>
                  <a:srgbClr val="FFFF00"/>
                </a:solidFill>
                <a:latin typeface="+mj-lt"/>
              </a:rPr>
              <a:t> </a:t>
            </a:r>
            <a:r>
              <a:rPr lang="en-US" altLang="en-US" sz="2000" i="1" dirty="0" err="1">
                <a:solidFill>
                  <a:srgbClr val="FFFF00"/>
                </a:solidFill>
                <a:latin typeface="+mj-lt"/>
              </a:rPr>
              <a:t>thành</a:t>
            </a:r>
            <a:r>
              <a:rPr lang="en-US" altLang="en-US" sz="2000" i="1" dirty="0">
                <a:solidFill>
                  <a:srgbClr val="FFFF00"/>
                </a:solidFill>
                <a:latin typeface="+mj-lt"/>
              </a:rPr>
              <a:t> ng</a:t>
            </a:r>
            <a:r>
              <a:rPr lang="vi-VN" altLang="en-US" sz="2000" i="1" dirty="0">
                <a:solidFill>
                  <a:srgbClr val="FFFF00"/>
                </a:solidFill>
                <a:latin typeface="+mj-lt"/>
              </a:rPr>
              <a:t>ư</a:t>
            </a:r>
            <a:r>
              <a:rPr lang="en-US" altLang="en-US" sz="2000" i="1" dirty="0" err="1">
                <a:solidFill>
                  <a:srgbClr val="FFFF00"/>
                </a:solidFill>
                <a:latin typeface="+mj-lt"/>
              </a:rPr>
              <a:t>ời</a:t>
            </a:r>
            <a:r>
              <a:rPr lang="en-US" altLang="en-US" sz="2000" i="1" dirty="0">
                <a:solidFill>
                  <a:srgbClr val="FFFF00"/>
                </a:solidFill>
                <a:latin typeface="+mj-lt"/>
              </a:rPr>
              <a:t> </a:t>
            </a:r>
            <a:r>
              <a:rPr lang="en-US" altLang="en-US" sz="2000" i="1" dirty="0" err="1">
                <a:solidFill>
                  <a:srgbClr val="FFFF00"/>
                </a:solidFill>
                <a:latin typeface="+mj-lt"/>
              </a:rPr>
              <a:t>tốt</a:t>
            </a:r>
            <a:r>
              <a:rPr lang="en-US" altLang="en-US" sz="2000" i="1" dirty="0">
                <a:solidFill>
                  <a:srgbClr val="FFFF00"/>
                </a:solidFill>
                <a:latin typeface="+mj-lt"/>
              </a:rPr>
              <a:t>.</a:t>
            </a:r>
            <a:r>
              <a:rPr lang="nl-NL" sz="2000" dirty="0">
                <a:solidFill>
                  <a:srgbClr val="FFFF00"/>
                </a:solidFill>
                <a:latin typeface="+mj-lt"/>
              </a:rPr>
              <a:t>. Đúng hay sai?</a:t>
            </a:r>
            <a:endParaRPr lang="en-US" sz="2000" dirty="0">
              <a:solidFill>
                <a:srgbClr val="FFFF00"/>
              </a:solidFill>
              <a:latin typeface="+mj-lt"/>
              <a:cs typeface="Arial" pitchFamily="34" charset="0"/>
            </a:endParaRPr>
          </a:p>
        </p:txBody>
      </p:sp>
      <p:grpSp>
        <p:nvGrpSpPr>
          <p:cNvPr id="19" name="Group 18"/>
          <p:cNvGrpSpPr/>
          <p:nvPr/>
        </p:nvGrpSpPr>
        <p:grpSpPr>
          <a:xfrm>
            <a:off x="1861119" y="2058049"/>
            <a:ext cx="2710883" cy="470840"/>
            <a:chOff x="1066800" y="4648200"/>
            <a:chExt cx="3076573" cy="929046"/>
          </a:xfrm>
        </p:grpSpPr>
        <p:sp>
          <p:nvSpPr>
            <p:cNvPr id="22" name="Flowchart: Terminator 21"/>
            <p:cNvSpPr/>
            <p:nvPr/>
          </p:nvSpPr>
          <p:spPr>
            <a:xfrm>
              <a:off x="1066800" y="4648200"/>
              <a:ext cx="3076573" cy="929046"/>
            </a:xfrm>
            <a:prstGeom prst="flowChartTerminator">
              <a:avLst/>
            </a:prstGeom>
            <a:solidFill>
              <a:srgbClr val="660033">
                <a:alpha val="7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a:solidFill>
                    <a:schemeClr val="bg1"/>
                  </a:solidFill>
                </a:rPr>
                <a:t>        A. Đúng</a:t>
              </a:r>
            </a:p>
          </p:txBody>
        </p:sp>
        <p:pic>
          <p:nvPicPr>
            <p:cNvPr id="23" name="Picture 2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90885" y="4666948"/>
              <a:ext cx="770019" cy="865790"/>
            </a:xfrm>
            <a:prstGeom prst="rect">
              <a:avLst/>
            </a:prstGeom>
          </p:spPr>
        </p:pic>
      </p:grpSp>
      <p:grpSp>
        <p:nvGrpSpPr>
          <p:cNvPr id="24" name="Group 23"/>
          <p:cNvGrpSpPr/>
          <p:nvPr/>
        </p:nvGrpSpPr>
        <p:grpSpPr>
          <a:xfrm>
            <a:off x="5018688" y="2052515"/>
            <a:ext cx="2753713" cy="476374"/>
            <a:chOff x="5257800" y="4637281"/>
            <a:chExt cx="2867011" cy="939965"/>
          </a:xfrm>
        </p:grpSpPr>
        <p:sp>
          <p:nvSpPr>
            <p:cNvPr id="25" name="Flowchart: Terminator 24"/>
            <p:cNvSpPr/>
            <p:nvPr/>
          </p:nvSpPr>
          <p:spPr>
            <a:xfrm>
              <a:off x="5257800" y="4637281"/>
              <a:ext cx="2867011" cy="939965"/>
            </a:xfrm>
            <a:prstGeom prst="flowChartTerminator">
              <a:avLst/>
            </a:prstGeom>
            <a:solidFill>
              <a:srgbClr val="660033">
                <a:alpha val="7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a:solidFill>
                    <a:schemeClr val="bg1"/>
                  </a:solidFill>
                </a:rPr>
                <a:t>B. Sai</a:t>
              </a:r>
            </a:p>
          </p:txBody>
        </p:sp>
        <p:pic>
          <p:nvPicPr>
            <p:cNvPr id="26" name="Picture 25"/>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410200" y="4666948"/>
              <a:ext cx="586459" cy="857552"/>
            </a:xfrm>
            <a:prstGeom prst="rect">
              <a:avLst/>
            </a:prstGeom>
          </p:spPr>
        </p:pic>
      </p:grpSp>
    </p:spTree>
    <p:extLst>
      <p:ext uri="{BB962C8B-B14F-4D97-AF65-F5344CB8AC3E}">
        <p14:creationId xmlns:p14="http://schemas.microsoft.com/office/powerpoint/2010/main" val="71443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3"/>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2" name="click.wav"/>
                                        </p:tgtEl>
                                      </p:cMediaNode>
                                    </p:audio>
                                  </p:subTnLst>
                                </p:cTn>
                              </p:par>
                            </p:childTnLst>
                          </p:cTn>
                        </p:par>
                        <p:par>
                          <p:cTn id="24" fill="hold">
                            <p:stCondLst>
                              <p:cond delay="1000"/>
                            </p:stCondLst>
                            <p:childTnLst>
                              <p:par>
                                <p:cTn id="25" presetID="50" presetClass="entr" presetSubtype="0"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3"/>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subTnLst>
                                    <p:set>
                                      <p:cBhvr override="childStyle">
                                        <p:cTn dur="1" fill="hold" display="0" masterRel="sameClick" afterEffect="1">
                                          <p:stCondLst>
                                            <p:cond evt="end" delay="0">
                                              <p:tn val="25"/>
                                            </p:cond>
                                          </p:stCondLst>
                                        </p:cTn>
                                        <p:tgtEl>
                                          <p:spTgt spid="14"/>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2" name="click.wav"/>
                                        </p:tgtEl>
                                      </p:cMediaNode>
                                    </p:audio>
                                  </p:subTnLst>
                                </p:cTn>
                              </p:par>
                            </p:childTnLst>
                          </p:cTn>
                        </p:par>
                        <p:par>
                          <p:cTn id="30" fill="hold">
                            <p:stCondLst>
                              <p:cond delay="2000"/>
                            </p:stCondLst>
                            <p:childTnLst>
                              <p:par>
                                <p:cTn id="31" presetID="50" presetClass="entr" presetSubtype="0"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strVal val="#ppt_w+.3"/>
                                          </p:val>
                                        </p:tav>
                                        <p:tav tm="100000">
                                          <p:val>
                                            <p:strVal val="#ppt_w"/>
                                          </p:val>
                                        </p:tav>
                                      </p:tavLst>
                                    </p:anim>
                                    <p:anim calcmode="lin" valueType="num">
                                      <p:cBhvr>
                                        <p:cTn id="34" dur="1000" fill="hold"/>
                                        <p:tgtEl>
                                          <p:spTgt spid="13"/>
                                        </p:tgtEl>
                                        <p:attrNameLst>
                                          <p:attrName>ppt_h</p:attrName>
                                        </p:attrNameLst>
                                      </p:cBhvr>
                                      <p:tavLst>
                                        <p:tav tm="0">
                                          <p:val>
                                            <p:strVal val="#ppt_h"/>
                                          </p:val>
                                        </p:tav>
                                        <p:tav tm="100000">
                                          <p:val>
                                            <p:strVal val="#ppt_h"/>
                                          </p:val>
                                        </p:tav>
                                      </p:tavLst>
                                    </p:anim>
                                    <p:animEffect transition="in" filter="fade">
                                      <p:cBhvr>
                                        <p:cTn id="35" dur="1000"/>
                                        <p:tgtEl>
                                          <p:spTgt spid="13"/>
                                        </p:tgtEl>
                                      </p:cBhvr>
                                    </p:animEffect>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2" name="click.wav"/>
                                        </p:tgtEl>
                                      </p:cMediaNode>
                                    </p:audio>
                                  </p:subTnLst>
                                </p:cTn>
                              </p:par>
                            </p:childTnLst>
                          </p:cTn>
                        </p:par>
                        <p:par>
                          <p:cTn id="36" fill="hold">
                            <p:stCondLst>
                              <p:cond delay="3000"/>
                            </p:stCondLst>
                            <p:childTnLst>
                              <p:par>
                                <p:cTn id="37" presetID="50" presetClass="entr" presetSubtype="0" decel="10000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3"/>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2" name="click.wav"/>
                                        </p:tgtEl>
                                      </p:cMediaNode>
                                    </p:audio>
                                  </p:subTnLst>
                                </p:cTn>
                              </p:par>
                            </p:childTnLst>
                          </p:cTn>
                        </p:par>
                        <p:par>
                          <p:cTn id="42" fill="hold">
                            <p:stCondLst>
                              <p:cond delay="4000"/>
                            </p:stCondLst>
                            <p:childTnLst>
                              <p:par>
                                <p:cTn id="43" presetID="50" presetClass="entr" presetSubtype="0"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strVal val="#ppt_w+.3"/>
                                          </p:val>
                                        </p:tav>
                                        <p:tav tm="100000">
                                          <p:val>
                                            <p:strVal val="#ppt_w"/>
                                          </p:val>
                                        </p:tav>
                                      </p:tavLst>
                                    </p:anim>
                                    <p:anim calcmode="lin" valueType="num">
                                      <p:cBhvr>
                                        <p:cTn id="46" dur="1000" fill="hold"/>
                                        <p:tgtEl>
                                          <p:spTgt spid="11"/>
                                        </p:tgtEl>
                                        <p:attrNameLst>
                                          <p:attrName>ppt_h</p:attrName>
                                        </p:attrNameLst>
                                      </p:cBhvr>
                                      <p:tavLst>
                                        <p:tav tm="0">
                                          <p:val>
                                            <p:strVal val="#ppt_h"/>
                                          </p:val>
                                        </p:tav>
                                        <p:tav tm="100000">
                                          <p:val>
                                            <p:strVal val="#ppt_h"/>
                                          </p:val>
                                        </p:tav>
                                      </p:tavLst>
                                    </p:anim>
                                    <p:animEffect transition="in" filter="fade">
                                      <p:cBhvr>
                                        <p:cTn id="47" dur="1000"/>
                                        <p:tgtEl>
                                          <p:spTgt spid="11"/>
                                        </p:tgtEl>
                                      </p:cBhvr>
                                    </p:animEffect>
                                  </p:childTnLst>
                                  <p:subTnLst>
                                    <p:set>
                                      <p:cBhvr override="childStyle">
                                        <p:cTn dur="1" fill="hold" display="0" masterRel="sameClick" afterEffect="1">
                                          <p:stCondLst>
                                            <p:cond evt="end" delay="0">
                                              <p:tn val="43"/>
                                            </p:cond>
                                          </p:stCondLst>
                                        </p:cTn>
                                        <p:tgtEl>
                                          <p:spTgt spid="11"/>
                                        </p:tgtEl>
                                        <p:attrNameLst>
                                          <p:attrName>style.visibility</p:attrName>
                                        </p:attrNameLst>
                                      </p:cBhvr>
                                      <p:to>
                                        <p:strVal val="hidden"/>
                                      </p:to>
                                    </p:set>
                                    <p:audio>
                                      <p:cMediaNode>
                                        <p:cTn display="0" masterRel="sameClick">
                                          <p:stCondLst>
                                            <p:cond evt="begin" delay="0">
                                              <p:tn val="43"/>
                                            </p:cond>
                                          </p:stCondLst>
                                          <p:endCondLst>
                                            <p:cond evt="onStopAudio" delay="0">
                                              <p:tgtEl>
                                                <p:sldTgt/>
                                              </p:tgtEl>
                                            </p:cond>
                                          </p:endCondLst>
                                        </p:cTn>
                                        <p:tgtEl>
                                          <p:sndTgt r:embed="rId3" name="chimes.wav"/>
                                        </p:tgtEl>
                                      </p:cMediaNode>
                                    </p:audio>
                                  </p:subTnLst>
                                </p:cTn>
                              </p:par>
                            </p:childTnLst>
                          </p:cTn>
                        </p:par>
                        <p:par>
                          <p:cTn id="48" fill="hold">
                            <p:stCondLst>
                              <p:cond delay="5000"/>
                            </p:stCondLst>
                            <p:childTnLst>
                              <p:par>
                                <p:cTn id="49" presetID="3" presetClass="entr" presetSubtype="1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subTnLst>
                                    <p:audio>
                                      <p:cMediaNode vol="100000">
                                        <p:cTn display="0" masterRel="sameClick">
                                          <p:stCondLst>
                                            <p:cond evt="begin" delay="0">
                                              <p:tn val="49"/>
                                            </p:cond>
                                          </p:stCondLst>
                                          <p:endCondLst>
                                            <p:cond evt="onStopAudio" delay="0">
                                              <p:tgtEl>
                                                <p:sldTgt/>
                                              </p:tgtEl>
                                            </p:cond>
                                          </p:endCondLst>
                                        </p:cTn>
                                        <p:tgtEl>
                                          <p:sndTgt r:embed="rId4"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19"/>
                    </p:tgtEl>
                  </p:cond>
                </p:stCondLst>
                <p:endSync evt="end" delay="0">
                  <p:rtn val="all"/>
                </p:endSync>
                <p:childTnLst>
                  <p:par>
                    <p:cTn id="53" fill="hold">
                      <p:stCondLst>
                        <p:cond delay="0"/>
                      </p:stCondLst>
                      <p:childTnLst>
                        <p:par>
                          <p:cTn id="54" fill="hold">
                            <p:stCondLst>
                              <p:cond delay="0"/>
                            </p:stCondLst>
                            <p:childTnLst>
                              <p:par>
                                <p:cTn id="55" presetID="26" presetClass="emph" presetSubtype="0" fill="hold" nodeType="clickEffect">
                                  <p:stCondLst>
                                    <p:cond delay="0"/>
                                  </p:stCondLst>
                                  <p:childTnLst>
                                    <p:animEffect transition="out" filter="fade">
                                      <p:cBhvr>
                                        <p:cTn id="56" dur="500" tmFilter="0, 0; .2, .5; .8, .5; 1, 0"/>
                                        <p:tgtEl>
                                          <p:spTgt spid="19"/>
                                        </p:tgtEl>
                                      </p:cBhvr>
                                    </p:animEffect>
                                    <p:animScale>
                                      <p:cBhvr>
                                        <p:cTn id="57" dur="250" autoRev="1" fill="hold"/>
                                        <p:tgtEl>
                                          <p:spTgt spid="19"/>
                                        </p:tgtEl>
                                      </p:cBhvr>
                                      <p:by x="105000" y="105000"/>
                                    </p:animScale>
                                  </p:childTnLst>
                                  <p:subTnLst>
                                    <p:audio>
                                      <p:cMediaNode>
                                        <p:cTn display="0" masterRel="sameClick">
                                          <p:stCondLst>
                                            <p:cond evt="begin" delay="0">
                                              <p:tn val="55"/>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19"/>
                  </p:tgtEl>
                </p:cond>
              </p:nextCondLst>
            </p:seq>
            <p:seq concurrent="1" nextAc="seek">
              <p:cTn id="58" restart="whenNotActive" fill="hold" evtFilter="cancelBubble" nodeType="interactiveSeq">
                <p:stCondLst>
                  <p:cond evt="onClick" delay="0">
                    <p:tgtEl>
                      <p:spTgt spid="24"/>
                    </p:tgtEl>
                  </p:cond>
                </p:stCondLst>
                <p:endSync evt="end" delay="0">
                  <p:rtn val="all"/>
                </p:endSync>
                <p:childTnLst>
                  <p:par>
                    <p:cTn id="59" fill="hold">
                      <p:stCondLst>
                        <p:cond delay="0"/>
                      </p:stCondLst>
                      <p:childTnLst>
                        <p:par>
                          <p:cTn id="60" fill="hold">
                            <p:stCondLst>
                              <p:cond delay="0"/>
                            </p:stCondLst>
                            <p:childTnLst>
                              <p:par>
                                <p:cTn id="61" presetID="26" presetClass="emph" presetSubtype="0" fill="hold" nodeType="clickEffect">
                                  <p:stCondLst>
                                    <p:cond delay="0"/>
                                  </p:stCondLst>
                                  <p:childTnLst>
                                    <p:animEffect transition="out" filter="fade">
                                      <p:cBhvr>
                                        <p:cTn id="62" dur="500" tmFilter="0, 0; .2, .5; .8, .5; 1, 0"/>
                                        <p:tgtEl>
                                          <p:spTgt spid="24"/>
                                        </p:tgtEl>
                                      </p:cBhvr>
                                    </p:animEffect>
                                    <p:animScale>
                                      <p:cBhvr>
                                        <p:cTn id="63" dur="250" autoRev="1" fill="hold"/>
                                        <p:tgtEl>
                                          <p:spTgt spid="24"/>
                                        </p:tgtEl>
                                      </p:cBhvr>
                                      <p:by x="105000" y="105000"/>
                                    </p:animScale>
                                  </p:childTnLst>
                                  <p:subTnLst>
                                    <p:audio>
                                      <p:cMediaNode>
                                        <p:cTn display="0" masterRel="sameClick">
                                          <p:stCondLst>
                                            <p:cond evt="begin" delay="0">
                                              <p:tn val="61"/>
                                            </p:cond>
                                          </p:stCondLst>
                                          <p:endCondLst>
                                            <p:cond evt="onStopAudio" delay="0">
                                              <p:tgtEl>
                                                <p:sldTgt/>
                                              </p:tgtEl>
                                            </p:cond>
                                          </p:endCondLst>
                                        </p:cTn>
                                        <p:tgtEl>
                                          <p:sndTgt r:embed="rId6" name="oisairoi.wav"/>
                                        </p:tgtEl>
                                      </p:cMediaNode>
                                    </p:audio>
                                  </p:subTnLst>
                                </p:cTn>
                              </p:par>
                            </p:childTnLst>
                          </p:cTn>
                        </p:par>
                      </p:childTnLst>
                    </p:cTn>
                  </p:par>
                </p:childTnLst>
              </p:cTn>
              <p:nextCondLst>
                <p:cond evt="onClick" delay="0">
                  <p:tgtEl>
                    <p:spTgt spid="24"/>
                  </p:tgtEl>
                </p:cond>
              </p:nextCondLst>
            </p:seq>
          </p:childTnLst>
        </p:cTn>
      </p:par>
    </p:tnLst>
    <p:bldLst>
      <p:bldP spid="10"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ình nền đẹp cho bài giảng điện tử - Ảnh nền thiết kế bài giảng điện tử">
            <a:extLst>
              <a:ext uri="{FF2B5EF4-FFF2-40B4-BE49-F238E27FC236}">
                <a16:creationId xmlns:a16="http://schemas.microsoft.com/office/drawing/2014/main" xmlns="" id="{51BC178D-28D6-4C69-9B44-A2B9B73605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30473" cy="57150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xmlns="" id="{4A4C661C-4EE6-4CB9-89AE-BBCB82B063F4}"/>
              </a:ext>
            </a:extLst>
          </p:cNvPr>
          <p:cNvSpPr txBox="1"/>
          <p:nvPr/>
        </p:nvSpPr>
        <p:spPr>
          <a:xfrm>
            <a:off x="4818538" y="3192232"/>
            <a:ext cx="3941618" cy="369332"/>
          </a:xfrm>
          <a:prstGeom prst="rect">
            <a:avLst/>
          </a:prstGeom>
          <a:noFill/>
        </p:spPr>
        <p:txBody>
          <a:bodyPr wrap="square" rtlCol="0">
            <a:spAutoFit/>
          </a:bodyPr>
          <a:lstStyle/>
          <a:p>
            <a:pPr algn="ctr"/>
            <a:r>
              <a:rPr lang="en-US" sz="1800" b="1" dirty="0">
                <a:solidFill>
                  <a:schemeClr val="bg1"/>
                </a:solidFill>
                <a:effectLst/>
                <a:latin typeface="+mj-lt"/>
                <a:ea typeface="Times New Roman" panose="02020603050405020304" pitchFamily="18" charset="0"/>
              </a:rPr>
              <a:t>- </a:t>
            </a:r>
            <a:r>
              <a:rPr lang="en-US" sz="1800" b="1" dirty="0" err="1">
                <a:solidFill>
                  <a:schemeClr val="bg1"/>
                </a:solidFill>
                <a:effectLst/>
                <a:latin typeface="+mj-lt"/>
                <a:ea typeface="Times New Roman" panose="02020603050405020304" pitchFamily="18" charset="0"/>
              </a:rPr>
              <a:t>Tạ</a:t>
            </a:r>
            <a:r>
              <a:rPr lang="en-US" sz="1800" b="1" dirty="0">
                <a:solidFill>
                  <a:schemeClr val="bg1"/>
                </a:solidFill>
                <a:effectLst/>
                <a:latin typeface="+mj-lt"/>
                <a:ea typeface="Times New Roman" panose="02020603050405020304" pitchFamily="18" charset="0"/>
              </a:rPr>
              <a:t> </a:t>
            </a:r>
            <a:r>
              <a:rPr lang="en-US" sz="1800" b="1" dirty="0" err="1">
                <a:solidFill>
                  <a:schemeClr val="bg1"/>
                </a:solidFill>
                <a:effectLst/>
                <a:latin typeface="+mj-lt"/>
                <a:ea typeface="Times New Roman" panose="02020603050405020304" pitchFamily="18" charset="0"/>
              </a:rPr>
              <a:t>Duy</a:t>
            </a:r>
            <a:r>
              <a:rPr lang="en-US" sz="1800" b="1" dirty="0">
                <a:solidFill>
                  <a:schemeClr val="bg1"/>
                </a:solidFill>
                <a:effectLst/>
                <a:latin typeface="+mj-lt"/>
                <a:ea typeface="Times New Roman" panose="02020603050405020304" pitchFamily="18" charset="0"/>
              </a:rPr>
              <a:t> Anh -</a:t>
            </a:r>
            <a:endParaRPr lang="en-US" sz="2800" dirty="0">
              <a:solidFill>
                <a:schemeClr val="bg1"/>
              </a:solidFill>
              <a:latin typeface="+mj-lt"/>
            </a:endParaRPr>
          </a:p>
        </p:txBody>
      </p:sp>
      <p:pic>
        <p:nvPicPr>
          <p:cNvPr id="3" name="Picture 2">
            <a:extLst>
              <a:ext uri="{FF2B5EF4-FFF2-40B4-BE49-F238E27FC236}">
                <a16:creationId xmlns:a16="http://schemas.microsoft.com/office/drawing/2014/main" xmlns="" id="{06C49AF8-83BE-4B2C-B242-E94686BAECCA}"/>
              </a:ext>
            </a:extLst>
          </p:cNvPr>
          <p:cNvPicPr>
            <a:picLocks noChangeAspect="1"/>
          </p:cNvPicPr>
          <p:nvPr/>
        </p:nvPicPr>
        <p:blipFill rotWithShape="1">
          <a:blip r:embed="rId3"/>
          <a:srcRect t="48485"/>
          <a:stretch/>
        </p:blipFill>
        <p:spPr>
          <a:xfrm>
            <a:off x="554388" y="1866900"/>
            <a:ext cx="8035224" cy="1325332"/>
          </a:xfrm>
          <a:prstGeom prst="rect">
            <a:avLst/>
          </a:prstGeom>
        </p:spPr>
      </p:pic>
      <p:pic>
        <p:nvPicPr>
          <p:cNvPr id="2" name="Picture 1">
            <a:extLst>
              <a:ext uri="{FF2B5EF4-FFF2-40B4-BE49-F238E27FC236}">
                <a16:creationId xmlns:a16="http://schemas.microsoft.com/office/drawing/2014/main" xmlns="" id="{7546C5B7-A964-4930-B5F6-4182762FE719}"/>
              </a:ext>
            </a:extLst>
          </p:cNvPr>
          <p:cNvPicPr>
            <a:picLocks noChangeAspect="1"/>
          </p:cNvPicPr>
          <p:nvPr/>
        </p:nvPicPr>
        <p:blipFill>
          <a:blip r:embed="rId4"/>
          <a:stretch>
            <a:fillRect/>
          </a:stretch>
        </p:blipFill>
        <p:spPr>
          <a:xfrm>
            <a:off x="3410240" y="854384"/>
            <a:ext cx="2816596" cy="1286367"/>
          </a:xfrm>
          <a:prstGeom prst="rect">
            <a:avLst/>
          </a:prstGeom>
        </p:spPr>
      </p:pic>
    </p:spTree>
    <p:extLst>
      <p:ext uri="{BB962C8B-B14F-4D97-AF65-F5344CB8AC3E}">
        <p14:creationId xmlns:p14="http://schemas.microsoft.com/office/powerpoint/2010/main" val="371802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1000" fill="hold"/>
                                        <p:tgtEl>
                                          <p:spTgt spid="16"/>
                                        </p:tgtEl>
                                        <p:attrNameLst>
                                          <p:attrName>ppt_w</p:attrName>
                                        </p:attrNameLst>
                                      </p:cBhvr>
                                      <p:tavLst>
                                        <p:tav tm="0">
                                          <p:val>
                                            <p:fltVal val="0"/>
                                          </p:val>
                                        </p:tav>
                                        <p:tav tm="100000">
                                          <p:val>
                                            <p:strVal val="#ppt_w"/>
                                          </p:val>
                                        </p:tav>
                                      </p:tavLst>
                                    </p:anim>
                                    <p:anim calcmode="lin" valueType="num">
                                      <p:cBhvr>
                                        <p:cTn id="22" dur="1000" fill="hold"/>
                                        <p:tgtEl>
                                          <p:spTgt spid="16"/>
                                        </p:tgtEl>
                                        <p:attrNameLst>
                                          <p:attrName>ppt_h</p:attrName>
                                        </p:attrNameLst>
                                      </p:cBhvr>
                                      <p:tavLst>
                                        <p:tav tm="0">
                                          <p:val>
                                            <p:fltVal val="0"/>
                                          </p:val>
                                        </p:tav>
                                        <p:tav tm="100000">
                                          <p:val>
                                            <p:strVal val="#ppt_h"/>
                                          </p:val>
                                        </p:tav>
                                      </p:tavLst>
                                    </p:anim>
                                    <p:anim calcmode="lin" valueType="num">
                                      <p:cBhvr>
                                        <p:cTn id="23" dur="1000" fill="hold"/>
                                        <p:tgtEl>
                                          <p:spTgt spid="16"/>
                                        </p:tgtEl>
                                        <p:attrNameLst>
                                          <p:attrName>style.rotation</p:attrName>
                                        </p:attrNameLst>
                                      </p:cBhvr>
                                      <p:tavLst>
                                        <p:tav tm="0">
                                          <p:val>
                                            <p:fltVal val="90"/>
                                          </p:val>
                                        </p:tav>
                                        <p:tav tm="100000">
                                          <p:val>
                                            <p:fltVal val="0"/>
                                          </p:val>
                                        </p:tav>
                                      </p:tavLst>
                                    </p:anim>
                                    <p:animEffect transition="in" filter="fade">
                                      <p:cBhvr>
                                        <p:cTn id="2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10">
            <a:extLst>
              <a:ext uri="{BEBA8EAE-BF5A-486C-A8C5-ECC9F3942E4B}">
                <a14:imgProps xmlns:a14="http://schemas.microsoft.com/office/drawing/2010/main">
                  <a14:imgLayer r:embed="rId11">
                    <a14:imgEffect>
                      <a14:artisticTexturizer/>
                    </a14:imgEffect>
                  </a14:imgLayer>
                </a14:imgProps>
              </a:ext>
              <a:ext uri="{28A0092B-C50C-407E-A947-70E740481C1C}">
                <a14:useLocalDpi xmlns:a14="http://schemas.microsoft.com/office/drawing/2010/main" val="0"/>
              </a:ext>
            </a:extLst>
          </a:blip>
          <a:stretch>
            <a:fillRect/>
          </a:stretch>
        </p:blipFill>
        <p:spPr>
          <a:xfrm>
            <a:off x="0" y="952500"/>
            <a:ext cx="9144000" cy="4762500"/>
          </a:xfrm>
          <a:prstGeom prst="rect">
            <a:avLst/>
          </a:prstGeom>
        </p:spPr>
      </p:pic>
      <p:pic>
        <p:nvPicPr>
          <p:cNvPr id="9" name="Picture 8">
            <a:hlinkClick r:id="rId12" action="ppaction://hlinksldjump"/>
            <a:extLst>
              <a:ext uri="{FF2B5EF4-FFF2-40B4-BE49-F238E27FC236}">
                <a16:creationId xmlns:a16="http://schemas.microsoft.com/office/drawing/2014/main" xmlns="" id="{2752541A-CCD0-44E9-A966-4E4DB58C9439}"/>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568931" y="3657600"/>
            <a:ext cx="2880115" cy="1846381"/>
          </a:xfrm>
          <a:prstGeom prst="rect">
            <a:avLst/>
          </a:prstGeom>
        </p:spPr>
      </p:pic>
      <p:sp>
        <p:nvSpPr>
          <p:cNvPr id="4" name="Flowchart: Terminator 3"/>
          <p:cNvSpPr/>
          <p:nvPr>
            <p:custDataLst>
              <p:tags r:id="rId1"/>
            </p:custDataLst>
          </p:nvPr>
        </p:nvSpPr>
        <p:spPr>
          <a:xfrm>
            <a:off x="3359859" y="1928813"/>
            <a:ext cx="2735068"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B. </a:t>
            </a:r>
            <a:r>
              <a:rPr lang="en-US" sz="1800" b="1" dirty="0" err="1">
                <a:solidFill>
                  <a:srgbClr val="FFFF00"/>
                </a:solidFill>
                <a:latin typeface="Arial" pitchFamily="34" charset="0"/>
                <a:cs typeface="Arial" pitchFamily="34" charset="0"/>
              </a:rPr>
              <a:t>Hồn</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nhiên</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hiếu</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động</a:t>
            </a:r>
            <a:endParaRPr lang="en-US" sz="1800" b="1" dirty="0">
              <a:solidFill>
                <a:srgbClr val="FFFF00"/>
              </a:solidFill>
              <a:latin typeface="Arial" pitchFamily="34" charset="0"/>
              <a:cs typeface="Arial" pitchFamily="34" charset="0"/>
            </a:endParaRPr>
          </a:p>
        </p:txBody>
      </p:sp>
      <p:sp>
        <p:nvSpPr>
          <p:cNvPr id="6" name="Flowchart: Terminator 5"/>
          <p:cNvSpPr/>
          <p:nvPr>
            <p:custDataLst>
              <p:tags r:id="rId2"/>
            </p:custDataLst>
          </p:nvPr>
        </p:nvSpPr>
        <p:spPr>
          <a:xfrm>
            <a:off x="6202876" y="1928813"/>
            <a:ext cx="2895600"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C. </a:t>
            </a:r>
            <a:r>
              <a:rPr lang="en-US" sz="1800" b="1" dirty="0" err="1">
                <a:solidFill>
                  <a:srgbClr val="FFFF00"/>
                </a:solidFill>
                <a:latin typeface="Arial" pitchFamily="34" charset="0"/>
                <a:cs typeface="Arial" pitchFamily="34" charset="0"/>
              </a:rPr>
              <a:t>Tình</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cảm</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trong</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sáng</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nhân</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hậu</a:t>
            </a:r>
            <a:endParaRPr lang="en-US" sz="1800" b="1" dirty="0">
              <a:solidFill>
                <a:srgbClr val="FFFF00"/>
              </a:solidFill>
              <a:latin typeface="Arial" pitchFamily="34" charset="0"/>
              <a:cs typeface="Arial" pitchFamily="34" charset="0"/>
            </a:endParaRPr>
          </a:p>
        </p:txBody>
      </p:sp>
      <p:sp>
        <p:nvSpPr>
          <p:cNvPr id="7" name="Flowchart: Terminator 6"/>
          <p:cNvSpPr/>
          <p:nvPr>
            <p:custDataLst>
              <p:tags r:id="rId3"/>
            </p:custDataLst>
          </p:nvPr>
        </p:nvSpPr>
        <p:spPr>
          <a:xfrm>
            <a:off x="152400" y="1928813"/>
            <a:ext cx="2897299"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A. </a:t>
            </a:r>
            <a:r>
              <a:rPr lang="en-US" sz="1800" b="1" dirty="0" err="1">
                <a:solidFill>
                  <a:srgbClr val="FFFF00"/>
                </a:solidFill>
                <a:latin typeface="Arial" pitchFamily="34" charset="0"/>
                <a:cs typeface="Arial" pitchFamily="34" charset="0"/>
              </a:rPr>
              <a:t>Không</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quan</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tâm</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đến</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anh</a:t>
            </a:r>
            <a:endParaRPr lang="en-US" sz="1800" b="1" dirty="0">
              <a:solidFill>
                <a:srgbClr val="FFFF00"/>
              </a:solidFill>
              <a:latin typeface="Arial" pitchFamily="34" charset="0"/>
              <a:cs typeface="Arial" pitchFamily="34" charset="0"/>
            </a:endParaRPr>
          </a:p>
        </p:txBody>
      </p:sp>
      <p:sp>
        <p:nvSpPr>
          <p:cNvPr id="10" name="AutoShape 46"/>
          <p:cNvSpPr>
            <a:spLocks noChangeArrowheads="1"/>
          </p:cNvSpPr>
          <p:nvPr/>
        </p:nvSpPr>
        <p:spPr bwMode="auto">
          <a:xfrm>
            <a:off x="5867400" y="4441406"/>
            <a:ext cx="1028700" cy="675085"/>
          </a:xfrm>
          <a:prstGeom prst="hexagon">
            <a:avLst>
              <a:gd name="adj" fmla="val 26667"/>
              <a:gd name="vf" fmla="val 115470"/>
            </a:avLst>
          </a:prstGeom>
          <a:solidFill>
            <a:srgbClr val="FFFF00"/>
          </a:solidFill>
          <a:ln w="38100" cmpd="dbl" algn="ctr">
            <a:solidFill>
              <a:srgbClr val="FF0000"/>
            </a:solidFill>
            <a:miter lim="800000"/>
            <a:headEnd/>
            <a:tailEnd/>
          </a:ln>
          <a:effectLst/>
          <a:scene3d>
            <a:camera prst="orthographicFront"/>
            <a:lightRig rig="threePt" dir="t"/>
          </a:scene3d>
          <a:sp3d>
            <a:bevelT prst="angle"/>
          </a:sp3d>
        </p:spPr>
        <p:txBody>
          <a:bodyPr wrap="none" anchor="ctr"/>
          <a:lstStyle/>
          <a:p>
            <a:pPr eaLnBrk="0" hangingPunct="0">
              <a:defRPr/>
            </a:pPr>
            <a:endParaRPr lang="en-US" sz="1500"/>
          </a:p>
        </p:txBody>
      </p:sp>
      <p:pic>
        <p:nvPicPr>
          <p:cNvPr id="11" name="Picture 10"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6171127" y="4545240"/>
            <a:ext cx="606425"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171127" y="4488091"/>
            <a:ext cx="512763" cy="48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3"/>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171127" y="4488091"/>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4"/>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5942527" y="4545241"/>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5"/>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6094927" y="4488090"/>
            <a:ext cx="5826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bell"/>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6050476" y="4474995"/>
            <a:ext cx="768350" cy="5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 y="38100"/>
            <a:ext cx="9144000" cy="965942"/>
          </a:xfrm>
          <a:prstGeom prst="rect">
            <a:avLst/>
          </a:prstGeom>
          <a:solidFill>
            <a:srgbClr val="FF0000">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152401" y="146792"/>
            <a:ext cx="8850089" cy="800101"/>
          </a:xfrm>
          <a:prstGeom prst="rect">
            <a:avLst/>
          </a:prstGeom>
          <a:solidFill>
            <a:srgbClr val="FF0000">
              <a:alpha val="72157"/>
            </a:srgbClr>
          </a:solidFill>
          <a:ln w="57150">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200" b="1" dirty="0" err="1">
                <a:solidFill>
                  <a:schemeClr val="bg1"/>
                </a:solidFill>
                <a:latin typeface="+mj-lt"/>
                <a:cs typeface="Arial" pitchFamily="34" charset="0"/>
              </a:rPr>
              <a:t>Câu</a:t>
            </a:r>
            <a:r>
              <a:rPr lang="en-US" sz="2200" b="1" dirty="0">
                <a:solidFill>
                  <a:schemeClr val="bg1"/>
                </a:solidFill>
                <a:latin typeface="+mj-lt"/>
                <a:cs typeface="Arial" pitchFamily="34" charset="0"/>
              </a:rPr>
              <a:t> </a:t>
            </a:r>
            <a:r>
              <a:rPr lang="en-US" sz="2200" b="1" dirty="0" err="1">
                <a:solidFill>
                  <a:schemeClr val="bg1"/>
                </a:solidFill>
                <a:latin typeface="+mj-lt"/>
                <a:cs typeface="Arial" pitchFamily="34" charset="0"/>
              </a:rPr>
              <a:t>hỏi</a:t>
            </a:r>
            <a:r>
              <a:rPr lang="en-US" sz="2200" b="1" dirty="0">
                <a:solidFill>
                  <a:schemeClr val="bg1"/>
                </a:solidFill>
                <a:latin typeface="+mj-lt"/>
                <a:cs typeface="Arial" pitchFamily="34" charset="0"/>
              </a:rPr>
              <a:t>: </a:t>
            </a:r>
          </a:p>
          <a:p>
            <a:pPr algn="ctr">
              <a:spcBef>
                <a:spcPct val="50000"/>
              </a:spcBef>
            </a:pPr>
            <a:r>
              <a:rPr lang="en-US" altLang="en-US" sz="2200" b="1" dirty="0" err="1">
                <a:solidFill>
                  <a:schemeClr val="bg1"/>
                </a:solidFill>
                <a:latin typeface="+mj-lt"/>
              </a:rPr>
              <a:t>Nhận</a:t>
            </a:r>
            <a:r>
              <a:rPr lang="en-US" altLang="en-US" sz="2200" b="1" dirty="0">
                <a:solidFill>
                  <a:schemeClr val="bg1"/>
                </a:solidFill>
                <a:latin typeface="+mj-lt"/>
              </a:rPr>
              <a:t> </a:t>
            </a:r>
            <a:r>
              <a:rPr lang="en-US" altLang="en-US" sz="2200" b="1" dirty="0" err="1">
                <a:solidFill>
                  <a:schemeClr val="bg1"/>
                </a:solidFill>
                <a:latin typeface="+mj-lt"/>
              </a:rPr>
              <a:t>xét</a:t>
            </a:r>
            <a:r>
              <a:rPr lang="en-US" altLang="en-US" sz="2200" b="1" dirty="0">
                <a:solidFill>
                  <a:schemeClr val="bg1"/>
                </a:solidFill>
                <a:latin typeface="+mj-lt"/>
              </a:rPr>
              <a:t> </a:t>
            </a:r>
            <a:r>
              <a:rPr lang="en-US" altLang="en-US" sz="2200" b="1" dirty="0" err="1">
                <a:solidFill>
                  <a:schemeClr val="bg1"/>
                </a:solidFill>
                <a:latin typeface="+mj-lt"/>
              </a:rPr>
              <a:t>nào</a:t>
            </a:r>
            <a:r>
              <a:rPr lang="en-US" altLang="en-US" sz="2200" b="1" dirty="0">
                <a:solidFill>
                  <a:schemeClr val="bg1"/>
                </a:solidFill>
                <a:latin typeface="+mj-lt"/>
              </a:rPr>
              <a:t> </a:t>
            </a:r>
            <a:r>
              <a:rPr lang="en-US" altLang="en-US" sz="2200" b="1" dirty="0" err="1">
                <a:solidFill>
                  <a:schemeClr val="bg1"/>
                </a:solidFill>
                <a:latin typeface="+mj-lt"/>
              </a:rPr>
              <a:t>sau</a:t>
            </a:r>
            <a:r>
              <a:rPr lang="en-US" altLang="en-US" sz="2200" b="1" dirty="0">
                <a:solidFill>
                  <a:schemeClr val="bg1"/>
                </a:solidFill>
                <a:latin typeface="+mj-lt"/>
              </a:rPr>
              <a:t> </a:t>
            </a:r>
            <a:r>
              <a:rPr lang="vi-VN" altLang="en-US" sz="2200" b="1" dirty="0">
                <a:solidFill>
                  <a:schemeClr val="bg1"/>
                </a:solidFill>
                <a:latin typeface="+mj-lt"/>
              </a:rPr>
              <a:t>đ</a:t>
            </a:r>
            <a:r>
              <a:rPr lang="en-US" altLang="en-US" sz="2200" b="1" dirty="0" err="1">
                <a:solidFill>
                  <a:schemeClr val="bg1"/>
                </a:solidFill>
                <a:latin typeface="+mj-lt"/>
              </a:rPr>
              <a:t>ây</a:t>
            </a:r>
            <a:r>
              <a:rPr lang="en-US" altLang="en-US" sz="2200" b="1" dirty="0">
                <a:solidFill>
                  <a:schemeClr val="bg1"/>
                </a:solidFill>
                <a:latin typeface="+mj-lt"/>
              </a:rPr>
              <a:t> </a:t>
            </a:r>
            <a:r>
              <a:rPr lang="en-US" altLang="en-US" sz="2200" b="1" dirty="0" err="1">
                <a:solidFill>
                  <a:schemeClr val="bg1"/>
                </a:solidFill>
                <a:latin typeface="+mj-lt"/>
              </a:rPr>
              <a:t>không</a:t>
            </a:r>
            <a:r>
              <a:rPr lang="en-US" altLang="en-US" sz="2200" b="1" dirty="0">
                <a:solidFill>
                  <a:schemeClr val="bg1"/>
                </a:solidFill>
                <a:latin typeface="+mj-lt"/>
              </a:rPr>
              <a:t> </a:t>
            </a:r>
            <a:r>
              <a:rPr lang="vi-VN" altLang="en-US" sz="2200" b="1" dirty="0">
                <a:solidFill>
                  <a:schemeClr val="bg1"/>
                </a:solidFill>
                <a:latin typeface="+mj-lt"/>
              </a:rPr>
              <a:t>đ</a:t>
            </a:r>
            <a:r>
              <a:rPr lang="en-US" altLang="en-US" sz="2200" b="1" dirty="0" err="1">
                <a:solidFill>
                  <a:schemeClr val="bg1"/>
                </a:solidFill>
                <a:latin typeface="+mj-lt"/>
              </a:rPr>
              <a:t>úng</a:t>
            </a:r>
            <a:r>
              <a:rPr lang="en-US" altLang="en-US" sz="2200" b="1" dirty="0">
                <a:solidFill>
                  <a:schemeClr val="bg1"/>
                </a:solidFill>
                <a:latin typeface="+mj-lt"/>
              </a:rPr>
              <a:t> </a:t>
            </a:r>
            <a:r>
              <a:rPr lang="en-US" altLang="en-US" sz="2200" b="1" dirty="0" err="1">
                <a:solidFill>
                  <a:schemeClr val="bg1"/>
                </a:solidFill>
                <a:latin typeface="+mj-lt"/>
              </a:rPr>
              <a:t>với</a:t>
            </a:r>
            <a:r>
              <a:rPr lang="en-US" altLang="en-US" sz="2200" b="1" dirty="0">
                <a:solidFill>
                  <a:schemeClr val="bg1"/>
                </a:solidFill>
                <a:latin typeface="+mj-lt"/>
              </a:rPr>
              <a:t> </a:t>
            </a:r>
            <a:r>
              <a:rPr lang="en-US" altLang="en-US" sz="2200" b="1" dirty="0" err="1">
                <a:solidFill>
                  <a:schemeClr val="bg1"/>
                </a:solidFill>
                <a:latin typeface="+mj-lt"/>
              </a:rPr>
              <a:t>nhân</a:t>
            </a:r>
            <a:r>
              <a:rPr lang="en-US" altLang="en-US" sz="2200" b="1" dirty="0">
                <a:solidFill>
                  <a:schemeClr val="bg1"/>
                </a:solidFill>
                <a:latin typeface="+mj-lt"/>
              </a:rPr>
              <a:t> </a:t>
            </a:r>
            <a:r>
              <a:rPr lang="en-US" altLang="en-US" sz="2200" b="1" dirty="0" err="1">
                <a:solidFill>
                  <a:schemeClr val="bg1"/>
                </a:solidFill>
                <a:latin typeface="+mj-lt"/>
              </a:rPr>
              <a:t>vật</a:t>
            </a:r>
            <a:r>
              <a:rPr lang="en-US" altLang="en-US" sz="2200" b="1" dirty="0">
                <a:solidFill>
                  <a:schemeClr val="bg1"/>
                </a:solidFill>
                <a:latin typeface="+mj-lt"/>
              </a:rPr>
              <a:t> </a:t>
            </a:r>
            <a:r>
              <a:rPr lang="en-US" altLang="en-US" sz="2200" b="1" dirty="0" err="1">
                <a:solidFill>
                  <a:schemeClr val="bg1"/>
                </a:solidFill>
                <a:latin typeface="+mj-lt"/>
              </a:rPr>
              <a:t>Kiều</a:t>
            </a:r>
            <a:r>
              <a:rPr lang="en-US" altLang="en-US" sz="2200" b="1" dirty="0">
                <a:solidFill>
                  <a:schemeClr val="bg1"/>
                </a:solidFill>
                <a:latin typeface="+mj-lt"/>
              </a:rPr>
              <a:t> Ph</a:t>
            </a:r>
            <a:r>
              <a:rPr lang="vi-VN" altLang="en-US" sz="2200" b="1" dirty="0">
                <a:solidFill>
                  <a:schemeClr val="bg1"/>
                </a:solidFill>
                <a:latin typeface="+mj-lt"/>
              </a:rPr>
              <a:t>ươ</a:t>
            </a:r>
            <a:r>
              <a:rPr lang="en-US" altLang="en-US" sz="2200" b="1" dirty="0">
                <a:solidFill>
                  <a:schemeClr val="bg1"/>
                </a:solidFill>
                <a:latin typeface="+mj-lt"/>
              </a:rPr>
              <a:t>ng?</a:t>
            </a:r>
          </a:p>
        </p:txBody>
      </p:sp>
    </p:spTree>
    <p:extLst>
      <p:ext uri="{BB962C8B-B14F-4D97-AF65-F5344CB8AC3E}">
        <p14:creationId xmlns:p14="http://schemas.microsoft.com/office/powerpoint/2010/main" val="891658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3"/>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5" name="click.wav"/>
                                        </p:tgtEl>
                                      </p:cMediaNode>
                                    </p:audio>
                                  </p:subTnLst>
                                </p:cTn>
                              </p:par>
                            </p:childTnLst>
                          </p:cTn>
                        </p:par>
                        <p:par>
                          <p:cTn id="24" fill="hold">
                            <p:stCondLst>
                              <p:cond delay="1000"/>
                            </p:stCondLst>
                            <p:childTnLst>
                              <p:par>
                                <p:cTn id="25" presetID="50" presetClass="entr" presetSubtype="0"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3"/>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subTnLst>
                                    <p:set>
                                      <p:cBhvr override="childStyle">
                                        <p:cTn dur="1" fill="hold" display="0" masterRel="sameClick" afterEffect="1">
                                          <p:stCondLst>
                                            <p:cond evt="end" delay="0">
                                              <p:tn val="25"/>
                                            </p:cond>
                                          </p:stCondLst>
                                        </p:cTn>
                                        <p:tgtEl>
                                          <p:spTgt spid="14"/>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5" name="click.wav"/>
                                        </p:tgtEl>
                                      </p:cMediaNode>
                                    </p:audio>
                                  </p:subTnLst>
                                </p:cTn>
                              </p:par>
                            </p:childTnLst>
                          </p:cTn>
                        </p:par>
                        <p:par>
                          <p:cTn id="30" fill="hold">
                            <p:stCondLst>
                              <p:cond delay="2000"/>
                            </p:stCondLst>
                            <p:childTnLst>
                              <p:par>
                                <p:cTn id="31" presetID="50" presetClass="entr" presetSubtype="0"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strVal val="#ppt_w+.3"/>
                                          </p:val>
                                        </p:tav>
                                        <p:tav tm="100000">
                                          <p:val>
                                            <p:strVal val="#ppt_w"/>
                                          </p:val>
                                        </p:tav>
                                      </p:tavLst>
                                    </p:anim>
                                    <p:anim calcmode="lin" valueType="num">
                                      <p:cBhvr>
                                        <p:cTn id="34" dur="1000" fill="hold"/>
                                        <p:tgtEl>
                                          <p:spTgt spid="13"/>
                                        </p:tgtEl>
                                        <p:attrNameLst>
                                          <p:attrName>ppt_h</p:attrName>
                                        </p:attrNameLst>
                                      </p:cBhvr>
                                      <p:tavLst>
                                        <p:tav tm="0">
                                          <p:val>
                                            <p:strVal val="#ppt_h"/>
                                          </p:val>
                                        </p:tav>
                                        <p:tav tm="100000">
                                          <p:val>
                                            <p:strVal val="#ppt_h"/>
                                          </p:val>
                                        </p:tav>
                                      </p:tavLst>
                                    </p:anim>
                                    <p:animEffect transition="in" filter="fade">
                                      <p:cBhvr>
                                        <p:cTn id="35" dur="1000"/>
                                        <p:tgtEl>
                                          <p:spTgt spid="13"/>
                                        </p:tgtEl>
                                      </p:cBhvr>
                                    </p:animEffect>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5" name="click.wav"/>
                                        </p:tgtEl>
                                      </p:cMediaNode>
                                    </p:audio>
                                  </p:subTnLst>
                                </p:cTn>
                              </p:par>
                            </p:childTnLst>
                          </p:cTn>
                        </p:par>
                        <p:par>
                          <p:cTn id="36" fill="hold">
                            <p:stCondLst>
                              <p:cond delay="3000"/>
                            </p:stCondLst>
                            <p:childTnLst>
                              <p:par>
                                <p:cTn id="37" presetID="50" presetClass="entr" presetSubtype="0" decel="10000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3"/>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5" name="click.wav"/>
                                        </p:tgtEl>
                                      </p:cMediaNode>
                                    </p:audio>
                                  </p:subTnLst>
                                </p:cTn>
                              </p:par>
                            </p:childTnLst>
                          </p:cTn>
                        </p:par>
                        <p:par>
                          <p:cTn id="42" fill="hold">
                            <p:stCondLst>
                              <p:cond delay="4000"/>
                            </p:stCondLst>
                            <p:childTnLst>
                              <p:par>
                                <p:cTn id="43" presetID="50" presetClass="entr" presetSubtype="0"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strVal val="#ppt_w+.3"/>
                                          </p:val>
                                        </p:tav>
                                        <p:tav tm="100000">
                                          <p:val>
                                            <p:strVal val="#ppt_w"/>
                                          </p:val>
                                        </p:tav>
                                      </p:tavLst>
                                    </p:anim>
                                    <p:anim calcmode="lin" valueType="num">
                                      <p:cBhvr>
                                        <p:cTn id="46" dur="1000" fill="hold"/>
                                        <p:tgtEl>
                                          <p:spTgt spid="11"/>
                                        </p:tgtEl>
                                        <p:attrNameLst>
                                          <p:attrName>ppt_h</p:attrName>
                                        </p:attrNameLst>
                                      </p:cBhvr>
                                      <p:tavLst>
                                        <p:tav tm="0">
                                          <p:val>
                                            <p:strVal val="#ppt_h"/>
                                          </p:val>
                                        </p:tav>
                                        <p:tav tm="100000">
                                          <p:val>
                                            <p:strVal val="#ppt_h"/>
                                          </p:val>
                                        </p:tav>
                                      </p:tavLst>
                                    </p:anim>
                                    <p:animEffect transition="in" filter="fade">
                                      <p:cBhvr>
                                        <p:cTn id="47" dur="1000"/>
                                        <p:tgtEl>
                                          <p:spTgt spid="11"/>
                                        </p:tgtEl>
                                      </p:cBhvr>
                                    </p:animEffect>
                                  </p:childTnLst>
                                  <p:subTnLst>
                                    <p:set>
                                      <p:cBhvr override="childStyle">
                                        <p:cTn dur="1" fill="hold" display="0" masterRel="sameClick" afterEffect="1">
                                          <p:stCondLst>
                                            <p:cond evt="end" delay="0">
                                              <p:tn val="43"/>
                                            </p:cond>
                                          </p:stCondLst>
                                        </p:cTn>
                                        <p:tgtEl>
                                          <p:spTgt spid="11"/>
                                        </p:tgtEl>
                                        <p:attrNameLst>
                                          <p:attrName>style.visibility</p:attrName>
                                        </p:attrNameLst>
                                      </p:cBhvr>
                                      <p:to>
                                        <p:strVal val="hidden"/>
                                      </p:to>
                                    </p:set>
                                    <p:audio>
                                      <p:cMediaNode>
                                        <p:cTn display="0" masterRel="sameClick">
                                          <p:stCondLst>
                                            <p:cond evt="begin" delay="0">
                                              <p:tn val="43"/>
                                            </p:cond>
                                          </p:stCondLst>
                                          <p:endCondLst>
                                            <p:cond evt="onStopAudio" delay="0">
                                              <p:tgtEl>
                                                <p:sldTgt/>
                                              </p:tgtEl>
                                            </p:cond>
                                          </p:endCondLst>
                                        </p:cTn>
                                        <p:tgtEl>
                                          <p:sndTgt r:embed="rId6" name="chimes.wav"/>
                                        </p:tgtEl>
                                      </p:cMediaNode>
                                    </p:audio>
                                  </p:subTnLst>
                                </p:cTn>
                              </p:par>
                            </p:childTnLst>
                          </p:cTn>
                        </p:par>
                        <p:par>
                          <p:cTn id="48" fill="hold">
                            <p:stCondLst>
                              <p:cond delay="5000"/>
                            </p:stCondLst>
                            <p:childTnLst>
                              <p:par>
                                <p:cTn id="49" presetID="3" presetClass="entr" presetSubtype="1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subTnLst>
                                    <p:audio>
                                      <p:cMediaNode vol="100000">
                                        <p:cTn display="0" masterRel="sameClick">
                                          <p:stCondLst>
                                            <p:cond evt="begin" delay="0">
                                              <p:tn val="49"/>
                                            </p:cond>
                                          </p:stCondLst>
                                          <p:endCondLst>
                                            <p:cond evt="onStopAudio" delay="0">
                                              <p:tgtEl>
                                                <p:sldTgt/>
                                              </p:tgtEl>
                                            </p:cond>
                                          </p:endCondLst>
                                        </p:cTn>
                                        <p:tgtEl>
                                          <p:sndTgt r:embed="rId7"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4"/>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fill="remove" grpId="0" nodeType="clickEffect">
                                  <p:stCondLst>
                                    <p:cond delay="0"/>
                                  </p:stCondLst>
                                  <p:childTnLst>
                                    <p:animClr clrSpc="rgb" dir="cw">
                                      <p:cBhvr override="childStyle">
                                        <p:cTn id="56" dur="250" autoRev="1" fill="remove"/>
                                        <p:tgtEl>
                                          <p:spTgt spid="4"/>
                                        </p:tgtEl>
                                        <p:attrNameLst>
                                          <p:attrName>style.color</p:attrName>
                                        </p:attrNameLst>
                                      </p:cBhvr>
                                      <p:to>
                                        <a:schemeClr val="bg1"/>
                                      </p:to>
                                    </p:animClr>
                                    <p:animClr clrSpc="rgb" dir="cw">
                                      <p:cBhvr>
                                        <p:cTn id="57" dur="250" autoRev="1" fill="remove"/>
                                        <p:tgtEl>
                                          <p:spTgt spid="4"/>
                                        </p:tgtEl>
                                        <p:attrNameLst>
                                          <p:attrName>fillcolor</p:attrName>
                                        </p:attrNameLst>
                                      </p:cBhvr>
                                      <p:to>
                                        <a:schemeClr val="bg1"/>
                                      </p:to>
                                    </p:animClr>
                                    <p:set>
                                      <p:cBhvr>
                                        <p:cTn id="58" dur="250" autoRev="1" fill="remove"/>
                                        <p:tgtEl>
                                          <p:spTgt spid="4"/>
                                        </p:tgtEl>
                                        <p:attrNameLst>
                                          <p:attrName>fill.type</p:attrName>
                                        </p:attrNameLst>
                                      </p:cBhvr>
                                      <p:to>
                                        <p:strVal val="solid"/>
                                      </p:to>
                                    </p:set>
                                    <p:set>
                                      <p:cBhvr>
                                        <p:cTn id="59" dur="250" autoRev="1" fill="remove"/>
                                        <p:tgtEl>
                                          <p:spTgt spid="4"/>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4"/>
                  </p:tgtEl>
                </p:cond>
              </p:nextCondLst>
            </p:seq>
            <p:seq concurrent="1" nextAc="seek">
              <p:cTn id="60" restart="whenNotActive" fill="hold" evtFilter="cancelBubble" nodeType="interactiveSeq">
                <p:stCondLst>
                  <p:cond evt="onClick" delay="0">
                    <p:tgtEl>
                      <p:spTgt spid="7"/>
                    </p:tgtEl>
                  </p:cond>
                </p:stCondLst>
                <p:endSync evt="end" delay="0">
                  <p:rtn val="all"/>
                </p:endSync>
                <p:childTnLst>
                  <p:par>
                    <p:cTn id="61" fill="hold">
                      <p:stCondLst>
                        <p:cond delay="0"/>
                      </p:stCondLst>
                      <p:childTnLst>
                        <p:par>
                          <p:cTn id="62" fill="hold">
                            <p:stCondLst>
                              <p:cond delay="0"/>
                            </p:stCondLst>
                            <p:childTnLst>
                              <p:par>
                                <p:cTn id="63" presetID="30" presetClass="emph" presetSubtype="0" fill="hold" grpId="0" nodeType="clickEffect">
                                  <p:stCondLst>
                                    <p:cond delay="0"/>
                                  </p:stCondLst>
                                  <p:childTnLst>
                                    <p:animClr clrSpc="hsl" dir="cw">
                                      <p:cBhvr override="childStyle">
                                        <p:cTn id="64" dur="500" fill="hold"/>
                                        <p:tgtEl>
                                          <p:spTgt spid="7"/>
                                        </p:tgtEl>
                                        <p:attrNameLst>
                                          <p:attrName>style.color</p:attrName>
                                        </p:attrNameLst>
                                      </p:cBhvr>
                                      <p:by>
                                        <p:hsl h="0" s="12549" l="25098"/>
                                      </p:by>
                                    </p:animClr>
                                    <p:animClr clrSpc="hsl" dir="cw">
                                      <p:cBhvr>
                                        <p:cTn id="65" dur="500" fill="hold"/>
                                        <p:tgtEl>
                                          <p:spTgt spid="7"/>
                                        </p:tgtEl>
                                        <p:attrNameLst>
                                          <p:attrName>fillcolor</p:attrName>
                                        </p:attrNameLst>
                                      </p:cBhvr>
                                      <p:by>
                                        <p:hsl h="0" s="12549" l="25098"/>
                                      </p:by>
                                    </p:animClr>
                                    <p:animClr clrSpc="hsl" dir="cw">
                                      <p:cBhvr>
                                        <p:cTn id="66" dur="500" fill="hold"/>
                                        <p:tgtEl>
                                          <p:spTgt spid="7"/>
                                        </p:tgtEl>
                                        <p:attrNameLst>
                                          <p:attrName>stroke.color</p:attrName>
                                        </p:attrNameLst>
                                      </p:cBhvr>
                                      <p:by>
                                        <p:hsl h="0" s="12549" l="25098"/>
                                      </p:by>
                                    </p:animClr>
                                    <p:set>
                                      <p:cBhvr>
                                        <p:cTn id="67" dur="500" fill="hold"/>
                                        <p:tgtEl>
                                          <p:spTgt spid="7"/>
                                        </p:tgtEl>
                                        <p:attrNameLst>
                                          <p:attrName>fill.type</p:attrName>
                                        </p:attrNameLst>
                                      </p:cBhvr>
                                      <p:to>
                                        <p:strVal val="solid"/>
                                      </p:to>
                                    </p:set>
                                  </p:childTnLst>
                                  <p:subTnLst>
                                    <p:audio>
                                      <p:cMediaNode>
                                        <p:cTn display="0" masterRel="sameClick">
                                          <p:stCondLst>
                                            <p:cond evt="begin" delay="0">
                                              <p:tn val="63"/>
                                            </p:cond>
                                          </p:stCondLst>
                                          <p:endCondLst>
                                            <p:cond evt="onStopAudio" delay="0">
                                              <p:tgtEl>
                                                <p:sldTgt/>
                                              </p:tgtEl>
                                            </p:cond>
                                          </p:endCondLst>
                                        </p:cTn>
                                        <p:tgtEl>
                                          <p:sndTgt r:embed="rId9" name="applause.wav"/>
                                        </p:tgtEl>
                                      </p:cMediaNode>
                                    </p:audio>
                                  </p:subTnLst>
                                </p:cTn>
                              </p:par>
                            </p:childTnLst>
                          </p:cTn>
                        </p:par>
                      </p:childTnLst>
                    </p:cTn>
                  </p:par>
                </p:childTnLst>
              </p:cTn>
              <p:nextCondLst>
                <p:cond evt="onClick" delay="0">
                  <p:tgtEl>
                    <p:spTgt spid="7"/>
                  </p:tgtEl>
                </p:cond>
              </p:nextCondLst>
            </p:seq>
            <p:seq concurrent="1" nextAc="seek">
              <p:cTn id="68" restart="whenNotActive" fill="hold" evtFilter="cancelBubble" nodeType="interactiveSeq">
                <p:stCondLst>
                  <p:cond evt="onClick" delay="0">
                    <p:tgtEl>
                      <p:spTgt spid="6"/>
                    </p:tgtEl>
                  </p:cond>
                </p:stCondLst>
                <p:endSync evt="end" delay="0">
                  <p:rtn val="all"/>
                </p:endSync>
                <p:childTnLst>
                  <p:par>
                    <p:cTn id="69" fill="hold">
                      <p:stCondLst>
                        <p:cond delay="0"/>
                      </p:stCondLst>
                      <p:childTnLst>
                        <p:par>
                          <p:cTn id="70" fill="hold">
                            <p:stCondLst>
                              <p:cond delay="0"/>
                            </p:stCondLst>
                            <p:childTnLst>
                              <p:par>
                                <p:cTn id="71" presetID="27" presetClass="emph" presetSubtype="0" fill="remove" grpId="0" nodeType="clickEffect">
                                  <p:stCondLst>
                                    <p:cond delay="0"/>
                                  </p:stCondLst>
                                  <p:childTnLst>
                                    <p:animClr clrSpc="rgb" dir="cw">
                                      <p:cBhvr override="childStyle">
                                        <p:cTn id="72" dur="250" autoRev="1" fill="remove"/>
                                        <p:tgtEl>
                                          <p:spTgt spid="6"/>
                                        </p:tgtEl>
                                        <p:attrNameLst>
                                          <p:attrName>style.color</p:attrName>
                                        </p:attrNameLst>
                                      </p:cBhvr>
                                      <p:to>
                                        <a:schemeClr val="bg1"/>
                                      </p:to>
                                    </p:animClr>
                                    <p:animClr clrSpc="rgb" dir="cw">
                                      <p:cBhvr>
                                        <p:cTn id="73" dur="250" autoRev="1" fill="remove"/>
                                        <p:tgtEl>
                                          <p:spTgt spid="6"/>
                                        </p:tgtEl>
                                        <p:attrNameLst>
                                          <p:attrName>fillcolor</p:attrName>
                                        </p:attrNameLst>
                                      </p:cBhvr>
                                      <p:to>
                                        <a:schemeClr val="bg1"/>
                                      </p:to>
                                    </p:animClr>
                                    <p:set>
                                      <p:cBhvr>
                                        <p:cTn id="74" dur="250" autoRev="1" fill="remove"/>
                                        <p:tgtEl>
                                          <p:spTgt spid="6"/>
                                        </p:tgtEl>
                                        <p:attrNameLst>
                                          <p:attrName>fill.type</p:attrName>
                                        </p:attrNameLst>
                                      </p:cBhvr>
                                      <p:to>
                                        <p:strVal val="solid"/>
                                      </p:to>
                                    </p:set>
                                    <p:set>
                                      <p:cBhvr>
                                        <p:cTn id="75" dur="250" autoRev="1" fill="remove"/>
                                        <p:tgtEl>
                                          <p:spTgt spid="6"/>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6"/>
                  </p:tgtEl>
                </p:cond>
              </p:nextCondLst>
            </p:seq>
          </p:childTnLst>
        </p:cTn>
      </p:par>
    </p:tnLst>
    <p:bldLst>
      <p:bldP spid="4" grpId="0" animBg="1"/>
      <p:bldP spid="6" grpId="0" animBg="1"/>
      <p:bldP spid="7" grpId="0" animBg="1"/>
      <p:bldP spid="10"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219200" y="190500"/>
            <a:ext cx="7086600" cy="736600"/>
          </a:xfrm>
        </p:spPr>
        <p:txBody>
          <a:bodyPr/>
          <a:lstStyle/>
          <a:p>
            <a:pPr eaLnBrk="1" hangingPunct="1"/>
            <a:r>
              <a:rPr lang="en-US" altLang="en-US" sz="2000" dirty="0"/>
              <a:t>                   </a:t>
            </a:r>
            <a:br>
              <a:rPr lang="en-US" altLang="en-US" sz="2000" dirty="0"/>
            </a:br>
            <a:r>
              <a:rPr lang="en-US" altLang="en-US" sz="2800" b="1" dirty="0">
                <a:solidFill>
                  <a:srgbClr val="FF0000"/>
                </a:solidFill>
              </a:rPr>
              <a:t>H</a:t>
            </a:r>
            <a:r>
              <a:rPr lang="vi-VN" altLang="en-US" sz="2800" b="1" dirty="0">
                <a:solidFill>
                  <a:srgbClr val="FF0000"/>
                </a:solidFill>
              </a:rPr>
              <a:t>Ư</a:t>
            </a:r>
            <a:r>
              <a:rPr lang="en-US" altLang="en-US" sz="2800" b="1" dirty="0">
                <a:solidFill>
                  <a:srgbClr val="FF0000"/>
                </a:solidFill>
              </a:rPr>
              <a:t>ỚNG DẪN HỌC SINH HỌC BÀI</a:t>
            </a:r>
            <a:r>
              <a:rPr lang="en-US" altLang="en-US" sz="2000" dirty="0"/>
              <a:t/>
            </a:r>
            <a:br>
              <a:rPr lang="en-US" altLang="en-US" sz="2000" dirty="0"/>
            </a:br>
            <a:r>
              <a:rPr lang="en-US" altLang="en-US" sz="2000" dirty="0"/>
              <a:t/>
            </a:r>
            <a:br>
              <a:rPr lang="en-US" altLang="en-US" sz="2000" dirty="0"/>
            </a:br>
            <a:endParaRPr lang="en-US" altLang="en-US" sz="2000" dirty="0"/>
          </a:p>
        </p:txBody>
      </p:sp>
      <p:sp>
        <p:nvSpPr>
          <p:cNvPr id="23555" name="Text Box 3"/>
          <p:cNvSpPr txBox="1">
            <a:spLocks noChangeArrowheads="1"/>
          </p:cNvSpPr>
          <p:nvPr/>
        </p:nvSpPr>
        <p:spPr bwMode="auto">
          <a:xfrm>
            <a:off x="1219200" y="1143000"/>
            <a:ext cx="7086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just">
              <a:spcBef>
                <a:spcPct val="50000"/>
              </a:spcBef>
            </a:pPr>
            <a:r>
              <a:rPr lang="en-US" altLang="en-US" sz="2800">
                <a:latin typeface="Times New Roman" pitchFamily="18" charset="0"/>
              </a:rPr>
              <a:t> </a:t>
            </a:r>
            <a:endParaRPr lang="en-US" altLang="en-US" sz="2000">
              <a:latin typeface="Times New Roman" pitchFamily="18" charset="0"/>
            </a:endParaRPr>
          </a:p>
        </p:txBody>
      </p:sp>
      <p:grpSp>
        <p:nvGrpSpPr>
          <p:cNvPr id="2" name="Group 4"/>
          <p:cNvGrpSpPr>
            <a:grpSpLocks/>
          </p:cNvGrpSpPr>
          <p:nvPr/>
        </p:nvGrpSpPr>
        <p:grpSpPr bwMode="auto">
          <a:xfrm>
            <a:off x="457200" y="508000"/>
            <a:ext cx="7924800" cy="5207000"/>
            <a:chOff x="5760" y="-144"/>
            <a:chExt cx="4752" cy="4128"/>
          </a:xfrm>
        </p:grpSpPr>
        <p:sp>
          <p:nvSpPr>
            <p:cNvPr id="23558" name="AutoShape 5"/>
            <p:cNvSpPr>
              <a:spLocks noChangeArrowheads="1"/>
            </p:cNvSpPr>
            <p:nvPr/>
          </p:nvSpPr>
          <p:spPr bwMode="auto">
            <a:xfrm>
              <a:off x="5760" y="1104"/>
              <a:ext cx="4752" cy="2880"/>
            </a:xfrm>
            <a:prstGeom prst="horizontalScroll">
              <a:avLst>
                <a:gd name="adj" fmla="val 12500"/>
              </a:avLst>
            </a:prstGeom>
            <a:gradFill rotWithShape="1">
              <a:gsLst>
                <a:gs pos="0">
                  <a:srgbClr val="00CC00"/>
                </a:gs>
                <a:gs pos="50000">
                  <a:srgbClr val="FFFFCC"/>
                </a:gs>
                <a:gs pos="100000">
                  <a:srgbClr val="00CC00"/>
                </a:gs>
              </a:gsLst>
              <a:lin ang="5400000" scaled="1"/>
            </a:gradFill>
            <a:ln w="38100">
              <a:solidFill>
                <a:srgbClr val="9900CC"/>
              </a:solidFill>
              <a:round/>
              <a:headEnd/>
              <a:tailEnd/>
            </a:ln>
          </p:spPr>
          <p:txBody>
            <a:bodyPr wrap="none" anchor="ctr"/>
            <a:lstStyle/>
            <a:p>
              <a:pPr eaLnBrk="1" hangingPunct="1"/>
              <a:endParaRPr lang="en-US" altLang="en-US" sz="2400">
                <a:solidFill>
                  <a:srgbClr val="3333FF"/>
                </a:solidFill>
                <a:latin typeface="Times New Roman" pitchFamily="18" charset="0"/>
              </a:endParaRPr>
            </a:p>
            <a:p>
              <a:pPr eaLnBrk="1" hangingPunct="1">
                <a:buFontTx/>
                <a:buBlip>
                  <a:blip r:embed="rId2"/>
                </a:buBlip>
              </a:pPr>
              <a:endParaRPr lang="en-US" altLang="en-US" sz="3000">
                <a:solidFill>
                  <a:srgbClr val="3333FF"/>
                </a:solidFill>
                <a:latin typeface="Times New Roman" pitchFamily="18" charset="0"/>
              </a:endParaRPr>
            </a:p>
            <a:p>
              <a:pPr eaLnBrk="1" hangingPunct="1"/>
              <a:endParaRPr lang="en-US" altLang="en-US" sz="3000">
                <a:solidFill>
                  <a:srgbClr val="3333FF"/>
                </a:solidFill>
                <a:latin typeface="Times New Roman" pitchFamily="18" charset="0"/>
              </a:endParaRPr>
            </a:p>
          </p:txBody>
        </p:sp>
        <p:pic>
          <p:nvPicPr>
            <p:cNvPr id="23559" name="Picture 6" descr="TWEETY"/>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488" y="-144"/>
              <a:ext cx="1824" cy="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0" name="Line 7"/>
            <p:cNvSpPr>
              <a:spLocks noChangeShapeType="1"/>
            </p:cNvSpPr>
            <p:nvPr/>
          </p:nvSpPr>
          <p:spPr bwMode="auto">
            <a:xfrm flipV="1">
              <a:off x="6000" y="624"/>
              <a:ext cx="2016" cy="816"/>
            </a:xfrm>
            <a:prstGeom prst="line">
              <a:avLst/>
            </a:prstGeom>
            <a:noFill/>
            <a:ln w="38100">
              <a:solidFill>
                <a:srgbClr val="9900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1" name="Line 8"/>
            <p:cNvSpPr>
              <a:spLocks noChangeShapeType="1"/>
            </p:cNvSpPr>
            <p:nvPr/>
          </p:nvSpPr>
          <p:spPr bwMode="auto">
            <a:xfrm flipH="1" flipV="1">
              <a:off x="8016" y="624"/>
              <a:ext cx="2304" cy="672"/>
            </a:xfrm>
            <a:prstGeom prst="line">
              <a:avLst/>
            </a:prstGeom>
            <a:noFill/>
            <a:ln w="38100">
              <a:solidFill>
                <a:srgbClr val="990099"/>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13673" name="Text Box 9"/>
          <p:cNvSpPr txBox="1">
            <a:spLocks noChangeArrowheads="1"/>
          </p:cNvSpPr>
          <p:nvPr/>
        </p:nvSpPr>
        <p:spPr bwMode="auto">
          <a:xfrm>
            <a:off x="990600" y="2823508"/>
            <a:ext cx="73914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spcBef>
                <a:spcPct val="50000"/>
              </a:spcBef>
            </a:pPr>
            <a:r>
              <a:rPr lang="en-US" altLang="en-US" sz="2400" b="1" dirty="0">
                <a:solidFill>
                  <a:srgbClr val="0000FF"/>
                </a:solidFill>
                <a:latin typeface="+mj-lt"/>
              </a:rPr>
              <a:t> - </a:t>
            </a:r>
            <a:r>
              <a:rPr lang="en-US" altLang="en-US" sz="2400" b="1" dirty="0" err="1">
                <a:solidFill>
                  <a:srgbClr val="0000FF"/>
                </a:solidFill>
                <a:latin typeface="+mj-lt"/>
              </a:rPr>
              <a:t>Viết</a:t>
            </a:r>
            <a:r>
              <a:rPr lang="en-US" altLang="en-US" sz="2400" b="1" dirty="0">
                <a:solidFill>
                  <a:srgbClr val="0000FF"/>
                </a:solidFill>
                <a:latin typeface="+mj-lt"/>
              </a:rPr>
              <a:t> </a:t>
            </a:r>
            <a:r>
              <a:rPr lang="vi-VN" altLang="en-US" sz="2400" b="1" dirty="0">
                <a:solidFill>
                  <a:srgbClr val="0000FF"/>
                </a:solidFill>
                <a:latin typeface="+mj-lt"/>
              </a:rPr>
              <a:t>đ</a:t>
            </a:r>
            <a:r>
              <a:rPr lang="en-US" altLang="en-US" sz="2400" b="1" dirty="0" err="1">
                <a:solidFill>
                  <a:srgbClr val="0000FF"/>
                </a:solidFill>
                <a:latin typeface="+mj-lt"/>
              </a:rPr>
              <a:t>oạn</a:t>
            </a:r>
            <a:r>
              <a:rPr lang="en-US" altLang="en-US" sz="2400" b="1" dirty="0">
                <a:solidFill>
                  <a:srgbClr val="0000FF"/>
                </a:solidFill>
                <a:latin typeface="+mj-lt"/>
              </a:rPr>
              <a:t> v</a:t>
            </a:r>
            <a:r>
              <a:rPr lang="vi-VN" altLang="en-US" sz="2400" b="1" dirty="0">
                <a:solidFill>
                  <a:srgbClr val="0000FF"/>
                </a:solidFill>
                <a:latin typeface="+mj-lt"/>
              </a:rPr>
              <a:t>ă</a:t>
            </a:r>
            <a:r>
              <a:rPr lang="en-US" altLang="en-US" sz="2400" b="1" dirty="0">
                <a:solidFill>
                  <a:srgbClr val="0000FF"/>
                </a:solidFill>
                <a:latin typeface="+mj-lt"/>
              </a:rPr>
              <a:t>n </a:t>
            </a:r>
            <a:r>
              <a:rPr lang="en-US" altLang="en-US" sz="2400" b="1" dirty="0" err="1">
                <a:solidFill>
                  <a:srgbClr val="0000FF"/>
                </a:solidFill>
                <a:latin typeface="+mj-lt"/>
              </a:rPr>
              <a:t>nêu</a:t>
            </a:r>
            <a:r>
              <a:rPr lang="en-US" altLang="en-US" sz="2400" b="1" dirty="0">
                <a:solidFill>
                  <a:srgbClr val="0000FF"/>
                </a:solidFill>
                <a:latin typeface="+mj-lt"/>
              </a:rPr>
              <a:t> </a:t>
            </a:r>
            <a:r>
              <a:rPr lang="en-US" altLang="en-US" sz="2400" b="1" dirty="0" err="1">
                <a:solidFill>
                  <a:srgbClr val="0000FF"/>
                </a:solidFill>
                <a:latin typeface="+mj-lt"/>
              </a:rPr>
              <a:t>cảm</a:t>
            </a:r>
            <a:r>
              <a:rPr lang="en-US" altLang="en-US" sz="2400" b="1" dirty="0">
                <a:solidFill>
                  <a:srgbClr val="0000FF"/>
                </a:solidFill>
                <a:latin typeface="+mj-lt"/>
              </a:rPr>
              <a:t> </a:t>
            </a:r>
            <a:r>
              <a:rPr lang="en-US" altLang="en-US" sz="2400" b="1" dirty="0" err="1">
                <a:solidFill>
                  <a:srgbClr val="0000FF"/>
                </a:solidFill>
                <a:latin typeface="+mj-lt"/>
              </a:rPr>
              <a:t>nghĩ</a:t>
            </a:r>
            <a:r>
              <a:rPr lang="en-US" altLang="en-US" sz="2400" b="1" dirty="0">
                <a:solidFill>
                  <a:srgbClr val="0000FF"/>
                </a:solidFill>
                <a:latin typeface="+mj-lt"/>
              </a:rPr>
              <a:t> </a:t>
            </a:r>
            <a:r>
              <a:rPr lang="en-US" altLang="en-US" sz="2400" b="1" dirty="0" err="1">
                <a:solidFill>
                  <a:srgbClr val="0000FF"/>
                </a:solidFill>
                <a:latin typeface="+mj-lt"/>
              </a:rPr>
              <a:t>của</a:t>
            </a:r>
            <a:r>
              <a:rPr lang="en-US" altLang="en-US" sz="2400" b="1" dirty="0">
                <a:solidFill>
                  <a:srgbClr val="0000FF"/>
                </a:solidFill>
                <a:latin typeface="+mj-lt"/>
              </a:rPr>
              <a:t> </a:t>
            </a:r>
            <a:r>
              <a:rPr lang="en-US" altLang="en-US" sz="2400" b="1" dirty="0" err="1">
                <a:solidFill>
                  <a:srgbClr val="0000FF"/>
                </a:solidFill>
                <a:latin typeface="+mj-lt"/>
              </a:rPr>
              <a:t>em</a:t>
            </a:r>
            <a:r>
              <a:rPr lang="en-US" altLang="en-US" sz="2400" b="1" dirty="0">
                <a:solidFill>
                  <a:srgbClr val="0000FF"/>
                </a:solidFill>
                <a:latin typeface="+mj-lt"/>
              </a:rPr>
              <a:t> </a:t>
            </a:r>
            <a:r>
              <a:rPr lang="en-US" altLang="en-US" sz="2400" b="1" dirty="0" err="1">
                <a:solidFill>
                  <a:srgbClr val="0000FF"/>
                </a:solidFill>
                <a:latin typeface="+mj-lt"/>
              </a:rPr>
              <a:t>sau</a:t>
            </a:r>
            <a:r>
              <a:rPr lang="en-US" altLang="en-US" sz="2400" b="1" dirty="0">
                <a:solidFill>
                  <a:srgbClr val="0000FF"/>
                </a:solidFill>
                <a:latin typeface="+mj-lt"/>
              </a:rPr>
              <a:t> </a:t>
            </a:r>
            <a:r>
              <a:rPr lang="en-US" altLang="en-US" sz="2400" b="1" dirty="0" err="1">
                <a:solidFill>
                  <a:srgbClr val="0000FF"/>
                </a:solidFill>
                <a:latin typeface="+mj-lt"/>
              </a:rPr>
              <a:t>khi</a:t>
            </a:r>
            <a:r>
              <a:rPr lang="en-US" altLang="en-US" sz="2400" b="1" dirty="0">
                <a:solidFill>
                  <a:srgbClr val="0000FF"/>
                </a:solidFill>
                <a:latin typeface="+mj-lt"/>
              </a:rPr>
              <a:t> </a:t>
            </a:r>
            <a:r>
              <a:rPr lang="en-US" altLang="en-US" sz="2400" b="1" dirty="0" err="1">
                <a:solidFill>
                  <a:srgbClr val="0000FF"/>
                </a:solidFill>
                <a:latin typeface="+mj-lt"/>
              </a:rPr>
              <a:t>học</a:t>
            </a:r>
            <a:r>
              <a:rPr lang="en-US" altLang="en-US" sz="2400" b="1" dirty="0">
                <a:solidFill>
                  <a:srgbClr val="0000FF"/>
                </a:solidFill>
                <a:latin typeface="+mj-lt"/>
              </a:rPr>
              <a:t> </a:t>
            </a:r>
            <a:r>
              <a:rPr lang="en-US" altLang="en-US" sz="2400" b="1" dirty="0" err="1">
                <a:solidFill>
                  <a:srgbClr val="0000FF"/>
                </a:solidFill>
                <a:latin typeface="+mj-lt"/>
              </a:rPr>
              <a:t>truyện</a:t>
            </a:r>
            <a:r>
              <a:rPr lang="en-US" altLang="en-US" sz="2400" b="1" dirty="0">
                <a:solidFill>
                  <a:srgbClr val="0000FF"/>
                </a:solidFill>
                <a:latin typeface="+mj-lt"/>
              </a:rPr>
              <a:t> “</a:t>
            </a:r>
            <a:r>
              <a:rPr lang="en-US" altLang="en-US" sz="2400" b="1" dirty="0" err="1">
                <a:solidFill>
                  <a:srgbClr val="0000FF"/>
                </a:solidFill>
                <a:latin typeface="+mj-lt"/>
              </a:rPr>
              <a:t>Bức</a:t>
            </a:r>
            <a:r>
              <a:rPr lang="en-US" altLang="en-US" sz="2400" b="1" dirty="0">
                <a:solidFill>
                  <a:srgbClr val="0000FF"/>
                </a:solidFill>
                <a:latin typeface="+mj-lt"/>
              </a:rPr>
              <a:t> </a:t>
            </a:r>
            <a:r>
              <a:rPr lang="en-US" altLang="en-US" sz="2400" b="1" dirty="0" err="1">
                <a:solidFill>
                  <a:srgbClr val="0000FF"/>
                </a:solidFill>
                <a:latin typeface="+mj-lt"/>
              </a:rPr>
              <a:t>tranh</a:t>
            </a:r>
            <a:r>
              <a:rPr lang="en-US" altLang="en-US" sz="2400" b="1" dirty="0">
                <a:solidFill>
                  <a:srgbClr val="0000FF"/>
                </a:solidFill>
                <a:latin typeface="+mj-lt"/>
              </a:rPr>
              <a:t> </a:t>
            </a:r>
            <a:r>
              <a:rPr lang="en-US" altLang="en-US" sz="2400" b="1" dirty="0" err="1">
                <a:solidFill>
                  <a:srgbClr val="0000FF"/>
                </a:solidFill>
                <a:latin typeface="+mj-lt"/>
              </a:rPr>
              <a:t>của</a:t>
            </a:r>
            <a:r>
              <a:rPr lang="en-US" altLang="en-US" sz="2400" b="1" dirty="0">
                <a:solidFill>
                  <a:srgbClr val="0000FF"/>
                </a:solidFill>
                <a:latin typeface="+mj-lt"/>
              </a:rPr>
              <a:t> </a:t>
            </a:r>
            <a:r>
              <a:rPr lang="en-US" altLang="en-US" sz="2400" b="1" dirty="0" err="1">
                <a:solidFill>
                  <a:srgbClr val="0000FF"/>
                </a:solidFill>
                <a:latin typeface="+mj-lt"/>
              </a:rPr>
              <a:t>em</a:t>
            </a:r>
            <a:r>
              <a:rPr lang="en-US" altLang="en-US" sz="2400" b="1" dirty="0">
                <a:solidFill>
                  <a:srgbClr val="0000FF"/>
                </a:solidFill>
                <a:latin typeface="+mj-lt"/>
              </a:rPr>
              <a:t> </a:t>
            </a:r>
            <a:r>
              <a:rPr lang="en-US" altLang="en-US" sz="2400" b="1" dirty="0" err="1">
                <a:solidFill>
                  <a:srgbClr val="0000FF"/>
                </a:solidFill>
                <a:latin typeface="+mj-lt"/>
              </a:rPr>
              <a:t>gái</a:t>
            </a:r>
            <a:r>
              <a:rPr lang="en-US" altLang="en-US" sz="2400" b="1" dirty="0">
                <a:solidFill>
                  <a:srgbClr val="0000FF"/>
                </a:solidFill>
                <a:latin typeface="+mj-lt"/>
              </a:rPr>
              <a:t> </a:t>
            </a:r>
            <a:r>
              <a:rPr lang="en-US" altLang="en-US" sz="2400" b="1" dirty="0" err="1">
                <a:solidFill>
                  <a:srgbClr val="0000FF"/>
                </a:solidFill>
                <a:latin typeface="+mj-lt"/>
              </a:rPr>
              <a:t>tôi</a:t>
            </a:r>
            <a:r>
              <a:rPr lang="en-US" altLang="en-US" sz="2400" b="1" dirty="0">
                <a:solidFill>
                  <a:srgbClr val="0000FF"/>
                </a:solidFill>
                <a:latin typeface="+mj-lt"/>
              </a:rPr>
              <a:t>”</a:t>
            </a:r>
          </a:p>
          <a:p>
            <a:pPr>
              <a:spcBef>
                <a:spcPct val="50000"/>
              </a:spcBef>
            </a:pPr>
            <a:r>
              <a:rPr lang="en-US" altLang="en-US" sz="2400" b="1" dirty="0">
                <a:solidFill>
                  <a:srgbClr val="0000FF"/>
                </a:solidFill>
                <a:latin typeface="+mj-lt"/>
              </a:rPr>
              <a:t>- </a:t>
            </a:r>
            <a:r>
              <a:rPr lang="en-US" altLang="en-US" sz="2400" b="1" dirty="0" err="1">
                <a:solidFill>
                  <a:srgbClr val="0000FF"/>
                </a:solidFill>
                <a:latin typeface="+mj-lt"/>
              </a:rPr>
              <a:t>Tập</a:t>
            </a:r>
            <a:r>
              <a:rPr lang="en-US" altLang="en-US" sz="2400" b="1" dirty="0">
                <a:solidFill>
                  <a:srgbClr val="0000FF"/>
                </a:solidFill>
                <a:latin typeface="+mj-lt"/>
              </a:rPr>
              <a:t> </a:t>
            </a:r>
            <a:r>
              <a:rPr lang="en-US" altLang="en-US" sz="2400" b="1" dirty="0" err="1">
                <a:solidFill>
                  <a:srgbClr val="0000FF"/>
                </a:solidFill>
                <a:latin typeface="+mj-lt"/>
              </a:rPr>
              <a:t>kể</a:t>
            </a:r>
            <a:r>
              <a:rPr lang="en-US" altLang="en-US" sz="2400" b="1" dirty="0">
                <a:solidFill>
                  <a:srgbClr val="0000FF"/>
                </a:solidFill>
                <a:latin typeface="+mj-lt"/>
              </a:rPr>
              <a:t> </a:t>
            </a:r>
            <a:r>
              <a:rPr lang="en-US" altLang="en-US" sz="2400" b="1" dirty="0" err="1">
                <a:solidFill>
                  <a:srgbClr val="0000FF"/>
                </a:solidFill>
                <a:latin typeface="+mj-lt"/>
              </a:rPr>
              <a:t>tóm</a:t>
            </a:r>
            <a:r>
              <a:rPr lang="en-US" altLang="en-US" sz="2400" b="1" dirty="0">
                <a:solidFill>
                  <a:srgbClr val="0000FF"/>
                </a:solidFill>
                <a:latin typeface="+mj-lt"/>
              </a:rPr>
              <a:t> </a:t>
            </a:r>
            <a:r>
              <a:rPr lang="en-US" altLang="en-US" sz="2400" b="1" dirty="0" err="1">
                <a:solidFill>
                  <a:srgbClr val="0000FF"/>
                </a:solidFill>
                <a:latin typeface="+mj-lt"/>
              </a:rPr>
              <a:t>tắt</a:t>
            </a:r>
            <a:r>
              <a:rPr lang="en-US" altLang="en-US" sz="2400" b="1" dirty="0">
                <a:solidFill>
                  <a:srgbClr val="0000FF"/>
                </a:solidFill>
                <a:latin typeface="+mj-lt"/>
              </a:rPr>
              <a:t> </a:t>
            </a:r>
            <a:r>
              <a:rPr lang="en-US" altLang="en-US" sz="2400" b="1" dirty="0" err="1">
                <a:solidFill>
                  <a:srgbClr val="0000FF"/>
                </a:solidFill>
                <a:latin typeface="+mj-lt"/>
              </a:rPr>
              <a:t>truyện</a:t>
            </a:r>
            <a:endParaRPr lang="en-US" altLang="en-US" sz="2400" b="1" dirty="0">
              <a:solidFill>
                <a:srgbClr val="0000FF"/>
              </a:solidFill>
              <a:latin typeface="+mj-lt"/>
            </a:endParaRPr>
          </a:p>
          <a:p>
            <a:pPr>
              <a:spcBef>
                <a:spcPct val="50000"/>
              </a:spcBef>
              <a:buFontTx/>
              <a:buChar char="-"/>
            </a:pPr>
            <a:r>
              <a:rPr lang="en-US" altLang="en-US" sz="2400" b="1" dirty="0">
                <a:solidFill>
                  <a:srgbClr val="0000FF"/>
                </a:solidFill>
                <a:latin typeface="+mj-lt"/>
              </a:rPr>
              <a:t> </a:t>
            </a:r>
            <a:r>
              <a:rPr lang="en-US" altLang="en-US" sz="2400" b="1" dirty="0" err="1">
                <a:solidFill>
                  <a:srgbClr val="0000FF"/>
                </a:solidFill>
                <a:latin typeface="+mj-lt"/>
              </a:rPr>
              <a:t>Chuẩn</a:t>
            </a:r>
            <a:r>
              <a:rPr lang="en-US" altLang="en-US" sz="2400" b="1" dirty="0">
                <a:solidFill>
                  <a:srgbClr val="0000FF"/>
                </a:solidFill>
                <a:latin typeface="+mj-lt"/>
              </a:rPr>
              <a:t> </a:t>
            </a:r>
            <a:r>
              <a:rPr lang="en-US" altLang="en-US" sz="2400" b="1" dirty="0" err="1">
                <a:solidFill>
                  <a:srgbClr val="0000FF"/>
                </a:solidFill>
                <a:latin typeface="+mj-lt"/>
              </a:rPr>
              <a:t>bị</a:t>
            </a:r>
            <a:r>
              <a:rPr lang="en-US" altLang="en-US" sz="2400" b="1" dirty="0">
                <a:solidFill>
                  <a:srgbClr val="0000FF"/>
                </a:solidFill>
                <a:latin typeface="+mj-lt"/>
              </a:rPr>
              <a:t> </a:t>
            </a:r>
            <a:r>
              <a:rPr lang="en-US" altLang="en-US" sz="2400" b="1" dirty="0" err="1">
                <a:solidFill>
                  <a:srgbClr val="0000FF"/>
                </a:solidFill>
                <a:latin typeface="+mj-lt"/>
              </a:rPr>
              <a:t>bài</a:t>
            </a:r>
            <a:r>
              <a:rPr lang="en-US" altLang="en-US" sz="2400" b="1" dirty="0">
                <a:solidFill>
                  <a:srgbClr val="0000FF"/>
                </a:solidFill>
                <a:latin typeface="+mj-lt"/>
              </a:rPr>
              <a:t> </a:t>
            </a:r>
            <a:r>
              <a:rPr lang="en-US" altLang="en-US" sz="2400" b="1" dirty="0" err="1">
                <a:solidFill>
                  <a:srgbClr val="0000FF"/>
                </a:solidFill>
                <a:latin typeface="+mj-lt"/>
              </a:rPr>
              <a:t>mới</a:t>
            </a:r>
            <a:endParaRPr lang="en-US" altLang="en-US" sz="2400" b="1" dirty="0">
              <a:solidFill>
                <a:srgbClr val="0000FF"/>
              </a:solidFill>
              <a:latin typeface="+mj-lt"/>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1+#ppt_w/2"/>
                                          </p:val>
                                        </p:tav>
                                        <p:tav tm="100000">
                                          <p:val>
                                            <p:strVal val="#ppt_x"/>
                                          </p:val>
                                        </p:tav>
                                      </p:tavLst>
                                    </p:anim>
                                    <p:anim calcmode="lin" valueType="num">
                                      <p:cBhvr additive="base">
                                        <p:cTn id="8" dur="3000" fill="hold"/>
                                        <p:tgtEl>
                                          <p:spTgt spid="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3000"/>
                            </p:stCondLst>
                            <p:childTnLst>
                              <p:par>
                                <p:cTn id="10" presetID="13" presetClass="entr" presetSubtype="16" fill="hold" grpId="0" nodeType="afterEffect">
                                  <p:stCondLst>
                                    <p:cond delay="0"/>
                                  </p:stCondLst>
                                  <p:childTnLst>
                                    <p:set>
                                      <p:cBhvr>
                                        <p:cTn id="11" dur="1" fill="hold">
                                          <p:stCondLst>
                                            <p:cond delay="0"/>
                                          </p:stCondLst>
                                        </p:cTn>
                                        <p:tgtEl>
                                          <p:spTgt spid="113673"/>
                                        </p:tgtEl>
                                        <p:attrNameLst>
                                          <p:attrName>style.visibility</p:attrName>
                                        </p:attrNameLst>
                                      </p:cBhvr>
                                      <p:to>
                                        <p:strVal val="visible"/>
                                      </p:to>
                                    </p:set>
                                    <p:animEffect transition="in" filter="plus(in)">
                                      <p:cBhvr>
                                        <p:cTn id="12" dur="2000"/>
                                        <p:tgtEl>
                                          <p:spTgt spid="1136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7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0" y="0"/>
            <a:ext cx="9144000" cy="5715000"/>
          </a:xfrm>
          <a:prstGeom prst="rect">
            <a:avLst/>
          </a:prstGeom>
          <a:gradFill rotWithShape="0">
            <a:gsLst>
              <a:gs pos="0">
                <a:srgbClr val="25DDD4"/>
              </a:gs>
              <a:gs pos="100000">
                <a:srgbClr val="FFFF1B"/>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altLang="vi-VN" sz="3200">
                <a:latin typeface="Arial" charset="0"/>
              </a:rPr>
              <a:t>`</a:t>
            </a:r>
          </a:p>
        </p:txBody>
      </p:sp>
      <p:sp>
        <p:nvSpPr>
          <p:cNvPr id="24579" name="WordArt 3"/>
          <p:cNvSpPr>
            <a:spLocks noChangeArrowheads="1" noChangeShapeType="1" noTextEdit="1"/>
          </p:cNvSpPr>
          <p:nvPr/>
        </p:nvSpPr>
        <p:spPr bwMode="auto">
          <a:xfrm>
            <a:off x="263525" y="444500"/>
            <a:ext cx="8499475" cy="2286000"/>
          </a:xfrm>
          <a:prstGeom prst="rect">
            <a:avLst/>
          </a:prstGeom>
        </p:spPr>
        <p:txBody>
          <a:bodyPr wrap="none" fromWordArt="1">
            <a:prstTxWarp prst="textDeflate">
              <a:avLst>
                <a:gd name="adj" fmla="val 26227"/>
              </a:avLst>
            </a:prstTxWarp>
          </a:bodyPr>
          <a:lstStyle/>
          <a:p>
            <a:pPr algn="ctr"/>
            <a:r>
              <a:rPr lang="vi-VN" sz="6600" kern="10">
                <a:ln w="9525">
                  <a:solidFill>
                    <a:srgbClr val="FF0000"/>
                  </a:solidFill>
                  <a:miter lim="800000"/>
                  <a:headEnd/>
                  <a:tailEnd/>
                </a:ln>
                <a:solidFill>
                  <a:srgbClr val="FF00FF"/>
                </a:solidFill>
                <a:latin typeface="Arial"/>
                <a:cs typeface="Arial"/>
              </a:rPr>
              <a:t>Xin chân thành cảm ơn!</a:t>
            </a:r>
            <a:endParaRPr lang="en-US" sz="6600" kern="10">
              <a:ln w="9525">
                <a:solidFill>
                  <a:srgbClr val="FF0000"/>
                </a:solidFill>
                <a:miter lim="800000"/>
                <a:headEnd/>
                <a:tailEnd/>
              </a:ln>
              <a:solidFill>
                <a:srgbClr val="FF00FF"/>
              </a:solidFill>
              <a:latin typeface="Arial"/>
              <a:cs typeface="Arial"/>
            </a:endParaRPr>
          </a:p>
        </p:txBody>
      </p:sp>
      <p:sp>
        <p:nvSpPr>
          <p:cNvPr id="24580" name="Text Box 4"/>
          <p:cNvSpPr txBox="1">
            <a:spLocks noChangeArrowheads="1"/>
          </p:cNvSpPr>
          <p:nvPr/>
        </p:nvSpPr>
        <p:spPr bwMode="auto">
          <a:xfrm>
            <a:off x="1143000" y="3683000"/>
            <a:ext cx="24384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spcBef>
                <a:spcPct val="50000"/>
              </a:spcBef>
            </a:pPr>
            <a:endParaRPr lang="vi-VN" altLang="vi-VN">
              <a:latin typeface="Arial" charset="0"/>
            </a:endParaRPr>
          </a:p>
        </p:txBody>
      </p:sp>
      <p:pic>
        <p:nvPicPr>
          <p:cNvPr id="24581" name="Picture 5" descr="blumen-pflanzen108"/>
          <p:cNvPicPr>
            <a:picLocks noGrp="1" noChangeAspect="1" noChangeArrowheads="1" noCrop="1"/>
          </p:cNvPicPr>
          <p:nvPr>
            <p:ph/>
          </p:nvPr>
        </p:nvPicPr>
        <p:blipFill>
          <a:blip r:embed="rId2">
            <a:extLst>
              <a:ext uri="{28A0092B-C50C-407E-A947-70E740481C1C}">
                <a14:useLocalDpi xmlns:a14="http://schemas.microsoft.com/office/drawing/2010/main" val="0"/>
              </a:ext>
            </a:extLst>
          </a:blip>
          <a:srcRect/>
          <a:stretch>
            <a:fillRect/>
          </a:stretch>
        </p:blipFill>
        <p:spPr>
          <a:xfrm>
            <a:off x="2525713" y="2147888"/>
            <a:ext cx="3803650" cy="2740025"/>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19"/>
          <p:cNvSpPr>
            <a:spLocks/>
          </p:cNvSpPr>
          <p:nvPr/>
        </p:nvSpPr>
        <p:spPr bwMode="gray">
          <a:xfrm flipV="1">
            <a:off x="1601788" y="3951553"/>
            <a:ext cx="2220912" cy="1620573"/>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hlink">
                  <a:gamma/>
                  <a:tint val="90980"/>
                  <a:invGamma/>
                  <a:alpha val="32001"/>
                </a:schemeClr>
              </a:gs>
              <a:gs pos="100000">
                <a:schemeClr val="hlink"/>
              </a:gs>
            </a:gsLst>
            <a:lin ang="0" scaled="1"/>
          </a:gradFill>
          <a:ln>
            <a:noFill/>
          </a:ln>
        </p:spPr>
        <p:txBody>
          <a:bodyPr/>
          <a:lstStyle/>
          <a:p>
            <a:pPr algn="ctr" eaLnBrk="1" hangingPunct="1">
              <a:defRPr/>
            </a:pPr>
            <a:endParaRPr lang="en-US"/>
          </a:p>
        </p:txBody>
      </p:sp>
      <p:sp>
        <p:nvSpPr>
          <p:cNvPr id="21" name="Freeform 20"/>
          <p:cNvSpPr>
            <a:spLocks/>
          </p:cNvSpPr>
          <p:nvPr/>
        </p:nvSpPr>
        <p:spPr bwMode="gray">
          <a:xfrm>
            <a:off x="1601788" y="923396"/>
            <a:ext cx="2220912" cy="1362604"/>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folHlink">
                  <a:gamma/>
                  <a:tint val="57647"/>
                  <a:invGamma/>
                  <a:alpha val="32001"/>
                </a:schemeClr>
              </a:gs>
              <a:gs pos="100000">
                <a:schemeClr val="folHlink"/>
              </a:gs>
            </a:gsLst>
            <a:lin ang="0" scaled="1"/>
          </a:gradFill>
          <a:ln>
            <a:noFill/>
          </a:ln>
        </p:spPr>
        <p:txBody>
          <a:bodyPr/>
          <a:lstStyle/>
          <a:p>
            <a:pPr algn="ctr" eaLnBrk="1" hangingPunct="1">
              <a:defRPr/>
            </a:pPr>
            <a:endParaRPr lang="en-US"/>
          </a:p>
        </p:txBody>
      </p:sp>
      <p:grpSp>
        <p:nvGrpSpPr>
          <p:cNvPr id="22" name="Nhóm 35"/>
          <p:cNvGrpSpPr/>
          <p:nvPr/>
        </p:nvGrpSpPr>
        <p:grpSpPr>
          <a:xfrm>
            <a:off x="3822702" y="986577"/>
            <a:ext cx="5168899" cy="981923"/>
            <a:chOff x="4413024" y="2403579"/>
            <a:chExt cx="2098787" cy="2207686"/>
          </a:xfrm>
          <a:effectLst>
            <a:outerShdw blurRad="76200" dir="18900000" sy="23000" kx="-1200000" algn="bl" rotWithShape="0">
              <a:prstClr val="black">
                <a:alpha val="20000"/>
              </a:prstClr>
            </a:outerShdw>
          </a:effectLst>
        </p:grpSpPr>
        <p:sp>
          <p:nvSpPr>
            <p:cNvPr id="23" name="AutoShape 4"/>
            <p:cNvSpPr>
              <a:spLocks noChangeArrowheads="1"/>
            </p:cNvSpPr>
            <p:nvPr/>
          </p:nvSpPr>
          <p:spPr bwMode="auto">
            <a:xfrm>
              <a:off x="4413024" y="2529853"/>
              <a:ext cx="2098787" cy="2081412"/>
            </a:xfrm>
            <a:prstGeom prst="roundRect">
              <a:avLst>
                <a:gd name="adj" fmla="val 4690"/>
              </a:avLst>
            </a:prstGeom>
            <a:noFill/>
            <a:ln w="57150">
              <a:solidFill>
                <a:srgbClr val="00B0F0"/>
              </a:solidFill>
              <a:round/>
              <a:headEnd/>
              <a:tailEnd/>
            </a:ln>
            <a:effectLst/>
          </p:spPr>
          <p:txBody>
            <a:bodyPr wrap="none" anchor="ctr"/>
            <a:lstStyle/>
            <a:p>
              <a:pPr algn="ctr" eaLnBrk="1" hangingPunct="1">
                <a:defRPr/>
              </a:pPr>
              <a:endParaRPr lang="en-US"/>
            </a:p>
          </p:txBody>
        </p:sp>
        <p:sp>
          <p:nvSpPr>
            <p:cNvPr id="24" name="AutoShape 5"/>
            <p:cNvSpPr>
              <a:spLocks noChangeArrowheads="1"/>
            </p:cNvSpPr>
            <p:nvPr/>
          </p:nvSpPr>
          <p:spPr bwMode="gray">
            <a:xfrm>
              <a:off x="4626386" y="2403579"/>
              <a:ext cx="1703994" cy="347691"/>
            </a:xfrm>
            <a:prstGeom prst="roundRect">
              <a:avLst>
                <a:gd name="adj" fmla="val 50000"/>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1" hangingPunct="1">
                <a:defRPr/>
              </a:pPr>
              <a:endParaRPr lang="en-US"/>
            </a:p>
          </p:txBody>
        </p:sp>
        <p:sp>
          <p:nvSpPr>
            <p:cNvPr id="25" name="AutoShape 6"/>
            <p:cNvSpPr>
              <a:spLocks noChangeArrowheads="1"/>
            </p:cNvSpPr>
            <p:nvPr/>
          </p:nvSpPr>
          <p:spPr bwMode="auto">
            <a:xfrm flipH="1">
              <a:off x="6159110" y="2473247"/>
              <a:ext cx="66766" cy="132082"/>
            </a:xfrm>
            <a:prstGeom prst="octagon">
              <a:avLst>
                <a:gd name="adj" fmla="val 29287"/>
              </a:avLst>
            </a:prstGeom>
            <a:solidFill>
              <a:schemeClr val="bg1"/>
            </a:solidFill>
            <a:ln>
              <a:noFill/>
            </a:ln>
            <a:effectLst/>
          </p:spPr>
          <p:txBody>
            <a:bodyPr wrap="none" anchor="ctr"/>
            <a:lstStyle/>
            <a:p>
              <a:pPr algn="ctr" eaLnBrk="1" hangingPunct="1">
                <a:defRPr/>
              </a:pPr>
              <a:endParaRPr lang="en-US"/>
            </a:p>
          </p:txBody>
        </p:sp>
        <p:sp>
          <p:nvSpPr>
            <p:cNvPr id="26" name="AutoShape 7"/>
            <p:cNvSpPr>
              <a:spLocks noChangeArrowheads="1"/>
            </p:cNvSpPr>
            <p:nvPr/>
          </p:nvSpPr>
          <p:spPr bwMode="auto">
            <a:xfrm flipH="1">
              <a:off x="4704764" y="2464538"/>
              <a:ext cx="65315" cy="132082"/>
            </a:xfrm>
            <a:prstGeom prst="octagon">
              <a:avLst>
                <a:gd name="adj" fmla="val 29287"/>
              </a:avLst>
            </a:prstGeom>
            <a:solidFill>
              <a:schemeClr val="bg1"/>
            </a:solidFill>
            <a:ln>
              <a:noFill/>
            </a:ln>
            <a:effectLst/>
          </p:spPr>
          <p:txBody>
            <a:bodyPr wrap="none" anchor="ctr"/>
            <a:lstStyle/>
            <a:p>
              <a:pPr algn="ctr" eaLnBrk="1" hangingPunct="1">
                <a:defRPr/>
              </a:pPr>
              <a:endParaRPr lang="en-US"/>
            </a:p>
          </p:txBody>
        </p:sp>
        <p:sp>
          <p:nvSpPr>
            <p:cNvPr id="28" name="Text Box 21"/>
            <p:cNvSpPr txBox="1">
              <a:spLocks noChangeArrowheads="1"/>
            </p:cNvSpPr>
            <p:nvPr/>
          </p:nvSpPr>
          <p:spPr bwMode="auto">
            <a:xfrm>
              <a:off x="4543605" y="3040807"/>
              <a:ext cx="1906325" cy="1176371"/>
            </a:xfrm>
            <a:prstGeom prst="rect">
              <a:avLst/>
            </a:prstGeom>
            <a:noFill/>
            <a:ln>
              <a:noFill/>
            </a:ln>
            <a:effectLst/>
          </p:spPr>
          <p:txBody>
            <a:bodyPr>
              <a:spAutoFit/>
            </a:bodyPr>
            <a:lstStyle/>
            <a:p>
              <a:pPr>
                <a:spcBef>
                  <a:spcPct val="50000"/>
                </a:spcBef>
                <a:defRPr/>
              </a:pPr>
              <a:r>
                <a:rPr lang="en-US" sz="2800" b="1">
                  <a:solidFill>
                    <a:srgbClr val="0000CC"/>
                  </a:solidFill>
                  <a:latin typeface="Arial" pitchFamily="34" charset="0"/>
                  <a:cs typeface="Arial" pitchFamily="34" charset="0"/>
                </a:rPr>
                <a:t>I. ĐỌC – TÌM HIỂU CHUNG</a:t>
              </a:r>
              <a:endParaRPr lang="en-US" sz="2800" dirty="0">
                <a:solidFill>
                  <a:srgbClr val="0000CC"/>
                </a:solidFill>
                <a:latin typeface="Arial" pitchFamily="34" charset="0"/>
                <a:cs typeface="Arial" pitchFamily="34" charset="0"/>
              </a:endParaRPr>
            </a:p>
          </p:txBody>
        </p:sp>
      </p:grpSp>
      <p:grpSp>
        <p:nvGrpSpPr>
          <p:cNvPr id="29" name="Nhóm 36"/>
          <p:cNvGrpSpPr/>
          <p:nvPr/>
        </p:nvGrpSpPr>
        <p:grpSpPr>
          <a:xfrm>
            <a:off x="3837886" y="4272983"/>
            <a:ext cx="5168900" cy="1061018"/>
            <a:chOff x="6707755" y="1940568"/>
            <a:chExt cx="2098787" cy="2030326"/>
          </a:xfrm>
          <a:effectLst>
            <a:outerShdw blurRad="76200" dir="18900000" sy="23000" kx="-1200000" algn="bl" rotWithShape="0">
              <a:prstClr val="black">
                <a:alpha val="20000"/>
              </a:prstClr>
            </a:outerShdw>
          </a:effectLst>
        </p:grpSpPr>
        <p:sp>
          <p:nvSpPr>
            <p:cNvPr id="30" name="AutoShape 8"/>
            <p:cNvSpPr>
              <a:spLocks noChangeArrowheads="1"/>
            </p:cNvSpPr>
            <p:nvPr/>
          </p:nvSpPr>
          <p:spPr bwMode="auto">
            <a:xfrm>
              <a:off x="6707755" y="2071197"/>
              <a:ext cx="2098787" cy="1899697"/>
            </a:xfrm>
            <a:prstGeom prst="roundRect">
              <a:avLst>
                <a:gd name="adj" fmla="val 4690"/>
              </a:avLst>
            </a:prstGeom>
            <a:noFill/>
            <a:ln w="57150">
              <a:solidFill>
                <a:schemeClr val="hlink"/>
              </a:solidFill>
              <a:round/>
              <a:headEnd/>
              <a:tailEnd/>
            </a:ln>
            <a:effectLst/>
          </p:spPr>
          <p:txBody>
            <a:bodyPr wrap="none" anchor="ctr"/>
            <a:lstStyle/>
            <a:p>
              <a:pPr algn="ctr" eaLnBrk="1" hangingPunct="1">
                <a:defRPr/>
              </a:pPr>
              <a:endParaRPr lang="en-US"/>
            </a:p>
          </p:txBody>
        </p:sp>
        <p:sp>
          <p:nvSpPr>
            <p:cNvPr id="31" name="AutoShape 9"/>
            <p:cNvSpPr>
              <a:spLocks noChangeArrowheads="1"/>
            </p:cNvSpPr>
            <p:nvPr/>
          </p:nvSpPr>
          <p:spPr bwMode="gray">
            <a:xfrm>
              <a:off x="6905151" y="1940568"/>
              <a:ext cx="1703994" cy="336129"/>
            </a:xfrm>
            <a:prstGeom prst="roundRect">
              <a:avLst>
                <a:gd name="adj" fmla="val 50000"/>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1" hangingPunct="1">
                <a:defRPr/>
              </a:pPr>
              <a:endParaRPr lang="en-US" dirty="0">
                <a:solidFill>
                  <a:srgbClr val="00B050"/>
                </a:solidFill>
              </a:endParaRPr>
            </a:p>
          </p:txBody>
        </p:sp>
        <p:sp>
          <p:nvSpPr>
            <p:cNvPr id="32" name="AutoShape 10"/>
            <p:cNvSpPr>
              <a:spLocks noChangeArrowheads="1"/>
            </p:cNvSpPr>
            <p:nvPr/>
          </p:nvSpPr>
          <p:spPr bwMode="auto">
            <a:xfrm flipH="1">
              <a:off x="8446584" y="2005882"/>
              <a:ext cx="65315" cy="130630"/>
            </a:xfrm>
            <a:prstGeom prst="octagon">
              <a:avLst>
                <a:gd name="adj" fmla="val 29287"/>
              </a:avLst>
            </a:prstGeom>
            <a:solidFill>
              <a:schemeClr val="bg1"/>
            </a:solidFill>
            <a:ln>
              <a:noFill/>
            </a:ln>
            <a:effectLst/>
          </p:spPr>
          <p:txBody>
            <a:bodyPr wrap="none" anchor="ctr"/>
            <a:lstStyle/>
            <a:p>
              <a:pPr algn="ctr" eaLnBrk="1" hangingPunct="1">
                <a:defRPr/>
              </a:pPr>
              <a:endParaRPr lang="en-US"/>
            </a:p>
          </p:txBody>
        </p:sp>
        <p:sp>
          <p:nvSpPr>
            <p:cNvPr id="33" name="AutoShape 11"/>
            <p:cNvSpPr>
              <a:spLocks noChangeArrowheads="1"/>
            </p:cNvSpPr>
            <p:nvPr/>
          </p:nvSpPr>
          <p:spPr bwMode="auto">
            <a:xfrm flipH="1">
              <a:off x="6999496" y="2005882"/>
              <a:ext cx="65314" cy="130630"/>
            </a:xfrm>
            <a:prstGeom prst="octagon">
              <a:avLst>
                <a:gd name="adj" fmla="val 29287"/>
              </a:avLst>
            </a:prstGeom>
            <a:solidFill>
              <a:schemeClr val="bg1"/>
            </a:solidFill>
            <a:ln>
              <a:noFill/>
            </a:ln>
            <a:effectLst/>
          </p:spPr>
          <p:txBody>
            <a:bodyPr wrap="none" anchor="ctr"/>
            <a:lstStyle/>
            <a:p>
              <a:pPr algn="ctr" eaLnBrk="1" hangingPunct="1">
                <a:defRPr/>
              </a:pPr>
              <a:endParaRPr lang="en-US"/>
            </a:p>
          </p:txBody>
        </p:sp>
        <p:sp>
          <p:nvSpPr>
            <p:cNvPr id="35" name="Text Box 21"/>
            <p:cNvSpPr txBox="1">
              <a:spLocks noChangeArrowheads="1"/>
            </p:cNvSpPr>
            <p:nvPr/>
          </p:nvSpPr>
          <p:spPr bwMode="auto">
            <a:xfrm>
              <a:off x="6755871" y="2634269"/>
              <a:ext cx="2002555" cy="1001215"/>
            </a:xfrm>
            <a:prstGeom prst="rect">
              <a:avLst/>
            </a:prstGeom>
            <a:noFill/>
            <a:ln>
              <a:noFill/>
            </a:ln>
            <a:effectLst/>
          </p:spPr>
          <p:txBody>
            <a:bodyPr>
              <a:spAutoFit/>
            </a:bodyPr>
            <a:lstStyle/>
            <a:p>
              <a:pPr>
                <a:spcBef>
                  <a:spcPct val="50000"/>
                </a:spcBef>
                <a:defRPr/>
              </a:pPr>
              <a:r>
                <a:rPr lang="en-US" sz="2800" b="1">
                  <a:solidFill>
                    <a:srgbClr val="FF0000"/>
                  </a:solidFill>
                  <a:latin typeface="Arial" pitchFamily="34" charset="0"/>
                  <a:cs typeface="Arial" pitchFamily="34" charset="0"/>
                </a:rPr>
                <a:t>II. ĐỌC – TÌM HIỂU CHI TIẾT</a:t>
              </a:r>
              <a:endParaRPr lang="en-US" sz="2800" dirty="0">
                <a:solidFill>
                  <a:srgbClr val="FF0000"/>
                </a:solidFill>
                <a:latin typeface="Arial" pitchFamily="34" charset="0"/>
                <a:cs typeface="Arial" pitchFamily="34" charset="0"/>
              </a:endParaRPr>
            </a:p>
          </p:txBody>
        </p:sp>
      </p:grpSp>
      <p:sp>
        <p:nvSpPr>
          <p:cNvPr id="37" name="AutoShape 20"/>
          <p:cNvSpPr>
            <a:spLocks noChangeArrowheads="1"/>
          </p:cNvSpPr>
          <p:nvPr>
            <p:custDataLst>
              <p:tags r:id="rId1"/>
            </p:custDataLst>
          </p:nvPr>
        </p:nvSpPr>
        <p:spPr bwMode="gray">
          <a:xfrm>
            <a:off x="2" y="63500"/>
            <a:ext cx="9143999"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fontAlgn="auto" hangingPunct="1">
              <a:spcBef>
                <a:spcPts val="0"/>
              </a:spcBef>
              <a:spcAft>
                <a:spcPts val="0"/>
              </a:spcAft>
              <a:defRPr/>
            </a:pPr>
            <a:r>
              <a:rPr lang="en-US" sz="2800" dirty="0">
                <a:solidFill>
                  <a:srgbClr val="FFFF00"/>
                </a:solidFill>
              </a:rPr>
              <a:t>NỘI DUNG BÀI HỌC</a:t>
            </a:r>
          </a:p>
        </p:txBody>
      </p:sp>
      <p:cxnSp>
        <p:nvCxnSpPr>
          <p:cNvPr id="38" name="Straight Connector 37"/>
          <p:cNvCxnSpPr/>
          <p:nvPr/>
        </p:nvCxnSpPr>
        <p:spPr>
          <a:xfrm>
            <a:off x="-76200" y="571500"/>
            <a:ext cx="9144000"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24034" y="1949660"/>
            <a:ext cx="3881150" cy="242571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891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003425"/>
            <a:ext cx="3462337"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385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wipe(down)">
                                      <p:cBhvr>
                                        <p:cTn id="7" dur="500"/>
                                        <p:tgtEl>
                                          <p:spTgt spid="3891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ox(in)">
                                      <p:cBhvr>
                                        <p:cTn id="12" dur="500"/>
                                        <p:tgtEl>
                                          <p:spTgt spid="21"/>
                                        </p:tgtEl>
                                      </p:cBhvr>
                                    </p:animEffect>
                                  </p:childTnLst>
                                </p:cTn>
                              </p:par>
                              <p:par>
                                <p:cTn id="13" presetID="8" presetClass="entr" presetSubtype="16"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diamond(in)">
                                      <p:cBhvr>
                                        <p:cTn id="15" dur="2000"/>
                                        <p:tgtEl>
                                          <p:spTgt spid="22"/>
                                        </p:tgtEl>
                                      </p:cBhvr>
                                    </p:animEffect>
                                  </p:childTnLst>
                                </p:cTn>
                              </p:par>
                            </p:childTnLst>
                          </p:cTn>
                        </p:par>
                        <p:par>
                          <p:cTn id="16" fill="hold">
                            <p:stCondLst>
                              <p:cond delay="2000"/>
                            </p:stCondLst>
                            <p:childTnLst>
                              <p:par>
                                <p:cTn id="17" presetID="22" presetClass="entr" presetSubtype="4"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down)">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diamond(in)">
                                      <p:cBhvr>
                                        <p:cTn id="24" dur="750"/>
                                        <p:tgtEl>
                                          <p:spTgt spid="20"/>
                                        </p:tgtEl>
                                      </p:cBhvr>
                                    </p:animEffect>
                                  </p:childTnLst>
                                </p:cTn>
                              </p:par>
                              <p:par>
                                <p:cTn id="25" presetID="2" presetClass="entr" presetSubtype="4"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additive="base">
                                        <p:cTn id="27" dur="500" fill="hold"/>
                                        <p:tgtEl>
                                          <p:spTgt spid="29"/>
                                        </p:tgtEl>
                                        <p:attrNameLst>
                                          <p:attrName>ppt_x</p:attrName>
                                        </p:attrNameLst>
                                      </p:cBhvr>
                                      <p:tavLst>
                                        <p:tav tm="0">
                                          <p:val>
                                            <p:strVal val="#ppt_x"/>
                                          </p:val>
                                        </p:tav>
                                        <p:tav tm="100000">
                                          <p:val>
                                            <p:strVal val="#ppt_x"/>
                                          </p:val>
                                        </p:tav>
                                      </p:tavLst>
                                    </p:anim>
                                    <p:anim calcmode="lin" valueType="num">
                                      <p:cBhvr additive="base">
                                        <p:cTn id="2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6" y="948532"/>
            <a:ext cx="71532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ct val="50000"/>
              </a:spcBef>
            </a:pPr>
            <a:r>
              <a:rPr lang="en-US" altLang="en-US" sz="2000" b="1" dirty="0">
                <a:solidFill>
                  <a:schemeClr val="bg1"/>
                </a:solidFill>
                <a:latin typeface="Arial" pitchFamily="34" charset="0"/>
                <a:cs typeface="Arial" pitchFamily="34" charset="0"/>
              </a:rPr>
              <a:t>BÁO CÁO BÀI TẬP DỰ ÁN</a:t>
            </a:r>
          </a:p>
        </p:txBody>
      </p:sp>
      <p:sp>
        <p:nvSpPr>
          <p:cNvPr id="10" name="Rounded Rectangle 9"/>
          <p:cNvSpPr/>
          <p:nvPr>
            <p:custDataLst>
              <p:tags r:id="rId3"/>
            </p:custDataLst>
          </p:nvPr>
        </p:nvSpPr>
        <p:spPr>
          <a:xfrm>
            <a:off x="304800" y="1406196"/>
            <a:ext cx="4648200" cy="2487942"/>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anchor="ctr"/>
          <a:lstStyle/>
          <a:p>
            <a:pPr algn="just">
              <a:lnSpc>
                <a:spcPct val="130000"/>
              </a:lnSpc>
              <a:spcBef>
                <a:spcPts val="0"/>
              </a:spcBef>
              <a:defRPr/>
            </a:pP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Trình</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bày</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những</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hiểu</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biết</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của</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em</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về</a:t>
            </a:r>
            <a:r>
              <a:rPr lang="en-US" sz="2400" b="1" spc="50" dirty="0">
                <a:ln w="11430"/>
                <a:solidFill>
                  <a:schemeClr val="bg1"/>
                </a:solidFill>
                <a:latin typeface="+mj-lt"/>
                <a:cs typeface="Arial" pitchFamily="34" charset="0"/>
              </a:rPr>
              <a:t> </a:t>
            </a:r>
            <a:r>
              <a:rPr lang="en-US" sz="2400" b="1" dirty="0" err="1">
                <a:solidFill>
                  <a:schemeClr val="bg1"/>
                </a:solidFill>
                <a:latin typeface="+mj-lt"/>
                <a:ea typeface="Times New Roman" panose="02020603050405020304" pitchFamily="18" charset="0"/>
              </a:rPr>
              <a:t>tác</a:t>
            </a:r>
            <a:r>
              <a:rPr lang="en-US" sz="2400" b="1" dirty="0">
                <a:solidFill>
                  <a:schemeClr val="bg1"/>
                </a:solidFill>
                <a:latin typeface="+mj-lt"/>
                <a:ea typeface="Times New Roman" panose="02020603050405020304" pitchFamily="18" charset="0"/>
              </a:rPr>
              <a:t> </a:t>
            </a:r>
            <a:r>
              <a:rPr lang="en-US" sz="2400" b="1" dirty="0" err="1">
                <a:solidFill>
                  <a:schemeClr val="bg1"/>
                </a:solidFill>
                <a:latin typeface="+mj-lt"/>
                <a:ea typeface="Times New Roman" panose="02020603050405020304" pitchFamily="18" charset="0"/>
              </a:rPr>
              <a:t>giả</a:t>
            </a:r>
            <a:r>
              <a:rPr lang="en-US" sz="2400" b="1" dirty="0">
                <a:solidFill>
                  <a:schemeClr val="bg1"/>
                </a:solidFill>
                <a:latin typeface="+mj-lt"/>
                <a:ea typeface="Times New Roman" panose="02020603050405020304" pitchFamily="18" charset="0"/>
              </a:rPr>
              <a:t> </a:t>
            </a:r>
            <a:r>
              <a:rPr lang="en-US" sz="2400" b="1" dirty="0" err="1">
                <a:solidFill>
                  <a:schemeClr val="bg1"/>
                </a:solidFill>
                <a:latin typeface="+mj-lt"/>
                <a:ea typeface="Times New Roman" panose="02020603050405020304" pitchFamily="18" charset="0"/>
              </a:rPr>
              <a:t>Nguyễn</a:t>
            </a:r>
            <a:r>
              <a:rPr lang="en-US" sz="2400" b="1" dirty="0">
                <a:solidFill>
                  <a:schemeClr val="bg1"/>
                </a:solidFill>
                <a:latin typeface="+mj-lt"/>
                <a:ea typeface="Times New Roman" panose="02020603050405020304" pitchFamily="18" charset="0"/>
              </a:rPr>
              <a:t> </a:t>
            </a:r>
            <a:r>
              <a:rPr lang="en-US" sz="2400" b="1" dirty="0" err="1">
                <a:solidFill>
                  <a:schemeClr val="bg1"/>
                </a:solidFill>
                <a:latin typeface="+mj-lt"/>
                <a:ea typeface="Times New Roman" panose="02020603050405020304" pitchFamily="18" charset="0"/>
              </a:rPr>
              <a:t>Thế</a:t>
            </a:r>
            <a:r>
              <a:rPr lang="en-US" sz="2400" b="1" dirty="0">
                <a:solidFill>
                  <a:schemeClr val="bg1"/>
                </a:solidFill>
                <a:latin typeface="+mj-lt"/>
                <a:ea typeface="Times New Roman" panose="02020603050405020304" pitchFamily="18" charset="0"/>
              </a:rPr>
              <a:t> </a:t>
            </a:r>
            <a:r>
              <a:rPr lang="en-US" sz="2400" b="1" dirty="0" err="1">
                <a:solidFill>
                  <a:schemeClr val="bg1"/>
                </a:solidFill>
                <a:latin typeface="+mj-lt"/>
                <a:ea typeface="Times New Roman" panose="02020603050405020304" pitchFamily="18" charset="0"/>
              </a:rPr>
              <a:t>Hoàng</a:t>
            </a:r>
            <a:r>
              <a:rPr lang="en-US" sz="2400" b="1" dirty="0">
                <a:solidFill>
                  <a:schemeClr val="bg1"/>
                </a:solidFill>
                <a:latin typeface="+mj-lt"/>
                <a:ea typeface="Times New Roman" panose="02020603050405020304" pitchFamily="18" charset="0"/>
              </a:rPr>
              <a:t> Linh </a:t>
            </a:r>
            <a:r>
              <a:rPr lang="en-US" sz="2400" b="1" spc="50" dirty="0" err="1">
                <a:ln w="11430"/>
                <a:solidFill>
                  <a:schemeClr val="bg1"/>
                </a:solidFill>
                <a:latin typeface="+mj-lt"/>
                <a:cs typeface="Arial" pitchFamily="34" charset="0"/>
              </a:rPr>
              <a:t>và</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văn</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bản</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Bắt</a:t>
            </a:r>
            <a:r>
              <a:rPr lang="en-US" sz="2400" b="1" spc="50" dirty="0">
                <a:ln w="11430"/>
                <a:solidFill>
                  <a:schemeClr val="bg1"/>
                </a:solidFill>
                <a:latin typeface="+mj-lt"/>
                <a:cs typeface="Arial" pitchFamily="34" charset="0"/>
              </a:rPr>
              <a:t> </a:t>
            </a:r>
            <a:r>
              <a:rPr lang="en-US" sz="2400" b="1" spc="50" dirty="0" err="1">
                <a:ln w="11430"/>
                <a:solidFill>
                  <a:schemeClr val="bg1"/>
                </a:solidFill>
                <a:latin typeface="+mj-lt"/>
                <a:cs typeface="Arial" pitchFamily="34" charset="0"/>
              </a:rPr>
              <a:t>nạt</a:t>
            </a:r>
            <a:r>
              <a:rPr lang="en-US" sz="2400" b="1" spc="50" dirty="0">
                <a:ln w="11430"/>
                <a:solidFill>
                  <a:schemeClr val="bg1"/>
                </a:solidFill>
                <a:latin typeface="+mj-lt"/>
                <a:cs typeface="Arial" pitchFamily="34" charset="0"/>
              </a:rPr>
              <a:t>”.</a:t>
            </a:r>
            <a:endParaRPr lang="en-US" sz="2400" b="1" dirty="0">
              <a:solidFill>
                <a:schemeClr val="bg1"/>
              </a:solidFill>
              <a:latin typeface="+mj-lt"/>
              <a:cs typeface="Arial" pitchFamily="34" charset="0"/>
            </a:endParaRPr>
          </a:p>
        </p:txBody>
      </p:sp>
      <p:sp>
        <p:nvSpPr>
          <p:cNvPr id="6153" name="TextBox 5"/>
          <p:cNvSpPr txBox="1">
            <a:spLocks noChangeArrowheads="1"/>
          </p:cNvSpPr>
          <p:nvPr/>
        </p:nvSpPr>
        <p:spPr bwMode="auto">
          <a:xfrm>
            <a:off x="76200" y="4076700"/>
            <a:ext cx="8991600" cy="1569660"/>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ts val="0"/>
              </a:spcBef>
            </a:pPr>
            <a:r>
              <a:rPr lang="en-US" altLang="en-US" sz="2400" b="1" dirty="0" err="1">
                <a:solidFill>
                  <a:srgbClr val="006600"/>
                </a:solidFill>
                <a:latin typeface="Arial" pitchFamily="34" charset="0"/>
                <a:cs typeface="Arial" pitchFamily="34" charset="0"/>
              </a:rPr>
              <a:t>Yêu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cầu</a:t>
            </a:r>
            <a:r>
              <a:rPr lang="en-US" altLang="en-US" sz="2400" b="1" dirty="0">
                <a:solidFill>
                  <a:srgbClr val="006600"/>
                </a:solidFill>
                <a:latin typeface="Arial" pitchFamily="34" charset="0"/>
                <a:cs typeface="Arial" pitchFamily="34" charset="0"/>
              </a:rPr>
              <a:t> </a:t>
            </a: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Làm</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việc</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theo</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nhóm</a:t>
            </a:r>
            <a:endParaRPr lang="en-US" altLang="en-US" sz="2400" b="1" dirty="0">
              <a:solidFill>
                <a:srgbClr val="006600"/>
              </a:solidFill>
              <a:latin typeface="Arial" pitchFamily="34" charset="0"/>
              <a:cs typeface="Arial" pitchFamily="34" charset="0"/>
            </a:endParaRP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Trình</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bày</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theo</a:t>
            </a:r>
            <a:r>
              <a:rPr lang="en-US" altLang="en-US" sz="2400" b="1" dirty="0">
                <a:solidFill>
                  <a:srgbClr val="006600"/>
                </a:solidFill>
                <a:latin typeface="Arial" pitchFamily="34" charset="0"/>
                <a:cs typeface="Arial" pitchFamily="34" charset="0"/>
              </a:rPr>
              <a:t> slide, </a:t>
            </a:r>
            <a:r>
              <a:rPr lang="en-US" altLang="en-US" sz="2400" b="1" dirty="0" err="1">
                <a:solidFill>
                  <a:srgbClr val="006600"/>
                </a:solidFill>
                <a:latin typeface="Arial" pitchFamily="34" charset="0"/>
                <a:cs typeface="Arial" pitchFamily="34" charset="0"/>
              </a:rPr>
              <a:t>sơ</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đồ</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tư</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duy</a:t>
            </a:r>
            <a:r>
              <a:rPr lang="en-US" altLang="en-US" sz="2400" b="1" dirty="0">
                <a:solidFill>
                  <a:srgbClr val="006600"/>
                </a:solidFill>
                <a:latin typeface="Arial" pitchFamily="34" charset="0"/>
                <a:cs typeface="Arial" pitchFamily="34" charset="0"/>
              </a:rPr>
              <a:t>, video clip, </a:t>
            </a:r>
            <a:r>
              <a:rPr lang="en-US" altLang="en-US" sz="2400" b="1" dirty="0" err="1">
                <a:solidFill>
                  <a:srgbClr val="006600"/>
                </a:solidFill>
                <a:latin typeface="Arial" pitchFamily="34" charset="0"/>
                <a:cs typeface="Arial" pitchFamily="34" charset="0"/>
              </a:rPr>
              <a:t>phóng</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sự</a:t>
            </a:r>
            <a:r>
              <a:rPr lang="en-US" altLang="en-US" sz="2400" b="1" dirty="0">
                <a:solidFill>
                  <a:srgbClr val="006600"/>
                </a:solidFill>
                <a:latin typeface="Arial" pitchFamily="34" charset="0"/>
                <a:cs typeface="Arial" pitchFamily="34" charset="0"/>
              </a:rPr>
              <a:t>….</a:t>
            </a: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Nếu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xong</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trước</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thời</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gian</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yêu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cầu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thì</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đặt</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cờ</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báo</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hiệu</a:t>
            </a:r>
            <a:endParaRPr lang="en-US" altLang="en-US" sz="2400" b="1" dirty="0">
              <a:solidFill>
                <a:srgbClr val="006600"/>
              </a:solidFill>
              <a:latin typeface="Arial" pitchFamily="34" charset="0"/>
              <a:cs typeface="Arial" pitchFamily="34" charset="0"/>
            </a:endParaRP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6" name="Rectangle 13"/>
          <p:cNvSpPr>
            <a:spLocks noChangeArrowheads="1"/>
          </p:cNvSpPr>
          <p:nvPr/>
        </p:nvSpPr>
        <p:spPr bwMode="auto">
          <a:xfrm>
            <a:off x="0" y="0"/>
            <a:ext cx="9144000" cy="698500"/>
          </a:xfrm>
          <a:prstGeom prst="rect">
            <a:avLst/>
          </a:prstGeom>
          <a:solidFill>
            <a:srgbClr val="006600"/>
          </a:solidFill>
          <a:ln w="9525">
            <a:solidFill>
              <a:srgbClr val="FFFFFF"/>
            </a:solidFill>
            <a:miter lim="800000"/>
            <a:headEnd/>
            <a:tailEnd/>
          </a:ln>
          <a:effectLst/>
        </p:spPr>
        <p:txBody>
          <a:bodyPr wrap="none" anchor="ctr"/>
          <a:lstStyle/>
          <a:p>
            <a:pPr algn="ctr"/>
            <a:endParaRPr lang="en-US" altLang="en-US" dirty="0"/>
          </a:p>
        </p:txBody>
      </p:sp>
      <p:sp>
        <p:nvSpPr>
          <p:cNvPr id="6159" name="Oval 62"/>
          <p:cNvSpPr>
            <a:spLocks noChangeArrowheads="1"/>
          </p:cNvSpPr>
          <p:nvPr/>
        </p:nvSpPr>
        <p:spPr bwMode="auto">
          <a:xfrm>
            <a:off x="152400" y="71438"/>
            <a:ext cx="1905000" cy="571500"/>
          </a:xfrm>
          <a:prstGeom prst="ellipse">
            <a:avLst/>
          </a:prstGeom>
          <a:solidFill>
            <a:schemeClr val="accent2"/>
          </a:solidFill>
          <a:ln w="9525">
            <a:solidFill>
              <a:srgbClr val="CCFF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800" b="1">
                <a:solidFill>
                  <a:srgbClr val="FFFF00"/>
                </a:solidFill>
                <a:latin typeface="Arial" pitchFamily="34" charset="0"/>
                <a:cs typeface="Arial" pitchFamily="34" charset="0"/>
              </a:rPr>
              <a:t>Văn bản</a:t>
            </a:r>
          </a:p>
        </p:txBody>
      </p:sp>
      <p:sp>
        <p:nvSpPr>
          <p:cNvPr id="3" name="Rectangle 2">
            <a:extLst>
              <a:ext uri="{FF2B5EF4-FFF2-40B4-BE49-F238E27FC236}">
                <a16:creationId xmlns:a16="http://schemas.microsoft.com/office/drawing/2014/main" xmlns="" id="{B290B6C5-33EF-4236-A22A-AB4814B61A6F}"/>
              </a:ext>
            </a:extLst>
          </p:cNvPr>
          <p:cNvSpPr/>
          <p:nvPr/>
        </p:nvSpPr>
        <p:spPr bwMode="auto">
          <a:xfrm>
            <a:off x="0" y="0"/>
            <a:ext cx="9144000" cy="80623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pic>
        <p:nvPicPr>
          <p:cNvPr id="12" name="Picture 11">
            <a:extLst>
              <a:ext uri="{FF2B5EF4-FFF2-40B4-BE49-F238E27FC236}">
                <a16:creationId xmlns:a16="http://schemas.microsoft.com/office/drawing/2014/main" xmlns="" id="{26F3EBF0-9093-4AC9-8E7D-621A06D29E29}"/>
              </a:ext>
            </a:extLst>
          </p:cNvPr>
          <p:cNvPicPr>
            <a:picLocks noChangeAspect="1"/>
          </p:cNvPicPr>
          <p:nvPr/>
        </p:nvPicPr>
        <p:blipFill rotWithShape="1">
          <a:blip r:embed="rId5"/>
          <a:srcRect t="52355"/>
          <a:stretch/>
        </p:blipFill>
        <p:spPr>
          <a:xfrm>
            <a:off x="2258394" y="21221"/>
            <a:ext cx="5389212" cy="822131"/>
          </a:xfrm>
          <a:prstGeom prst="rect">
            <a:avLst/>
          </a:prstGeom>
        </p:spPr>
      </p:pic>
      <p:pic>
        <p:nvPicPr>
          <p:cNvPr id="4098" name="Picture 2" descr="Bức tranh của em gái tôi - Tạ Duy Anh">
            <a:extLst>
              <a:ext uri="{FF2B5EF4-FFF2-40B4-BE49-F238E27FC236}">
                <a16:creationId xmlns:a16="http://schemas.microsoft.com/office/drawing/2014/main" xmlns="" id="{571A558D-B4A1-4330-B7D9-845ECEE3E80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79481" y="1490166"/>
            <a:ext cx="3644875" cy="24039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964395"/>
      </p:ext>
    </p:extLst>
  </p:cSld>
  <p:clrMapOvr>
    <a:masterClrMapping/>
  </p:clrMapOvr>
  <p:transition>
    <p:circl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14388" name="Rectangle 52"/>
          <p:cNvSpPr>
            <a:spLocks noChangeArrowheads="1"/>
          </p:cNvSpPr>
          <p:nvPr/>
        </p:nvSpPr>
        <p:spPr bwMode="auto">
          <a:xfrm>
            <a:off x="1457325" y="52025"/>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FFFF00"/>
                </a:solidFill>
                <a:latin typeface="Arial" pitchFamily="34" charset="0"/>
                <a:cs typeface="Arial" pitchFamily="34" charset="0"/>
              </a:rPr>
              <a:t>I. TÌM HIỂU TÁC GIẢ - TÁC PHẨM</a:t>
            </a:r>
          </a:p>
        </p:txBody>
      </p:sp>
      <p:sp>
        <p:nvSpPr>
          <p:cNvPr id="5" name="Rectangle: Rounded Corners 4">
            <a:extLst>
              <a:ext uri="{FF2B5EF4-FFF2-40B4-BE49-F238E27FC236}">
                <a16:creationId xmlns:a16="http://schemas.microsoft.com/office/drawing/2014/main" xmlns="" id="{060CEE8B-3EBC-418A-B75E-C911F454DFC3}"/>
              </a:ext>
            </a:extLst>
          </p:cNvPr>
          <p:cNvSpPr/>
          <p:nvPr/>
        </p:nvSpPr>
        <p:spPr bwMode="auto">
          <a:xfrm>
            <a:off x="360218" y="1387078"/>
            <a:ext cx="7716982" cy="3300015"/>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2895600" y="1104900"/>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rPr>
              <a:t>1. </a:t>
            </a:r>
            <a:r>
              <a:rPr kumimoji="0" lang="en-US" sz="2400" b="1" i="0" u="none" strike="noStrike" cap="none" normalizeH="0" baseline="0" dirty="0" err="1">
                <a:ln>
                  <a:noFill/>
                </a:ln>
                <a:solidFill>
                  <a:schemeClr val="bg1"/>
                </a:solidFill>
                <a:effectLst/>
                <a:latin typeface="Arial" charset="0"/>
              </a:rPr>
              <a:t>Tác</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giả</a:t>
            </a:r>
            <a:endParaRPr kumimoji="0" lang="en-US" sz="2400" b="1" i="0" u="none" strike="noStrike" cap="none" normalizeH="0" baseline="0" dirty="0">
              <a:ln>
                <a:noFill/>
              </a:ln>
              <a:solidFill>
                <a:schemeClr val="bg1"/>
              </a:solidFill>
              <a:effectLst/>
              <a:latin typeface="Arial" charset="0"/>
            </a:endParaRPr>
          </a:p>
        </p:txBody>
      </p:sp>
      <p:sp>
        <p:nvSpPr>
          <p:cNvPr id="8" name="TextBox 7">
            <a:extLst>
              <a:ext uri="{FF2B5EF4-FFF2-40B4-BE49-F238E27FC236}">
                <a16:creationId xmlns:a16="http://schemas.microsoft.com/office/drawing/2014/main" xmlns="" id="{05071486-83B4-4D81-9197-FA7ED12BAF15}"/>
              </a:ext>
            </a:extLst>
          </p:cNvPr>
          <p:cNvSpPr txBox="1"/>
          <p:nvPr/>
        </p:nvSpPr>
        <p:spPr>
          <a:xfrm>
            <a:off x="464621" y="1879549"/>
            <a:ext cx="6553201" cy="2677656"/>
          </a:xfrm>
          <a:prstGeom prst="rect">
            <a:avLst/>
          </a:prstGeom>
          <a:noFill/>
        </p:spPr>
        <p:txBody>
          <a:bodyPr wrap="square" rtlCol="0">
            <a:spAutoFit/>
          </a:bodyPr>
          <a:lstStyle/>
          <a:p>
            <a:pPr algn="just" eaLnBrk="1" hangingPunct="1"/>
            <a:r>
              <a:rPr lang="en-US" altLang="en-US" sz="2400" dirty="0">
                <a:solidFill>
                  <a:schemeClr val="bg1"/>
                </a:solidFill>
                <a:latin typeface="+mj-lt"/>
              </a:rPr>
              <a:t>- </a:t>
            </a:r>
            <a:r>
              <a:rPr lang="en-US" altLang="en-US" sz="2400" dirty="0" err="1">
                <a:solidFill>
                  <a:schemeClr val="bg1"/>
                </a:solidFill>
                <a:latin typeface="+mj-lt"/>
              </a:rPr>
              <a:t>Tên</a:t>
            </a:r>
            <a:r>
              <a:rPr lang="en-US" altLang="en-US" sz="2400" dirty="0">
                <a:solidFill>
                  <a:schemeClr val="bg1"/>
                </a:solidFill>
                <a:latin typeface="+mj-lt"/>
              </a:rPr>
              <a:t> </a:t>
            </a:r>
            <a:r>
              <a:rPr lang="en-US" altLang="en-US" sz="2400" dirty="0" err="1">
                <a:solidFill>
                  <a:schemeClr val="bg1"/>
                </a:solidFill>
                <a:latin typeface="+mj-lt"/>
              </a:rPr>
              <a:t>thật</a:t>
            </a:r>
            <a:r>
              <a:rPr lang="en-US" altLang="en-US" sz="2400" dirty="0">
                <a:solidFill>
                  <a:schemeClr val="bg1"/>
                </a:solidFill>
                <a:latin typeface="+mj-lt"/>
              </a:rPr>
              <a:t>: </a:t>
            </a:r>
            <a:r>
              <a:rPr lang="en-US" altLang="en-US" sz="2400" dirty="0" err="1">
                <a:solidFill>
                  <a:schemeClr val="bg1"/>
                </a:solidFill>
                <a:latin typeface="+mj-lt"/>
              </a:rPr>
              <a:t>Tạ</a:t>
            </a:r>
            <a:r>
              <a:rPr lang="en-US" altLang="en-US" sz="2400" dirty="0">
                <a:solidFill>
                  <a:schemeClr val="bg1"/>
                </a:solidFill>
                <a:latin typeface="+mj-lt"/>
              </a:rPr>
              <a:t> </a:t>
            </a:r>
            <a:r>
              <a:rPr lang="en-US" altLang="en-US" sz="2400" dirty="0" err="1">
                <a:solidFill>
                  <a:schemeClr val="bg1"/>
                </a:solidFill>
                <a:latin typeface="+mj-lt"/>
              </a:rPr>
              <a:t>Viết</a:t>
            </a:r>
            <a:r>
              <a:rPr lang="en-US" altLang="en-US" sz="2400" dirty="0">
                <a:solidFill>
                  <a:schemeClr val="bg1"/>
                </a:solidFill>
                <a:latin typeface="+mj-lt"/>
              </a:rPr>
              <a:t> </a:t>
            </a:r>
            <a:r>
              <a:rPr lang="en-US" altLang="en-US" sz="2400" dirty="0" err="1">
                <a:solidFill>
                  <a:schemeClr val="bg1"/>
                </a:solidFill>
                <a:latin typeface="+mj-lt"/>
              </a:rPr>
              <a:t>Đãng</a:t>
            </a:r>
            <a:r>
              <a:rPr lang="en-US" altLang="en-US" sz="2400" dirty="0">
                <a:solidFill>
                  <a:schemeClr val="bg1"/>
                </a:solidFill>
                <a:latin typeface="+mj-lt"/>
              </a:rPr>
              <a:t>, </a:t>
            </a:r>
            <a:r>
              <a:rPr lang="en-US" altLang="en-US" sz="2400" dirty="0" err="1">
                <a:solidFill>
                  <a:schemeClr val="bg1"/>
                </a:solidFill>
                <a:latin typeface="+mj-lt"/>
              </a:rPr>
              <a:t>sinh</a:t>
            </a:r>
            <a:r>
              <a:rPr lang="en-US" altLang="en-US" sz="2400" dirty="0">
                <a:solidFill>
                  <a:schemeClr val="bg1"/>
                </a:solidFill>
                <a:latin typeface="+mj-lt"/>
              </a:rPr>
              <a:t> </a:t>
            </a:r>
            <a:r>
              <a:rPr lang="en-US" altLang="en-US" sz="2400" dirty="0" err="1">
                <a:solidFill>
                  <a:schemeClr val="bg1"/>
                </a:solidFill>
                <a:latin typeface="+mj-lt"/>
              </a:rPr>
              <a:t>năm</a:t>
            </a:r>
            <a:r>
              <a:rPr lang="en-US" altLang="en-US" sz="2400" dirty="0">
                <a:solidFill>
                  <a:schemeClr val="bg1"/>
                </a:solidFill>
                <a:latin typeface="+mj-lt"/>
              </a:rPr>
              <a:t> 1959; </a:t>
            </a:r>
            <a:r>
              <a:rPr lang="en-US" altLang="en-US" sz="2400" dirty="0" err="1">
                <a:solidFill>
                  <a:schemeClr val="bg1"/>
                </a:solidFill>
                <a:latin typeface="+mj-lt"/>
              </a:rPr>
              <a:t>Quê</a:t>
            </a:r>
            <a:r>
              <a:rPr lang="en-US" altLang="en-US" sz="2400" dirty="0">
                <a:solidFill>
                  <a:schemeClr val="bg1"/>
                </a:solidFill>
                <a:latin typeface="+mj-lt"/>
              </a:rPr>
              <a:t> ở </a:t>
            </a:r>
            <a:r>
              <a:rPr lang="en-US" altLang="en-US" sz="2400" dirty="0" err="1">
                <a:solidFill>
                  <a:schemeClr val="bg1"/>
                </a:solidFill>
                <a:latin typeface="+mj-lt"/>
              </a:rPr>
              <a:t>Hà</a:t>
            </a:r>
            <a:r>
              <a:rPr lang="en-US" altLang="en-US" sz="2400" dirty="0">
                <a:solidFill>
                  <a:schemeClr val="bg1"/>
                </a:solidFill>
                <a:latin typeface="+mj-lt"/>
              </a:rPr>
              <a:t> </a:t>
            </a:r>
            <a:r>
              <a:rPr lang="en-US" altLang="en-US" sz="2400" dirty="0" err="1">
                <a:solidFill>
                  <a:schemeClr val="bg1"/>
                </a:solidFill>
                <a:latin typeface="+mj-lt"/>
              </a:rPr>
              <a:t>Tây</a:t>
            </a:r>
            <a:r>
              <a:rPr lang="en-US" altLang="en-US" sz="2400" dirty="0">
                <a:solidFill>
                  <a:schemeClr val="bg1"/>
                </a:solidFill>
                <a:latin typeface="+mj-lt"/>
              </a:rPr>
              <a:t> (Nay </a:t>
            </a:r>
            <a:r>
              <a:rPr lang="en-US" altLang="en-US" sz="2400" dirty="0" err="1">
                <a:solidFill>
                  <a:schemeClr val="bg1"/>
                </a:solidFill>
                <a:latin typeface="+mj-lt"/>
              </a:rPr>
              <a:t>là</a:t>
            </a:r>
            <a:r>
              <a:rPr lang="en-US" altLang="en-US" sz="2400" dirty="0">
                <a:solidFill>
                  <a:schemeClr val="bg1"/>
                </a:solidFill>
                <a:latin typeface="+mj-lt"/>
              </a:rPr>
              <a:t> </a:t>
            </a:r>
            <a:r>
              <a:rPr lang="en-US" altLang="en-US" sz="2400" dirty="0" err="1">
                <a:solidFill>
                  <a:schemeClr val="bg1"/>
                </a:solidFill>
                <a:latin typeface="+mj-lt"/>
              </a:rPr>
              <a:t>Hà</a:t>
            </a:r>
            <a:r>
              <a:rPr lang="en-US" altLang="en-US" sz="2400" dirty="0">
                <a:solidFill>
                  <a:schemeClr val="bg1"/>
                </a:solidFill>
                <a:latin typeface="+mj-lt"/>
              </a:rPr>
              <a:t> </a:t>
            </a:r>
            <a:r>
              <a:rPr lang="en-US" altLang="en-US" sz="2400" dirty="0" err="1">
                <a:solidFill>
                  <a:schemeClr val="bg1"/>
                </a:solidFill>
                <a:latin typeface="+mj-lt"/>
              </a:rPr>
              <a:t>Nội</a:t>
            </a:r>
            <a:r>
              <a:rPr lang="en-US" altLang="en-US" sz="2400" dirty="0">
                <a:solidFill>
                  <a:schemeClr val="bg1"/>
                </a:solidFill>
                <a:latin typeface="+mj-lt"/>
              </a:rPr>
              <a:t>)</a:t>
            </a:r>
          </a:p>
          <a:p>
            <a:pPr algn="just" eaLnBrk="1" hangingPunct="1">
              <a:buFontTx/>
              <a:buChar char="-"/>
            </a:pPr>
            <a:r>
              <a:rPr lang="en-US" altLang="en-US" sz="2400" dirty="0">
                <a:solidFill>
                  <a:schemeClr val="bg1"/>
                </a:solidFill>
                <a:latin typeface="+mj-lt"/>
              </a:rPr>
              <a:t> </a:t>
            </a:r>
            <a:r>
              <a:rPr lang="en-US" altLang="en-US" sz="2400" dirty="0" err="1">
                <a:solidFill>
                  <a:schemeClr val="bg1"/>
                </a:solidFill>
                <a:latin typeface="+mj-lt"/>
              </a:rPr>
              <a:t>Là</a:t>
            </a:r>
            <a:r>
              <a:rPr lang="en-US" altLang="en-US" sz="2400" dirty="0">
                <a:solidFill>
                  <a:schemeClr val="bg1"/>
                </a:solidFill>
                <a:latin typeface="+mj-lt"/>
              </a:rPr>
              <a:t> </a:t>
            </a:r>
            <a:r>
              <a:rPr lang="en-US" altLang="en-US" sz="2400" dirty="0" err="1">
                <a:solidFill>
                  <a:schemeClr val="bg1"/>
                </a:solidFill>
                <a:latin typeface="+mj-lt"/>
              </a:rPr>
              <a:t>nhà</a:t>
            </a:r>
            <a:r>
              <a:rPr lang="en-US" altLang="en-US" sz="2400" dirty="0">
                <a:solidFill>
                  <a:schemeClr val="bg1"/>
                </a:solidFill>
                <a:latin typeface="+mj-lt"/>
              </a:rPr>
              <a:t> v</a:t>
            </a:r>
            <a:r>
              <a:rPr lang="vi-VN" altLang="en-US" sz="2400" dirty="0">
                <a:solidFill>
                  <a:schemeClr val="bg1"/>
                </a:solidFill>
                <a:latin typeface="+mj-lt"/>
              </a:rPr>
              <a:t>ă</a:t>
            </a:r>
            <a:r>
              <a:rPr lang="en-US" altLang="en-US" sz="2400" dirty="0">
                <a:solidFill>
                  <a:schemeClr val="bg1"/>
                </a:solidFill>
                <a:latin typeface="+mj-lt"/>
              </a:rPr>
              <a:t>n </a:t>
            </a:r>
            <a:r>
              <a:rPr lang="en-US" altLang="en-US" sz="2400" dirty="0" err="1">
                <a:solidFill>
                  <a:schemeClr val="bg1"/>
                </a:solidFill>
                <a:latin typeface="+mj-lt"/>
              </a:rPr>
              <a:t>hiện</a:t>
            </a:r>
            <a:r>
              <a:rPr lang="en-US" altLang="en-US" sz="2400" dirty="0">
                <a:solidFill>
                  <a:schemeClr val="bg1"/>
                </a:solidFill>
                <a:latin typeface="+mj-lt"/>
              </a:rPr>
              <a:t> </a:t>
            </a:r>
            <a:r>
              <a:rPr lang="vi-VN" altLang="en-US" sz="2400" dirty="0">
                <a:solidFill>
                  <a:schemeClr val="bg1"/>
                </a:solidFill>
                <a:latin typeface="+mj-lt"/>
              </a:rPr>
              <a:t>đ</a:t>
            </a:r>
            <a:r>
              <a:rPr lang="en-US" altLang="en-US" sz="2400" dirty="0" err="1">
                <a:solidFill>
                  <a:schemeClr val="bg1"/>
                </a:solidFill>
                <a:latin typeface="+mj-lt"/>
              </a:rPr>
              <a:t>ại</a:t>
            </a:r>
            <a:r>
              <a:rPr lang="en-US" altLang="en-US" sz="2400" dirty="0">
                <a:solidFill>
                  <a:schemeClr val="bg1"/>
                </a:solidFill>
                <a:latin typeface="+mj-lt"/>
              </a:rPr>
              <a:t>, </a:t>
            </a:r>
            <a:r>
              <a:rPr lang="en-US" altLang="en-US" sz="2400" dirty="0" err="1">
                <a:solidFill>
                  <a:schemeClr val="bg1"/>
                </a:solidFill>
                <a:latin typeface="+mj-lt"/>
              </a:rPr>
              <a:t>tác</a:t>
            </a:r>
            <a:r>
              <a:rPr lang="en-US" altLang="en-US" sz="2400" dirty="0">
                <a:solidFill>
                  <a:schemeClr val="bg1"/>
                </a:solidFill>
                <a:latin typeface="+mj-lt"/>
              </a:rPr>
              <a:t> </a:t>
            </a:r>
            <a:r>
              <a:rPr lang="en-US" altLang="en-US" sz="2400" dirty="0" err="1">
                <a:solidFill>
                  <a:schemeClr val="bg1"/>
                </a:solidFill>
                <a:latin typeface="+mj-lt"/>
              </a:rPr>
              <a:t>phẩm</a:t>
            </a:r>
            <a:r>
              <a:rPr lang="en-US" altLang="en-US" sz="2400" dirty="0">
                <a:solidFill>
                  <a:schemeClr val="bg1"/>
                </a:solidFill>
                <a:latin typeface="+mj-lt"/>
              </a:rPr>
              <a:t> </a:t>
            </a:r>
            <a:r>
              <a:rPr lang="en-US" altLang="en-US" sz="2400" dirty="0" err="1">
                <a:solidFill>
                  <a:schemeClr val="bg1"/>
                </a:solidFill>
                <a:latin typeface="+mj-lt"/>
              </a:rPr>
              <a:t>của</a:t>
            </a:r>
            <a:r>
              <a:rPr lang="en-US" altLang="en-US" sz="2400" dirty="0">
                <a:solidFill>
                  <a:schemeClr val="bg1"/>
                </a:solidFill>
                <a:latin typeface="+mj-lt"/>
              </a:rPr>
              <a:t> </a:t>
            </a:r>
            <a:r>
              <a:rPr lang="en-US" altLang="en-US" sz="2400" dirty="0" err="1">
                <a:solidFill>
                  <a:schemeClr val="bg1"/>
                </a:solidFill>
                <a:latin typeface="+mj-lt"/>
              </a:rPr>
              <a:t>ông</a:t>
            </a:r>
            <a:r>
              <a:rPr lang="en-US" altLang="en-US" sz="2400" dirty="0">
                <a:solidFill>
                  <a:schemeClr val="bg1"/>
                </a:solidFill>
                <a:latin typeface="+mj-lt"/>
              </a:rPr>
              <a:t> </a:t>
            </a:r>
            <a:r>
              <a:rPr lang="en-US" altLang="en-US" sz="2400" dirty="0" err="1">
                <a:solidFill>
                  <a:schemeClr val="bg1"/>
                </a:solidFill>
                <a:latin typeface="+mj-lt"/>
              </a:rPr>
              <a:t>mang</a:t>
            </a:r>
            <a:r>
              <a:rPr lang="en-US" altLang="en-US" sz="2400" dirty="0">
                <a:solidFill>
                  <a:schemeClr val="bg1"/>
                </a:solidFill>
                <a:latin typeface="+mj-lt"/>
              </a:rPr>
              <a:t> h</a:t>
            </a:r>
            <a:r>
              <a:rPr lang="vi-VN" altLang="en-US" sz="2400" dirty="0">
                <a:solidFill>
                  <a:schemeClr val="bg1"/>
                </a:solidFill>
                <a:latin typeface="+mj-lt"/>
              </a:rPr>
              <a:t>ơ</a:t>
            </a:r>
            <a:r>
              <a:rPr lang="en-US" altLang="en-US" sz="2400" dirty="0" err="1">
                <a:solidFill>
                  <a:schemeClr val="bg1"/>
                </a:solidFill>
                <a:latin typeface="+mj-lt"/>
              </a:rPr>
              <a:t>i</a:t>
            </a:r>
            <a:r>
              <a:rPr lang="en-US" altLang="en-US" sz="2400" dirty="0">
                <a:solidFill>
                  <a:schemeClr val="bg1"/>
                </a:solidFill>
                <a:latin typeface="+mj-lt"/>
              </a:rPr>
              <a:t> </a:t>
            </a:r>
            <a:r>
              <a:rPr lang="en-US" altLang="en-US" sz="2400" dirty="0" err="1">
                <a:solidFill>
                  <a:schemeClr val="bg1"/>
                </a:solidFill>
                <a:latin typeface="+mj-lt"/>
              </a:rPr>
              <a:t>thở</a:t>
            </a:r>
            <a:r>
              <a:rPr lang="en-US" altLang="en-US" sz="2400" dirty="0">
                <a:solidFill>
                  <a:schemeClr val="bg1"/>
                </a:solidFill>
                <a:latin typeface="+mj-lt"/>
              </a:rPr>
              <a:t> </a:t>
            </a:r>
            <a:r>
              <a:rPr lang="en-US" altLang="en-US" sz="2400" dirty="0" err="1">
                <a:solidFill>
                  <a:schemeClr val="bg1"/>
                </a:solidFill>
                <a:latin typeface="+mj-lt"/>
              </a:rPr>
              <a:t>của</a:t>
            </a:r>
            <a:r>
              <a:rPr lang="en-US" altLang="en-US" sz="2400" dirty="0">
                <a:solidFill>
                  <a:schemeClr val="bg1"/>
                </a:solidFill>
                <a:latin typeface="+mj-lt"/>
              </a:rPr>
              <a:t> </a:t>
            </a:r>
            <a:r>
              <a:rPr lang="en-US" altLang="en-US" sz="2400" dirty="0" err="1">
                <a:solidFill>
                  <a:schemeClr val="bg1"/>
                </a:solidFill>
                <a:latin typeface="+mj-lt"/>
              </a:rPr>
              <a:t>cuộc</a:t>
            </a:r>
            <a:r>
              <a:rPr lang="en-US" altLang="en-US" sz="2400" dirty="0">
                <a:solidFill>
                  <a:schemeClr val="bg1"/>
                </a:solidFill>
                <a:latin typeface="+mj-lt"/>
              </a:rPr>
              <a:t> </a:t>
            </a:r>
            <a:r>
              <a:rPr lang="en-US" altLang="en-US" sz="2400" dirty="0" err="1">
                <a:solidFill>
                  <a:schemeClr val="bg1"/>
                </a:solidFill>
                <a:latin typeface="+mj-lt"/>
              </a:rPr>
              <a:t>sống</a:t>
            </a:r>
            <a:r>
              <a:rPr lang="en-US" altLang="en-US" sz="2400" dirty="0">
                <a:solidFill>
                  <a:schemeClr val="bg1"/>
                </a:solidFill>
                <a:latin typeface="+mj-lt"/>
              </a:rPr>
              <a:t> </a:t>
            </a:r>
            <a:r>
              <a:rPr lang="en-US" altLang="en-US" sz="2400" dirty="0" err="1">
                <a:solidFill>
                  <a:schemeClr val="bg1"/>
                </a:solidFill>
                <a:latin typeface="+mj-lt"/>
              </a:rPr>
              <a:t>hiện</a:t>
            </a:r>
            <a:r>
              <a:rPr lang="en-US" altLang="en-US" sz="2400" dirty="0">
                <a:solidFill>
                  <a:schemeClr val="bg1"/>
                </a:solidFill>
                <a:latin typeface="+mj-lt"/>
              </a:rPr>
              <a:t> </a:t>
            </a:r>
            <a:r>
              <a:rPr lang="vi-VN" altLang="en-US" sz="2400" dirty="0">
                <a:solidFill>
                  <a:schemeClr val="bg1"/>
                </a:solidFill>
                <a:latin typeface="+mj-lt"/>
              </a:rPr>
              <a:t>đ</a:t>
            </a:r>
            <a:r>
              <a:rPr lang="en-US" altLang="en-US" sz="2400" dirty="0" err="1">
                <a:solidFill>
                  <a:schemeClr val="bg1"/>
                </a:solidFill>
                <a:latin typeface="+mj-lt"/>
              </a:rPr>
              <a:t>ại</a:t>
            </a:r>
            <a:r>
              <a:rPr lang="en-US" altLang="en-US" sz="2400" dirty="0">
                <a:solidFill>
                  <a:schemeClr val="bg1"/>
                </a:solidFill>
                <a:latin typeface="+mj-lt"/>
              </a:rPr>
              <a:t>.</a:t>
            </a:r>
          </a:p>
          <a:p>
            <a:pPr algn="just" eaLnBrk="1" hangingPunct="1">
              <a:buFontTx/>
              <a:buChar char="-"/>
            </a:pPr>
            <a:r>
              <a:rPr lang="en-US" altLang="en-US" sz="2400" dirty="0">
                <a:solidFill>
                  <a:schemeClr val="bg1"/>
                </a:solidFill>
                <a:latin typeface="+mj-lt"/>
              </a:rPr>
              <a:t> </a:t>
            </a:r>
            <a:r>
              <a:rPr lang="en-US" altLang="en-US" sz="2400" dirty="0" err="1">
                <a:solidFill>
                  <a:schemeClr val="bg1"/>
                </a:solidFill>
                <a:latin typeface="+mj-lt"/>
              </a:rPr>
              <a:t>Bút</a:t>
            </a:r>
            <a:r>
              <a:rPr lang="en-US" altLang="en-US" sz="2400" dirty="0">
                <a:solidFill>
                  <a:schemeClr val="bg1"/>
                </a:solidFill>
                <a:latin typeface="+mj-lt"/>
              </a:rPr>
              <a:t> </a:t>
            </a:r>
            <a:r>
              <a:rPr lang="en-US" altLang="en-US" sz="2400" dirty="0" err="1">
                <a:solidFill>
                  <a:schemeClr val="bg1"/>
                </a:solidFill>
                <a:latin typeface="+mj-lt"/>
              </a:rPr>
              <a:t>danh</a:t>
            </a:r>
            <a:r>
              <a:rPr lang="en-US" altLang="en-US" sz="2400" dirty="0">
                <a:solidFill>
                  <a:schemeClr val="bg1"/>
                </a:solidFill>
                <a:latin typeface="+mj-lt"/>
              </a:rPr>
              <a:t> </a:t>
            </a:r>
            <a:r>
              <a:rPr lang="en-US" altLang="en-US" sz="2400" dirty="0" err="1">
                <a:solidFill>
                  <a:schemeClr val="bg1"/>
                </a:solidFill>
                <a:latin typeface="+mj-lt"/>
              </a:rPr>
              <a:t>khác</a:t>
            </a:r>
            <a:r>
              <a:rPr lang="en-US" altLang="en-US" sz="2400" dirty="0">
                <a:solidFill>
                  <a:schemeClr val="bg1"/>
                </a:solidFill>
                <a:latin typeface="+mj-lt"/>
              </a:rPr>
              <a:t>: </a:t>
            </a:r>
            <a:r>
              <a:rPr lang="en-US" altLang="en-US" sz="2400" dirty="0" err="1">
                <a:solidFill>
                  <a:schemeClr val="bg1"/>
                </a:solidFill>
                <a:latin typeface="+mj-lt"/>
              </a:rPr>
              <a:t>Lão</a:t>
            </a:r>
            <a:r>
              <a:rPr lang="en-US" altLang="en-US" sz="2400" dirty="0">
                <a:solidFill>
                  <a:schemeClr val="bg1"/>
                </a:solidFill>
                <a:latin typeface="+mj-lt"/>
              </a:rPr>
              <a:t> </a:t>
            </a:r>
            <a:r>
              <a:rPr lang="en-US" altLang="en-US" sz="2400" dirty="0" err="1">
                <a:solidFill>
                  <a:schemeClr val="bg1"/>
                </a:solidFill>
                <a:latin typeface="+mj-lt"/>
              </a:rPr>
              <a:t>Tạ</a:t>
            </a:r>
            <a:r>
              <a:rPr lang="en-US" altLang="en-US" sz="2400" dirty="0">
                <a:solidFill>
                  <a:schemeClr val="bg1"/>
                </a:solidFill>
                <a:latin typeface="+mj-lt"/>
              </a:rPr>
              <a:t>, Chu </a:t>
            </a:r>
            <a:r>
              <a:rPr lang="en-US" altLang="en-US" sz="2400" dirty="0" err="1">
                <a:solidFill>
                  <a:schemeClr val="bg1"/>
                </a:solidFill>
                <a:latin typeface="+mj-lt"/>
              </a:rPr>
              <a:t>Quý</a:t>
            </a:r>
            <a:r>
              <a:rPr lang="en-US" altLang="en-US" sz="2400" dirty="0">
                <a:solidFill>
                  <a:schemeClr val="bg1"/>
                </a:solidFill>
                <a:latin typeface="+mj-lt"/>
              </a:rPr>
              <a:t>, </a:t>
            </a:r>
            <a:r>
              <a:rPr lang="en-US" altLang="en-US" sz="2400" dirty="0" err="1">
                <a:solidFill>
                  <a:schemeClr val="bg1"/>
                </a:solidFill>
                <a:latin typeface="+mj-lt"/>
              </a:rPr>
              <a:t>Bình</a:t>
            </a:r>
            <a:r>
              <a:rPr lang="en-US" altLang="en-US" sz="2400" dirty="0">
                <a:solidFill>
                  <a:schemeClr val="bg1"/>
                </a:solidFill>
                <a:latin typeface="+mj-lt"/>
              </a:rPr>
              <a:t> </a:t>
            </a:r>
            <a:r>
              <a:rPr lang="en-US" altLang="en-US" sz="2400" dirty="0" err="1">
                <a:solidFill>
                  <a:schemeClr val="bg1"/>
                </a:solidFill>
                <a:latin typeface="+mj-lt"/>
              </a:rPr>
              <a:t>Tâm</a:t>
            </a:r>
            <a:endParaRPr lang="en-US" altLang="en-US" sz="2400" dirty="0">
              <a:solidFill>
                <a:schemeClr val="bg1"/>
              </a:solidFill>
              <a:latin typeface="+mj-lt"/>
            </a:endParaRPr>
          </a:p>
          <a:p>
            <a:pPr algn="just" eaLnBrk="1" hangingPunct="1"/>
            <a:r>
              <a:rPr lang="en-US" altLang="en-US" sz="2400" dirty="0">
                <a:solidFill>
                  <a:schemeClr val="bg1"/>
                </a:solidFill>
                <a:latin typeface="+mj-lt"/>
              </a:rPr>
              <a:t>- </a:t>
            </a:r>
            <a:r>
              <a:rPr lang="en-US" sz="2400" dirty="0" err="1">
                <a:solidFill>
                  <a:schemeClr val="bg1"/>
                </a:solidFill>
                <a:latin typeface="+mj-lt"/>
              </a:rPr>
              <a:t>Tạ</a:t>
            </a:r>
            <a:r>
              <a:rPr lang="en-US" sz="2400" dirty="0">
                <a:solidFill>
                  <a:schemeClr val="bg1"/>
                </a:solidFill>
                <a:latin typeface="+mj-lt"/>
              </a:rPr>
              <a:t> </a:t>
            </a:r>
            <a:r>
              <a:rPr lang="en-US" sz="2400" dirty="0" err="1">
                <a:solidFill>
                  <a:schemeClr val="bg1"/>
                </a:solidFill>
                <a:latin typeface="+mj-lt"/>
              </a:rPr>
              <a:t>Duy</a:t>
            </a:r>
            <a:r>
              <a:rPr lang="en-US" sz="2400" dirty="0">
                <a:solidFill>
                  <a:schemeClr val="bg1"/>
                </a:solidFill>
                <a:latin typeface="+mj-lt"/>
              </a:rPr>
              <a:t> Anh </a:t>
            </a:r>
            <a:r>
              <a:rPr lang="en-US" sz="2400" dirty="0" err="1">
                <a:solidFill>
                  <a:schemeClr val="bg1"/>
                </a:solidFill>
                <a:latin typeface="+mj-lt"/>
              </a:rPr>
              <a:t>trở</a:t>
            </a:r>
            <a:r>
              <a:rPr lang="en-US" sz="2400" dirty="0">
                <a:solidFill>
                  <a:schemeClr val="bg1"/>
                </a:solidFill>
                <a:latin typeface="+mj-lt"/>
              </a:rPr>
              <a:t> </a:t>
            </a:r>
            <a:r>
              <a:rPr lang="en-US" sz="2400" dirty="0" err="1">
                <a:solidFill>
                  <a:schemeClr val="bg1"/>
                </a:solidFill>
                <a:latin typeface="+mj-lt"/>
              </a:rPr>
              <a:t>thành</a:t>
            </a:r>
            <a:r>
              <a:rPr lang="en-US" sz="2400" dirty="0">
                <a:solidFill>
                  <a:schemeClr val="bg1"/>
                </a:solidFill>
                <a:latin typeface="+mj-lt"/>
              </a:rPr>
              <a:t> </a:t>
            </a:r>
            <a:r>
              <a:rPr lang="en-US" sz="2400" dirty="0" err="1">
                <a:solidFill>
                  <a:schemeClr val="bg1"/>
                </a:solidFill>
                <a:latin typeface="+mj-lt"/>
              </a:rPr>
              <a:t>hội</a:t>
            </a:r>
            <a:r>
              <a:rPr lang="en-US" sz="2400" dirty="0">
                <a:solidFill>
                  <a:schemeClr val="bg1"/>
                </a:solidFill>
                <a:latin typeface="+mj-lt"/>
              </a:rPr>
              <a:t> </a:t>
            </a:r>
            <a:r>
              <a:rPr lang="en-US" sz="2400" dirty="0" err="1">
                <a:solidFill>
                  <a:schemeClr val="bg1"/>
                </a:solidFill>
                <a:latin typeface="+mj-lt"/>
              </a:rPr>
              <a:t>viên</a:t>
            </a:r>
            <a:r>
              <a:rPr lang="en-US" sz="2400" dirty="0">
                <a:solidFill>
                  <a:schemeClr val="bg1"/>
                </a:solidFill>
                <a:latin typeface="+mj-lt"/>
              </a:rPr>
              <a:t> </a:t>
            </a:r>
            <a:r>
              <a:rPr lang="en-US" sz="2400" dirty="0" err="1">
                <a:solidFill>
                  <a:schemeClr val="bg1"/>
                </a:solidFill>
                <a:latin typeface="+mj-lt"/>
              </a:rPr>
              <a:t>Hội</a:t>
            </a:r>
            <a:r>
              <a:rPr lang="en-US" sz="2400" dirty="0">
                <a:solidFill>
                  <a:schemeClr val="bg1"/>
                </a:solidFill>
                <a:latin typeface="+mj-lt"/>
              </a:rPr>
              <a:t> </a:t>
            </a:r>
            <a:r>
              <a:rPr lang="en-US" sz="2400" dirty="0" err="1">
                <a:solidFill>
                  <a:schemeClr val="bg1"/>
                </a:solidFill>
                <a:latin typeface="+mj-lt"/>
              </a:rPr>
              <a:t>Nhà</a:t>
            </a:r>
            <a:r>
              <a:rPr lang="en-US" sz="2400" dirty="0">
                <a:solidFill>
                  <a:schemeClr val="bg1"/>
                </a:solidFill>
                <a:latin typeface="+mj-lt"/>
              </a:rPr>
              <a:t> </a:t>
            </a:r>
            <a:r>
              <a:rPr lang="en-US" sz="2400" dirty="0" err="1">
                <a:solidFill>
                  <a:schemeClr val="bg1"/>
                </a:solidFill>
                <a:latin typeface="+mj-lt"/>
              </a:rPr>
              <a:t>văn</a:t>
            </a:r>
            <a:r>
              <a:rPr lang="en-US" sz="2400" dirty="0">
                <a:solidFill>
                  <a:schemeClr val="bg1"/>
                </a:solidFill>
                <a:latin typeface="+mj-lt"/>
              </a:rPr>
              <a:t> </a:t>
            </a:r>
            <a:r>
              <a:rPr lang="en-US" sz="2400" dirty="0" err="1">
                <a:solidFill>
                  <a:schemeClr val="bg1"/>
                </a:solidFill>
                <a:latin typeface="+mj-lt"/>
              </a:rPr>
              <a:t>Việt</a:t>
            </a:r>
            <a:r>
              <a:rPr lang="en-US" sz="2400" dirty="0">
                <a:solidFill>
                  <a:schemeClr val="bg1"/>
                </a:solidFill>
                <a:latin typeface="+mj-lt"/>
              </a:rPr>
              <a:t> Nam </a:t>
            </a:r>
            <a:r>
              <a:rPr lang="en-US" sz="2400" dirty="0" err="1">
                <a:solidFill>
                  <a:schemeClr val="bg1"/>
                </a:solidFill>
                <a:latin typeface="+mj-lt"/>
              </a:rPr>
              <a:t>từ</a:t>
            </a:r>
            <a:r>
              <a:rPr lang="en-US" sz="2400" dirty="0">
                <a:solidFill>
                  <a:schemeClr val="bg1"/>
                </a:solidFill>
                <a:latin typeface="+mj-lt"/>
              </a:rPr>
              <a:t> </a:t>
            </a:r>
            <a:r>
              <a:rPr lang="en-US" sz="2400" dirty="0" err="1">
                <a:solidFill>
                  <a:schemeClr val="bg1"/>
                </a:solidFill>
                <a:latin typeface="+mj-lt"/>
              </a:rPr>
              <a:t>năm</a:t>
            </a:r>
            <a:r>
              <a:rPr lang="en-US" sz="2400" dirty="0">
                <a:solidFill>
                  <a:schemeClr val="bg1"/>
                </a:solidFill>
                <a:latin typeface="+mj-lt"/>
              </a:rPr>
              <a:t> 1993</a:t>
            </a:r>
            <a:endParaRPr lang="en-US" altLang="en-US" sz="2400" dirty="0">
              <a:solidFill>
                <a:schemeClr val="bg1"/>
              </a:solidFill>
              <a:latin typeface="+mj-lt"/>
            </a:endParaRPr>
          </a:p>
        </p:txBody>
      </p:sp>
      <p:pic>
        <p:nvPicPr>
          <p:cNvPr id="9" name="Picture 8" descr="Tạ Duy Anh (Author of Làng quê đang biến mất)">
            <a:extLst>
              <a:ext uri="{FF2B5EF4-FFF2-40B4-BE49-F238E27FC236}">
                <a16:creationId xmlns:a16="http://schemas.microsoft.com/office/drawing/2014/main" xmlns="" id="{C65E3F06-3BA5-41EE-B392-E827A4F44D5C}"/>
              </a:ext>
            </a:extLst>
          </p:cNvPr>
          <p:cNvPicPr/>
          <p:nvPr/>
        </p:nvPicPr>
        <p:blipFill rotWithShape="1">
          <a:blip r:embed="rId2">
            <a:extLst>
              <a:ext uri="{28A0092B-C50C-407E-A947-70E740481C1C}">
                <a14:useLocalDpi xmlns:a14="http://schemas.microsoft.com/office/drawing/2010/main" val="0"/>
              </a:ext>
            </a:extLst>
          </a:blip>
          <a:srcRect r="11297"/>
          <a:stretch/>
        </p:blipFill>
        <p:spPr bwMode="auto">
          <a:xfrm>
            <a:off x="7207631" y="1964317"/>
            <a:ext cx="1645920" cy="2145536"/>
          </a:xfrm>
          <a:prstGeom prst="rect">
            <a:avLst/>
          </a:prstGeom>
          <a:noFill/>
          <a:ln w="38100">
            <a:solidFill>
              <a:srgbClr val="FFFF00"/>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1072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arn(inVertical)">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4238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225461">
            <a:off x="381000" y="2552700"/>
            <a:ext cx="914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descr="Truyen_Vua_Thieu_Nhi_192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309757">
            <a:off x="804863" y="2343150"/>
            <a:ext cx="1062037"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descr="GIABIETBONGTOI%20o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887284">
            <a:off x="1371600" y="1841500"/>
            <a:ext cx="1168400"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saj124356126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561267">
            <a:off x="2133600" y="1524000"/>
            <a:ext cx="1285875"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17074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198103">
            <a:off x="2667000" y="1460500"/>
            <a:ext cx="1146175"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7" descr="ta-duy-anh_B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725685">
            <a:off x="3352800" y="1333500"/>
            <a:ext cx="114935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8" descr="small_444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364241">
            <a:off x="4038600" y="1333500"/>
            <a:ext cx="1103313"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48200" y="1333500"/>
            <a:ext cx="99060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Picture 10" descr="1215757597_tro%20dua%20so%20phan"/>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575304">
            <a:off x="5410200" y="1524000"/>
            <a:ext cx="1084263"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1" name="Picture 11" descr="taDuyAnhBaDaoKy"/>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862884">
            <a:off x="6248400" y="1774825"/>
            <a:ext cx="111760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Picture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1994038">
            <a:off x="7113588" y="2095500"/>
            <a:ext cx="1116012"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4" name="Text Box 14"/>
          <p:cNvSpPr txBox="1">
            <a:spLocks noChangeArrowheads="1"/>
          </p:cNvSpPr>
          <p:nvPr/>
        </p:nvSpPr>
        <p:spPr bwMode="auto">
          <a:xfrm>
            <a:off x="0" y="4508500"/>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just" eaLnBrk="1" hangingPunct="1">
              <a:spcBef>
                <a:spcPct val="50000"/>
              </a:spcBef>
            </a:pPr>
            <a:r>
              <a:rPr lang="en-US" altLang="en-US" sz="2400" b="1" dirty="0" err="1">
                <a:solidFill>
                  <a:srgbClr val="FF0066"/>
                </a:solidFill>
                <a:latin typeface="+mj-lt"/>
                <a:cs typeface="Arial" charset="0"/>
              </a:rPr>
              <a:t>Trò</a:t>
            </a:r>
            <a:r>
              <a:rPr lang="en-US" altLang="en-US" sz="2400" b="1" dirty="0">
                <a:solidFill>
                  <a:srgbClr val="FF0066"/>
                </a:solidFill>
                <a:latin typeface="+mj-lt"/>
                <a:cs typeface="Arial" charset="0"/>
              </a:rPr>
              <a:t> </a:t>
            </a:r>
            <a:r>
              <a:rPr lang="en-US" altLang="en-US" sz="2400" b="1" dirty="0" err="1">
                <a:solidFill>
                  <a:srgbClr val="FF0066"/>
                </a:solidFill>
                <a:latin typeface="+mj-lt"/>
                <a:cs typeface="Arial" charset="0"/>
              </a:rPr>
              <a:t>đùa</a:t>
            </a:r>
            <a:r>
              <a:rPr lang="en-US" altLang="en-US" sz="2400" b="1" dirty="0">
                <a:solidFill>
                  <a:srgbClr val="FF0066"/>
                </a:solidFill>
                <a:latin typeface="+mj-lt"/>
                <a:cs typeface="Arial" charset="0"/>
              </a:rPr>
              <a:t> </a:t>
            </a:r>
            <a:r>
              <a:rPr lang="en-US" altLang="en-US" sz="2400" b="1" dirty="0" err="1">
                <a:solidFill>
                  <a:srgbClr val="FF0066"/>
                </a:solidFill>
                <a:latin typeface="+mj-lt"/>
                <a:cs typeface="Arial" charset="0"/>
              </a:rPr>
              <a:t>của</a:t>
            </a:r>
            <a:r>
              <a:rPr lang="en-US" altLang="en-US" sz="2400" b="1" dirty="0">
                <a:solidFill>
                  <a:srgbClr val="FF0066"/>
                </a:solidFill>
                <a:latin typeface="+mj-lt"/>
                <a:cs typeface="Arial" charset="0"/>
              </a:rPr>
              <a:t> </a:t>
            </a:r>
            <a:r>
              <a:rPr lang="en-US" altLang="en-US" sz="2400" b="1" dirty="0" err="1">
                <a:solidFill>
                  <a:srgbClr val="FF0066"/>
                </a:solidFill>
                <a:latin typeface="+mj-lt"/>
                <a:cs typeface="Arial" charset="0"/>
              </a:rPr>
              <a:t>số</a:t>
            </a:r>
            <a:r>
              <a:rPr lang="en-US" altLang="en-US" sz="2400" b="1" dirty="0">
                <a:solidFill>
                  <a:srgbClr val="FF0066"/>
                </a:solidFill>
                <a:latin typeface="+mj-lt"/>
                <a:cs typeface="Arial" charset="0"/>
              </a:rPr>
              <a:t> </a:t>
            </a:r>
            <a:r>
              <a:rPr lang="en-US" altLang="en-US" sz="2400" b="1" dirty="0" err="1">
                <a:solidFill>
                  <a:srgbClr val="FF0066"/>
                </a:solidFill>
                <a:latin typeface="+mj-lt"/>
                <a:cs typeface="Arial" charset="0"/>
              </a:rPr>
              <a:t>phận</a:t>
            </a:r>
            <a:r>
              <a:rPr lang="en-US" altLang="en-US" sz="2400" b="1" dirty="0">
                <a:solidFill>
                  <a:srgbClr val="FF0066"/>
                </a:solidFill>
                <a:latin typeface="+mj-lt"/>
                <a:cs typeface="Arial" charset="0"/>
              </a:rPr>
              <a:t> (2008); </a:t>
            </a:r>
            <a:r>
              <a:rPr lang="en-US" altLang="en-US" sz="2400" b="1" dirty="0" err="1">
                <a:solidFill>
                  <a:srgbClr val="FF0066"/>
                </a:solidFill>
                <a:latin typeface="+mj-lt"/>
                <a:cs typeface="Arial" charset="0"/>
              </a:rPr>
              <a:t>Lão</a:t>
            </a:r>
            <a:r>
              <a:rPr lang="en-US" altLang="en-US" sz="2400" b="1" dirty="0">
                <a:solidFill>
                  <a:srgbClr val="FF0066"/>
                </a:solidFill>
                <a:latin typeface="+mj-lt"/>
                <a:cs typeface="Arial" charset="0"/>
              </a:rPr>
              <a:t> </a:t>
            </a:r>
            <a:r>
              <a:rPr lang="en-US" altLang="en-US" sz="2400" b="1" dirty="0" err="1">
                <a:solidFill>
                  <a:srgbClr val="FF0066"/>
                </a:solidFill>
                <a:latin typeface="+mj-lt"/>
                <a:cs typeface="Arial" charset="0"/>
              </a:rPr>
              <a:t>Khổ</a:t>
            </a:r>
            <a:r>
              <a:rPr lang="en-US" altLang="en-US" sz="2400" b="1" dirty="0">
                <a:solidFill>
                  <a:srgbClr val="FF0066"/>
                </a:solidFill>
                <a:latin typeface="+mj-lt"/>
                <a:cs typeface="Arial" charset="0"/>
              </a:rPr>
              <a:t> (</a:t>
            </a:r>
            <a:r>
              <a:rPr lang="en-US" altLang="en-US" sz="2400" b="1" dirty="0" err="1">
                <a:solidFill>
                  <a:srgbClr val="FF0066"/>
                </a:solidFill>
                <a:latin typeface="+mj-lt"/>
                <a:cs typeface="Arial" charset="0"/>
              </a:rPr>
              <a:t>tiểu</a:t>
            </a:r>
            <a:r>
              <a:rPr lang="en-US" altLang="en-US" sz="2400" b="1" dirty="0">
                <a:solidFill>
                  <a:srgbClr val="FF0066"/>
                </a:solidFill>
                <a:latin typeface="+mj-lt"/>
                <a:cs typeface="Arial" charset="0"/>
              </a:rPr>
              <a:t> </a:t>
            </a:r>
            <a:r>
              <a:rPr lang="en-US" altLang="en-US" sz="2400" b="1" dirty="0" err="1">
                <a:solidFill>
                  <a:srgbClr val="FF0066"/>
                </a:solidFill>
                <a:latin typeface="+mj-lt"/>
                <a:cs typeface="Arial" charset="0"/>
              </a:rPr>
              <a:t>thuyết</a:t>
            </a:r>
            <a:r>
              <a:rPr lang="en-US" altLang="en-US" sz="2400" b="1" dirty="0">
                <a:solidFill>
                  <a:srgbClr val="FF0066"/>
                </a:solidFill>
                <a:latin typeface="+mj-lt"/>
                <a:cs typeface="Arial" charset="0"/>
              </a:rPr>
              <a:t>, 1992); </a:t>
            </a:r>
            <a:r>
              <a:rPr lang="en-US" altLang="en-US" sz="2400" b="1" dirty="0" err="1">
                <a:solidFill>
                  <a:srgbClr val="FF0066"/>
                </a:solidFill>
                <a:latin typeface="+mj-lt"/>
                <a:cs typeface="Arial" charset="0"/>
              </a:rPr>
              <a:t>Hiệp</a:t>
            </a:r>
            <a:r>
              <a:rPr lang="en-US" altLang="en-US" sz="2400" b="1" dirty="0">
                <a:solidFill>
                  <a:srgbClr val="FF0066"/>
                </a:solidFill>
                <a:latin typeface="+mj-lt"/>
                <a:cs typeface="Arial" charset="0"/>
              </a:rPr>
              <a:t> </a:t>
            </a:r>
            <a:r>
              <a:rPr lang="en-US" altLang="en-US" sz="2400" b="1" dirty="0" err="1">
                <a:solidFill>
                  <a:srgbClr val="FF0066"/>
                </a:solidFill>
                <a:latin typeface="+mj-lt"/>
                <a:cs typeface="Arial" charset="0"/>
              </a:rPr>
              <a:t>sĩ</a:t>
            </a:r>
            <a:r>
              <a:rPr lang="en-US" altLang="en-US" sz="2400" b="1" dirty="0">
                <a:solidFill>
                  <a:srgbClr val="FF0066"/>
                </a:solidFill>
                <a:latin typeface="+mj-lt"/>
                <a:cs typeface="Arial" charset="0"/>
              </a:rPr>
              <a:t> </a:t>
            </a:r>
            <a:r>
              <a:rPr lang="en-US" altLang="en-US" sz="2400" b="1" dirty="0" err="1">
                <a:solidFill>
                  <a:srgbClr val="FF0066"/>
                </a:solidFill>
                <a:latin typeface="+mj-lt"/>
                <a:cs typeface="Arial" charset="0"/>
              </a:rPr>
              <a:t>áo</a:t>
            </a:r>
            <a:r>
              <a:rPr lang="en-US" altLang="en-US" sz="2400" b="1" dirty="0">
                <a:solidFill>
                  <a:srgbClr val="FF0066"/>
                </a:solidFill>
                <a:latin typeface="+mj-lt"/>
                <a:cs typeface="Arial" charset="0"/>
              </a:rPr>
              <a:t> </a:t>
            </a:r>
            <a:r>
              <a:rPr lang="en-US" altLang="en-US" sz="2400" b="1" dirty="0" err="1">
                <a:solidFill>
                  <a:srgbClr val="FF0066"/>
                </a:solidFill>
                <a:latin typeface="+mj-lt"/>
                <a:cs typeface="Arial" charset="0"/>
              </a:rPr>
              <a:t>cỏ</a:t>
            </a:r>
            <a:r>
              <a:rPr lang="en-US" altLang="en-US" sz="2400" b="1" dirty="0">
                <a:solidFill>
                  <a:srgbClr val="FF0066"/>
                </a:solidFill>
                <a:latin typeface="+mj-lt"/>
                <a:cs typeface="Arial" charset="0"/>
              </a:rPr>
              <a:t> (</a:t>
            </a:r>
            <a:r>
              <a:rPr lang="en-US" altLang="en-US" sz="2400" b="1" dirty="0" err="1">
                <a:solidFill>
                  <a:srgbClr val="FF0066"/>
                </a:solidFill>
                <a:latin typeface="+mj-lt"/>
                <a:cs typeface="Arial" charset="0"/>
              </a:rPr>
              <a:t>truyện</a:t>
            </a:r>
            <a:r>
              <a:rPr lang="en-US" altLang="en-US" sz="2400" b="1" dirty="0">
                <a:solidFill>
                  <a:srgbClr val="FF0066"/>
                </a:solidFill>
                <a:latin typeface="+mj-lt"/>
                <a:cs typeface="Arial" charset="0"/>
              </a:rPr>
              <a:t> </a:t>
            </a:r>
            <a:r>
              <a:rPr lang="en-US" altLang="en-US" sz="2400" b="1" dirty="0" err="1">
                <a:solidFill>
                  <a:srgbClr val="FF0066"/>
                </a:solidFill>
                <a:latin typeface="+mj-lt"/>
                <a:cs typeface="Arial" charset="0"/>
              </a:rPr>
              <a:t>vừa</a:t>
            </a:r>
            <a:r>
              <a:rPr lang="en-US" altLang="en-US" sz="2400" b="1" dirty="0">
                <a:solidFill>
                  <a:srgbClr val="FF0066"/>
                </a:solidFill>
                <a:latin typeface="+mj-lt"/>
                <a:cs typeface="Arial" charset="0"/>
              </a:rPr>
              <a:t> </a:t>
            </a:r>
            <a:r>
              <a:rPr lang="en-US" altLang="en-US" sz="2400" b="1" dirty="0" err="1">
                <a:solidFill>
                  <a:srgbClr val="FF0066"/>
                </a:solidFill>
                <a:latin typeface="+mj-lt"/>
                <a:cs typeface="Arial" charset="0"/>
              </a:rPr>
              <a:t>thiếu</a:t>
            </a:r>
            <a:r>
              <a:rPr lang="en-US" altLang="en-US" sz="2400" b="1" dirty="0">
                <a:solidFill>
                  <a:srgbClr val="FF0066"/>
                </a:solidFill>
                <a:latin typeface="+mj-lt"/>
                <a:cs typeface="Arial" charset="0"/>
              </a:rPr>
              <a:t> </a:t>
            </a:r>
            <a:r>
              <a:rPr lang="en-US" altLang="en-US" sz="2400" b="1" dirty="0" err="1">
                <a:solidFill>
                  <a:srgbClr val="FF0066"/>
                </a:solidFill>
                <a:latin typeface="+mj-lt"/>
                <a:cs typeface="Arial" charset="0"/>
              </a:rPr>
              <a:t>nhi</a:t>
            </a:r>
            <a:r>
              <a:rPr lang="en-US" altLang="en-US" sz="2400" b="1" dirty="0">
                <a:solidFill>
                  <a:srgbClr val="FF0066"/>
                </a:solidFill>
                <a:latin typeface="+mj-lt"/>
                <a:cs typeface="Arial" charset="0"/>
              </a:rPr>
              <a:t>, 1993), Con </a:t>
            </a:r>
            <a:r>
              <a:rPr lang="en-US" altLang="en-US" sz="2400" b="1" dirty="0" err="1">
                <a:solidFill>
                  <a:srgbClr val="FF0066"/>
                </a:solidFill>
                <a:latin typeface="+mj-lt"/>
                <a:cs typeface="Arial" charset="0"/>
              </a:rPr>
              <a:t>dế</a:t>
            </a:r>
            <a:r>
              <a:rPr lang="en-US" altLang="en-US" sz="2400" b="1" dirty="0">
                <a:solidFill>
                  <a:srgbClr val="FF0066"/>
                </a:solidFill>
                <a:latin typeface="+mj-lt"/>
                <a:cs typeface="Arial" charset="0"/>
              </a:rPr>
              <a:t> ma (1999),…</a:t>
            </a:r>
          </a:p>
        </p:txBody>
      </p:sp>
      <p:pic>
        <p:nvPicPr>
          <p:cNvPr id="5135" name="Picture 15" descr="1319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3057522">
            <a:off x="7877175" y="2281238"/>
            <a:ext cx="863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PSD] Background nền xanh thiên nhiên lá cây | Diễn đàn chia sẻ file thiết  kế đồ họa miễn phí">
            <a:extLst>
              <a:ext uri="{FF2B5EF4-FFF2-40B4-BE49-F238E27FC236}">
                <a16:creationId xmlns:a16="http://schemas.microsoft.com/office/drawing/2014/main" xmlns="" id="{2A2B87CF-E946-472A-89F5-5F2382CABD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424"/>
          <a:stretch/>
        </p:blipFill>
        <p:spPr bwMode="auto">
          <a:xfrm>
            <a:off x="0" y="0"/>
            <a:ext cx="9144000" cy="5905500"/>
          </a:xfrm>
          <a:prstGeom prst="rect">
            <a:avLst/>
          </a:prstGeom>
          <a:noFill/>
          <a:extLst>
            <a:ext uri="{909E8E84-426E-40DD-AFC4-6F175D3DCCD1}">
              <a14:hiddenFill xmlns:a14="http://schemas.microsoft.com/office/drawing/2010/main">
                <a:solidFill>
                  <a:srgbClr val="FFFFFF"/>
                </a:solidFill>
              </a14:hiddenFill>
            </a:ext>
          </a:extLst>
        </p:spPr>
      </p:pic>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2971800" y="90852"/>
            <a:ext cx="3526093"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chemeClr val="bg1"/>
                </a:solidFill>
                <a:latin typeface="+mj-lt"/>
              </a:rPr>
              <a:t>2. </a:t>
            </a:r>
            <a:r>
              <a:rPr lang="en-US" sz="2400" b="1" dirty="0" err="1">
                <a:solidFill>
                  <a:schemeClr val="bg1"/>
                </a:solidFill>
                <a:latin typeface="+mj-lt"/>
              </a:rPr>
              <a:t>Xuất</a:t>
            </a:r>
            <a:r>
              <a:rPr lang="en-US" sz="2400" b="1" dirty="0">
                <a:solidFill>
                  <a:schemeClr val="bg1"/>
                </a:solidFill>
                <a:latin typeface="+mj-lt"/>
              </a:rPr>
              <a:t> </a:t>
            </a:r>
            <a:r>
              <a:rPr lang="en-US" sz="2400" b="1" dirty="0" err="1">
                <a:solidFill>
                  <a:schemeClr val="bg1"/>
                </a:solidFill>
                <a:latin typeface="+mj-lt"/>
              </a:rPr>
              <a:t>xứ</a:t>
            </a:r>
            <a:r>
              <a:rPr lang="en-US" sz="2400" b="1" dirty="0">
                <a:solidFill>
                  <a:schemeClr val="bg1"/>
                </a:solidFill>
                <a:latin typeface="+mj-lt"/>
              </a:rPr>
              <a:t>, </a:t>
            </a:r>
            <a:r>
              <a:rPr lang="en-US" sz="2400" b="1" dirty="0" err="1">
                <a:solidFill>
                  <a:schemeClr val="bg1"/>
                </a:solidFill>
                <a:latin typeface="+mj-lt"/>
              </a:rPr>
              <a:t>thể</a:t>
            </a:r>
            <a:r>
              <a:rPr lang="en-US" sz="2400" b="1" dirty="0">
                <a:solidFill>
                  <a:schemeClr val="bg1"/>
                </a:solidFill>
                <a:latin typeface="+mj-lt"/>
              </a:rPr>
              <a:t> </a:t>
            </a:r>
            <a:r>
              <a:rPr lang="en-US" sz="2400" b="1" dirty="0" err="1">
                <a:solidFill>
                  <a:schemeClr val="bg1"/>
                </a:solidFill>
                <a:latin typeface="+mj-lt"/>
              </a:rPr>
              <a:t>loại</a:t>
            </a:r>
            <a:endParaRPr kumimoji="0" lang="en-US" sz="2400" b="1" i="0" u="none" strike="noStrike" cap="none" normalizeH="0" baseline="0" dirty="0">
              <a:ln>
                <a:noFill/>
              </a:ln>
              <a:solidFill>
                <a:schemeClr val="bg1"/>
              </a:solidFill>
              <a:effectLst/>
              <a:latin typeface="+mj-lt"/>
            </a:endParaRPr>
          </a:p>
        </p:txBody>
      </p:sp>
      <p:grpSp>
        <p:nvGrpSpPr>
          <p:cNvPr id="22" name="Group 21">
            <a:extLst>
              <a:ext uri="{FF2B5EF4-FFF2-40B4-BE49-F238E27FC236}">
                <a16:creationId xmlns:a16="http://schemas.microsoft.com/office/drawing/2014/main" xmlns="" id="{0493EB97-D686-4032-B736-403AB747836B}"/>
              </a:ext>
            </a:extLst>
          </p:cNvPr>
          <p:cNvGrpSpPr/>
          <p:nvPr/>
        </p:nvGrpSpPr>
        <p:grpSpPr>
          <a:xfrm>
            <a:off x="180109" y="1139296"/>
            <a:ext cx="2791691" cy="2259871"/>
            <a:chOff x="360217" y="1485900"/>
            <a:chExt cx="2791691" cy="2259871"/>
          </a:xfrm>
        </p:grpSpPr>
        <p:grpSp>
          <p:nvGrpSpPr>
            <p:cNvPr id="23" name="Group 22">
              <a:extLst>
                <a:ext uri="{FF2B5EF4-FFF2-40B4-BE49-F238E27FC236}">
                  <a16:creationId xmlns:a16="http://schemas.microsoft.com/office/drawing/2014/main" xmlns="" id="{14594B53-9C39-4C31-B17D-7F1B42C6C20A}"/>
                </a:ext>
              </a:extLst>
            </p:cNvPr>
            <p:cNvGrpSpPr/>
            <p:nvPr/>
          </p:nvGrpSpPr>
          <p:grpSpPr>
            <a:xfrm>
              <a:off x="360217" y="1485900"/>
              <a:ext cx="2791691" cy="2259871"/>
              <a:chOff x="360218" y="1475804"/>
              <a:chExt cx="7716982" cy="3268265"/>
            </a:xfrm>
          </p:grpSpPr>
          <p:sp>
            <p:nvSpPr>
              <p:cNvPr id="25" name="Rectangle: Rounded Corners 24">
                <a:extLst>
                  <a:ext uri="{FF2B5EF4-FFF2-40B4-BE49-F238E27FC236}">
                    <a16:creationId xmlns:a16="http://schemas.microsoft.com/office/drawing/2014/main" xmlns="" id="{D7CA76A5-8979-41A2-ABB0-103A5065B6DC}"/>
                  </a:ext>
                </a:extLst>
              </p:cNvPr>
              <p:cNvSpPr/>
              <p:nvPr/>
            </p:nvSpPr>
            <p:spPr bwMode="auto">
              <a:xfrm>
                <a:off x="360218" y="1790699"/>
                <a:ext cx="7716982" cy="2953370"/>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26" name="Rectangle: Rounded Corners 25">
                <a:extLst>
                  <a:ext uri="{FF2B5EF4-FFF2-40B4-BE49-F238E27FC236}">
                    <a16:creationId xmlns:a16="http://schemas.microsoft.com/office/drawing/2014/main" xmlns="" id="{90D2B3BC-EA2A-48F0-AD11-52026020949D}"/>
                  </a:ext>
                </a:extLst>
              </p:cNvPr>
              <p:cNvSpPr/>
              <p:nvPr/>
            </p:nvSpPr>
            <p:spPr bwMode="auto">
              <a:xfrm>
                <a:off x="1729255" y="1475804"/>
                <a:ext cx="5428804"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err="1">
                    <a:ln>
                      <a:noFill/>
                    </a:ln>
                    <a:solidFill>
                      <a:srgbClr val="C00000"/>
                    </a:solidFill>
                    <a:effectLst/>
                    <a:latin typeface="Arial" charset="0"/>
                  </a:rPr>
                  <a:t>Xuất</a:t>
                </a:r>
                <a:r>
                  <a:rPr kumimoji="0" lang="en-US" sz="2400" b="1" i="0" u="none" strike="noStrike" cap="none" normalizeH="0" baseline="0" dirty="0">
                    <a:ln>
                      <a:noFill/>
                    </a:ln>
                    <a:solidFill>
                      <a:srgbClr val="C00000"/>
                    </a:solidFill>
                    <a:effectLst/>
                    <a:latin typeface="Arial" charset="0"/>
                  </a:rPr>
                  <a:t> </a:t>
                </a:r>
                <a:r>
                  <a:rPr kumimoji="0" lang="en-US" sz="2400" b="1" i="0" u="none" strike="noStrike" cap="none" normalizeH="0" baseline="0" dirty="0" err="1">
                    <a:ln>
                      <a:noFill/>
                    </a:ln>
                    <a:solidFill>
                      <a:srgbClr val="C00000"/>
                    </a:solidFill>
                    <a:effectLst/>
                    <a:latin typeface="Arial" charset="0"/>
                  </a:rPr>
                  <a:t>xứ</a:t>
                </a:r>
                <a:endParaRPr kumimoji="0" lang="en-US" sz="2400" b="1" i="0" u="none" strike="noStrike" cap="none" normalizeH="0" baseline="0" dirty="0">
                  <a:ln>
                    <a:noFill/>
                  </a:ln>
                  <a:solidFill>
                    <a:srgbClr val="C00000"/>
                  </a:solidFill>
                  <a:effectLst/>
                  <a:latin typeface="Arial" charset="0"/>
                </a:endParaRPr>
              </a:p>
            </p:txBody>
          </p:sp>
        </p:grpSp>
        <p:sp>
          <p:nvSpPr>
            <p:cNvPr id="24" name="TextBox 23">
              <a:extLst>
                <a:ext uri="{FF2B5EF4-FFF2-40B4-BE49-F238E27FC236}">
                  <a16:creationId xmlns:a16="http://schemas.microsoft.com/office/drawing/2014/main" xmlns="" id="{D338C77D-A3E5-49A6-A0FB-17DAD777B56F}"/>
                </a:ext>
              </a:extLst>
            </p:cNvPr>
            <p:cNvSpPr txBox="1"/>
            <p:nvPr/>
          </p:nvSpPr>
          <p:spPr>
            <a:xfrm>
              <a:off x="436416" y="1979849"/>
              <a:ext cx="2687784" cy="1569660"/>
            </a:xfrm>
            <a:prstGeom prst="rect">
              <a:avLst/>
            </a:prstGeom>
            <a:noFill/>
          </p:spPr>
          <p:txBody>
            <a:bodyPr wrap="square" rtlCol="0">
              <a:spAutoFit/>
            </a:bodyPr>
            <a:lstStyle/>
            <a:p>
              <a:pPr algn="just"/>
              <a:r>
                <a:rPr lang="en-US" sz="2400" dirty="0" err="1">
                  <a:solidFill>
                    <a:srgbClr val="006600"/>
                  </a:solidFill>
                  <a:latin typeface="+mj-lt"/>
                </a:rPr>
                <a:t>Viết</a:t>
              </a:r>
              <a:r>
                <a:rPr lang="en-US" sz="2400" dirty="0">
                  <a:solidFill>
                    <a:srgbClr val="006600"/>
                  </a:solidFill>
                  <a:latin typeface="+mj-lt"/>
                </a:rPr>
                <a:t> </a:t>
              </a:r>
              <a:r>
                <a:rPr lang="en-US" sz="2400" dirty="0" err="1">
                  <a:solidFill>
                    <a:srgbClr val="006600"/>
                  </a:solidFill>
                  <a:latin typeface="+mj-lt"/>
                </a:rPr>
                <a:t>năm</a:t>
              </a:r>
              <a:r>
                <a:rPr lang="en-US" sz="2400" dirty="0">
                  <a:solidFill>
                    <a:srgbClr val="006600"/>
                  </a:solidFill>
                  <a:latin typeface="+mj-lt"/>
                </a:rPr>
                <a:t> 1998, </a:t>
              </a:r>
              <a:r>
                <a:rPr lang="en-US" sz="2400" dirty="0" err="1">
                  <a:solidFill>
                    <a:srgbClr val="006600"/>
                  </a:solidFill>
                  <a:latin typeface="+mj-lt"/>
                </a:rPr>
                <a:t>rút</a:t>
              </a:r>
              <a:r>
                <a:rPr lang="en-US" sz="2400" dirty="0">
                  <a:solidFill>
                    <a:srgbClr val="006600"/>
                  </a:solidFill>
                  <a:latin typeface="+mj-lt"/>
                </a:rPr>
                <a:t> </a:t>
              </a:r>
              <a:r>
                <a:rPr lang="en-US" sz="2400" dirty="0" err="1">
                  <a:solidFill>
                    <a:srgbClr val="006600"/>
                  </a:solidFill>
                  <a:latin typeface="+mj-lt"/>
                </a:rPr>
                <a:t>trong</a:t>
              </a:r>
              <a:r>
                <a:rPr lang="en-US" sz="2400" dirty="0">
                  <a:solidFill>
                    <a:srgbClr val="006600"/>
                  </a:solidFill>
                  <a:latin typeface="+mj-lt"/>
                </a:rPr>
                <a:t> </a:t>
              </a:r>
              <a:r>
                <a:rPr lang="en-US" sz="2400" dirty="0" err="1">
                  <a:solidFill>
                    <a:srgbClr val="006600"/>
                  </a:solidFill>
                  <a:latin typeface="+mj-lt"/>
                </a:rPr>
                <a:t>tập</a:t>
              </a:r>
              <a:r>
                <a:rPr lang="en-US" sz="2400" dirty="0">
                  <a:solidFill>
                    <a:srgbClr val="006600"/>
                  </a:solidFill>
                  <a:latin typeface="+mj-lt"/>
                </a:rPr>
                <a:t> </a:t>
              </a:r>
              <a:r>
                <a:rPr lang="en-US" sz="2400" dirty="0" err="1">
                  <a:solidFill>
                    <a:srgbClr val="006600"/>
                  </a:solidFill>
                  <a:latin typeface="+mj-lt"/>
                </a:rPr>
                <a:t>truyện</a:t>
              </a:r>
              <a:r>
                <a:rPr lang="en-US" sz="2400" dirty="0">
                  <a:solidFill>
                    <a:srgbClr val="006600"/>
                  </a:solidFill>
                  <a:latin typeface="+mj-lt"/>
                </a:rPr>
                <a:t> “Con </a:t>
              </a:r>
              <a:r>
                <a:rPr lang="en-US" sz="2400" dirty="0" err="1">
                  <a:solidFill>
                    <a:srgbClr val="006600"/>
                  </a:solidFill>
                  <a:latin typeface="+mj-lt"/>
                </a:rPr>
                <a:t>dế</a:t>
              </a:r>
              <a:r>
                <a:rPr lang="en-US" sz="2400" dirty="0">
                  <a:solidFill>
                    <a:srgbClr val="006600"/>
                  </a:solidFill>
                  <a:latin typeface="+mj-lt"/>
                </a:rPr>
                <a:t> ma” </a:t>
              </a:r>
              <a:r>
                <a:rPr lang="en-US" sz="2400" dirty="0" err="1">
                  <a:solidFill>
                    <a:srgbClr val="006600"/>
                  </a:solidFill>
                  <a:latin typeface="+mj-lt"/>
                </a:rPr>
                <a:t>của</a:t>
              </a:r>
              <a:r>
                <a:rPr lang="en-US" sz="2400" dirty="0">
                  <a:solidFill>
                    <a:srgbClr val="006600"/>
                  </a:solidFill>
                  <a:latin typeface="+mj-lt"/>
                </a:rPr>
                <a:t> </a:t>
              </a:r>
              <a:r>
                <a:rPr lang="en-US" sz="2400" dirty="0" err="1">
                  <a:solidFill>
                    <a:srgbClr val="006600"/>
                  </a:solidFill>
                  <a:latin typeface="+mj-lt"/>
                </a:rPr>
                <a:t>Tạ</a:t>
              </a:r>
              <a:r>
                <a:rPr lang="en-US" sz="2400" dirty="0">
                  <a:solidFill>
                    <a:srgbClr val="006600"/>
                  </a:solidFill>
                  <a:latin typeface="+mj-lt"/>
                </a:rPr>
                <a:t> </a:t>
              </a:r>
              <a:r>
                <a:rPr lang="en-US" sz="2400" dirty="0" err="1">
                  <a:solidFill>
                    <a:srgbClr val="006600"/>
                  </a:solidFill>
                  <a:latin typeface="+mj-lt"/>
                </a:rPr>
                <a:t>Duy</a:t>
              </a:r>
              <a:r>
                <a:rPr lang="en-US" sz="2400" dirty="0">
                  <a:solidFill>
                    <a:srgbClr val="006600"/>
                  </a:solidFill>
                  <a:latin typeface="+mj-lt"/>
                </a:rPr>
                <a:t> Anh</a:t>
              </a:r>
            </a:p>
          </p:txBody>
        </p:sp>
      </p:grpSp>
      <p:grpSp>
        <p:nvGrpSpPr>
          <p:cNvPr id="27" name="Group 26">
            <a:extLst>
              <a:ext uri="{FF2B5EF4-FFF2-40B4-BE49-F238E27FC236}">
                <a16:creationId xmlns:a16="http://schemas.microsoft.com/office/drawing/2014/main" xmlns="" id="{148AC7D0-6920-4273-AD8D-A8AAC8CF6F1F}"/>
              </a:ext>
            </a:extLst>
          </p:cNvPr>
          <p:cNvGrpSpPr/>
          <p:nvPr/>
        </p:nvGrpSpPr>
        <p:grpSpPr>
          <a:xfrm>
            <a:off x="5976163" y="844291"/>
            <a:ext cx="3096491" cy="1715782"/>
            <a:chOff x="360217" y="1485898"/>
            <a:chExt cx="2791691" cy="2550767"/>
          </a:xfrm>
        </p:grpSpPr>
        <p:grpSp>
          <p:nvGrpSpPr>
            <p:cNvPr id="28" name="Group 27">
              <a:extLst>
                <a:ext uri="{FF2B5EF4-FFF2-40B4-BE49-F238E27FC236}">
                  <a16:creationId xmlns:a16="http://schemas.microsoft.com/office/drawing/2014/main" xmlns="" id="{A5FBB592-C704-4FF1-BAD5-A1083FD4091A}"/>
                </a:ext>
              </a:extLst>
            </p:cNvPr>
            <p:cNvGrpSpPr/>
            <p:nvPr/>
          </p:nvGrpSpPr>
          <p:grpSpPr>
            <a:xfrm>
              <a:off x="360217" y="1485898"/>
              <a:ext cx="2791691" cy="2198729"/>
              <a:chOff x="360218" y="1475802"/>
              <a:chExt cx="7716982" cy="3179841"/>
            </a:xfrm>
          </p:grpSpPr>
          <p:sp>
            <p:nvSpPr>
              <p:cNvPr id="30" name="Rectangle: Rounded Corners 29">
                <a:extLst>
                  <a:ext uri="{FF2B5EF4-FFF2-40B4-BE49-F238E27FC236}">
                    <a16:creationId xmlns:a16="http://schemas.microsoft.com/office/drawing/2014/main" xmlns="" id="{28804A2C-2124-4469-B2EB-FCB341DEFDA7}"/>
                  </a:ext>
                </a:extLst>
              </p:cNvPr>
              <p:cNvSpPr/>
              <p:nvPr/>
            </p:nvSpPr>
            <p:spPr bwMode="auto">
              <a:xfrm>
                <a:off x="360218" y="1790698"/>
                <a:ext cx="7716982" cy="2864945"/>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31" name="Rectangle: Rounded Corners 30">
                <a:extLst>
                  <a:ext uri="{FF2B5EF4-FFF2-40B4-BE49-F238E27FC236}">
                    <a16:creationId xmlns:a16="http://schemas.microsoft.com/office/drawing/2014/main" xmlns="" id="{51B14105-D8D5-467E-93EF-B37D76E42C3B}"/>
                  </a:ext>
                </a:extLst>
              </p:cNvPr>
              <p:cNvSpPr/>
              <p:nvPr/>
            </p:nvSpPr>
            <p:spPr bwMode="auto">
              <a:xfrm>
                <a:off x="1729255" y="1475802"/>
                <a:ext cx="5428804" cy="959500"/>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rgbClr val="C00000"/>
                    </a:solidFill>
                    <a:latin typeface="+mj-lt"/>
                  </a:rPr>
                  <a:t>PTBĐ</a:t>
                </a:r>
                <a:endParaRPr kumimoji="0" lang="en-US" sz="2400" b="1" i="0" u="none" strike="noStrike" cap="none" normalizeH="0" baseline="0" dirty="0">
                  <a:ln>
                    <a:noFill/>
                  </a:ln>
                  <a:solidFill>
                    <a:srgbClr val="C00000"/>
                  </a:solidFill>
                  <a:effectLst/>
                  <a:latin typeface="+mj-lt"/>
                </a:endParaRPr>
              </a:p>
            </p:txBody>
          </p:sp>
        </p:grpSp>
        <p:sp>
          <p:nvSpPr>
            <p:cNvPr id="29" name="TextBox 28">
              <a:extLst>
                <a:ext uri="{FF2B5EF4-FFF2-40B4-BE49-F238E27FC236}">
                  <a16:creationId xmlns:a16="http://schemas.microsoft.com/office/drawing/2014/main" xmlns="" id="{5E430884-C5D1-4184-B29C-24353F621AF0}"/>
                </a:ext>
              </a:extLst>
            </p:cNvPr>
            <p:cNvSpPr txBox="1"/>
            <p:nvPr/>
          </p:nvSpPr>
          <p:spPr>
            <a:xfrm>
              <a:off x="436416" y="2252196"/>
              <a:ext cx="2687784" cy="1784469"/>
            </a:xfrm>
            <a:prstGeom prst="rect">
              <a:avLst/>
            </a:prstGeom>
            <a:noFill/>
          </p:spPr>
          <p:txBody>
            <a:bodyPr wrap="square" rtlCol="0">
              <a:spAutoFit/>
            </a:bodyPr>
            <a:lstStyle/>
            <a:p>
              <a:pPr algn="ctr"/>
              <a:r>
                <a:rPr lang="en-US" sz="2400" dirty="0" err="1">
                  <a:solidFill>
                    <a:srgbClr val="0000CC"/>
                  </a:solidFill>
                  <a:latin typeface="+mj-lt"/>
                </a:rPr>
                <a:t>Tự</a:t>
              </a:r>
              <a:r>
                <a:rPr lang="en-US" sz="2400" dirty="0">
                  <a:solidFill>
                    <a:srgbClr val="0000CC"/>
                  </a:solidFill>
                  <a:latin typeface="+mj-lt"/>
                </a:rPr>
                <a:t> </a:t>
              </a:r>
              <a:r>
                <a:rPr lang="en-US" sz="2400" dirty="0" err="1">
                  <a:solidFill>
                    <a:srgbClr val="0000CC"/>
                  </a:solidFill>
                  <a:latin typeface="+mj-lt"/>
                </a:rPr>
                <a:t>sự</a:t>
              </a:r>
              <a:r>
                <a:rPr lang="en-US" sz="2400" dirty="0">
                  <a:solidFill>
                    <a:srgbClr val="0000CC"/>
                  </a:solidFill>
                  <a:latin typeface="+mj-lt"/>
                </a:rPr>
                <a:t> </a:t>
              </a:r>
              <a:r>
                <a:rPr lang="en-US" sz="2400" dirty="0" err="1">
                  <a:solidFill>
                    <a:srgbClr val="0000CC"/>
                  </a:solidFill>
                  <a:latin typeface="+mj-lt"/>
                </a:rPr>
                <a:t>kết</a:t>
              </a:r>
              <a:r>
                <a:rPr lang="en-US" sz="2400" dirty="0">
                  <a:solidFill>
                    <a:srgbClr val="0000CC"/>
                  </a:solidFill>
                  <a:latin typeface="+mj-lt"/>
                </a:rPr>
                <a:t> </a:t>
              </a:r>
              <a:r>
                <a:rPr lang="en-US" sz="2400" dirty="0" err="1">
                  <a:solidFill>
                    <a:srgbClr val="0000CC"/>
                  </a:solidFill>
                  <a:latin typeface="+mj-lt"/>
                </a:rPr>
                <a:t>hợp</a:t>
              </a:r>
              <a:r>
                <a:rPr lang="en-US" sz="2400" dirty="0">
                  <a:solidFill>
                    <a:srgbClr val="0000CC"/>
                  </a:solidFill>
                  <a:latin typeface="+mj-lt"/>
                </a:rPr>
                <a:t> </a:t>
              </a:r>
              <a:r>
                <a:rPr lang="en-US" sz="2400" dirty="0" err="1">
                  <a:solidFill>
                    <a:srgbClr val="0000CC"/>
                  </a:solidFill>
                  <a:latin typeface="+mj-lt"/>
                </a:rPr>
                <a:t>miêu</a:t>
              </a:r>
              <a:r>
                <a:rPr lang="en-US" sz="2400" dirty="0">
                  <a:solidFill>
                    <a:srgbClr val="0000CC"/>
                  </a:solidFill>
                  <a:latin typeface="+mj-lt"/>
                </a:rPr>
                <a:t> </a:t>
              </a:r>
              <a:r>
                <a:rPr lang="en-US" sz="2400" dirty="0" err="1">
                  <a:solidFill>
                    <a:srgbClr val="0000CC"/>
                  </a:solidFill>
                  <a:latin typeface="+mj-lt"/>
                </a:rPr>
                <a:t>tả</a:t>
              </a:r>
              <a:r>
                <a:rPr lang="en-US" sz="2400" dirty="0">
                  <a:solidFill>
                    <a:srgbClr val="0000CC"/>
                  </a:solidFill>
                  <a:latin typeface="+mj-lt"/>
                </a:rPr>
                <a:t> </a:t>
              </a:r>
              <a:r>
                <a:rPr lang="en-US" sz="2400" dirty="0" err="1">
                  <a:solidFill>
                    <a:srgbClr val="0000CC"/>
                  </a:solidFill>
                  <a:latin typeface="+mj-lt"/>
                </a:rPr>
                <a:t>và</a:t>
              </a:r>
              <a:r>
                <a:rPr lang="en-US" sz="2400" dirty="0">
                  <a:solidFill>
                    <a:srgbClr val="0000CC"/>
                  </a:solidFill>
                  <a:latin typeface="+mj-lt"/>
                </a:rPr>
                <a:t> </a:t>
              </a:r>
              <a:r>
                <a:rPr lang="en-US" sz="2400" dirty="0" err="1">
                  <a:solidFill>
                    <a:srgbClr val="0000CC"/>
                  </a:solidFill>
                  <a:latin typeface="+mj-lt"/>
                </a:rPr>
                <a:t>biểu</a:t>
              </a:r>
              <a:r>
                <a:rPr lang="en-US" sz="2400" dirty="0">
                  <a:solidFill>
                    <a:srgbClr val="0000CC"/>
                  </a:solidFill>
                  <a:latin typeface="+mj-lt"/>
                </a:rPr>
                <a:t> </a:t>
              </a:r>
              <a:r>
                <a:rPr lang="en-US" sz="2400" dirty="0" err="1">
                  <a:solidFill>
                    <a:srgbClr val="0000CC"/>
                  </a:solidFill>
                  <a:latin typeface="+mj-lt"/>
                </a:rPr>
                <a:t>cảm</a:t>
              </a:r>
              <a:endParaRPr lang="en-US" sz="2400" dirty="0">
                <a:solidFill>
                  <a:srgbClr val="0000CC"/>
                </a:solidFill>
                <a:latin typeface="+mj-lt"/>
              </a:endParaRPr>
            </a:p>
          </p:txBody>
        </p:sp>
      </p:grpSp>
      <p:grpSp>
        <p:nvGrpSpPr>
          <p:cNvPr id="44" name="Group 43">
            <a:extLst>
              <a:ext uri="{FF2B5EF4-FFF2-40B4-BE49-F238E27FC236}">
                <a16:creationId xmlns:a16="http://schemas.microsoft.com/office/drawing/2014/main" xmlns="" id="{950C41CE-9DDA-4271-BF34-DC6882DB7C86}"/>
              </a:ext>
            </a:extLst>
          </p:cNvPr>
          <p:cNvGrpSpPr/>
          <p:nvPr/>
        </p:nvGrpSpPr>
        <p:grpSpPr>
          <a:xfrm>
            <a:off x="1118754" y="3977962"/>
            <a:ext cx="2791691" cy="1110855"/>
            <a:chOff x="360217" y="1485898"/>
            <a:chExt cx="2791691" cy="1651452"/>
          </a:xfrm>
        </p:grpSpPr>
        <p:grpSp>
          <p:nvGrpSpPr>
            <p:cNvPr id="45" name="Group 44">
              <a:extLst>
                <a:ext uri="{FF2B5EF4-FFF2-40B4-BE49-F238E27FC236}">
                  <a16:creationId xmlns:a16="http://schemas.microsoft.com/office/drawing/2014/main" xmlns="" id="{0429AB61-EAC2-473C-ABFF-382B3595685B}"/>
                </a:ext>
              </a:extLst>
            </p:cNvPr>
            <p:cNvGrpSpPr/>
            <p:nvPr/>
          </p:nvGrpSpPr>
          <p:grpSpPr>
            <a:xfrm>
              <a:off x="360217" y="1485898"/>
              <a:ext cx="2791691" cy="1651452"/>
              <a:chOff x="360218" y="1475802"/>
              <a:chExt cx="7716982" cy="2388359"/>
            </a:xfrm>
          </p:grpSpPr>
          <p:sp>
            <p:nvSpPr>
              <p:cNvPr id="47" name="Rectangle: Rounded Corners 46">
                <a:extLst>
                  <a:ext uri="{FF2B5EF4-FFF2-40B4-BE49-F238E27FC236}">
                    <a16:creationId xmlns:a16="http://schemas.microsoft.com/office/drawing/2014/main" xmlns="" id="{4011D24A-3A2C-460D-99A3-CC8696487276}"/>
                  </a:ext>
                </a:extLst>
              </p:cNvPr>
              <p:cNvSpPr/>
              <p:nvPr/>
            </p:nvSpPr>
            <p:spPr bwMode="auto">
              <a:xfrm>
                <a:off x="360218" y="1790698"/>
                <a:ext cx="7716982" cy="2073463"/>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48" name="Rectangle: Rounded Corners 47">
                <a:extLst>
                  <a:ext uri="{FF2B5EF4-FFF2-40B4-BE49-F238E27FC236}">
                    <a16:creationId xmlns:a16="http://schemas.microsoft.com/office/drawing/2014/main" xmlns="" id="{3A1BA885-9964-4AD5-93D2-079CBA1468AB}"/>
                  </a:ext>
                </a:extLst>
              </p:cNvPr>
              <p:cNvSpPr/>
              <p:nvPr/>
            </p:nvSpPr>
            <p:spPr bwMode="auto">
              <a:xfrm>
                <a:off x="1729255" y="1475802"/>
                <a:ext cx="5428804" cy="959500"/>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err="1">
                    <a:solidFill>
                      <a:srgbClr val="C00000"/>
                    </a:solidFill>
                    <a:latin typeface="+mj-lt"/>
                  </a:rPr>
                  <a:t>Thể</a:t>
                </a:r>
                <a:r>
                  <a:rPr lang="en-US" sz="2400" b="1" dirty="0">
                    <a:solidFill>
                      <a:srgbClr val="C00000"/>
                    </a:solidFill>
                    <a:latin typeface="+mj-lt"/>
                  </a:rPr>
                  <a:t> </a:t>
                </a:r>
                <a:r>
                  <a:rPr lang="en-US" sz="2400" b="1" dirty="0" err="1">
                    <a:solidFill>
                      <a:srgbClr val="C00000"/>
                    </a:solidFill>
                    <a:latin typeface="+mj-lt"/>
                  </a:rPr>
                  <a:t>loại</a:t>
                </a:r>
                <a:endParaRPr kumimoji="0" lang="en-US" sz="2400" b="1" i="0" u="none" strike="noStrike" cap="none" normalizeH="0" baseline="0" dirty="0">
                  <a:ln>
                    <a:noFill/>
                  </a:ln>
                  <a:solidFill>
                    <a:srgbClr val="C00000"/>
                  </a:solidFill>
                  <a:effectLst/>
                  <a:latin typeface="+mj-lt"/>
                </a:endParaRPr>
              </a:p>
            </p:txBody>
          </p:sp>
        </p:grpSp>
        <p:sp>
          <p:nvSpPr>
            <p:cNvPr id="46" name="TextBox 45">
              <a:extLst>
                <a:ext uri="{FF2B5EF4-FFF2-40B4-BE49-F238E27FC236}">
                  <a16:creationId xmlns:a16="http://schemas.microsoft.com/office/drawing/2014/main" xmlns="" id="{A328DF33-FC55-4CDA-9E0A-75B138E9670A}"/>
                </a:ext>
              </a:extLst>
            </p:cNvPr>
            <p:cNvSpPr txBox="1"/>
            <p:nvPr/>
          </p:nvSpPr>
          <p:spPr>
            <a:xfrm>
              <a:off x="436416" y="2252196"/>
              <a:ext cx="2687784" cy="686334"/>
            </a:xfrm>
            <a:prstGeom prst="rect">
              <a:avLst/>
            </a:prstGeom>
            <a:noFill/>
          </p:spPr>
          <p:txBody>
            <a:bodyPr wrap="square" rtlCol="0">
              <a:spAutoFit/>
            </a:bodyPr>
            <a:lstStyle/>
            <a:p>
              <a:pPr algn="ctr"/>
              <a:r>
                <a:rPr lang="nl-NL" sz="2400" dirty="0">
                  <a:solidFill>
                    <a:srgbClr val="0000CC"/>
                  </a:solidFill>
                  <a:effectLst/>
                  <a:latin typeface="+mj-lt"/>
                  <a:ea typeface="Times New Roman" panose="02020603050405020304" pitchFamily="18" charset="0"/>
                </a:rPr>
                <a:t>Truyện ngắn</a:t>
              </a:r>
              <a:endParaRPr lang="en-US" sz="3600" dirty="0">
                <a:solidFill>
                  <a:srgbClr val="0000CC"/>
                </a:solidFill>
                <a:latin typeface="+mj-lt"/>
              </a:endParaRPr>
            </a:p>
          </p:txBody>
        </p:sp>
      </p:grpSp>
      <p:grpSp>
        <p:nvGrpSpPr>
          <p:cNvPr id="21" name="Group 20">
            <a:extLst>
              <a:ext uri="{FF2B5EF4-FFF2-40B4-BE49-F238E27FC236}">
                <a16:creationId xmlns:a16="http://schemas.microsoft.com/office/drawing/2014/main" xmlns="" id="{14B100D7-78B6-4E18-9C4E-BB1FCB76837C}"/>
              </a:ext>
            </a:extLst>
          </p:cNvPr>
          <p:cNvGrpSpPr/>
          <p:nvPr/>
        </p:nvGrpSpPr>
        <p:grpSpPr>
          <a:xfrm>
            <a:off x="5646428" y="3866356"/>
            <a:ext cx="3096491" cy="1478982"/>
            <a:chOff x="360217" y="1485898"/>
            <a:chExt cx="2791691" cy="2198729"/>
          </a:xfrm>
        </p:grpSpPr>
        <p:grpSp>
          <p:nvGrpSpPr>
            <p:cNvPr id="32" name="Group 31">
              <a:extLst>
                <a:ext uri="{FF2B5EF4-FFF2-40B4-BE49-F238E27FC236}">
                  <a16:creationId xmlns:a16="http://schemas.microsoft.com/office/drawing/2014/main" xmlns="" id="{9442A21F-C74D-4609-A57B-D2F8F8652D52}"/>
                </a:ext>
              </a:extLst>
            </p:cNvPr>
            <p:cNvGrpSpPr/>
            <p:nvPr/>
          </p:nvGrpSpPr>
          <p:grpSpPr>
            <a:xfrm>
              <a:off x="360217" y="1485898"/>
              <a:ext cx="2791691" cy="2198729"/>
              <a:chOff x="360218" y="1475802"/>
              <a:chExt cx="7716982" cy="3179841"/>
            </a:xfrm>
          </p:grpSpPr>
          <p:sp>
            <p:nvSpPr>
              <p:cNvPr id="34" name="Rectangle: Rounded Corners 33">
                <a:extLst>
                  <a:ext uri="{FF2B5EF4-FFF2-40B4-BE49-F238E27FC236}">
                    <a16:creationId xmlns:a16="http://schemas.microsoft.com/office/drawing/2014/main" xmlns="" id="{5519EAA9-37E1-4197-836E-1FC824449C07}"/>
                  </a:ext>
                </a:extLst>
              </p:cNvPr>
              <p:cNvSpPr/>
              <p:nvPr/>
            </p:nvSpPr>
            <p:spPr bwMode="auto">
              <a:xfrm>
                <a:off x="360218" y="1790698"/>
                <a:ext cx="7716982" cy="2864945"/>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35" name="Rectangle: Rounded Corners 34">
                <a:extLst>
                  <a:ext uri="{FF2B5EF4-FFF2-40B4-BE49-F238E27FC236}">
                    <a16:creationId xmlns:a16="http://schemas.microsoft.com/office/drawing/2014/main" xmlns="" id="{E7404187-E2D6-4FB6-A485-7D0A9593DD2C}"/>
                  </a:ext>
                </a:extLst>
              </p:cNvPr>
              <p:cNvSpPr/>
              <p:nvPr/>
            </p:nvSpPr>
            <p:spPr bwMode="auto">
              <a:xfrm>
                <a:off x="1729255" y="1475802"/>
                <a:ext cx="5428804" cy="959500"/>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err="1">
                    <a:solidFill>
                      <a:srgbClr val="C00000"/>
                    </a:solidFill>
                    <a:latin typeface="+mj-lt"/>
                  </a:rPr>
                  <a:t>Ngôi</a:t>
                </a:r>
                <a:r>
                  <a:rPr lang="en-US" sz="2400" b="1" dirty="0">
                    <a:solidFill>
                      <a:srgbClr val="C00000"/>
                    </a:solidFill>
                    <a:latin typeface="+mj-lt"/>
                  </a:rPr>
                  <a:t> </a:t>
                </a:r>
                <a:r>
                  <a:rPr lang="en-US" sz="2400" b="1" dirty="0" err="1">
                    <a:solidFill>
                      <a:srgbClr val="C00000"/>
                    </a:solidFill>
                    <a:latin typeface="+mj-lt"/>
                  </a:rPr>
                  <a:t>kể</a:t>
                </a:r>
                <a:endParaRPr kumimoji="0" lang="en-US" sz="2400" b="1" i="0" u="none" strike="noStrike" cap="none" normalizeH="0" baseline="0" dirty="0">
                  <a:ln>
                    <a:noFill/>
                  </a:ln>
                  <a:solidFill>
                    <a:srgbClr val="C00000"/>
                  </a:solidFill>
                  <a:effectLst/>
                  <a:latin typeface="+mj-lt"/>
                </a:endParaRPr>
              </a:p>
            </p:txBody>
          </p:sp>
        </p:grpSp>
        <p:sp>
          <p:nvSpPr>
            <p:cNvPr id="33" name="TextBox 32">
              <a:extLst>
                <a:ext uri="{FF2B5EF4-FFF2-40B4-BE49-F238E27FC236}">
                  <a16:creationId xmlns:a16="http://schemas.microsoft.com/office/drawing/2014/main" xmlns="" id="{28F69771-681E-42CA-A5D5-DB103F489A71}"/>
                </a:ext>
              </a:extLst>
            </p:cNvPr>
            <p:cNvSpPr txBox="1"/>
            <p:nvPr/>
          </p:nvSpPr>
          <p:spPr>
            <a:xfrm>
              <a:off x="436416" y="2252196"/>
              <a:ext cx="2687784" cy="1235402"/>
            </a:xfrm>
            <a:prstGeom prst="rect">
              <a:avLst/>
            </a:prstGeom>
            <a:noFill/>
          </p:spPr>
          <p:txBody>
            <a:bodyPr wrap="square" rtlCol="0">
              <a:spAutoFit/>
            </a:bodyPr>
            <a:lstStyle/>
            <a:p>
              <a:pPr algn="ctr"/>
              <a:r>
                <a:rPr lang="en-US" sz="2400" dirty="0" err="1">
                  <a:solidFill>
                    <a:srgbClr val="0000CC"/>
                  </a:solidFill>
                  <a:latin typeface="+mj-lt"/>
                </a:rPr>
                <a:t>Ngôi</a:t>
              </a:r>
              <a:r>
                <a:rPr lang="en-US" sz="2400" dirty="0">
                  <a:solidFill>
                    <a:srgbClr val="0000CC"/>
                  </a:solidFill>
                  <a:latin typeface="+mj-lt"/>
                </a:rPr>
                <a:t> </a:t>
              </a:r>
              <a:r>
                <a:rPr lang="en-US" sz="2400" dirty="0" err="1">
                  <a:solidFill>
                    <a:srgbClr val="0000CC"/>
                  </a:solidFill>
                  <a:latin typeface="+mj-lt"/>
                </a:rPr>
                <a:t>thứ</a:t>
              </a:r>
              <a:r>
                <a:rPr lang="en-US" sz="2400" dirty="0">
                  <a:solidFill>
                    <a:srgbClr val="0000CC"/>
                  </a:solidFill>
                  <a:latin typeface="+mj-lt"/>
                </a:rPr>
                <a:t> </a:t>
              </a:r>
              <a:r>
                <a:rPr lang="en-US" sz="2400" dirty="0" err="1">
                  <a:solidFill>
                    <a:srgbClr val="0000CC"/>
                  </a:solidFill>
                  <a:latin typeface="+mj-lt"/>
                </a:rPr>
                <a:t>nhất</a:t>
              </a:r>
              <a:endParaRPr lang="en-US" sz="2400" dirty="0">
                <a:solidFill>
                  <a:srgbClr val="0000CC"/>
                </a:solidFill>
                <a:latin typeface="+mj-lt"/>
              </a:endParaRPr>
            </a:p>
            <a:p>
              <a:pPr algn="ctr"/>
              <a:r>
                <a:rPr lang="en-US" sz="2400" dirty="0" err="1">
                  <a:solidFill>
                    <a:srgbClr val="0000CC"/>
                  </a:solidFill>
                  <a:latin typeface="+mj-lt"/>
                </a:rPr>
                <a:t>Lời</a:t>
              </a:r>
              <a:r>
                <a:rPr lang="en-US" sz="2400" dirty="0">
                  <a:solidFill>
                    <a:srgbClr val="0000CC"/>
                  </a:solidFill>
                  <a:latin typeface="+mj-lt"/>
                </a:rPr>
                <a:t> </a:t>
              </a:r>
              <a:r>
                <a:rPr lang="en-US" sz="2400" dirty="0" err="1">
                  <a:solidFill>
                    <a:srgbClr val="0000CC"/>
                  </a:solidFill>
                  <a:latin typeface="+mj-lt"/>
                </a:rPr>
                <a:t>người</a:t>
              </a:r>
              <a:r>
                <a:rPr lang="en-US" sz="2400" dirty="0">
                  <a:solidFill>
                    <a:srgbClr val="0000CC"/>
                  </a:solidFill>
                  <a:latin typeface="+mj-lt"/>
                </a:rPr>
                <a:t> </a:t>
              </a:r>
              <a:r>
                <a:rPr lang="en-US" sz="2400" dirty="0" err="1">
                  <a:solidFill>
                    <a:srgbClr val="0000CC"/>
                  </a:solidFill>
                  <a:latin typeface="+mj-lt"/>
                </a:rPr>
                <a:t>anh</a:t>
              </a:r>
              <a:endParaRPr lang="en-US" sz="2400" dirty="0">
                <a:solidFill>
                  <a:srgbClr val="0000CC"/>
                </a:solidFill>
                <a:latin typeface="+mj-lt"/>
              </a:endParaRPr>
            </a:p>
          </p:txBody>
        </p:sp>
      </p:grpSp>
      <p:pic>
        <p:nvPicPr>
          <p:cNvPr id="3074" name="Picture 2" descr="Bức Tranh Của Em Gái Tôi">
            <a:extLst>
              <a:ext uri="{FF2B5EF4-FFF2-40B4-BE49-F238E27FC236}">
                <a16:creationId xmlns:a16="http://schemas.microsoft.com/office/drawing/2014/main" xmlns="" id="{024BF139-C25D-43AA-87E5-6B15CB15BE7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449" t="10191" r="11292" b="9537"/>
          <a:stretch/>
        </p:blipFill>
        <p:spPr bwMode="auto">
          <a:xfrm>
            <a:off x="3642242" y="908846"/>
            <a:ext cx="2143772" cy="3069116"/>
          </a:xfrm>
          <a:prstGeom prst="rect">
            <a:avLst/>
          </a:prstGeom>
          <a:noFill/>
          <a:ln w="57150">
            <a:solidFill>
              <a:srgbClr val="FFFF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448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4"/>
                                        </p:tgtEl>
                                        <p:attrNameLst>
                                          <p:attrName>style.visibility</p:attrName>
                                        </p:attrNameLst>
                                      </p:cBhvr>
                                      <p:to>
                                        <p:strVal val="visible"/>
                                      </p:to>
                                    </p:set>
                                    <p:anim calcmode="lin" valueType="num">
                                      <p:cBhvr>
                                        <p:cTn id="14" dur="500" fill="hold"/>
                                        <p:tgtEl>
                                          <p:spTgt spid="44"/>
                                        </p:tgtEl>
                                        <p:attrNameLst>
                                          <p:attrName>ppt_w</p:attrName>
                                        </p:attrNameLst>
                                      </p:cBhvr>
                                      <p:tavLst>
                                        <p:tav tm="0">
                                          <p:val>
                                            <p:fltVal val="0"/>
                                          </p:val>
                                        </p:tav>
                                        <p:tav tm="100000">
                                          <p:val>
                                            <p:strVal val="#ppt_w"/>
                                          </p:val>
                                        </p:tav>
                                      </p:tavLst>
                                    </p:anim>
                                    <p:anim calcmode="lin" valueType="num">
                                      <p:cBhvr>
                                        <p:cTn id="15" dur="500" fill="hold"/>
                                        <p:tgtEl>
                                          <p:spTgt spid="44"/>
                                        </p:tgtEl>
                                        <p:attrNameLst>
                                          <p:attrName>ppt_h</p:attrName>
                                        </p:attrNameLst>
                                      </p:cBhvr>
                                      <p:tavLst>
                                        <p:tav tm="0">
                                          <p:val>
                                            <p:fltVal val="0"/>
                                          </p:val>
                                        </p:tav>
                                        <p:tav tm="100000">
                                          <p:val>
                                            <p:strVal val="#ppt_h"/>
                                          </p:val>
                                        </p:tav>
                                      </p:tavLst>
                                    </p:anim>
                                    <p:animEffect transition="in" filter="fade">
                                      <p:cBhvr>
                                        <p:cTn id="16" dur="500"/>
                                        <p:tgtEl>
                                          <p:spTgt spid="4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p:cTn id="21" dur="500" fill="hold"/>
                                        <p:tgtEl>
                                          <p:spTgt spid="27"/>
                                        </p:tgtEl>
                                        <p:attrNameLst>
                                          <p:attrName>ppt_w</p:attrName>
                                        </p:attrNameLst>
                                      </p:cBhvr>
                                      <p:tavLst>
                                        <p:tav tm="0">
                                          <p:val>
                                            <p:fltVal val="0"/>
                                          </p:val>
                                        </p:tav>
                                        <p:tav tm="100000">
                                          <p:val>
                                            <p:strVal val="#ppt_w"/>
                                          </p:val>
                                        </p:tav>
                                      </p:tavLst>
                                    </p:anim>
                                    <p:anim calcmode="lin" valueType="num">
                                      <p:cBhvr>
                                        <p:cTn id="22" dur="500" fill="hold"/>
                                        <p:tgtEl>
                                          <p:spTgt spid="27"/>
                                        </p:tgtEl>
                                        <p:attrNameLst>
                                          <p:attrName>ppt_h</p:attrName>
                                        </p:attrNameLst>
                                      </p:cBhvr>
                                      <p:tavLst>
                                        <p:tav tm="0">
                                          <p:val>
                                            <p:fltVal val="0"/>
                                          </p:val>
                                        </p:tav>
                                        <p:tav tm="100000">
                                          <p:val>
                                            <p:strVal val="#ppt_h"/>
                                          </p:val>
                                        </p:tav>
                                      </p:tavLst>
                                    </p:anim>
                                    <p:animEffect transition="in" filter="fade">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ình nền đẹp cho bài giảng điện tử - Ảnh nền thiết kế bài giảng điện tử">
            <a:extLst>
              <a:ext uri="{FF2B5EF4-FFF2-40B4-BE49-F238E27FC236}">
                <a16:creationId xmlns:a16="http://schemas.microsoft.com/office/drawing/2014/main" xmlns="" id="{6C8FACE7-5167-4CBB-BC4F-5CD085DCE9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30473" cy="57150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xmlns="" id="{6B4F0787-1946-46D2-9E5D-3B7DEB727BE9}"/>
              </a:ext>
            </a:extLst>
          </p:cNvPr>
          <p:cNvGrpSpPr/>
          <p:nvPr/>
        </p:nvGrpSpPr>
        <p:grpSpPr>
          <a:xfrm>
            <a:off x="1752600" y="876300"/>
            <a:ext cx="5999016" cy="3429000"/>
            <a:chOff x="401784" y="1257300"/>
            <a:chExt cx="5999016" cy="3429000"/>
          </a:xfrm>
        </p:grpSpPr>
        <p:sp>
          <p:nvSpPr>
            <p:cNvPr id="14" name="Rectangle: Rounded Corners 13">
              <a:extLst>
                <a:ext uri="{FF2B5EF4-FFF2-40B4-BE49-F238E27FC236}">
                  <a16:creationId xmlns:a16="http://schemas.microsoft.com/office/drawing/2014/main" xmlns="" id="{64DDDED3-48A0-4F82-8AD2-EF148340D3D4}"/>
                </a:ext>
              </a:extLst>
            </p:cNvPr>
            <p:cNvSpPr/>
            <p:nvPr/>
          </p:nvSpPr>
          <p:spPr bwMode="auto">
            <a:xfrm>
              <a:off x="401784" y="1533699"/>
              <a:ext cx="5999016" cy="3152601"/>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7" name="TextBox 6">
              <a:extLst>
                <a:ext uri="{FF2B5EF4-FFF2-40B4-BE49-F238E27FC236}">
                  <a16:creationId xmlns:a16="http://schemas.microsoft.com/office/drawing/2014/main" xmlns="" id="{D199CE0A-9336-47F7-9758-C9B24423759E}"/>
                </a:ext>
              </a:extLst>
            </p:cNvPr>
            <p:cNvSpPr txBox="1"/>
            <p:nvPr/>
          </p:nvSpPr>
          <p:spPr>
            <a:xfrm>
              <a:off x="533401" y="1790700"/>
              <a:ext cx="5775732" cy="2677656"/>
            </a:xfrm>
            <a:prstGeom prst="rect">
              <a:avLst/>
            </a:prstGeom>
            <a:noFill/>
          </p:spPr>
          <p:txBody>
            <a:bodyPr wrap="square" rtlCol="0">
              <a:spAutoFit/>
            </a:bodyPr>
            <a:lstStyle/>
            <a:p>
              <a:pPr algn="just"/>
              <a:r>
                <a:rPr lang="en-US" sz="2400" dirty="0">
                  <a:solidFill>
                    <a:srgbClr val="006600"/>
                  </a:solidFill>
                  <a:latin typeface="+mj-lt"/>
                </a:rPr>
                <a:t>- </a:t>
              </a:r>
              <a:r>
                <a:rPr lang="en-US" sz="2400" dirty="0" err="1">
                  <a:solidFill>
                    <a:srgbClr val="006600"/>
                  </a:solidFill>
                  <a:latin typeface="+mj-lt"/>
                </a:rPr>
                <a:t>Đọc</a:t>
              </a:r>
              <a:r>
                <a:rPr lang="en-US" sz="2400" dirty="0">
                  <a:solidFill>
                    <a:srgbClr val="006600"/>
                  </a:solidFill>
                  <a:latin typeface="+mj-lt"/>
                </a:rPr>
                <a:t> to, </a:t>
              </a:r>
              <a:r>
                <a:rPr lang="en-US" sz="2400" dirty="0" err="1">
                  <a:solidFill>
                    <a:srgbClr val="006600"/>
                  </a:solidFill>
                  <a:latin typeface="+mj-lt"/>
                </a:rPr>
                <a:t>rõ</a:t>
              </a:r>
              <a:r>
                <a:rPr lang="en-US" sz="2400" dirty="0">
                  <a:solidFill>
                    <a:srgbClr val="006600"/>
                  </a:solidFill>
                  <a:latin typeface="+mj-lt"/>
                </a:rPr>
                <a:t> </a:t>
              </a:r>
              <a:r>
                <a:rPr lang="en-US" sz="2400" dirty="0" err="1">
                  <a:solidFill>
                    <a:srgbClr val="006600"/>
                  </a:solidFill>
                  <a:latin typeface="+mj-lt"/>
                </a:rPr>
                <a:t>ràng</a:t>
              </a:r>
              <a:r>
                <a:rPr lang="en-US" sz="2400" dirty="0">
                  <a:solidFill>
                    <a:srgbClr val="006600"/>
                  </a:solidFill>
                  <a:latin typeface="+mj-lt"/>
                </a:rPr>
                <a:t>, </a:t>
              </a:r>
              <a:r>
                <a:rPr lang="en-US" sz="2400" dirty="0" err="1">
                  <a:solidFill>
                    <a:srgbClr val="006600"/>
                  </a:solidFill>
                  <a:latin typeface="+mj-lt"/>
                </a:rPr>
                <a:t>lưu</a:t>
              </a:r>
              <a:r>
                <a:rPr lang="en-US" sz="2400" dirty="0">
                  <a:solidFill>
                    <a:srgbClr val="006600"/>
                  </a:solidFill>
                  <a:latin typeface="+mj-lt"/>
                </a:rPr>
                <a:t> </a:t>
              </a:r>
              <a:r>
                <a:rPr lang="en-US" sz="2400" dirty="0" err="1">
                  <a:solidFill>
                    <a:srgbClr val="006600"/>
                  </a:solidFill>
                  <a:latin typeface="+mj-lt"/>
                </a:rPr>
                <a:t>loát</a:t>
              </a:r>
              <a:r>
                <a:rPr lang="en-US" sz="2400" dirty="0">
                  <a:solidFill>
                    <a:srgbClr val="006600"/>
                  </a:solidFill>
                  <a:latin typeface="+mj-lt"/>
                </a:rPr>
                <a:t>, </a:t>
              </a:r>
              <a:r>
                <a:rPr lang="en-US" sz="2400" dirty="0" err="1">
                  <a:solidFill>
                    <a:srgbClr val="006600"/>
                  </a:solidFill>
                  <a:latin typeface="+mj-lt"/>
                </a:rPr>
                <a:t>tránh</a:t>
              </a:r>
              <a:r>
                <a:rPr lang="en-US" sz="2400" dirty="0">
                  <a:solidFill>
                    <a:srgbClr val="006600"/>
                  </a:solidFill>
                  <a:latin typeface="+mj-lt"/>
                </a:rPr>
                <a:t> </a:t>
              </a:r>
              <a:r>
                <a:rPr lang="en-US" sz="2400" dirty="0" err="1">
                  <a:solidFill>
                    <a:srgbClr val="006600"/>
                  </a:solidFill>
                  <a:latin typeface="+mj-lt"/>
                </a:rPr>
                <a:t>phát</a:t>
              </a:r>
              <a:r>
                <a:rPr lang="en-US" sz="2400" dirty="0">
                  <a:solidFill>
                    <a:srgbClr val="006600"/>
                  </a:solidFill>
                  <a:latin typeface="+mj-lt"/>
                </a:rPr>
                <a:t> </a:t>
              </a:r>
              <a:r>
                <a:rPr lang="en-US" sz="2400" dirty="0" err="1">
                  <a:solidFill>
                    <a:srgbClr val="006600"/>
                  </a:solidFill>
                  <a:latin typeface="+mj-lt"/>
                </a:rPr>
                <a:t>âm</a:t>
              </a:r>
              <a:r>
                <a:rPr lang="en-US" sz="2400" dirty="0">
                  <a:solidFill>
                    <a:srgbClr val="006600"/>
                  </a:solidFill>
                  <a:latin typeface="+mj-lt"/>
                </a:rPr>
                <a:t> </a:t>
              </a:r>
              <a:r>
                <a:rPr lang="en-US" sz="2400" dirty="0" err="1">
                  <a:solidFill>
                    <a:srgbClr val="006600"/>
                  </a:solidFill>
                  <a:latin typeface="+mj-lt"/>
                </a:rPr>
                <a:t>sai</a:t>
              </a:r>
              <a:r>
                <a:rPr lang="en-US" sz="2400" dirty="0">
                  <a:solidFill>
                    <a:srgbClr val="006600"/>
                  </a:solidFill>
                  <a:latin typeface="+mj-lt"/>
                </a:rPr>
                <a:t>, </a:t>
              </a:r>
              <a:r>
                <a:rPr lang="en-US" sz="2400" dirty="0" err="1">
                  <a:solidFill>
                    <a:srgbClr val="006600"/>
                  </a:solidFill>
                  <a:latin typeface="+mj-lt"/>
                </a:rPr>
                <a:t>đọc</a:t>
              </a:r>
              <a:r>
                <a:rPr lang="en-US" sz="2400" dirty="0">
                  <a:solidFill>
                    <a:srgbClr val="006600"/>
                  </a:solidFill>
                  <a:latin typeface="+mj-lt"/>
                </a:rPr>
                <a:t> </a:t>
              </a:r>
              <a:r>
                <a:rPr lang="en-US" sz="2400" dirty="0" err="1">
                  <a:solidFill>
                    <a:srgbClr val="006600"/>
                  </a:solidFill>
                  <a:latin typeface="+mj-lt"/>
                </a:rPr>
                <a:t>diễn</a:t>
              </a:r>
              <a:r>
                <a:rPr lang="en-US" sz="2400" dirty="0">
                  <a:solidFill>
                    <a:srgbClr val="006600"/>
                  </a:solidFill>
                  <a:latin typeface="+mj-lt"/>
                </a:rPr>
                <a:t> </a:t>
              </a:r>
              <a:r>
                <a:rPr lang="en-US" sz="2400" dirty="0" err="1">
                  <a:solidFill>
                    <a:srgbClr val="006600"/>
                  </a:solidFill>
                  <a:latin typeface="+mj-lt"/>
                </a:rPr>
                <a:t>cảm</a:t>
              </a:r>
              <a:r>
                <a:rPr lang="en-US" sz="2400" dirty="0">
                  <a:solidFill>
                    <a:srgbClr val="006600"/>
                  </a:solidFill>
                  <a:latin typeface="+mj-lt"/>
                </a:rPr>
                <a:t>.</a:t>
              </a:r>
            </a:p>
            <a:p>
              <a:pPr algn="just"/>
              <a:r>
                <a:rPr lang="en-US" sz="2400" dirty="0">
                  <a:solidFill>
                    <a:srgbClr val="006600"/>
                  </a:solidFill>
                  <a:latin typeface="+mj-lt"/>
                </a:rPr>
                <a:t>- </a:t>
              </a:r>
              <a:r>
                <a:rPr lang="en-US" sz="2400" dirty="0" err="1">
                  <a:solidFill>
                    <a:srgbClr val="006600"/>
                  </a:solidFill>
                  <a:latin typeface="+mj-lt"/>
                </a:rPr>
                <a:t>Bộc</a:t>
              </a:r>
              <a:r>
                <a:rPr lang="en-US" sz="2400" dirty="0">
                  <a:solidFill>
                    <a:srgbClr val="006600"/>
                  </a:solidFill>
                  <a:latin typeface="+mj-lt"/>
                </a:rPr>
                <a:t> </a:t>
              </a:r>
              <a:r>
                <a:rPr lang="en-US" sz="2400" dirty="0" err="1">
                  <a:solidFill>
                    <a:srgbClr val="006600"/>
                  </a:solidFill>
                  <a:latin typeface="+mj-lt"/>
                </a:rPr>
                <a:t>lộ</a:t>
              </a:r>
              <a:r>
                <a:rPr lang="en-US" sz="2400" dirty="0">
                  <a:solidFill>
                    <a:srgbClr val="006600"/>
                  </a:solidFill>
                  <a:latin typeface="+mj-lt"/>
                </a:rPr>
                <a:t> </a:t>
              </a:r>
              <a:r>
                <a:rPr lang="en-US" sz="2400" dirty="0" err="1">
                  <a:solidFill>
                    <a:srgbClr val="006600"/>
                  </a:solidFill>
                  <a:latin typeface="+mj-lt"/>
                </a:rPr>
                <a:t>cảm</a:t>
              </a:r>
              <a:r>
                <a:rPr lang="en-US" sz="2400" dirty="0">
                  <a:solidFill>
                    <a:srgbClr val="006600"/>
                  </a:solidFill>
                  <a:latin typeface="+mj-lt"/>
                </a:rPr>
                <a:t> </a:t>
              </a:r>
              <a:r>
                <a:rPr lang="en-US" sz="2400" dirty="0" err="1">
                  <a:solidFill>
                    <a:srgbClr val="006600"/>
                  </a:solidFill>
                  <a:latin typeface="+mj-lt"/>
                </a:rPr>
                <a:t>xúc</a:t>
              </a:r>
              <a:r>
                <a:rPr lang="en-US" sz="2400" dirty="0">
                  <a:solidFill>
                    <a:srgbClr val="006600"/>
                  </a:solidFill>
                  <a:latin typeface="+mj-lt"/>
                </a:rPr>
                <a:t>, </a:t>
              </a:r>
              <a:r>
                <a:rPr lang="en-US" sz="2400" dirty="0" err="1">
                  <a:solidFill>
                    <a:srgbClr val="006600"/>
                  </a:solidFill>
                  <a:latin typeface="+mj-lt"/>
                </a:rPr>
                <a:t>tình</a:t>
              </a:r>
              <a:r>
                <a:rPr lang="en-US" sz="2400" dirty="0">
                  <a:solidFill>
                    <a:srgbClr val="006600"/>
                  </a:solidFill>
                  <a:latin typeface="+mj-lt"/>
                </a:rPr>
                <a:t> </a:t>
              </a:r>
              <a:r>
                <a:rPr lang="en-US" sz="2400" dirty="0" err="1">
                  <a:solidFill>
                    <a:srgbClr val="006600"/>
                  </a:solidFill>
                  <a:latin typeface="+mj-lt"/>
                </a:rPr>
                <a:t>cảm</a:t>
              </a:r>
              <a:r>
                <a:rPr lang="en-US" sz="2400" dirty="0">
                  <a:solidFill>
                    <a:srgbClr val="006600"/>
                  </a:solidFill>
                  <a:latin typeface="+mj-lt"/>
                </a:rPr>
                <a:t> </a:t>
              </a:r>
              <a:r>
                <a:rPr lang="en-US" sz="2400" dirty="0" err="1">
                  <a:solidFill>
                    <a:srgbClr val="006600"/>
                  </a:solidFill>
                  <a:latin typeface="+mj-lt"/>
                </a:rPr>
                <a:t>trong</a:t>
              </a:r>
              <a:r>
                <a:rPr lang="en-US" sz="2400" dirty="0">
                  <a:solidFill>
                    <a:srgbClr val="006600"/>
                  </a:solidFill>
                  <a:latin typeface="+mj-lt"/>
                </a:rPr>
                <a:t> </a:t>
              </a:r>
              <a:r>
                <a:rPr lang="en-US" sz="2400" dirty="0" err="1">
                  <a:solidFill>
                    <a:srgbClr val="006600"/>
                  </a:solidFill>
                  <a:latin typeface="+mj-lt"/>
                </a:rPr>
                <a:t>quá</a:t>
              </a:r>
              <a:r>
                <a:rPr lang="en-US" sz="2400" dirty="0">
                  <a:solidFill>
                    <a:srgbClr val="006600"/>
                  </a:solidFill>
                  <a:latin typeface="+mj-lt"/>
                </a:rPr>
                <a:t> </a:t>
              </a:r>
              <a:r>
                <a:rPr lang="en-US" sz="2400" dirty="0" err="1">
                  <a:solidFill>
                    <a:srgbClr val="006600"/>
                  </a:solidFill>
                  <a:latin typeface="+mj-lt"/>
                </a:rPr>
                <a:t>trình</a:t>
              </a:r>
              <a:r>
                <a:rPr lang="en-US" sz="2400" dirty="0">
                  <a:solidFill>
                    <a:srgbClr val="006600"/>
                  </a:solidFill>
                  <a:latin typeface="+mj-lt"/>
                </a:rPr>
                <a:t> </a:t>
              </a:r>
              <a:r>
                <a:rPr lang="en-US" sz="2400" dirty="0" err="1">
                  <a:solidFill>
                    <a:srgbClr val="006600"/>
                  </a:solidFill>
                  <a:latin typeface="+mj-lt"/>
                </a:rPr>
                <a:t>đọc</a:t>
              </a:r>
              <a:r>
                <a:rPr lang="en-US" sz="2400" dirty="0">
                  <a:solidFill>
                    <a:srgbClr val="006600"/>
                  </a:solidFill>
                  <a:latin typeface="+mj-lt"/>
                </a:rPr>
                <a:t> </a:t>
              </a:r>
              <a:r>
                <a:rPr lang="en-US" sz="2400" dirty="0" err="1">
                  <a:solidFill>
                    <a:srgbClr val="006600"/>
                  </a:solidFill>
                  <a:latin typeface="+mj-lt"/>
                </a:rPr>
                <a:t>văn</a:t>
              </a:r>
              <a:r>
                <a:rPr lang="en-US" sz="2400" dirty="0">
                  <a:solidFill>
                    <a:srgbClr val="006600"/>
                  </a:solidFill>
                  <a:latin typeface="+mj-lt"/>
                </a:rPr>
                <a:t> </a:t>
              </a:r>
              <a:r>
                <a:rPr lang="en-US" sz="2400" dirty="0" err="1">
                  <a:solidFill>
                    <a:srgbClr val="006600"/>
                  </a:solidFill>
                  <a:latin typeface="+mj-lt"/>
                </a:rPr>
                <a:t>bản</a:t>
              </a:r>
              <a:r>
                <a:rPr lang="en-US" sz="2400" dirty="0">
                  <a:solidFill>
                    <a:srgbClr val="006600"/>
                  </a:solidFill>
                  <a:latin typeface="+mj-lt"/>
                </a:rPr>
                <a:t>, </a:t>
              </a:r>
              <a:r>
                <a:rPr lang="en-US" sz="2400" dirty="0" err="1">
                  <a:solidFill>
                    <a:srgbClr val="006600"/>
                  </a:solidFill>
                  <a:latin typeface="+mj-lt"/>
                </a:rPr>
                <a:t>hạ</a:t>
              </a:r>
              <a:r>
                <a:rPr lang="en-US" sz="2400" dirty="0">
                  <a:solidFill>
                    <a:srgbClr val="006600"/>
                  </a:solidFill>
                  <a:latin typeface="+mj-lt"/>
                </a:rPr>
                <a:t> </a:t>
              </a:r>
              <a:r>
                <a:rPr lang="en-US" sz="2400" dirty="0" err="1">
                  <a:solidFill>
                    <a:srgbClr val="006600"/>
                  </a:solidFill>
                  <a:latin typeface="+mj-lt"/>
                </a:rPr>
                <a:t>thấp</a:t>
              </a:r>
              <a:r>
                <a:rPr lang="en-US" sz="2400" dirty="0">
                  <a:solidFill>
                    <a:srgbClr val="006600"/>
                  </a:solidFill>
                  <a:latin typeface="+mj-lt"/>
                </a:rPr>
                <a:t> </a:t>
              </a:r>
              <a:r>
                <a:rPr lang="en-US" sz="2400" dirty="0" err="1">
                  <a:solidFill>
                    <a:srgbClr val="006600"/>
                  </a:solidFill>
                  <a:latin typeface="+mj-lt"/>
                </a:rPr>
                <a:t>giọng</a:t>
              </a:r>
              <a:r>
                <a:rPr lang="en-US" sz="2400" dirty="0">
                  <a:solidFill>
                    <a:srgbClr val="006600"/>
                  </a:solidFill>
                  <a:latin typeface="+mj-lt"/>
                </a:rPr>
                <a:t> </a:t>
              </a:r>
              <a:r>
                <a:rPr lang="en-US" sz="2400" dirty="0" err="1">
                  <a:solidFill>
                    <a:srgbClr val="006600"/>
                  </a:solidFill>
                  <a:latin typeface="+mj-lt"/>
                </a:rPr>
                <a:t>lời</a:t>
              </a:r>
              <a:r>
                <a:rPr lang="en-US" sz="2400" dirty="0">
                  <a:solidFill>
                    <a:srgbClr val="006600"/>
                  </a:solidFill>
                  <a:latin typeface="+mj-lt"/>
                </a:rPr>
                <a:t> </a:t>
              </a:r>
              <a:r>
                <a:rPr lang="en-US" sz="2400" dirty="0" err="1">
                  <a:solidFill>
                    <a:srgbClr val="006600"/>
                  </a:solidFill>
                  <a:latin typeface="+mj-lt"/>
                </a:rPr>
                <a:t>người</a:t>
              </a:r>
              <a:r>
                <a:rPr lang="en-US" sz="2400" dirty="0">
                  <a:solidFill>
                    <a:srgbClr val="006600"/>
                  </a:solidFill>
                  <a:latin typeface="+mj-lt"/>
                </a:rPr>
                <a:t> </a:t>
              </a:r>
              <a:r>
                <a:rPr lang="en-US" sz="2400" dirty="0" err="1">
                  <a:solidFill>
                    <a:srgbClr val="006600"/>
                  </a:solidFill>
                  <a:latin typeface="+mj-lt"/>
                </a:rPr>
                <a:t>anh</a:t>
              </a:r>
              <a:r>
                <a:rPr lang="en-US" sz="2400" dirty="0">
                  <a:solidFill>
                    <a:srgbClr val="006600"/>
                  </a:solidFill>
                  <a:latin typeface="+mj-lt"/>
                </a:rPr>
                <a:t> </a:t>
              </a:r>
              <a:r>
                <a:rPr lang="en-US" sz="2400" dirty="0" err="1">
                  <a:solidFill>
                    <a:srgbClr val="006600"/>
                  </a:solidFill>
                  <a:latin typeface="+mj-lt"/>
                </a:rPr>
                <a:t>cuối</a:t>
              </a:r>
              <a:r>
                <a:rPr lang="en-US" sz="2400" dirty="0">
                  <a:solidFill>
                    <a:srgbClr val="006600"/>
                  </a:solidFill>
                  <a:latin typeface="+mj-lt"/>
                </a:rPr>
                <a:t> </a:t>
              </a:r>
              <a:r>
                <a:rPr lang="en-US" sz="2400" dirty="0" err="1">
                  <a:solidFill>
                    <a:srgbClr val="006600"/>
                  </a:solidFill>
                  <a:latin typeface="+mj-lt"/>
                </a:rPr>
                <a:t>truyện</a:t>
              </a:r>
              <a:r>
                <a:rPr lang="en-US" sz="2400" dirty="0">
                  <a:solidFill>
                    <a:srgbClr val="006600"/>
                  </a:solidFill>
                  <a:latin typeface="+mj-lt"/>
                </a:rPr>
                <a:t>.</a:t>
              </a:r>
            </a:p>
            <a:p>
              <a:pPr algn="just"/>
              <a:r>
                <a:rPr lang="en-US" sz="2400" dirty="0">
                  <a:solidFill>
                    <a:srgbClr val="006600"/>
                  </a:solidFill>
                  <a:latin typeface="+mj-lt"/>
                </a:rPr>
                <a:t>- </a:t>
              </a:r>
              <a:r>
                <a:rPr lang="en-US" sz="2400" dirty="0" err="1">
                  <a:solidFill>
                    <a:srgbClr val="006600"/>
                  </a:solidFill>
                  <a:latin typeface="+mj-lt"/>
                </a:rPr>
                <a:t>Đọc</a:t>
              </a:r>
              <a:r>
                <a:rPr lang="en-US" sz="2400" dirty="0">
                  <a:solidFill>
                    <a:srgbClr val="006600"/>
                  </a:solidFill>
                  <a:latin typeface="+mj-lt"/>
                </a:rPr>
                <a:t> </a:t>
              </a:r>
              <a:r>
                <a:rPr lang="en-US" sz="2400" dirty="0" err="1">
                  <a:solidFill>
                    <a:srgbClr val="006600"/>
                  </a:solidFill>
                  <a:latin typeface="+mj-lt"/>
                </a:rPr>
                <a:t>phân</a:t>
              </a:r>
              <a:r>
                <a:rPr lang="en-US" sz="2400" dirty="0">
                  <a:solidFill>
                    <a:srgbClr val="006600"/>
                  </a:solidFill>
                  <a:latin typeface="+mj-lt"/>
                </a:rPr>
                <a:t> </a:t>
              </a:r>
              <a:r>
                <a:rPr lang="en-US" sz="2400" dirty="0" err="1">
                  <a:solidFill>
                    <a:srgbClr val="006600"/>
                  </a:solidFill>
                  <a:latin typeface="+mj-lt"/>
                </a:rPr>
                <a:t>vai</a:t>
              </a:r>
              <a:r>
                <a:rPr lang="en-US" sz="2400" dirty="0">
                  <a:solidFill>
                    <a:srgbClr val="006600"/>
                  </a:solidFill>
                  <a:latin typeface="+mj-lt"/>
                </a:rPr>
                <a:t>, </a:t>
              </a:r>
              <a:r>
                <a:rPr lang="en-US" sz="2400" dirty="0" err="1">
                  <a:solidFill>
                    <a:srgbClr val="006600"/>
                  </a:solidFill>
                  <a:latin typeface="+mj-lt"/>
                </a:rPr>
                <a:t>thể</a:t>
              </a:r>
              <a:r>
                <a:rPr lang="en-US" sz="2400" dirty="0">
                  <a:solidFill>
                    <a:srgbClr val="006600"/>
                  </a:solidFill>
                  <a:latin typeface="+mj-lt"/>
                </a:rPr>
                <a:t> </a:t>
              </a:r>
              <a:r>
                <a:rPr lang="en-US" sz="2400" dirty="0" err="1">
                  <a:solidFill>
                    <a:srgbClr val="006600"/>
                  </a:solidFill>
                  <a:latin typeface="+mj-lt"/>
                </a:rPr>
                <a:t>hiện</a:t>
              </a:r>
              <a:r>
                <a:rPr lang="en-US" sz="2400" dirty="0">
                  <a:solidFill>
                    <a:srgbClr val="006600"/>
                  </a:solidFill>
                  <a:latin typeface="+mj-lt"/>
                </a:rPr>
                <a:t> </a:t>
              </a:r>
              <a:r>
                <a:rPr lang="en-US" sz="2400" dirty="0" err="1">
                  <a:solidFill>
                    <a:srgbClr val="006600"/>
                  </a:solidFill>
                  <a:latin typeface="+mj-lt"/>
                </a:rPr>
                <a:t>được</a:t>
              </a:r>
              <a:r>
                <a:rPr lang="en-US" sz="2400" dirty="0">
                  <a:solidFill>
                    <a:srgbClr val="006600"/>
                  </a:solidFill>
                  <a:latin typeface="+mj-lt"/>
                </a:rPr>
                <a:t> </a:t>
              </a:r>
              <a:r>
                <a:rPr lang="en-US" sz="2400" dirty="0" err="1">
                  <a:solidFill>
                    <a:srgbClr val="006600"/>
                  </a:solidFill>
                  <a:latin typeface="+mj-lt"/>
                </a:rPr>
                <a:t>tính</a:t>
              </a:r>
              <a:r>
                <a:rPr lang="en-US" sz="2400" dirty="0">
                  <a:solidFill>
                    <a:srgbClr val="006600"/>
                  </a:solidFill>
                  <a:latin typeface="+mj-lt"/>
                </a:rPr>
                <a:t> </a:t>
              </a:r>
              <a:r>
                <a:rPr lang="en-US" sz="2400" dirty="0" err="1">
                  <a:solidFill>
                    <a:srgbClr val="006600"/>
                  </a:solidFill>
                  <a:latin typeface="+mj-lt"/>
                </a:rPr>
                <a:t>cách</a:t>
              </a:r>
              <a:r>
                <a:rPr lang="en-US" sz="2400" dirty="0">
                  <a:solidFill>
                    <a:srgbClr val="006600"/>
                  </a:solidFill>
                  <a:latin typeface="+mj-lt"/>
                </a:rPr>
                <a:t> </a:t>
              </a:r>
              <a:r>
                <a:rPr lang="en-US" sz="2400" dirty="0" err="1">
                  <a:solidFill>
                    <a:srgbClr val="006600"/>
                  </a:solidFill>
                  <a:latin typeface="+mj-lt"/>
                </a:rPr>
                <a:t>của</a:t>
              </a:r>
              <a:r>
                <a:rPr lang="en-US" sz="2400" dirty="0">
                  <a:solidFill>
                    <a:srgbClr val="006600"/>
                  </a:solidFill>
                  <a:latin typeface="+mj-lt"/>
                </a:rPr>
                <a:t> </a:t>
              </a:r>
              <a:r>
                <a:rPr lang="en-US" sz="2400" dirty="0" err="1">
                  <a:solidFill>
                    <a:srgbClr val="006600"/>
                  </a:solidFill>
                  <a:latin typeface="+mj-lt"/>
                </a:rPr>
                <a:t>mỗi</a:t>
              </a:r>
              <a:r>
                <a:rPr lang="en-US" sz="2400" dirty="0">
                  <a:solidFill>
                    <a:srgbClr val="006600"/>
                  </a:solidFill>
                  <a:latin typeface="+mj-lt"/>
                </a:rPr>
                <a:t> </a:t>
              </a:r>
              <a:r>
                <a:rPr lang="en-US" sz="2400" dirty="0" err="1">
                  <a:solidFill>
                    <a:srgbClr val="006600"/>
                  </a:solidFill>
                  <a:latin typeface="+mj-lt"/>
                </a:rPr>
                <a:t>nhân</a:t>
              </a:r>
              <a:r>
                <a:rPr lang="en-US" sz="2400" dirty="0">
                  <a:solidFill>
                    <a:srgbClr val="006600"/>
                  </a:solidFill>
                  <a:latin typeface="+mj-lt"/>
                </a:rPr>
                <a:t> </a:t>
              </a:r>
              <a:r>
                <a:rPr lang="en-US" sz="2400" dirty="0" err="1">
                  <a:solidFill>
                    <a:srgbClr val="006600"/>
                  </a:solidFill>
                  <a:latin typeface="+mj-lt"/>
                </a:rPr>
                <a:t>vật</a:t>
              </a:r>
              <a:r>
                <a:rPr lang="en-US" sz="2400" dirty="0">
                  <a:solidFill>
                    <a:srgbClr val="006600"/>
                  </a:solidFill>
                  <a:latin typeface="+mj-lt"/>
                </a:rPr>
                <a:t>.</a:t>
              </a: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2154384" y="1257300"/>
              <a:ext cx="24384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chemeClr val="bg1"/>
                  </a:solidFill>
                  <a:latin typeface="+mj-lt"/>
                </a:rPr>
                <a:t>3</a:t>
              </a:r>
              <a:r>
                <a:rPr kumimoji="0" lang="en-US" sz="2400" b="1" i="0" u="none" strike="noStrike" cap="none" normalizeH="0" baseline="0" dirty="0">
                  <a:ln>
                    <a:noFill/>
                  </a:ln>
                  <a:solidFill>
                    <a:schemeClr val="bg1"/>
                  </a:solidFill>
                  <a:effectLst/>
                  <a:latin typeface="+mj-lt"/>
                </a:rPr>
                <a:t>. </a:t>
              </a:r>
              <a:r>
                <a:rPr kumimoji="0" lang="en-US" sz="2400" b="1" i="0" u="none" strike="noStrike" cap="none" normalizeH="0" baseline="0" dirty="0" err="1">
                  <a:ln>
                    <a:noFill/>
                  </a:ln>
                  <a:solidFill>
                    <a:schemeClr val="bg1"/>
                  </a:solidFill>
                  <a:effectLst/>
                  <a:latin typeface="+mj-lt"/>
                </a:rPr>
                <a:t>Đọc</a:t>
              </a:r>
              <a:r>
                <a:rPr kumimoji="0" lang="en-US" sz="2400" b="1" i="0" u="none" strike="noStrike" cap="none" normalizeH="0" baseline="0" dirty="0">
                  <a:ln>
                    <a:noFill/>
                  </a:ln>
                  <a:solidFill>
                    <a:schemeClr val="bg1"/>
                  </a:solidFill>
                  <a:effectLst/>
                  <a:latin typeface="+mj-lt"/>
                </a:rPr>
                <a:t> </a:t>
              </a:r>
              <a:r>
                <a:rPr kumimoji="0" lang="en-US" sz="2400" b="1" i="0" u="none" strike="noStrike" cap="none" normalizeH="0" baseline="0" dirty="0" err="1">
                  <a:ln>
                    <a:noFill/>
                  </a:ln>
                  <a:solidFill>
                    <a:schemeClr val="bg1"/>
                  </a:solidFill>
                  <a:effectLst/>
                  <a:latin typeface="+mj-lt"/>
                </a:rPr>
                <a:t>văn</a:t>
              </a:r>
              <a:r>
                <a:rPr kumimoji="0" lang="en-US" sz="2400" b="1" i="0" u="none" strike="noStrike" cap="none" normalizeH="0" baseline="0" dirty="0">
                  <a:ln>
                    <a:noFill/>
                  </a:ln>
                  <a:solidFill>
                    <a:schemeClr val="bg1"/>
                  </a:solidFill>
                  <a:effectLst/>
                  <a:latin typeface="+mj-lt"/>
                </a:rPr>
                <a:t> </a:t>
              </a:r>
              <a:r>
                <a:rPr kumimoji="0" lang="en-US" sz="2400" b="1" i="0" u="none" strike="noStrike" cap="none" normalizeH="0" baseline="0" dirty="0" err="1">
                  <a:ln>
                    <a:noFill/>
                  </a:ln>
                  <a:solidFill>
                    <a:schemeClr val="bg1"/>
                  </a:solidFill>
                  <a:effectLst/>
                  <a:latin typeface="+mj-lt"/>
                </a:rPr>
                <a:t>bản</a:t>
              </a:r>
              <a:endParaRPr kumimoji="0" lang="en-US" sz="2400" b="1" i="0" u="none" strike="noStrike" cap="none" normalizeH="0" baseline="0" dirty="0">
                <a:ln>
                  <a:noFill/>
                </a:ln>
                <a:solidFill>
                  <a:schemeClr val="bg1"/>
                </a:solidFill>
                <a:effectLst/>
                <a:latin typeface="+mj-lt"/>
              </a:endParaRPr>
            </a:p>
          </p:txBody>
        </p:sp>
      </p:grpSp>
    </p:spTree>
    <p:extLst>
      <p:ext uri="{BB962C8B-B14F-4D97-AF65-F5344CB8AC3E}">
        <p14:creationId xmlns:p14="http://schemas.microsoft.com/office/powerpoint/2010/main" val="4155923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ags/tag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1B91F007-CB12-4190-A256-B23A8160302E}_12.png&quot;/&gt;&lt;left val=&quot;402&quot;/&gt;&lt;top val=&quot;480&quot;/&gt;&lt;width val=&quot;278&quot;/&gt;&lt;height val=&quot;52&quot;/&gt;&lt;hasText val=&quot;1&quot;/&gt;&lt;/Image&gt;&lt;/ThreeDShapeInfo&gt;"/>
  <p:tag name="PRESENTER_SHAPEINFO" val="&lt;ThreeDShapeInfo&gt;&lt;uuid val=&quot;{3FF6E482-D4B8-444A-85AA-52825FFB47B6}&quot;/&gt;&lt;isInvalidForFieldText val=&quot;1&quot;/&gt;&lt;Image&gt;&lt;filename val=&quot;C:\Users\HP\Documents\My Adobe Presentations\Cac mua trong nam\data\asimages\{3FF6E482-D4B8-444A-85AA-52825FFB47B6}_12_S.png&quot;/&gt;&lt;left val=&quot;399&quot;/&gt;&lt;top val=&quot;477&quot;/&gt;&lt;width val=&quot;284&quot;/&gt;&lt;height val=&quot;51&quot;/&gt;&lt;hasText val=&quot;0&quot;/&gt;&lt;/Image&gt;&lt;/ThreeDShapeInfo&gt;"/>
  <p:tag name="PRESENTER_SHAPETEXTINFO" val="&lt;ShapeTextInfo&gt;&lt;TableIndex row=&quot;-1&quot; col=&quot;-1&quot;&gt;&lt;linesCount val=&quot;1&quot;/&gt;&lt;lineCharCount val=&quot;14&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C143B106-680C-4A8F-AF21-BA32E66D905C}_12.png&quot;/&gt;&lt;left val=&quot;48&quot;/&gt;&lt;top val=&quot;246&quot;/&gt;&lt;width val=&quot;274&quot;/&gt;&lt;height val=&quot;51&quot;/&gt;&lt;hasText val=&quot;1&quot;/&gt;&lt;/Image&gt;&lt;/ThreeDShapeInfo&gt;"/>
  <p:tag name="PRESENTER_SHAPEINFO" val="&lt;ThreeDShapeInfo&gt;&lt;uuid val=&quot;{3A75290D-B652-4D2F-9669-B75DB99BC20B}&quot;/&gt;&lt;isInvalidForFieldText val=&quot;1&quot;/&gt;&lt;Image&gt;&lt;filename val=&quot;C:\Users\HP\Documents\My Adobe Presentations\Cac mua trong nam\data\asimages\{3A75290D-B652-4D2F-9669-B75DB99BC20B}_12_S.png&quot;/&gt;&lt;left val=&quot;45&quot;/&gt;&lt;top val=&quot;245&quot;/&gt;&lt;width val=&quot;280&quot;/&gt;&lt;height val=&quot;46&quot;/&gt;&lt;hasText val=&quot;0&quot;/&gt;&lt;/Image&gt;&lt;/ThreeDShapeInfo&gt;"/>
  <p:tag name="PRESENTER_SHAPETEXTINFO" val="&lt;ShapeTextInfo&gt;&lt;TableIndex row=&quot;-1&quot; col=&quot;-1&quot;&gt;&lt;linesCount val=&quot;1&quot;/&gt;&lt;lineCharCount val=&quot;15&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2FC370A4-C799-4A35-A923-5910F3EE156F}_12.png&quot;/&gt;&lt;left val=&quot;48&quot;/&gt;&lt;top val=&quot;479&quot;/&gt;&lt;width val=&quot;274&quot;/&gt;&lt;height val=&quot;51&quot;/&gt;&lt;hasText val=&quot;1&quot;/&gt;&lt;/Image&gt;&lt;/ThreeDShapeInfo&gt;"/>
  <p:tag name="PRESENTER_SHAPEINFO" val="&lt;ThreeDShapeInfo&gt;&lt;uuid val=&quot;{F9EA4630-C5DC-4EDA-AB1D-F4F67978EBC3}&quot;/&gt;&lt;isInvalidForFieldText val=&quot;1&quot;/&gt;&lt;Image&gt;&lt;filename val=&quot;C:\Users\HP\Documents\My Adobe Presentations\Cac mua trong nam\data\asimages\{F9EA4630-C5DC-4EDA-AB1D-F4F67978EBC3}_12_S.png&quot;/&gt;&lt;left val=&quot;45&quot;/&gt;&lt;top val=&quot;477&quot;/&gt;&lt;width val=&quot;280&quot;/&gt;&lt;height val=&quot;46&quot;/&gt;&lt;hasText val=&quot;0&quot;/&gt;&lt;/Image&gt;&lt;/ThreeDShapeInfo&gt;"/>
  <p:tag name="PRESENTER_SHAPETEXTINFO" val="&lt;ShapeTextInfo&gt;&lt;TableIndex row=&quot;-1&quot; col=&quot;-1&quot;&gt;&lt;linesCount val=&quot;1&quot;/&gt;&lt;lineCharCount val=&quot;14&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1B91F007-CB12-4190-A256-B23A8160302E}_12.png&quot;/&gt;&lt;left val=&quot;402&quot;/&gt;&lt;top val=&quot;480&quot;/&gt;&lt;width val=&quot;278&quot;/&gt;&lt;height val=&quot;52&quot;/&gt;&lt;hasText val=&quot;1&quot;/&gt;&lt;/Image&gt;&lt;/ThreeDShapeInfo&gt;"/>
  <p:tag name="PRESENTER_SHAPEINFO" val="&lt;ThreeDShapeInfo&gt;&lt;uuid val=&quot;{3FF6E482-D4B8-444A-85AA-52825FFB47B6}&quot;/&gt;&lt;isInvalidForFieldText val=&quot;1&quot;/&gt;&lt;Image&gt;&lt;filename val=&quot;C:\Users\HP\Documents\My Adobe Presentations\Cac mua trong nam\data\asimages\{3FF6E482-D4B8-444A-85AA-52825FFB47B6}_12_S.png&quot;/&gt;&lt;left val=&quot;399&quot;/&gt;&lt;top val=&quot;477&quot;/&gt;&lt;width val=&quot;284&quot;/&gt;&lt;height val=&quot;51&quot;/&gt;&lt;hasText val=&quot;0&quot;/&gt;&lt;/Image&gt;&lt;/ThreeDShapeInfo&gt;"/>
  <p:tag name="PRESENTER_SHAPETEXTINFO" val="&lt;ShapeTextInfo&gt;&lt;TableIndex row=&quot;-1&quot; col=&quot;-1&quot;&gt;&lt;linesCount val=&quot;1&quot;/&gt;&lt;lineCharCount val=&quot;14&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C143B106-680C-4A8F-AF21-BA32E66D905C}_12.png&quot;/&gt;&lt;left val=&quot;48&quot;/&gt;&lt;top val=&quot;246&quot;/&gt;&lt;width val=&quot;274&quot;/&gt;&lt;height val=&quot;51&quot;/&gt;&lt;hasText val=&quot;1&quot;/&gt;&lt;/Image&gt;&lt;/ThreeDShapeInfo&gt;"/>
  <p:tag name="PRESENTER_SHAPEINFO" val="&lt;ThreeDShapeInfo&gt;&lt;uuid val=&quot;{3A75290D-B652-4D2F-9669-B75DB99BC20B}&quot;/&gt;&lt;isInvalidForFieldText val=&quot;1&quot;/&gt;&lt;Image&gt;&lt;filename val=&quot;C:\Users\HP\Documents\My Adobe Presentations\Cac mua trong nam\data\asimages\{3A75290D-B652-4D2F-9669-B75DB99BC20B}_12_S.png&quot;/&gt;&lt;left val=&quot;45&quot;/&gt;&lt;top val=&quot;245&quot;/&gt;&lt;width val=&quot;280&quot;/&gt;&lt;height val=&quot;46&quot;/&gt;&lt;hasText val=&quot;0&quot;/&gt;&lt;/Image&gt;&lt;/ThreeDShapeInfo&gt;"/>
  <p:tag name="PRESENTER_SHAPETEXTINFO" val="&lt;ShapeTextInfo&gt;&lt;TableIndex row=&quot;-1&quot; col=&quot;-1&quot;&gt;&lt;linesCount val=&quot;1&quot;/&gt;&lt;lineCharCount val=&quot;15&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2FC370A4-C799-4A35-A923-5910F3EE156F}_12.png&quot;/&gt;&lt;left val=&quot;48&quot;/&gt;&lt;top val=&quot;479&quot;/&gt;&lt;width val=&quot;274&quot;/&gt;&lt;height val=&quot;51&quot;/&gt;&lt;hasText val=&quot;1&quot;/&gt;&lt;/Image&gt;&lt;/ThreeDShapeInfo&gt;"/>
  <p:tag name="PRESENTER_SHAPEINFO" val="&lt;ThreeDShapeInfo&gt;&lt;uuid val=&quot;{F9EA4630-C5DC-4EDA-AB1D-F4F67978EBC3}&quot;/&gt;&lt;isInvalidForFieldText val=&quot;1&quot;/&gt;&lt;Image&gt;&lt;filename val=&quot;C:\Users\HP\Documents\My Adobe Presentations\Cac mua trong nam\data\asimages\{F9EA4630-C5DC-4EDA-AB1D-F4F67978EBC3}_12_S.png&quot;/&gt;&lt;left val=&quot;45&quot;/&gt;&lt;top val=&quot;477&quot;/&gt;&lt;width val=&quot;280&quot;/&gt;&lt;height val=&quot;46&quot;/&gt;&lt;hasText val=&quot;0&quot;/&gt;&lt;/Image&gt;&lt;/ThreeDShapeInfo&gt;"/>
  <p:tag name="PRESENTER_SHAPETEXTINFO" val="&lt;ShapeTextInfo&gt;&lt;TableIndex row=&quot;-1&quot; col=&quot;-1&quot;&gt;&lt;linesCount val=&quot;1&quot;/&gt;&lt;lineCharCount val=&quot;14&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1B91F007-CB12-4190-A256-B23A8160302E}_12.png&quot;/&gt;&lt;left val=&quot;402&quot;/&gt;&lt;top val=&quot;480&quot;/&gt;&lt;width val=&quot;278&quot;/&gt;&lt;height val=&quot;52&quot;/&gt;&lt;hasText val=&quot;1&quot;/&gt;&lt;/Image&gt;&lt;/ThreeDShapeInfo&gt;"/>
  <p:tag name="PRESENTER_SHAPEINFO" val="&lt;ThreeDShapeInfo&gt;&lt;uuid val=&quot;{3FF6E482-D4B8-444A-85AA-52825FFB47B6}&quot;/&gt;&lt;isInvalidForFieldText val=&quot;1&quot;/&gt;&lt;Image&gt;&lt;filename val=&quot;C:\Users\HP\Documents\My Adobe Presentations\Cac mua trong nam\data\asimages\{3FF6E482-D4B8-444A-85AA-52825FFB47B6}_12_S.png&quot;/&gt;&lt;left val=&quot;399&quot;/&gt;&lt;top val=&quot;477&quot;/&gt;&lt;width val=&quot;284&quot;/&gt;&lt;height val=&quot;51&quot;/&gt;&lt;hasText val=&quot;0&quot;/&gt;&lt;/Image&gt;&lt;/ThreeDShapeInfo&gt;"/>
  <p:tag name="PRESENTER_SHAPETEXTINFO" val="&lt;ShapeTextInfo&gt;&lt;TableIndex row=&quot;-1&quot; col=&quot;-1&quot;&gt;&lt;linesCount val=&quot;1&quot;/&gt;&lt;lineCharCount val=&quot;14&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C143B106-680C-4A8F-AF21-BA32E66D905C}_12.png&quot;/&gt;&lt;left val=&quot;48&quot;/&gt;&lt;top val=&quot;246&quot;/&gt;&lt;width val=&quot;274&quot;/&gt;&lt;height val=&quot;51&quot;/&gt;&lt;hasText val=&quot;1&quot;/&gt;&lt;/Image&gt;&lt;/ThreeDShapeInfo&gt;"/>
  <p:tag name="PRESENTER_SHAPEINFO" val="&lt;ThreeDShapeInfo&gt;&lt;uuid val=&quot;{3A75290D-B652-4D2F-9669-B75DB99BC20B}&quot;/&gt;&lt;isInvalidForFieldText val=&quot;1&quot;/&gt;&lt;Image&gt;&lt;filename val=&quot;C:\Users\HP\Documents\My Adobe Presentations\Cac mua trong nam\data\asimages\{3A75290D-B652-4D2F-9669-B75DB99BC20B}_12_S.png&quot;/&gt;&lt;left val=&quot;45&quot;/&gt;&lt;top val=&quot;245&quot;/&gt;&lt;width val=&quot;280&quot;/&gt;&lt;height val=&quot;46&quot;/&gt;&lt;hasText val=&quot;0&quot;/&gt;&lt;/Image&gt;&lt;/ThreeDShapeInfo&gt;"/>
  <p:tag name="PRESENTER_SHAPETEXTINFO" val="&lt;ShapeTextInfo&gt;&lt;TableIndex row=&quot;-1&quot; col=&quot;-1&quot;&gt;&lt;linesCount val=&quot;1&quot;/&gt;&lt;lineCharCount val=&quot;15&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2FC370A4-C799-4A35-A923-5910F3EE156F}_12.png&quot;/&gt;&lt;left val=&quot;48&quot;/&gt;&lt;top val=&quot;479&quot;/&gt;&lt;width val=&quot;274&quot;/&gt;&lt;height val=&quot;51&quot;/&gt;&lt;hasText val=&quot;1&quot;/&gt;&lt;/Image&gt;&lt;/ThreeDShapeInfo&gt;"/>
  <p:tag name="PRESENTER_SHAPEINFO" val="&lt;ThreeDShapeInfo&gt;&lt;uuid val=&quot;{F9EA4630-C5DC-4EDA-AB1D-F4F67978EBC3}&quot;/&gt;&lt;isInvalidForFieldText val=&quot;1&quot;/&gt;&lt;Image&gt;&lt;filename val=&quot;C:\Users\HP\Documents\My Adobe Presentations\Cac mua trong nam\data\asimages\{F9EA4630-C5DC-4EDA-AB1D-F4F67978EBC3}_12_S.png&quot;/&gt;&lt;left val=&quot;45&quot;/&gt;&lt;top val=&quot;477&quot;/&gt;&lt;width val=&quot;280&quot;/&gt;&lt;height val=&quot;46&quot;/&gt;&lt;hasText val=&quot;0&quot;/&gt;&lt;/Image&gt;&lt;/ThreeDShapeInfo&gt;"/>
  <p:tag name="PRESENTER_SHAPETEXTINFO" val="&lt;ShapeTextInfo&gt;&lt;TableIndex row=&quot;-1&quot; col=&quot;-1&quot;&gt;&lt;linesCount val=&quot;1&quot;/&gt;&lt;lineCharCount val=&quot;14&quot;/&gt;&lt;/TableIndex&gt;&lt;/ShapeTextInfo&gt;"/>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Glass Layers</Template>
  <TotalTime>1369</TotalTime>
  <Words>1634</Words>
  <Application>Microsoft Office PowerPoint</Application>
  <PresentationFormat>On-screen Show (16:10)</PresentationFormat>
  <Paragraphs>166</Paragraphs>
  <Slides>32</Slides>
  <Notes>4</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Arial</vt:lpstr>
      <vt:lpstr>Calibri</vt:lpstr>
      <vt:lpstr>.VnSouthernH</vt:lpstr>
      <vt:lpstr>.VnTime</vt:lpstr>
      <vt:lpstr>Wingdings</vt:lpstr>
      <vt:lpstr>Times New Roman</vt:lpstr>
      <vt:lpstr>.VnTifani Heavy</vt:lpstr>
      <vt:lpstr>.VnTifani HeavyH</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HƯỚNG DẪN HỌC SINH HỌC BÀI  </vt:lpstr>
      <vt:lpstr>PowerPoint Presentation</vt:lpstr>
    </vt:vector>
  </TitlesOfParts>
  <Company>0916044484</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Quoc Anh Computer</dc:creator>
  <cp:lastModifiedBy>andongnhi</cp:lastModifiedBy>
  <cp:revision>260</cp:revision>
  <dcterms:created xsi:type="dcterms:W3CDTF">2010-01-13T13:17:54Z</dcterms:created>
  <dcterms:modified xsi:type="dcterms:W3CDTF">2024-02-19T12:50:35Z</dcterms:modified>
</cp:coreProperties>
</file>