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media/audio3.wav" ContentType="audio/x-wav"/>
  <Override PartName="/ppt/media/audio4.wav" ContentType="audio/x-wav"/>
  <Override PartName="/ppt/media/audio5.wav" ContentType="audio/x-wav"/>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82" r:id="rId2"/>
    <p:sldId id="283" r:id="rId3"/>
    <p:sldId id="284" r:id="rId4"/>
    <p:sldId id="285" r:id="rId5"/>
    <p:sldId id="286" r:id="rId6"/>
    <p:sldId id="382" r:id="rId7"/>
    <p:sldId id="307" r:id="rId8"/>
    <p:sldId id="362" r:id="rId9"/>
    <p:sldId id="392" r:id="rId10"/>
    <p:sldId id="400" r:id="rId11"/>
    <p:sldId id="535" r:id="rId12"/>
    <p:sldId id="536" r:id="rId13"/>
    <p:sldId id="537" r:id="rId14"/>
    <p:sldId id="403" r:id="rId15"/>
    <p:sldId id="402" r:id="rId16"/>
    <p:sldId id="371" r:id="rId17"/>
    <p:sldId id="538" r:id="rId18"/>
    <p:sldId id="539" r:id="rId19"/>
    <p:sldId id="540" r:id="rId20"/>
    <p:sldId id="424" r:id="rId21"/>
    <p:sldId id="299" r:id="rId22"/>
    <p:sldId id="275" r:id="rId23"/>
    <p:sldId id="321" r:id="rId24"/>
    <p:sldId id="323" r:id="rId25"/>
    <p:sldId id="324" r:id="rId26"/>
    <p:sldId id="325" r:id="rId27"/>
    <p:sldId id="405" r:id="rId28"/>
    <p:sldId id="258" r:id="rId29"/>
    <p:sldId id="297" r:id="rId30"/>
    <p:sldId id="305" r:id="rId31"/>
    <p:sldId id="306" r:id="rId32"/>
  </p:sldIdLst>
  <p:sldSz cx="9144000" cy="5715000" type="screen16x10"/>
  <p:notesSz cx="6858000" cy="9144000"/>
  <p:embeddedFontLst>
    <p:embeddedFont>
      <p:font typeface=".VnSouthernH" pitchFamily="34" charset="0"/>
      <p:regular r:id="rId34"/>
    </p:embeddedFont>
    <p:embeddedFont>
      <p:font typeface="Calibri" pitchFamily="34" charset="0"/>
      <p:regular r:id="rId35"/>
      <p:bold r:id="rId36"/>
      <p:italic r:id="rId37"/>
      <p:boldItalic r:id="rId38"/>
    </p:embeddedFont>
    <p:embeddedFont>
      <p:font typeface="宋体" pitchFamily="2" charset="-122"/>
      <p:regular r:id="rId39"/>
    </p:embeddedFont>
    <p:embeddedFont>
      <p:font typeface="Impact" pitchFamily="34" charset="0"/>
      <p:regular r:id="rId40"/>
    </p:embeddedFont>
    <p:embeddedFont>
      <p:font typeface="#9Slide03 Kaleko 105 Round Bold" charset="0"/>
      <p:bold r:id="rId41"/>
    </p:embeddedFont>
    <p:embeddedFont>
      <p:font typeface=".VnTifani Heavy" pitchFamily="34" charset="0"/>
      <p:regular r:id="rId42"/>
    </p:embeddedFont>
    <p:embeddedFont>
      <p:font typeface="Tahoma" pitchFamily="34" charset="0"/>
      <p:regular r:id="rId43"/>
      <p:bold r:id="rId44"/>
    </p:embeddedFont>
    <p:embeddedFont>
      <p:font typeface="Roboto" charset="0"/>
      <p:regular r:id="rId45"/>
      <p:bold r:id="rId46"/>
      <p:italic r:id="rId47"/>
      <p:boldItalic r:id="rId48"/>
    </p:embeddedFont>
  </p:embeddedFontLst>
  <p:custDataLst>
    <p:tags r:id="rId49"/>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FFFF00"/>
    <a:srgbClr val="6600CC"/>
    <a:srgbClr val="00FFFF"/>
    <a:srgbClr val="669900"/>
    <a:srgbClr val="FFFFCC"/>
    <a:srgbClr val="0000CC"/>
    <a:srgbClr val="33CC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792" y="-72"/>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9</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14</a:t>
            </a:fld>
            <a:endParaRPr lang="en-US"/>
          </a:p>
        </p:txBody>
      </p:sp>
    </p:spTree>
    <p:extLst>
      <p:ext uri="{BB962C8B-B14F-4D97-AF65-F5344CB8AC3E}">
        <p14:creationId xmlns:p14="http://schemas.microsoft.com/office/powerpoint/2010/main" val="2719938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28522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10588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31057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34216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FCB7EC7-6610-4C5A-B94A-C0FE1DC1DB12}"/>
              </a:ext>
            </a:extLst>
          </p:cNvPr>
          <p:cNvSpPr>
            <a:spLocks noGrp="1"/>
          </p:cNvSpPr>
          <p:nvPr>
            <p:ph type="dt" sz="half" idx="10"/>
          </p:nvPr>
        </p:nvSpPr>
        <p:spPr/>
        <p:txBody>
          <a:bodyPr/>
          <a:lstStyle/>
          <a:p>
            <a:fld id="{5B0A1F14-DA11-4E43-87F3-BE07CCE51531}" type="datetime1">
              <a:rPr lang="en-US" smtClean="0"/>
              <a:t>2/19/2024</a:t>
            </a:fld>
            <a:endParaRPr lang="en-US"/>
          </a:p>
        </p:txBody>
      </p:sp>
      <p:sp>
        <p:nvSpPr>
          <p:cNvPr id="3" name="Footer Placeholder 2">
            <a:extLst>
              <a:ext uri="{FF2B5EF4-FFF2-40B4-BE49-F238E27FC236}">
                <a16:creationId xmlns:a16="http://schemas.microsoft.com/office/drawing/2014/main" xmlns=""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05757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wmf"/><Relationship Id="rId5" Type="http://schemas.openxmlformats.org/officeDocument/2006/relationships/image" Target="../media/image3.wm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video" Target="../media/media2.mp4"/><Relationship Id="rId7" Type="http://schemas.openxmlformats.org/officeDocument/2006/relationships/image" Target="../media/image18.png"/><Relationship Id="rId2" Type="http://schemas.microsoft.com/office/2007/relationships/media" Target="../media/media2.mp4"/><Relationship Id="rId1" Type="http://schemas.openxmlformats.org/officeDocument/2006/relationships/tags" Target="../tags/tag6.xml"/><Relationship Id="rId6" Type="http://schemas.openxmlformats.org/officeDocument/2006/relationships/image" Target="../media/image2.gif"/><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20.gi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5.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2.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slide" Target="slide23.xml"/><Relationship Id="rId18" Type="http://schemas.openxmlformats.org/officeDocument/2006/relationships/image" Target="../media/image34.png"/><Relationship Id="rId3" Type="http://schemas.openxmlformats.org/officeDocument/2006/relationships/slideLayout" Target="../slideLayouts/slideLayout12.xml"/><Relationship Id="rId21" Type="http://schemas.openxmlformats.org/officeDocument/2006/relationships/image" Target="../media/image37.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slide" Target="slide24.xml"/><Relationship Id="rId2" Type="http://schemas.openxmlformats.org/officeDocument/2006/relationships/audio" Target="../media/media3.wav"/><Relationship Id="rId16" Type="http://schemas.openxmlformats.org/officeDocument/2006/relationships/slide" Target="slide26.xml"/><Relationship Id="rId20" Type="http://schemas.openxmlformats.org/officeDocument/2006/relationships/image" Target="../media/image36.png"/><Relationship Id="rId1" Type="http://schemas.microsoft.com/office/2007/relationships/media" Target="../media/media3.wav"/><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slide" Target="slide27.xml"/><Relationship Id="rId5" Type="http://schemas.openxmlformats.org/officeDocument/2006/relationships/image" Target="../media/image26.png"/><Relationship Id="rId15" Type="http://schemas.openxmlformats.org/officeDocument/2006/relationships/slide" Target="slide25.xml"/><Relationship Id="rId23" Type="http://schemas.openxmlformats.org/officeDocument/2006/relationships/image" Target="../media/image39.png"/><Relationship Id="rId10" Type="http://schemas.openxmlformats.org/officeDocument/2006/relationships/image" Target="../media/image31.png"/><Relationship Id="rId19" Type="http://schemas.openxmlformats.org/officeDocument/2006/relationships/image" Target="../media/image35.png"/><Relationship Id="rId4" Type="http://schemas.openxmlformats.org/officeDocument/2006/relationships/image" Target="../media/image25.jpeg"/><Relationship Id="rId9" Type="http://schemas.openxmlformats.org/officeDocument/2006/relationships/image" Target="../media/image30.png"/><Relationship Id="rId14" Type="http://schemas.openxmlformats.org/officeDocument/2006/relationships/audio" Target="../media/audio1.wav"/><Relationship Id="rId22"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audio" Target="../media/audio5.wav"/><Relationship Id="rId3" Type="http://schemas.openxmlformats.org/officeDocument/2006/relationships/slideLayout" Target="../slideLayouts/slideLayout7.xml"/><Relationship Id="rId7" Type="http://schemas.openxmlformats.org/officeDocument/2006/relationships/image" Target="../media/image40.png"/><Relationship Id="rId12" Type="http://schemas.openxmlformats.org/officeDocument/2006/relationships/slide" Target="slide22.xml"/><Relationship Id="rId2" Type="http://schemas.openxmlformats.org/officeDocument/2006/relationships/video" Target="../media/media4.mp4"/><Relationship Id="rId16" Type="http://schemas.openxmlformats.org/officeDocument/2006/relationships/image" Target="../media/image47.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image" Target="../media/image44.png"/><Relationship Id="rId5" Type="http://schemas.openxmlformats.org/officeDocument/2006/relationships/audio" Target="../media/audio3.wav"/><Relationship Id="rId15" Type="http://schemas.openxmlformats.org/officeDocument/2006/relationships/image" Target="../media/image46.png"/><Relationship Id="rId10" Type="http://schemas.openxmlformats.org/officeDocument/2006/relationships/image" Target="../media/image43.png"/><Relationship Id="rId4" Type="http://schemas.openxmlformats.org/officeDocument/2006/relationships/notesSlide" Target="../notesSlides/notesSlide5.xml"/><Relationship Id="rId9" Type="http://schemas.openxmlformats.org/officeDocument/2006/relationships/image" Target="../media/image42.png"/><Relationship Id="rId14"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slideLayout" Target="../slideLayouts/slideLayout7.xml"/><Relationship Id="rId7" Type="http://schemas.openxmlformats.org/officeDocument/2006/relationships/image" Target="../media/image48.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47.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22.xml"/><Relationship Id="rId5" Type="http://schemas.openxmlformats.org/officeDocument/2006/relationships/audio" Target="../media/audio3.wav"/><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notesSlide" Target="../notesSlides/notesSlide6.xml"/><Relationship Id="rId9" Type="http://schemas.openxmlformats.org/officeDocument/2006/relationships/image" Target="../media/image43.png"/><Relationship Id="rId14"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slideLayout" Target="../slideLayouts/slideLayout7.xml"/><Relationship Id="rId7" Type="http://schemas.openxmlformats.org/officeDocument/2006/relationships/image" Target="../media/image50.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47.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22.xml"/><Relationship Id="rId5" Type="http://schemas.openxmlformats.org/officeDocument/2006/relationships/audio" Target="../media/audio3.wav"/><Relationship Id="rId15" Type="http://schemas.openxmlformats.org/officeDocument/2006/relationships/image" Target="../media/image51.png"/><Relationship Id="rId10" Type="http://schemas.openxmlformats.org/officeDocument/2006/relationships/image" Target="../media/image44.png"/><Relationship Id="rId4" Type="http://schemas.openxmlformats.org/officeDocument/2006/relationships/notesSlide" Target="../notesSlides/notesSlide7.xml"/><Relationship Id="rId9" Type="http://schemas.openxmlformats.org/officeDocument/2006/relationships/image" Target="../media/image43.png"/><Relationship Id="rId14"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5.png"/><Relationship Id="rId3" Type="http://schemas.openxmlformats.org/officeDocument/2006/relationships/slideLayout" Target="../slideLayouts/slideLayout7.xml"/><Relationship Id="rId7" Type="http://schemas.openxmlformats.org/officeDocument/2006/relationships/image" Target="../media/image52.png"/><Relationship Id="rId12" Type="http://schemas.openxmlformats.org/officeDocument/2006/relationships/audio" Target="../media/audio5.wav"/><Relationship Id="rId2" Type="http://schemas.openxmlformats.org/officeDocument/2006/relationships/video" Target="../media/media4.mp4"/><Relationship Id="rId16" Type="http://schemas.openxmlformats.org/officeDocument/2006/relationships/image" Target="../media/image47.png"/><Relationship Id="rId1" Type="http://schemas.microsoft.com/office/2007/relationships/media" Target="../media/media4.mp4"/><Relationship Id="rId6" Type="http://schemas.openxmlformats.org/officeDocument/2006/relationships/audio" Target="../media/audio4.wav"/><Relationship Id="rId11" Type="http://schemas.openxmlformats.org/officeDocument/2006/relationships/slide" Target="slide22.xml"/><Relationship Id="rId5" Type="http://schemas.openxmlformats.org/officeDocument/2006/relationships/audio" Target="../media/audio3.wav"/><Relationship Id="rId15" Type="http://schemas.openxmlformats.org/officeDocument/2006/relationships/image" Target="../media/image53.png"/><Relationship Id="rId10" Type="http://schemas.openxmlformats.org/officeDocument/2006/relationships/image" Target="../media/image44.png"/><Relationship Id="rId4" Type="http://schemas.openxmlformats.org/officeDocument/2006/relationships/notesSlide" Target="../notesSlides/notesSlide8.xml"/><Relationship Id="rId9" Type="http://schemas.openxmlformats.org/officeDocument/2006/relationships/image" Target="../media/image43.png"/><Relationship Id="rId14" Type="http://schemas.openxmlformats.org/officeDocument/2006/relationships/image" Target="../media/image46.png"/></Relationships>
</file>

<file path=ppt/slides/_rels/slide27.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8.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10.jpe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image" Target="../media/image61.jpeg"/><Relationship Id="rId16"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png"/><Relationship Id="rId10" Type="http://schemas.openxmlformats.org/officeDocument/2006/relationships/image" Target="../media/image69.png"/><Relationship Id="rId19" Type="http://schemas.openxmlformats.org/officeDocument/2006/relationships/image" Target="../media/image17.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s>
</file>

<file path=ppt/slides/_rels/slide2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80.png"/><Relationship Id="rId5" Type="http://schemas.openxmlformats.org/officeDocument/2006/relationships/image" Target="../media/image79.gif"/><Relationship Id="rId4" Type="http://schemas.openxmlformats.org/officeDocument/2006/relationships/image" Target="../media/image78.gif"/></Relationships>
</file>

<file path=ppt/slides/_rels/slide31.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image" Target="../media/image81.gif"/><Relationship Id="rId1" Type="http://schemas.openxmlformats.org/officeDocument/2006/relationships/slideLayout" Target="../slideLayouts/slideLayout7.xml"/><Relationship Id="rId4" Type="http://schemas.openxmlformats.org/officeDocument/2006/relationships/image" Target="../media/image83.gif"/></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êm ngưỡng những hình ảnh chào mào đẹp nhất">
            <a:extLst>
              <a:ext uri="{FF2B5EF4-FFF2-40B4-BE49-F238E27FC236}">
                <a16:creationId xmlns:a16="http://schemas.microsoft.com/office/drawing/2014/main" xmlns="" id="{5EDAC587-7EE7-42CB-AFAF-C15E1CB05D6F}"/>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234957" y="1708131"/>
            <a:ext cx="6766043" cy="3282969"/>
          </a:xfrm>
          <a:prstGeom prst="ellipse">
            <a:avLst/>
          </a:prstGeom>
          <a:ln>
            <a:noFill/>
          </a:ln>
          <a:effectLst>
            <a:softEdge rad="112500"/>
          </a:effectLst>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Lst>
        </p:spPr>
      </p:pic>
      <p:sp>
        <p:nvSpPr>
          <p:cNvPr id="2055" name="WordArt 6"/>
          <p:cNvSpPr>
            <a:spLocks noChangeArrowheads="1" noChangeShapeType="1" noTextEdit="1"/>
          </p:cNvSpPr>
          <p:nvPr/>
        </p:nvSpPr>
        <p:spPr bwMode="auto">
          <a:xfrm>
            <a:off x="838200" y="1386417"/>
            <a:ext cx="7543800" cy="4138083"/>
          </a:xfrm>
          <a:prstGeom prst="rect">
            <a:avLst/>
          </a:prstGeom>
        </p:spPr>
        <p:txBody>
          <a:bodyPr spcFirstLastPara="1" wrap="none" fromWordArt="1">
            <a:prstTxWarp prst="textArchUp">
              <a:avLst>
                <a:gd name="adj" fmla="val 10800004"/>
              </a:avLst>
            </a:prstTxWarp>
          </a:bodyPr>
          <a:lstStyle/>
          <a:p>
            <a:endParaRPr lang="en-US" sz="3600" b="1" kern="10" dirty="0">
              <a:ln w="9525" cap="rnd">
                <a:solidFill>
                  <a:srgbClr val="0000FF"/>
                </a:solidFill>
                <a:prstDash val="sysDot"/>
                <a:round/>
                <a:headEnd/>
                <a:tailEnd/>
              </a:ln>
              <a:solidFill>
                <a:srgbClr val="FF0000"/>
              </a:solidFill>
              <a:effectLst>
                <a:outerShdw dist="53882" dir="2700000" algn="ctr" rotWithShape="0">
                  <a:srgbClr val="C0C0C0">
                    <a:alpha val="79999"/>
                  </a:srgbClr>
                </a:outerShdw>
              </a:effectLst>
              <a:latin typeface="Arial"/>
              <a:cs typeface="Arial"/>
            </a:endParaRPr>
          </a:p>
        </p:txBody>
      </p:sp>
      <p:sp>
        <p:nvSpPr>
          <p:cNvPr id="10" name="WordArt 10"/>
          <p:cNvSpPr>
            <a:spLocks noChangeArrowheads="1" noChangeShapeType="1" noTextEdit="1"/>
          </p:cNvSpPr>
          <p:nvPr/>
        </p:nvSpPr>
        <p:spPr bwMode="auto">
          <a:xfrm>
            <a:off x="1526265" y="3023922"/>
            <a:ext cx="6390409" cy="4431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2400" b="1" kern="10" spc="50" dirty="0">
                <a:ln w="11430"/>
                <a:solidFill>
                  <a:srgbClr val="0000FF"/>
                </a:solidFill>
                <a:latin typeface="Arial"/>
                <a:cs typeface="Arial"/>
              </a:rPr>
              <a:t>MÔN: NGỮ VĂN 6</a:t>
            </a:r>
          </a:p>
        </p:txBody>
      </p:sp>
      <p:pic>
        <p:nvPicPr>
          <p:cNvPr id="31" name="Picture 42" descr="bluline[1]">
            <a:extLst>
              <a:ext uri="{FF2B5EF4-FFF2-40B4-BE49-F238E27FC236}">
                <a16:creationId xmlns:a16="http://schemas.microsoft.com/office/drawing/2014/main" xmlns="" id="{884CEF02-CED7-4A77-89D6-A72263497BE9}"/>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a16="http://schemas.microsoft.com/office/drawing/2014/main" xmlns=""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a16="http://schemas.microsoft.com/office/drawing/2014/main" xmlns=""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a16="http://schemas.microsoft.com/office/drawing/2014/main" xmlns=""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a16="http://schemas.microsoft.com/office/drawing/2014/main" xmlns=""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a16="http://schemas.microsoft.com/office/drawing/2014/main" xmlns=""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a16="http://schemas.microsoft.com/office/drawing/2014/main" xmlns=""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a16="http://schemas.microsoft.com/office/drawing/2014/main" xmlns=""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a16="http://schemas.microsoft.com/office/drawing/2014/main" xmlns=""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a16="http://schemas.microsoft.com/office/drawing/2014/main" xmlns=""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a16="http://schemas.microsoft.com/office/drawing/2014/main" xmlns=""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a16="http://schemas.microsoft.com/office/drawing/2014/main" xmlns=""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a16="http://schemas.microsoft.com/office/drawing/2014/main" xmlns=""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a16="http://schemas.microsoft.com/office/drawing/2014/main" xmlns=""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a16="http://schemas.microsoft.com/office/drawing/2014/main" xmlns=""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a16="http://schemas.microsoft.com/office/drawing/2014/main" xmlns=""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a16="http://schemas.microsoft.com/office/drawing/2014/main" xmlns=""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49" name="Picture 24" descr="POINSET2">
            <a:extLst>
              <a:ext uri="{FF2B5EF4-FFF2-40B4-BE49-F238E27FC236}">
                <a16:creationId xmlns:a16="http://schemas.microsoft.com/office/drawing/2014/main" xmlns="" id="{CCDF5785-38D3-482F-BC98-E4E349F28C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76200"/>
            <a:ext cx="1524000" cy="857250"/>
          </a:xfrm>
          <a:prstGeom prst="rect">
            <a:avLst/>
          </a:prstGeom>
          <a:noFill/>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50" name="Picture 41" descr="Books">
            <a:extLst>
              <a:ext uri="{FF2B5EF4-FFF2-40B4-BE49-F238E27FC236}">
                <a16:creationId xmlns:a16="http://schemas.microsoft.com/office/drawing/2014/main" xmlns="" id="{65D7707B-48BE-406E-AC4B-9C039A695AA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a16="http://schemas.microsoft.com/office/drawing/2014/main" xmlns="" id="{1406DC4D-FF8D-4D95-A57B-585C66E565AF}"/>
              </a:ext>
            </a:extLst>
          </p:cNvPr>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a16="http://schemas.microsoft.com/office/drawing/2014/main" xmlns=""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sp>
        <p:nvSpPr>
          <p:cNvPr id="53" name="Text Box 99">
            <a:extLst>
              <a:ext uri="{FF2B5EF4-FFF2-40B4-BE49-F238E27FC236}">
                <a16:creationId xmlns:a16="http://schemas.microsoft.com/office/drawing/2014/main" xmlns="" id="{1C705C5E-823F-4F23-B9BE-F26F6A740809}"/>
              </a:ext>
            </a:extLst>
          </p:cNvPr>
          <p:cNvSpPr txBox="1">
            <a:spLocks noChangeArrowheads="1"/>
          </p:cNvSpPr>
          <p:nvPr/>
        </p:nvSpPr>
        <p:spPr bwMode="auto">
          <a:xfrm>
            <a:off x="771525" y="114300"/>
            <a:ext cx="7743739" cy="519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87920" tIns="43960" rIns="87920" bIns="43960">
            <a:spAutoFit/>
          </a:bodyPr>
          <a:lstStyle/>
          <a:p>
            <a:pPr algn="ctr" eaLnBrk="0" hangingPunct="0">
              <a:spcBef>
                <a:spcPct val="10000"/>
              </a:spcBef>
              <a:defRPr/>
            </a:pPr>
            <a:r>
              <a:rPr lang="en-US" sz="2800" b="1" dirty="0">
                <a:ln>
                  <a:solidFill>
                    <a:srgbClr val="00FFFF"/>
                  </a:solidFill>
                </a:ln>
                <a:solidFill>
                  <a:srgbClr val="FF0000"/>
                </a:solidFill>
                <a:latin typeface="+mj-lt"/>
                <a:cs typeface="Arial" pitchFamily="34" charset="0"/>
              </a:rPr>
              <a:t>BÀI GIẢNG ĐIỆN TỬ CÁNH DIỀU</a:t>
            </a:r>
          </a:p>
        </p:txBody>
      </p:sp>
      <p:pic>
        <p:nvPicPr>
          <p:cNvPr id="54" name="Picture 13" descr="bluline[1]">
            <a:extLst>
              <a:ext uri="{FF2B5EF4-FFF2-40B4-BE49-F238E27FC236}">
                <a16:creationId xmlns:a16="http://schemas.microsoft.com/office/drawing/2014/main" xmlns="" id="{F8102E4E-DC0B-44C0-B361-891D875DE3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a16="http://schemas.microsoft.com/office/drawing/2014/main" xmlns=""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a16="http://schemas.microsoft.com/office/drawing/2014/main" xmlns=""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a16="http://schemas.microsoft.com/office/drawing/2014/main" xmlns=""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a16="http://schemas.microsoft.com/office/drawing/2014/main" xmlns=""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a16="http://schemas.microsoft.com/office/drawing/2014/main" xmlns=""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a16="http://schemas.microsoft.com/office/drawing/2014/main" xmlns=""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a16="http://schemas.microsoft.com/office/drawing/2014/main" xmlns=""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a16="http://schemas.microsoft.com/office/drawing/2014/main" xmlns=""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a16="http://schemas.microsoft.com/office/drawing/2014/main" xmlns=""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a16="http://schemas.microsoft.com/office/drawing/2014/main" xmlns=""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a16="http://schemas.microsoft.com/office/drawing/2014/main" xmlns=""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a16="http://schemas.microsoft.com/office/drawing/2014/main" xmlns=""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a16="http://schemas.microsoft.com/office/drawing/2014/main" xmlns=""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a16="http://schemas.microsoft.com/office/drawing/2014/main" xmlns=""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a16="http://schemas.microsoft.com/office/drawing/2014/main" xmlns=""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a16="http://schemas.microsoft.com/office/drawing/2014/main" xmlns=""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a16="http://schemas.microsoft.com/office/drawing/2014/main" xmlns=""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a16="http://schemas.microsoft.com/office/drawing/2014/main" xmlns=""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a16="http://schemas.microsoft.com/office/drawing/2014/main" xmlns=""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a16="http://schemas.microsoft.com/office/drawing/2014/main" xmlns=""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a16="http://schemas.microsoft.com/office/drawing/2014/main" xmlns=""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a16="http://schemas.microsoft.com/office/drawing/2014/main" xmlns=""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a16="http://schemas.microsoft.com/office/drawing/2014/main" xmlns=""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a16="http://schemas.microsoft.com/office/drawing/2014/main" xmlns=""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a16="http://schemas.microsoft.com/office/drawing/2014/main" xmlns=""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a16="http://schemas.microsoft.com/office/drawing/2014/main" xmlns=""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a16="http://schemas.microsoft.com/office/drawing/2014/main" xmlns=""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a16="http://schemas.microsoft.com/office/drawing/2014/main" xmlns=""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a16="http://schemas.microsoft.com/office/drawing/2014/main" xmlns=""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a16="http://schemas.microsoft.com/office/drawing/2014/main" xmlns=""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a16="http://schemas.microsoft.com/office/drawing/2014/main" xmlns=""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a16="http://schemas.microsoft.com/office/drawing/2014/main" xmlns=""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a16="http://schemas.microsoft.com/office/drawing/2014/main" xmlns=""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a16="http://schemas.microsoft.com/office/drawing/2014/main" xmlns=""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a16="http://schemas.microsoft.com/office/drawing/2014/main" xmlns=""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a16="http://schemas.microsoft.com/office/drawing/2014/main" xmlns=""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a16="http://schemas.microsoft.com/office/drawing/2014/main" xmlns=""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a16="http://schemas.microsoft.com/office/drawing/2014/main" xmlns=""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a16="http://schemas.microsoft.com/office/drawing/2014/main" xmlns=""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a16="http://schemas.microsoft.com/office/drawing/2014/main" xmlns=""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a16="http://schemas.microsoft.com/office/drawing/2014/main" xmlns=""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a16="http://schemas.microsoft.com/office/drawing/2014/main" xmlns=""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a16="http://schemas.microsoft.com/office/drawing/2014/main" xmlns=""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a16="http://schemas.microsoft.com/office/drawing/2014/main" xmlns=""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a16="http://schemas.microsoft.com/office/drawing/2014/main" xmlns=""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a16="http://schemas.microsoft.com/office/drawing/2014/main" xmlns=""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3104837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ích bông ngực hung – Wikipedia tiếng Việt">
            <a:extLst>
              <a:ext uri="{FF2B5EF4-FFF2-40B4-BE49-F238E27FC236}">
                <a16:creationId xmlns:a16="http://schemas.microsoft.com/office/drawing/2014/main" xmlns="" id="{DB0DBBA1-7A35-4851-893B-4DD77A424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4900"/>
            <a:ext cx="9143999" cy="4610099"/>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676400" y="758043"/>
            <a:ext cx="5486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1. </a:t>
            </a:r>
            <a:r>
              <a:rPr kumimoji="0" lang="en-US" sz="2400" b="1" i="0" u="none" strike="noStrike" cap="none" normalizeH="0" baseline="0" dirty="0" err="1">
                <a:ln>
                  <a:noFill/>
                </a:ln>
                <a:solidFill>
                  <a:srgbClr val="FFFF00"/>
                </a:solidFill>
                <a:effectLst/>
                <a:latin typeface="Arial" charset="0"/>
              </a:rPr>
              <a:t>Câu</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chuyện</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về</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chim</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chích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bông</a:t>
            </a:r>
            <a:r>
              <a:rPr kumimoji="0" lang="en-US" sz="2400" b="1" i="0" u="none" strike="noStrike" cap="none" normalizeH="0" dirty="0">
                <a:ln>
                  <a:noFill/>
                </a:ln>
                <a:solidFill>
                  <a:srgbClr val="FFFF00"/>
                </a:solidFill>
                <a:effectLst/>
                <a:latin typeface="Arial" charset="0"/>
              </a:rPr>
              <a:t>:</a:t>
            </a:r>
            <a:endParaRPr kumimoji="0" lang="en-US" sz="24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103014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524001" y="778472"/>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effectLst/>
                <a:latin typeface="+mj-lt"/>
                <a:ea typeface="Times New Roman" panose="02020603050405020304" pitchFamily="18" charset="0"/>
              </a:rPr>
              <a:t>1. </a:t>
            </a:r>
            <a:r>
              <a:rPr lang="en-US" sz="2400" b="1" dirty="0" err="1">
                <a:solidFill>
                  <a:srgbClr val="FFFF00"/>
                </a:solidFill>
              </a:rPr>
              <a:t>Câu</a:t>
            </a:r>
            <a:r>
              <a:rPr lang="en-US" sz="2400" b="1" dirty="0">
                <a:solidFill>
                  <a:srgbClr val="FFFF00"/>
                </a:solidFill>
              </a:rPr>
              <a:t> </a:t>
            </a:r>
            <a:r>
              <a:rPr lang="en-US" sz="2400" b="1" dirty="0" err="1">
                <a:solidFill>
                  <a:srgbClr val="FFFF00"/>
                </a:solidFill>
              </a:rPr>
              <a:t>chuyện</a:t>
            </a:r>
            <a:r>
              <a:rPr lang="en-US" sz="2400" b="1" dirty="0">
                <a:solidFill>
                  <a:srgbClr val="FFFF00"/>
                </a:solidFill>
              </a:rPr>
              <a:t> </a:t>
            </a:r>
            <a:r>
              <a:rPr lang="en-US" sz="2400" b="1" dirty="0" err="1">
                <a:solidFill>
                  <a:srgbClr val="FFFF00"/>
                </a:solidFill>
              </a:rPr>
              <a:t>về</a:t>
            </a:r>
            <a:r>
              <a:rPr lang="en-US" sz="2400" b="1" dirty="0">
                <a:solidFill>
                  <a:srgbClr val="FFFF00"/>
                </a:solidFill>
              </a:rPr>
              <a:t> </a:t>
            </a:r>
            <a:r>
              <a:rPr lang="en-US" sz="2400" b="1" dirty="0" err="1">
                <a:solidFill>
                  <a:srgbClr val="FFFF00"/>
                </a:solidFill>
              </a:rPr>
              <a:t>chim</a:t>
            </a:r>
            <a:r>
              <a:rPr lang="en-US" sz="2400" b="1" dirty="0">
                <a:solidFill>
                  <a:srgbClr val="FFFF00"/>
                </a:solidFill>
              </a:rPr>
              <a:t> </a:t>
            </a:r>
            <a:r>
              <a:rPr lang="en-US" sz="2400" b="1" dirty="0" err="1">
                <a:solidFill>
                  <a:srgbClr val="FFFF00"/>
                </a:solidFill>
              </a:rPr>
              <a:t>chích</a:t>
            </a:r>
            <a:r>
              <a:rPr lang="en-US" sz="2400" b="1" dirty="0">
                <a:solidFill>
                  <a:srgbClr val="FFFF00"/>
                </a:solidFill>
              </a:rPr>
              <a:t> </a:t>
            </a:r>
            <a:r>
              <a:rPr lang="en-US" sz="2400" b="1" dirty="0" err="1">
                <a:solidFill>
                  <a:srgbClr val="FFFF00"/>
                </a:solidFill>
              </a:rPr>
              <a:t>bông</a:t>
            </a:r>
            <a:r>
              <a:rPr lang="en-US" sz="2400" b="1" dirty="0">
                <a:solidFill>
                  <a:srgbClr val="FFFF00"/>
                </a:solidFill>
              </a:rPr>
              <a:t>:</a:t>
            </a:r>
            <a:endParaRPr kumimoji="0" lang="en-US" sz="2400" b="1" i="0" u="none" strike="noStrike" cap="none" normalizeH="0" baseline="0" dirty="0">
              <a:ln>
                <a:noFill/>
              </a:ln>
              <a:solidFill>
                <a:srgbClr val="FFFF00"/>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228600" y="1610261"/>
            <a:ext cx="5029200" cy="1351760"/>
          </a:xfrm>
          <a:prstGeom prst="rect">
            <a:avLst/>
          </a:prstGeom>
          <a:solidFill>
            <a:srgbClr val="7030A0">
              <a:alpha val="43137"/>
            </a:srgbClr>
          </a:solidFill>
        </p:spPr>
        <p:txBody>
          <a:bodyPr wrap="square" rtlCol="0">
            <a:noAutofit/>
          </a:bodyPr>
          <a:lstStyle/>
          <a:p>
            <a:pPr algn="just"/>
            <a:r>
              <a:rPr lang="en-US" dirty="0" err="1">
                <a:solidFill>
                  <a:schemeClr val="bg1"/>
                </a:solidFill>
              </a:rPr>
              <a:t>Cậu</a:t>
            </a:r>
            <a:r>
              <a:rPr lang="en-US" dirty="0">
                <a:solidFill>
                  <a:schemeClr val="bg1"/>
                </a:solidFill>
              </a:rPr>
              <a:t> </a:t>
            </a:r>
            <a:r>
              <a:rPr lang="en-US" dirty="0" err="1">
                <a:solidFill>
                  <a:schemeClr val="bg1"/>
                </a:solidFill>
              </a:rPr>
              <a:t>bé</a:t>
            </a:r>
            <a:r>
              <a:rPr lang="en-US" dirty="0">
                <a:solidFill>
                  <a:schemeClr val="bg1"/>
                </a:solidFill>
              </a:rPr>
              <a:t> </a:t>
            </a:r>
            <a:r>
              <a:rPr lang="en-US" dirty="0" err="1">
                <a:solidFill>
                  <a:schemeClr val="bg1"/>
                </a:solidFill>
              </a:rPr>
              <a:t>nhờ</a:t>
            </a:r>
            <a:r>
              <a:rPr lang="en-US" dirty="0">
                <a:solidFill>
                  <a:schemeClr val="bg1"/>
                </a:solidFill>
              </a:rPr>
              <a:t> </a:t>
            </a:r>
            <a:r>
              <a:rPr lang="en-US" dirty="0" err="1">
                <a:solidFill>
                  <a:schemeClr val="bg1"/>
                </a:solidFill>
              </a:rPr>
              <a:t>bố</a:t>
            </a:r>
            <a:r>
              <a:rPr lang="en-US" dirty="0">
                <a:solidFill>
                  <a:schemeClr val="bg1"/>
                </a:solidFill>
              </a:rPr>
              <a:t> </a:t>
            </a:r>
            <a:r>
              <a:rPr lang="en-US" dirty="0" err="1">
                <a:solidFill>
                  <a:schemeClr val="bg1"/>
                </a:solidFill>
              </a:rPr>
              <a:t>giúp</a:t>
            </a:r>
            <a:r>
              <a:rPr lang="en-US" dirty="0">
                <a:solidFill>
                  <a:schemeClr val="bg1"/>
                </a:solidFill>
              </a:rPr>
              <a:t> </a:t>
            </a:r>
            <a:r>
              <a:rPr lang="en-US" dirty="0" err="1">
                <a:solidFill>
                  <a:schemeClr val="bg1"/>
                </a:solidFill>
              </a:rPr>
              <a:t>đỡ</a:t>
            </a:r>
            <a:r>
              <a:rPr lang="en-US" dirty="0">
                <a:solidFill>
                  <a:schemeClr val="bg1"/>
                </a:solidFill>
              </a:rPr>
              <a:t> </a:t>
            </a:r>
            <a:r>
              <a:rPr lang="en-US" dirty="0" err="1">
                <a:solidFill>
                  <a:schemeClr val="bg1"/>
                </a:solidFill>
              </a:rPr>
              <a:t>một</a:t>
            </a:r>
            <a:r>
              <a:rPr lang="en-US" dirty="0">
                <a:solidFill>
                  <a:schemeClr val="bg1"/>
                </a:solidFill>
              </a:rPr>
              <a:t> </a:t>
            </a:r>
            <a:r>
              <a:rPr lang="en-US" dirty="0" err="1">
                <a:solidFill>
                  <a:schemeClr val="bg1"/>
                </a:solidFill>
              </a:rPr>
              <a:t>chú</a:t>
            </a:r>
            <a:r>
              <a:rPr lang="en-US" dirty="0">
                <a:solidFill>
                  <a:schemeClr val="bg1"/>
                </a:solidFill>
              </a:rPr>
              <a:t> </a:t>
            </a:r>
            <a:r>
              <a:rPr lang="en-US" dirty="0" err="1">
                <a:solidFill>
                  <a:schemeClr val="bg1"/>
                </a:solidFill>
              </a:rPr>
              <a:t>chim</a:t>
            </a:r>
            <a:r>
              <a:rPr lang="en-US" dirty="0">
                <a:solidFill>
                  <a:schemeClr val="bg1"/>
                </a:solidFill>
              </a:rPr>
              <a:t> </a:t>
            </a:r>
            <a:r>
              <a:rPr lang="en-US" dirty="0" err="1">
                <a:solidFill>
                  <a:schemeClr val="bg1"/>
                </a:solidFill>
              </a:rPr>
              <a:t>chích</a:t>
            </a:r>
            <a:r>
              <a:rPr lang="en-US" dirty="0">
                <a:solidFill>
                  <a:schemeClr val="bg1"/>
                </a:solidFill>
              </a:rPr>
              <a:t> </a:t>
            </a:r>
            <a:r>
              <a:rPr lang="en-US" dirty="0" err="1">
                <a:solidFill>
                  <a:schemeClr val="bg1"/>
                </a:solidFill>
              </a:rPr>
              <a:t>bông</a:t>
            </a:r>
            <a:r>
              <a:rPr lang="en-US" dirty="0">
                <a:solidFill>
                  <a:schemeClr val="bg1"/>
                </a:solidFill>
              </a:rPr>
              <a:t> </a:t>
            </a:r>
            <a:r>
              <a:rPr lang="en-US" dirty="0" err="1">
                <a:solidFill>
                  <a:schemeClr val="bg1"/>
                </a:solidFill>
              </a:rPr>
              <a:t>mắc</a:t>
            </a:r>
            <a:r>
              <a:rPr lang="en-US" dirty="0">
                <a:solidFill>
                  <a:schemeClr val="bg1"/>
                </a:solidFill>
              </a:rPr>
              <a:t> </a:t>
            </a:r>
            <a:r>
              <a:rPr lang="en-US" dirty="0" err="1">
                <a:solidFill>
                  <a:schemeClr val="bg1"/>
                </a:solidFill>
              </a:rPr>
              <a:t>kẹt</a:t>
            </a:r>
            <a:r>
              <a:rPr lang="en-US" dirty="0">
                <a:solidFill>
                  <a:schemeClr val="bg1"/>
                </a:solidFill>
              </a:rPr>
              <a:t> </a:t>
            </a:r>
            <a:r>
              <a:rPr lang="en-US" dirty="0" err="1">
                <a:solidFill>
                  <a:schemeClr val="bg1"/>
                </a:solidFill>
              </a:rPr>
              <a:t>khiến</a:t>
            </a:r>
            <a:r>
              <a:rPr lang="en-US" dirty="0">
                <a:solidFill>
                  <a:schemeClr val="bg1"/>
                </a:solidFill>
              </a:rPr>
              <a:t> </a:t>
            </a:r>
            <a:r>
              <a:rPr lang="en-US" dirty="0" err="1">
                <a:solidFill>
                  <a:schemeClr val="bg1"/>
                </a:solidFill>
              </a:rPr>
              <a:t>Dế</a:t>
            </a:r>
            <a:r>
              <a:rPr lang="en-US" dirty="0">
                <a:solidFill>
                  <a:schemeClr val="bg1"/>
                </a:solidFill>
              </a:rPr>
              <a:t> </a:t>
            </a:r>
            <a:r>
              <a:rPr lang="en-US" dirty="0" err="1">
                <a:solidFill>
                  <a:schemeClr val="bg1"/>
                </a:solidFill>
              </a:rPr>
              <a:t>Vần</a:t>
            </a:r>
            <a:r>
              <a:rPr lang="en-US" dirty="0">
                <a:solidFill>
                  <a:schemeClr val="bg1"/>
                </a:solidFill>
              </a:rPr>
              <a:t> - </a:t>
            </a:r>
            <a:r>
              <a:rPr lang="en-US" dirty="0" err="1">
                <a:solidFill>
                  <a:schemeClr val="bg1"/>
                </a:solidFill>
              </a:rPr>
              <a:t>người</a:t>
            </a:r>
            <a:r>
              <a:rPr lang="en-US" dirty="0">
                <a:solidFill>
                  <a:schemeClr val="bg1"/>
                </a:solidFill>
              </a:rPr>
              <a:t> </a:t>
            </a:r>
            <a:r>
              <a:rPr lang="en-US" dirty="0" err="1">
                <a:solidFill>
                  <a:schemeClr val="bg1"/>
                </a:solidFill>
              </a:rPr>
              <a:t>bố</a:t>
            </a:r>
            <a:r>
              <a:rPr lang="en-US" dirty="0">
                <a:solidFill>
                  <a:schemeClr val="bg1"/>
                </a:solidFill>
              </a:rPr>
              <a:t> </a:t>
            </a:r>
            <a:r>
              <a:rPr lang="en-US" dirty="0" err="1">
                <a:solidFill>
                  <a:schemeClr val="bg1"/>
                </a:solidFill>
              </a:rPr>
              <a:t>nhớ</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kỉ</a:t>
            </a:r>
            <a:r>
              <a:rPr lang="en-US" dirty="0">
                <a:solidFill>
                  <a:schemeClr val="bg1"/>
                </a:solidFill>
              </a:rPr>
              <a:t> </a:t>
            </a:r>
            <a:r>
              <a:rPr lang="en-US" dirty="0" err="1">
                <a:solidFill>
                  <a:schemeClr val="bg1"/>
                </a:solidFill>
              </a:rPr>
              <a:t>niệm</a:t>
            </a:r>
            <a:r>
              <a:rPr lang="en-US" dirty="0">
                <a:solidFill>
                  <a:schemeClr val="bg1"/>
                </a:solidFill>
              </a:rPr>
              <a:t> </a:t>
            </a:r>
            <a:r>
              <a:rPr lang="en-US" dirty="0" err="1">
                <a:solidFill>
                  <a:schemeClr val="bg1"/>
                </a:solidFill>
              </a:rPr>
              <a:t>xưa</a:t>
            </a:r>
            <a:r>
              <a:rPr lang="en-US" dirty="0">
                <a:solidFill>
                  <a:schemeClr val="bg1"/>
                </a:solidFill>
              </a:rPr>
              <a:t> </a:t>
            </a:r>
            <a:r>
              <a:rPr lang="en-US" dirty="0" err="1">
                <a:solidFill>
                  <a:schemeClr val="bg1"/>
                </a:solidFill>
              </a:rPr>
              <a:t>vô</a:t>
            </a:r>
            <a:r>
              <a:rPr lang="en-US" dirty="0">
                <a:solidFill>
                  <a:schemeClr val="bg1"/>
                </a:solidFill>
              </a:rPr>
              <a:t> </a:t>
            </a:r>
            <a:r>
              <a:rPr lang="en-US" dirty="0" err="1">
                <a:solidFill>
                  <a:schemeClr val="bg1"/>
                </a:solidFill>
              </a:rPr>
              <a:t>tình</a:t>
            </a:r>
            <a:r>
              <a:rPr lang="en-US" dirty="0">
                <a:solidFill>
                  <a:schemeClr val="bg1"/>
                </a:solidFill>
              </a:rPr>
              <a:t> </a:t>
            </a:r>
            <a:r>
              <a:rPr lang="en-US" dirty="0" err="1">
                <a:solidFill>
                  <a:schemeClr val="bg1"/>
                </a:solidFill>
              </a:rPr>
              <a:t>bắt</a:t>
            </a:r>
            <a:r>
              <a:rPr lang="en-US" dirty="0">
                <a:solidFill>
                  <a:schemeClr val="bg1"/>
                </a:solidFill>
              </a:rPr>
              <a:t> </a:t>
            </a:r>
            <a:r>
              <a:rPr lang="en-US" dirty="0" err="1">
                <a:solidFill>
                  <a:schemeClr val="bg1"/>
                </a:solidFill>
              </a:rPr>
              <a:t>chú</a:t>
            </a:r>
            <a:r>
              <a:rPr lang="en-US" dirty="0">
                <a:solidFill>
                  <a:schemeClr val="bg1"/>
                </a:solidFill>
              </a:rPr>
              <a:t> </a:t>
            </a:r>
            <a:r>
              <a:rPr lang="en-US" dirty="0" err="1">
                <a:solidFill>
                  <a:schemeClr val="bg1"/>
                </a:solidFill>
              </a:rPr>
              <a:t>chim</a:t>
            </a:r>
            <a:r>
              <a:rPr lang="en-US" dirty="0">
                <a:solidFill>
                  <a:schemeClr val="bg1"/>
                </a:solidFill>
              </a:rPr>
              <a:t> </a:t>
            </a:r>
            <a:r>
              <a:rPr lang="en-US" dirty="0" err="1">
                <a:solidFill>
                  <a:schemeClr val="bg1"/>
                </a:solidFill>
              </a:rPr>
              <a:t>chích</a:t>
            </a:r>
            <a:r>
              <a:rPr lang="en-US" dirty="0">
                <a:solidFill>
                  <a:schemeClr val="bg1"/>
                </a:solidFill>
              </a:rPr>
              <a:t> </a:t>
            </a:r>
            <a:r>
              <a:rPr lang="en-US" dirty="0" err="1">
                <a:solidFill>
                  <a:schemeClr val="bg1"/>
                </a:solidFill>
              </a:rPr>
              <a:t>bông</a:t>
            </a:r>
            <a:r>
              <a:rPr lang="en-US" dirty="0">
                <a:solidFill>
                  <a:schemeClr val="bg1"/>
                </a:solidFill>
              </a:rPr>
              <a:t> con </a:t>
            </a:r>
            <a:r>
              <a:rPr lang="en-US" dirty="0" err="1">
                <a:solidFill>
                  <a:schemeClr val="bg1"/>
                </a:solidFill>
              </a:rPr>
              <a:t>xa</a:t>
            </a:r>
            <a:r>
              <a:rPr lang="en-US" dirty="0">
                <a:solidFill>
                  <a:schemeClr val="bg1"/>
                </a:solidFill>
              </a:rPr>
              <a:t> </a:t>
            </a:r>
            <a:r>
              <a:rPr lang="en-US" dirty="0" err="1">
                <a:solidFill>
                  <a:schemeClr val="bg1"/>
                </a:solidFill>
              </a:rPr>
              <a:t>mẹ</a:t>
            </a:r>
            <a:r>
              <a:rPr lang="en-US" dirty="0">
                <a:solidFill>
                  <a:schemeClr val="bg1"/>
                </a:solidFill>
              </a:rPr>
              <a:t> </a:t>
            </a:r>
            <a:r>
              <a:rPr lang="en-US" dirty="0" err="1">
                <a:solidFill>
                  <a:schemeClr val="bg1"/>
                </a:solidFill>
              </a:rPr>
              <a:t>phải</a:t>
            </a:r>
            <a:r>
              <a:rPr lang="en-US" dirty="0">
                <a:solidFill>
                  <a:schemeClr val="bg1"/>
                </a:solidFill>
              </a:rPr>
              <a:t> </a:t>
            </a:r>
            <a:r>
              <a:rPr lang="en-US" dirty="0" err="1">
                <a:solidFill>
                  <a:schemeClr val="bg1"/>
                </a:solidFill>
              </a:rPr>
              <a:t>chết</a:t>
            </a:r>
            <a:r>
              <a:rPr lang="en-US" dirty="0">
                <a:solidFill>
                  <a:schemeClr val="bg1"/>
                </a:solidFill>
              </a:rPr>
              <a:t>.</a:t>
            </a:r>
            <a:endParaRPr lang="en-US" sz="20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196755" y="3238500"/>
            <a:ext cx="5061045" cy="1251048"/>
          </a:xfrm>
          <a:prstGeom prst="rect">
            <a:avLst/>
          </a:prstGeom>
          <a:solidFill>
            <a:srgbClr val="7030A0">
              <a:alpha val="43137"/>
            </a:srgbClr>
          </a:solidFill>
        </p:spPr>
        <p:txBody>
          <a:bodyPr wrap="square" rtlCol="0">
            <a:spAutoFit/>
          </a:bodyPr>
          <a:lstStyle/>
          <a:p>
            <a:pPr algn="just">
              <a:lnSpc>
                <a:spcPct val="130000"/>
              </a:lnSpc>
            </a:pPr>
            <a:r>
              <a:rPr lang="vi-VN" dirty="0">
                <a:solidFill>
                  <a:schemeClr val="bg1"/>
                </a:solidFill>
              </a:rPr>
              <a:t>Truyện về chim chích bông được kể qua hai câu chuyện</a:t>
            </a:r>
            <a:r>
              <a:rPr lang="en-US" dirty="0">
                <a:solidFill>
                  <a:schemeClr val="bg1"/>
                </a:solidFill>
              </a:rPr>
              <a:t>: </a:t>
            </a:r>
            <a:r>
              <a:rPr lang="en-US" dirty="0" err="1">
                <a:solidFill>
                  <a:schemeClr val="bg1"/>
                </a:solidFill>
              </a:rPr>
              <a:t>Chuyện</a:t>
            </a:r>
            <a:r>
              <a:rPr lang="en-US" dirty="0">
                <a:solidFill>
                  <a:schemeClr val="bg1"/>
                </a:solidFill>
              </a:rPr>
              <a:t> </a:t>
            </a:r>
            <a:r>
              <a:rPr lang="en-US" dirty="0" err="1">
                <a:solidFill>
                  <a:schemeClr val="bg1"/>
                </a:solidFill>
              </a:rPr>
              <a:t>người</a:t>
            </a:r>
            <a:r>
              <a:rPr lang="en-US" dirty="0">
                <a:solidFill>
                  <a:schemeClr val="bg1"/>
                </a:solidFill>
              </a:rPr>
              <a:t> cha </a:t>
            </a:r>
            <a:r>
              <a:rPr lang="en-US" dirty="0" err="1">
                <a:solidFill>
                  <a:schemeClr val="bg1"/>
                </a:solidFill>
              </a:rPr>
              <a:t>trong</a:t>
            </a:r>
            <a:r>
              <a:rPr lang="en-US" dirty="0">
                <a:solidFill>
                  <a:schemeClr val="bg1"/>
                </a:solidFill>
              </a:rPr>
              <a:t> </a:t>
            </a:r>
            <a:r>
              <a:rPr lang="en-US" dirty="0" err="1">
                <a:solidFill>
                  <a:schemeClr val="bg1"/>
                </a:solidFill>
              </a:rPr>
              <a:t>quá</a:t>
            </a:r>
            <a:r>
              <a:rPr lang="en-US" dirty="0">
                <a:solidFill>
                  <a:schemeClr val="bg1"/>
                </a:solidFill>
              </a:rPr>
              <a:t> </a:t>
            </a:r>
            <a:r>
              <a:rPr lang="en-US" dirty="0" err="1">
                <a:solidFill>
                  <a:schemeClr val="bg1"/>
                </a:solidFill>
              </a:rPr>
              <a:t>khứ</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chuyện</a:t>
            </a:r>
            <a:r>
              <a:rPr lang="en-US" dirty="0">
                <a:solidFill>
                  <a:schemeClr val="bg1"/>
                </a:solidFill>
              </a:rPr>
              <a:t> </a:t>
            </a:r>
            <a:r>
              <a:rPr lang="en-US" dirty="0" err="1">
                <a:solidFill>
                  <a:schemeClr val="bg1"/>
                </a:solidFill>
              </a:rPr>
              <a:t>hai</a:t>
            </a:r>
            <a:r>
              <a:rPr lang="en-US" dirty="0">
                <a:solidFill>
                  <a:schemeClr val="bg1"/>
                </a:solidFill>
              </a:rPr>
              <a:t> cha con Ò </a:t>
            </a:r>
            <a:r>
              <a:rPr lang="en-US" dirty="0" err="1">
                <a:solidFill>
                  <a:schemeClr val="bg1"/>
                </a:solidFill>
              </a:rPr>
              <a:t>Khìn</a:t>
            </a:r>
            <a:r>
              <a:rPr lang="en-US" dirty="0">
                <a:solidFill>
                  <a:schemeClr val="bg1"/>
                </a:solidFill>
              </a:rPr>
              <a:t>.</a:t>
            </a:r>
            <a:endParaRPr lang="en-US" sz="3200" dirty="0">
              <a:solidFill>
                <a:schemeClr val="bg1"/>
              </a:solidFill>
              <a:latin typeface="+mj-lt"/>
            </a:endParaRPr>
          </a:p>
        </p:txBody>
      </p:sp>
      <p:pic>
        <p:nvPicPr>
          <p:cNvPr id="8" name="Picture 7">
            <a:extLst>
              <a:ext uri="{FF2B5EF4-FFF2-40B4-BE49-F238E27FC236}">
                <a16:creationId xmlns:a16="http://schemas.microsoft.com/office/drawing/2014/main" xmlns="" id="{434E8CE5-75D2-4204-8550-3B803FC107C6}"/>
              </a:ext>
            </a:extLst>
          </p:cNvPr>
          <p:cNvPicPr/>
          <p:nvPr/>
        </p:nvPicPr>
        <p:blipFill>
          <a:blip r:embed="rId2">
            <a:extLst>
              <a:ext uri="{28A0092B-C50C-407E-A947-70E740481C1C}">
                <a14:useLocalDpi xmlns:a14="http://schemas.microsoft.com/office/drawing/2010/main" val="0"/>
              </a:ext>
            </a:extLst>
          </a:blip>
          <a:stretch>
            <a:fillRect/>
          </a:stretch>
        </p:blipFill>
        <p:spPr>
          <a:xfrm>
            <a:off x="5381624" y="1630164"/>
            <a:ext cx="3533775" cy="2859381"/>
          </a:xfrm>
          <a:prstGeom prst="rect">
            <a:avLst/>
          </a:prstGeom>
        </p:spPr>
      </p:pic>
    </p:spTree>
    <p:extLst>
      <p:ext uri="{BB962C8B-B14F-4D97-AF65-F5344CB8AC3E}">
        <p14:creationId xmlns:p14="http://schemas.microsoft.com/office/powerpoint/2010/main" val="395347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600200" y="59473"/>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err="1">
                <a:solidFill>
                  <a:srgbClr val="FFFF00"/>
                </a:solidFill>
                <a:effectLst/>
                <a:latin typeface="+mj-lt"/>
                <a:ea typeface="Times New Roman" panose="02020603050405020304" pitchFamily="18" charset="0"/>
              </a:rPr>
              <a:t>Chuyện</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của</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người</a:t>
            </a:r>
            <a:r>
              <a:rPr lang="en-US" sz="2400" b="1" dirty="0">
                <a:solidFill>
                  <a:srgbClr val="FFFF00"/>
                </a:solidFill>
                <a:effectLst/>
                <a:latin typeface="+mj-lt"/>
                <a:ea typeface="Times New Roman" panose="02020603050405020304" pitchFamily="18" charset="0"/>
              </a:rPr>
              <a:t> cha </a:t>
            </a:r>
            <a:r>
              <a:rPr lang="en-US" sz="2400" b="1" dirty="0" err="1">
                <a:solidFill>
                  <a:srgbClr val="FFFF00"/>
                </a:solidFill>
                <a:effectLst/>
                <a:latin typeface="+mj-lt"/>
                <a:ea typeface="Times New Roman" panose="02020603050405020304" pitchFamily="18" charset="0"/>
              </a:rPr>
              <a:t>trong</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quá</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khứ</a:t>
            </a:r>
            <a:endParaRPr kumimoji="0" lang="en-US" sz="2400" b="1" i="0" u="none" strike="noStrike" cap="none" normalizeH="0" baseline="0" dirty="0">
              <a:ln>
                <a:noFill/>
              </a:ln>
              <a:solidFill>
                <a:srgbClr val="FFFF00"/>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342900" y="3848100"/>
            <a:ext cx="3733800" cy="857040"/>
          </a:xfrm>
          <a:prstGeom prst="rect">
            <a:avLst/>
          </a:prstGeom>
          <a:solidFill>
            <a:srgbClr val="7030A0">
              <a:alpha val="43137"/>
            </a:srgbClr>
          </a:solidFill>
        </p:spPr>
        <p:txBody>
          <a:bodyPr wrap="square" rtlCol="0" anchor="ctr">
            <a:noAutofit/>
          </a:bodyPr>
          <a:lstStyle/>
          <a:p>
            <a:pPr algn="just"/>
            <a:r>
              <a:rPr lang="vi-VN" dirty="0">
                <a:solidFill>
                  <a:schemeClr val="bg1"/>
                </a:solidFill>
              </a:rPr>
              <a:t>Dế Vần theo pa lên nương và bắt chim non mang về </a:t>
            </a:r>
            <a:endParaRPr lang="en-US" sz="20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4337780" y="3848100"/>
            <a:ext cx="4451445" cy="850939"/>
          </a:xfrm>
          <a:prstGeom prst="rect">
            <a:avLst/>
          </a:prstGeom>
          <a:solidFill>
            <a:srgbClr val="7030A0">
              <a:alpha val="43137"/>
            </a:srgbClr>
          </a:solidFill>
        </p:spPr>
        <p:txBody>
          <a:bodyPr wrap="square" rtlCol="0">
            <a:spAutoFit/>
          </a:bodyPr>
          <a:lstStyle/>
          <a:p>
            <a:pPr algn="just">
              <a:lnSpc>
                <a:spcPct val="130000"/>
              </a:lnSpc>
            </a:pPr>
            <a:r>
              <a:rPr lang="en-US" dirty="0">
                <a:solidFill>
                  <a:schemeClr val="bg1"/>
                </a:solidFill>
              </a:rPr>
              <a:t>=&gt; C</a:t>
            </a:r>
            <a:r>
              <a:rPr lang="vi-VN" dirty="0">
                <a:solidFill>
                  <a:schemeClr val="bg1"/>
                </a:solidFill>
              </a:rPr>
              <a:t>hú chim non bị chết</a:t>
            </a:r>
            <a:r>
              <a:rPr lang="en-US" dirty="0">
                <a:solidFill>
                  <a:schemeClr val="bg1"/>
                </a:solidFill>
              </a:rPr>
              <a:t> =&gt; </a:t>
            </a:r>
            <a:r>
              <a:rPr lang="vi-VN" dirty="0">
                <a:solidFill>
                  <a:schemeClr val="bg1"/>
                </a:solidFill>
              </a:rPr>
              <a:t>Dế Vần vẫn ân hận đến bây giờ.</a:t>
            </a:r>
            <a:endParaRPr lang="en-US" sz="3200" dirty="0">
              <a:solidFill>
                <a:schemeClr val="bg1"/>
              </a:solidFill>
              <a:latin typeface="+mj-lt"/>
            </a:endParaRPr>
          </a:p>
        </p:txBody>
      </p:sp>
      <p:pic>
        <p:nvPicPr>
          <p:cNvPr id="8" name="Picture 7">
            <a:extLst>
              <a:ext uri="{FF2B5EF4-FFF2-40B4-BE49-F238E27FC236}">
                <a16:creationId xmlns:a16="http://schemas.microsoft.com/office/drawing/2014/main" xmlns="" id="{434E8CE5-75D2-4204-8550-3B803FC107C6}"/>
              </a:ext>
            </a:extLst>
          </p:cNvPr>
          <p:cNvPicPr/>
          <p:nvPr/>
        </p:nvPicPr>
        <p:blipFill>
          <a:blip r:embed="rId2">
            <a:extLst>
              <a:ext uri="{28A0092B-C50C-407E-A947-70E740481C1C}">
                <a14:useLocalDpi xmlns:a14="http://schemas.microsoft.com/office/drawing/2010/main" val="0"/>
              </a:ext>
            </a:extLst>
          </a:blip>
          <a:stretch>
            <a:fillRect/>
          </a:stretch>
        </p:blipFill>
        <p:spPr>
          <a:xfrm>
            <a:off x="2805112" y="855454"/>
            <a:ext cx="3533775" cy="2859381"/>
          </a:xfrm>
          <a:prstGeom prst="rect">
            <a:avLst/>
          </a:prstGeom>
        </p:spPr>
      </p:pic>
    </p:spTree>
    <p:extLst>
      <p:ext uri="{BB962C8B-B14F-4D97-AF65-F5344CB8AC3E}">
        <p14:creationId xmlns:p14="http://schemas.microsoft.com/office/powerpoint/2010/main" val="25909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600200" y="59473"/>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err="1">
                <a:solidFill>
                  <a:srgbClr val="FFFF00"/>
                </a:solidFill>
                <a:effectLst/>
                <a:latin typeface="+mj-lt"/>
                <a:ea typeface="Times New Roman" panose="02020603050405020304" pitchFamily="18" charset="0"/>
              </a:rPr>
              <a:t>Chuyện</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hiện</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tại</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của</a:t>
            </a:r>
            <a:r>
              <a:rPr lang="en-US" sz="2400" b="1" dirty="0">
                <a:solidFill>
                  <a:srgbClr val="FFFF00"/>
                </a:solidFill>
                <a:effectLst/>
                <a:latin typeface="+mj-lt"/>
                <a:ea typeface="Times New Roman" panose="02020603050405020304" pitchFamily="18" charset="0"/>
              </a:rPr>
              <a:t> </a:t>
            </a:r>
            <a:r>
              <a:rPr lang="en-US" sz="2400" b="1" dirty="0" err="1">
                <a:solidFill>
                  <a:srgbClr val="FFFF00"/>
                </a:solidFill>
                <a:effectLst/>
                <a:latin typeface="+mj-lt"/>
                <a:ea typeface="Times New Roman" panose="02020603050405020304" pitchFamily="18" charset="0"/>
              </a:rPr>
              <a:t>hai</a:t>
            </a:r>
            <a:r>
              <a:rPr lang="en-US" sz="2400" b="1" dirty="0">
                <a:solidFill>
                  <a:srgbClr val="FFFF00"/>
                </a:solidFill>
                <a:effectLst/>
                <a:latin typeface="+mj-lt"/>
                <a:ea typeface="Times New Roman" panose="02020603050405020304" pitchFamily="18" charset="0"/>
              </a:rPr>
              <a:t> cha con Ò </a:t>
            </a:r>
            <a:r>
              <a:rPr lang="en-US" sz="2400" b="1" dirty="0" err="1">
                <a:solidFill>
                  <a:srgbClr val="FFFF00"/>
                </a:solidFill>
                <a:effectLst/>
                <a:latin typeface="+mj-lt"/>
                <a:ea typeface="Times New Roman" panose="02020603050405020304" pitchFamily="18" charset="0"/>
              </a:rPr>
              <a:t>Khìn</a:t>
            </a:r>
            <a:endParaRPr kumimoji="0" lang="en-US" sz="2400" b="1" i="0" u="none" strike="noStrike" cap="none" normalizeH="0" baseline="0" dirty="0">
              <a:ln>
                <a:noFill/>
              </a:ln>
              <a:solidFill>
                <a:srgbClr val="FFFF00"/>
              </a:solidFill>
              <a:effectLst/>
              <a:latin typeface="+mj-lt"/>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627864" y="817976"/>
            <a:ext cx="4248936" cy="2381040"/>
          </a:xfrm>
          <a:prstGeom prst="rect">
            <a:avLst/>
          </a:prstGeom>
          <a:solidFill>
            <a:srgbClr val="7030A0">
              <a:alpha val="43137"/>
            </a:srgbClr>
          </a:solidFill>
        </p:spPr>
        <p:txBody>
          <a:bodyPr wrap="square" rtlCol="0" anchor="ctr">
            <a:noAutofit/>
          </a:bodyPr>
          <a:lstStyle/>
          <a:p>
            <a:pPr algn="just">
              <a:lnSpc>
                <a:spcPct val="120000"/>
              </a:lnSpc>
              <a:spcBef>
                <a:spcPts val="0"/>
              </a:spcBef>
            </a:pPr>
            <a:r>
              <a:rPr lang="vi-VN" dirty="0">
                <a:solidFill>
                  <a:schemeClr val="bg1"/>
                </a:solidFill>
              </a:rPr>
              <a:t>Đầu truyện Ò Khìn</a:t>
            </a:r>
            <a:r>
              <a:rPr lang="en-US" dirty="0">
                <a:solidFill>
                  <a:schemeClr val="bg1"/>
                </a:solidFill>
              </a:rPr>
              <a:t> </a:t>
            </a:r>
            <a:r>
              <a:rPr lang="en-US" dirty="0" err="1">
                <a:solidFill>
                  <a:schemeClr val="bg1"/>
                </a:solidFill>
              </a:rPr>
              <a:t>muốn</a:t>
            </a:r>
            <a:r>
              <a:rPr lang="en-US" dirty="0">
                <a:solidFill>
                  <a:schemeClr val="bg1"/>
                </a:solidFill>
              </a:rPr>
              <a:t> </a:t>
            </a:r>
            <a:r>
              <a:rPr lang="en-US" dirty="0" err="1">
                <a:solidFill>
                  <a:schemeClr val="bg1"/>
                </a:solidFill>
              </a:rPr>
              <a:t>bắt</a:t>
            </a:r>
            <a:r>
              <a:rPr lang="en-US" dirty="0">
                <a:solidFill>
                  <a:schemeClr val="bg1"/>
                </a:solidFill>
              </a:rPr>
              <a:t> con </a:t>
            </a:r>
            <a:r>
              <a:rPr lang="en-US" dirty="0" err="1">
                <a:solidFill>
                  <a:schemeClr val="bg1"/>
                </a:solidFill>
              </a:rPr>
              <a:t>chích</a:t>
            </a:r>
            <a:r>
              <a:rPr lang="en-US" dirty="0">
                <a:solidFill>
                  <a:schemeClr val="bg1"/>
                </a:solidFill>
              </a:rPr>
              <a:t> </a:t>
            </a:r>
            <a:r>
              <a:rPr lang="en-US" dirty="0" err="1">
                <a:solidFill>
                  <a:schemeClr val="bg1"/>
                </a:solidFill>
              </a:rPr>
              <a:t>bông</a:t>
            </a:r>
            <a:r>
              <a:rPr lang="en-US" dirty="0">
                <a:solidFill>
                  <a:schemeClr val="bg1"/>
                </a:solidFill>
              </a:rPr>
              <a:t> </a:t>
            </a:r>
            <a:r>
              <a:rPr lang="en-US" dirty="0" err="1">
                <a:solidFill>
                  <a:schemeClr val="bg1"/>
                </a:solidFill>
              </a:rPr>
              <a:t>để</a:t>
            </a:r>
            <a:r>
              <a:rPr lang="en-US" dirty="0">
                <a:solidFill>
                  <a:schemeClr val="bg1"/>
                </a:solidFill>
              </a:rPr>
              <a:t> </a:t>
            </a:r>
            <a:r>
              <a:rPr lang="en-US" dirty="0" err="1">
                <a:solidFill>
                  <a:schemeClr val="bg1"/>
                </a:solidFill>
              </a:rPr>
              <a:t>chơi</a:t>
            </a:r>
            <a:r>
              <a:rPr lang="en-US" dirty="0">
                <a:solidFill>
                  <a:schemeClr val="bg1"/>
                </a:solidFill>
              </a:rPr>
              <a:t> </a:t>
            </a:r>
            <a:r>
              <a:rPr lang="en-US" dirty="0" err="1">
                <a:solidFill>
                  <a:schemeClr val="bg1"/>
                </a:solidFill>
              </a:rPr>
              <a:t>nhưng</a:t>
            </a:r>
            <a:r>
              <a:rPr lang="en-US" dirty="0">
                <a:solidFill>
                  <a:schemeClr val="bg1"/>
                </a:solidFill>
              </a:rPr>
              <a:t> </a:t>
            </a:r>
            <a:r>
              <a:rPr lang="en-US" dirty="0" err="1">
                <a:solidFill>
                  <a:schemeClr val="bg1"/>
                </a:solidFill>
              </a:rPr>
              <a:t>đến</a:t>
            </a:r>
            <a:r>
              <a:rPr lang="en-US" dirty="0">
                <a:solidFill>
                  <a:schemeClr val="bg1"/>
                </a:solidFill>
              </a:rPr>
              <a:t> </a:t>
            </a:r>
            <a:r>
              <a:rPr lang="en-US" dirty="0" err="1">
                <a:solidFill>
                  <a:schemeClr val="bg1"/>
                </a:solidFill>
              </a:rPr>
              <a:t>cuối</a:t>
            </a:r>
            <a:r>
              <a:rPr lang="en-US" dirty="0">
                <a:solidFill>
                  <a:schemeClr val="bg1"/>
                </a:solidFill>
              </a:rPr>
              <a:t> </a:t>
            </a:r>
            <a:r>
              <a:rPr lang="en-US" dirty="0" err="1">
                <a:solidFill>
                  <a:schemeClr val="bg1"/>
                </a:solidFill>
              </a:rPr>
              <a:t>truyện</a:t>
            </a:r>
            <a:r>
              <a:rPr lang="en-US" dirty="0">
                <a:solidFill>
                  <a:schemeClr val="bg1"/>
                </a:solidFill>
              </a:rPr>
              <a:t> </a:t>
            </a:r>
            <a:r>
              <a:rPr lang="en-US" dirty="0" err="1">
                <a:solidFill>
                  <a:schemeClr val="bg1"/>
                </a:solidFill>
              </a:rPr>
              <a:t>lại</a:t>
            </a:r>
            <a:r>
              <a:rPr lang="en-US" dirty="0">
                <a:solidFill>
                  <a:schemeClr val="bg1"/>
                </a:solidFill>
              </a:rPr>
              <a:t> </a:t>
            </a:r>
            <a:r>
              <a:rPr lang="en-US" dirty="0" err="1">
                <a:solidFill>
                  <a:schemeClr val="bg1"/>
                </a:solidFill>
              </a:rPr>
              <a:t>thả</a:t>
            </a:r>
            <a:r>
              <a:rPr lang="en-US" dirty="0">
                <a:solidFill>
                  <a:schemeClr val="bg1"/>
                </a:solidFill>
              </a:rPr>
              <a:t> </a:t>
            </a:r>
            <a:r>
              <a:rPr lang="en-US" dirty="0" err="1">
                <a:solidFill>
                  <a:schemeClr val="bg1"/>
                </a:solidFill>
              </a:rPr>
              <a:t>để</a:t>
            </a:r>
            <a:r>
              <a:rPr lang="en-US" dirty="0">
                <a:solidFill>
                  <a:schemeClr val="bg1"/>
                </a:solidFill>
              </a:rPr>
              <a:t> </a:t>
            </a:r>
            <a:r>
              <a:rPr lang="en-US" dirty="0" err="1">
                <a:solidFill>
                  <a:schemeClr val="bg1"/>
                </a:solidFill>
              </a:rPr>
              <a:t>chim</a:t>
            </a:r>
            <a:r>
              <a:rPr lang="en-US" dirty="0">
                <a:solidFill>
                  <a:schemeClr val="bg1"/>
                </a:solidFill>
              </a:rPr>
              <a:t> bay </a:t>
            </a:r>
            <a:r>
              <a:rPr lang="en-US" dirty="0" err="1">
                <a:solidFill>
                  <a:schemeClr val="bg1"/>
                </a:solidFill>
              </a:rPr>
              <a:t>vút</a:t>
            </a:r>
            <a:r>
              <a:rPr lang="en-US" dirty="0">
                <a:solidFill>
                  <a:schemeClr val="bg1"/>
                </a:solidFill>
              </a:rPr>
              <a:t> </a:t>
            </a:r>
            <a:r>
              <a:rPr lang="en-US" dirty="0" err="1">
                <a:solidFill>
                  <a:schemeClr val="bg1"/>
                </a:solidFill>
              </a:rPr>
              <a:t>lên</a:t>
            </a:r>
            <a:r>
              <a:rPr lang="en-US" dirty="0">
                <a:solidFill>
                  <a:schemeClr val="bg1"/>
                </a:solidFill>
              </a:rPr>
              <a:t> </a:t>
            </a:r>
            <a:r>
              <a:rPr lang="en-US" dirty="0" err="1">
                <a:solidFill>
                  <a:schemeClr val="bg1"/>
                </a:solidFill>
              </a:rPr>
              <a:t>trời</a:t>
            </a:r>
            <a:r>
              <a:rPr lang="en-US" dirty="0">
                <a:solidFill>
                  <a:schemeClr val="bg1"/>
                </a:solidFill>
              </a:rPr>
              <a:t> </a:t>
            </a:r>
            <a:r>
              <a:rPr lang="en-US" dirty="0" err="1">
                <a:solidFill>
                  <a:schemeClr val="bg1"/>
                </a:solidFill>
              </a:rPr>
              <a:t>với</a:t>
            </a:r>
            <a:r>
              <a:rPr lang="en-US" dirty="0">
                <a:solidFill>
                  <a:schemeClr val="bg1"/>
                </a:solidFill>
              </a:rPr>
              <a:t> </a:t>
            </a:r>
            <a:r>
              <a:rPr lang="en-US" dirty="0" err="1">
                <a:solidFill>
                  <a:schemeClr val="bg1"/>
                </a:solidFill>
              </a:rPr>
              <a:t>lời</a:t>
            </a:r>
            <a:r>
              <a:rPr lang="en-US" dirty="0">
                <a:solidFill>
                  <a:schemeClr val="bg1"/>
                </a:solidFill>
              </a:rPr>
              <a:t> </a:t>
            </a:r>
            <a:r>
              <a:rPr lang="en-US" dirty="0" err="1">
                <a:solidFill>
                  <a:schemeClr val="bg1"/>
                </a:solidFill>
              </a:rPr>
              <a:t>thì</a:t>
            </a:r>
            <a:r>
              <a:rPr lang="en-US" dirty="0">
                <a:solidFill>
                  <a:schemeClr val="bg1"/>
                </a:solidFill>
              </a:rPr>
              <a:t> </a:t>
            </a:r>
            <a:r>
              <a:rPr lang="en-US" dirty="0" err="1">
                <a:solidFill>
                  <a:schemeClr val="bg1"/>
                </a:solidFill>
              </a:rPr>
              <a:t>thầm</a:t>
            </a:r>
            <a:r>
              <a:rPr lang="en-US" dirty="0">
                <a:solidFill>
                  <a:schemeClr val="bg1"/>
                </a:solidFill>
              </a:rPr>
              <a:t>: "bay </a:t>
            </a:r>
            <a:r>
              <a:rPr lang="en-US" dirty="0" err="1">
                <a:solidFill>
                  <a:schemeClr val="bg1"/>
                </a:solidFill>
              </a:rPr>
              <a:t>đi</a:t>
            </a:r>
            <a:r>
              <a:rPr lang="en-US" dirty="0">
                <a:solidFill>
                  <a:schemeClr val="bg1"/>
                </a:solidFill>
              </a:rPr>
              <a:t>, bay </a:t>
            </a:r>
            <a:r>
              <a:rPr lang="en-US" dirty="0" err="1">
                <a:solidFill>
                  <a:schemeClr val="bg1"/>
                </a:solidFill>
              </a:rPr>
              <a:t>về</a:t>
            </a:r>
            <a:r>
              <a:rPr lang="en-US" dirty="0">
                <a:solidFill>
                  <a:schemeClr val="bg1"/>
                </a:solidFill>
              </a:rPr>
              <a:t> </a:t>
            </a:r>
            <a:r>
              <a:rPr lang="en-US" dirty="0" err="1">
                <a:solidFill>
                  <a:schemeClr val="bg1"/>
                </a:solidFill>
              </a:rPr>
              <a:t>với</a:t>
            </a:r>
            <a:r>
              <a:rPr lang="en-US" dirty="0">
                <a:solidFill>
                  <a:schemeClr val="bg1"/>
                </a:solidFill>
              </a:rPr>
              <a:t> </a:t>
            </a:r>
            <a:r>
              <a:rPr lang="en-US" dirty="0" err="1">
                <a:solidFill>
                  <a:schemeClr val="bg1"/>
                </a:solidFill>
              </a:rPr>
              <a:t>mẹ</a:t>
            </a:r>
            <a:r>
              <a:rPr lang="en-US" dirty="0">
                <a:solidFill>
                  <a:schemeClr val="bg1"/>
                </a:solidFill>
              </a:rPr>
              <a:t> </a:t>
            </a:r>
            <a:r>
              <a:rPr lang="en-US" dirty="0" err="1">
                <a:solidFill>
                  <a:schemeClr val="bg1"/>
                </a:solidFill>
              </a:rPr>
              <a:t>mày</a:t>
            </a:r>
            <a:r>
              <a:rPr lang="en-US" dirty="0">
                <a:solidFill>
                  <a:schemeClr val="bg1"/>
                </a:solidFill>
              </a:rPr>
              <a:t> </a:t>
            </a:r>
            <a:r>
              <a:rPr lang="en-US" dirty="0" err="1">
                <a:solidFill>
                  <a:schemeClr val="bg1"/>
                </a:solidFill>
              </a:rPr>
              <a:t>đi</a:t>
            </a:r>
            <a:r>
              <a:rPr lang="en-US" dirty="0">
                <a:solidFill>
                  <a:schemeClr val="bg1"/>
                </a:solidFill>
              </a:rPr>
              <a:t>".</a:t>
            </a:r>
            <a:endParaRPr lang="en-US" sz="20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627864" y="3390899"/>
            <a:ext cx="7935110" cy="1015663"/>
          </a:xfrm>
          <a:prstGeom prst="rect">
            <a:avLst/>
          </a:prstGeom>
          <a:solidFill>
            <a:srgbClr val="7030A0">
              <a:alpha val="43137"/>
            </a:srgbClr>
          </a:solidFill>
        </p:spPr>
        <p:txBody>
          <a:bodyPr wrap="square" rtlCol="0">
            <a:spAutoFit/>
          </a:bodyPr>
          <a:lstStyle/>
          <a:p>
            <a:pPr algn="just"/>
            <a:r>
              <a:rPr lang="en-US" dirty="0" err="1">
                <a:solidFill>
                  <a:schemeClr val="bg1"/>
                </a:solidFill>
              </a:rPr>
              <a:t>Dế</a:t>
            </a:r>
            <a:r>
              <a:rPr lang="en-US" dirty="0">
                <a:solidFill>
                  <a:schemeClr val="bg1"/>
                </a:solidFill>
              </a:rPr>
              <a:t> </a:t>
            </a:r>
            <a:r>
              <a:rPr lang="en-US" dirty="0" err="1">
                <a:solidFill>
                  <a:schemeClr val="bg1"/>
                </a:solidFill>
              </a:rPr>
              <a:t>Vần</a:t>
            </a:r>
            <a:r>
              <a:rPr lang="en-US" dirty="0">
                <a:solidFill>
                  <a:schemeClr val="bg1"/>
                </a:solidFill>
              </a:rPr>
              <a:t> </a:t>
            </a:r>
            <a:r>
              <a:rPr lang="en-US" dirty="0" err="1">
                <a:solidFill>
                  <a:schemeClr val="bg1"/>
                </a:solidFill>
              </a:rPr>
              <a:t>là</a:t>
            </a:r>
            <a:r>
              <a:rPr lang="en-US" dirty="0">
                <a:solidFill>
                  <a:schemeClr val="bg1"/>
                </a:solidFill>
              </a:rPr>
              <a:t> </a:t>
            </a:r>
            <a:r>
              <a:rPr lang="en-US" dirty="0" err="1">
                <a:solidFill>
                  <a:schemeClr val="bg1"/>
                </a:solidFill>
              </a:rPr>
              <a:t>một</a:t>
            </a:r>
            <a:r>
              <a:rPr lang="en-US" dirty="0">
                <a:solidFill>
                  <a:schemeClr val="bg1"/>
                </a:solidFill>
              </a:rPr>
              <a:t> </a:t>
            </a:r>
            <a:r>
              <a:rPr lang="en-US" dirty="0" err="1">
                <a:solidFill>
                  <a:schemeClr val="bg1"/>
                </a:solidFill>
              </a:rPr>
              <a:t>cậu</a:t>
            </a:r>
            <a:r>
              <a:rPr lang="en-US" dirty="0">
                <a:solidFill>
                  <a:schemeClr val="bg1"/>
                </a:solidFill>
              </a:rPr>
              <a:t> </a:t>
            </a:r>
            <a:r>
              <a:rPr lang="en-US" dirty="0" err="1">
                <a:solidFill>
                  <a:schemeClr val="bg1"/>
                </a:solidFill>
              </a:rPr>
              <a:t>bé</a:t>
            </a:r>
            <a:r>
              <a:rPr lang="en-US" dirty="0">
                <a:solidFill>
                  <a:schemeClr val="bg1"/>
                </a:solidFill>
              </a:rPr>
              <a:t> </a:t>
            </a:r>
            <a:r>
              <a:rPr lang="en-US" dirty="0" err="1">
                <a:solidFill>
                  <a:schemeClr val="bg1"/>
                </a:solidFill>
              </a:rPr>
              <a:t>hiền</a:t>
            </a:r>
            <a:r>
              <a:rPr lang="en-US" dirty="0">
                <a:solidFill>
                  <a:schemeClr val="bg1"/>
                </a:solidFill>
              </a:rPr>
              <a:t> </a:t>
            </a:r>
            <a:r>
              <a:rPr lang="en-US" dirty="0" err="1">
                <a:solidFill>
                  <a:schemeClr val="bg1"/>
                </a:solidFill>
              </a:rPr>
              <a:t>lành</a:t>
            </a:r>
            <a:r>
              <a:rPr lang="en-US" dirty="0">
                <a:solidFill>
                  <a:schemeClr val="bg1"/>
                </a:solidFill>
              </a:rPr>
              <a:t>, </a:t>
            </a:r>
            <a:r>
              <a:rPr lang="en-US" dirty="0" err="1">
                <a:solidFill>
                  <a:schemeClr val="bg1"/>
                </a:solidFill>
              </a:rPr>
              <a:t>biết</a:t>
            </a:r>
            <a:r>
              <a:rPr lang="en-US" dirty="0">
                <a:solidFill>
                  <a:schemeClr val="bg1"/>
                </a:solidFill>
              </a:rPr>
              <a:t> </a:t>
            </a:r>
            <a:r>
              <a:rPr lang="en-US" dirty="0" err="1">
                <a:solidFill>
                  <a:schemeClr val="bg1"/>
                </a:solidFill>
              </a:rPr>
              <a:t>nhận</a:t>
            </a:r>
            <a:r>
              <a:rPr lang="en-US" dirty="0">
                <a:solidFill>
                  <a:schemeClr val="bg1"/>
                </a:solidFill>
              </a:rPr>
              <a:t> </a:t>
            </a:r>
            <a:r>
              <a:rPr lang="en-US" dirty="0" err="1">
                <a:solidFill>
                  <a:schemeClr val="bg1"/>
                </a:solidFill>
              </a:rPr>
              <a:t>lỗi</a:t>
            </a:r>
            <a:r>
              <a:rPr lang="en-US" dirty="0">
                <a:solidFill>
                  <a:schemeClr val="bg1"/>
                </a:solidFill>
              </a:rPr>
              <a:t> </a:t>
            </a:r>
            <a:r>
              <a:rPr lang="en-US" dirty="0" err="1">
                <a:solidFill>
                  <a:schemeClr val="bg1"/>
                </a:solidFill>
              </a:rPr>
              <a:t>sai</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luôn</a:t>
            </a:r>
            <a:r>
              <a:rPr lang="en-US" dirty="0">
                <a:solidFill>
                  <a:schemeClr val="bg1"/>
                </a:solidFill>
              </a:rPr>
              <a:t> </a:t>
            </a:r>
            <a:r>
              <a:rPr lang="en-US" dirty="0" err="1">
                <a:solidFill>
                  <a:schemeClr val="bg1"/>
                </a:solidFill>
              </a:rPr>
              <a:t>ân</a:t>
            </a:r>
            <a:r>
              <a:rPr lang="en-US" dirty="0">
                <a:solidFill>
                  <a:schemeClr val="bg1"/>
                </a:solidFill>
              </a:rPr>
              <a:t> </a:t>
            </a:r>
            <a:r>
              <a:rPr lang="en-US" dirty="0" err="1">
                <a:solidFill>
                  <a:schemeClr val="bg1"/>
                </a:solidFill>
              </a:rPr>
              <a:t>hận</a:t>
            </a:r>
            <a:r>
              <a:rPr lang="en-US" dirty="0">
                <a:solidFill>
                  <a:schemeClr val="bg1"/>
                </a:solidFill>
              </a:rPr>
              <a:t> </a:t>
            </a:r>
            <a:r>
              <a:rPr lang="en-US" dirty="0" err="1">
                <a:solidFill>
                  <a:schemeClr val="bg1"/>
                </a:solidFill>
              </a:rPr>
              <a:t>về</a:t>
            </a:r>
            <a:r>
              <a:rPr lang="en-US" dirty="0">
                <a:solidFill>
                  <a:schemeClr val="bg1"/>
                </a:solidFill>
              </a:rPr>
              <a:t> </a:t>
            </a:r>
            <a:r>
              <a:rPr lang="en-US" dirty="0" err="1">
                <a:solidFill>
                  <a:schemeClr val="bg1"/>
                </a:solidFill>
              </a:rPr>
              <a:t>những</a:t>
            </a:r>
            <a:r>
              <a:rPr lang="en-US" dirty="0">
                <a:solidFill>
                  <a:schemeClr val="bg1"/>
                </a:solidFill>
              </a:rPr>
              <a:t> </a:t>
            </a:r>
            <a:r>
              <a:rPr lang="en-US" dirty="0" err="1">
                <a:solidFill>
                  <a:schemeClr val="bg1"/>
                </a:solidFill>
              </a:rPr>
              <a:t>hành</a:t>
            </a:r>
            <a:r>
              <a:rPr lang="en-US" dirty="0">
                <a:solidFill>
                  <a:schemeClr val="bg1"/>
                </a:solidFill>
              </a:rPr>
              <a:t> vi </a:t>
            </a:r>
            <a:r>
              <a:rPr lang="en-US" dirty="0" err="1">
                <a:solidFill>
                  <a:schemeClr val="bg1"/>
                </a:solidFill>
              </a:rPr>
              <a:t>sai</a:t>
            </a:r>
            <a:r>
              <a:rPr lang="en-US" dirty="0">
                <a:solidFill>
                  <a:schemeClr val="bg1"/>
                </a:solidFill>
              </a:rPr>
              <a:t> </a:t>
            </a:r>
            <a:r>
              <a:rPr lang="en-US" dirty="0" err="1">
                <a:solidFill>
                  <a:schemeClr val="bg1"/>
                </a:solidFill>
              </a:rPr>
              <a:t>lầm</a:t>
            </a:r>
            <a:r>
              <a:rPr lang="en-US" dirty="0">
                <a:solidFill>
                  <a:schemeClr val="bg1"/>
                </a:solidFill>
              </a:rPr>
              <a:t> </a:t>
            </a:r>
            <a:r>
              <a:rPr lang="en-US" dirty="0" err="1">
                <a:solidFill>
                  <a:schemeClr val="bg1"/>
                </a:solidFill>
              </a:rPr>
              <a:t>của</a:t>
            </a:r>
            <a:r>
              <a:rPr lang="en-US" dirty="0">
                <a:solidFill>
                  <a:schemeClr val="bg1"/>
                </a:solidFill>
              </a:rPr>
              <a:t> </a:t>
            </a:r>
            <a:r>
              <a:rPr lang="en-US" dirty="0" err="1">
                <a:solidFill>
                  <a:schemeClr val="bg1"/>
                </a:solidFill>
              </a:rPr>
              <a:t>mình</a:t>
            </a:r>
            <a:r>
              <a:rPr lang="en-US" dirty="0">
                <a:solidFill>
                  <a:schemeClr val="bg1"/>
                </a:solidFill>
              </a:rPr>
              <a:t>.</a:t>
            </a:r>
            <a:r>
              <a:rPr lang="vi-VN" dirty="0">
                <a:solidFill>
                  <a:schemeClr val="bg1"/>
                </a:solidFill>
              </a:rPr>
              <a:t> Anh đã rút kinh nghiệm của bản thân mình cho đứa con.</a:t>
            </a:r>
            <a:endParaRPr lang="en-US" dirty="0">
              <a:solidFill>
                <a:schemeClr val="bg1"/>
              </a:solidFill>
            </a:endParaRPr>
          </a:p>
        </p:txBody>
      </p:sp>
      <p:pic>
        <p:nvPicPr>
          <p:cNvPr id="8" name="Picture 7">
            <a:extLst>
              <a:ext uri="{FF2B5EF4-FFF2-40B4-BE49-F238E27FC236}">
                <a16:creationId xmlns:a16="http://schemas.microsoft.com/office/drawing/2014/main" xmlns="" id="{434E8CE5-75D2-4204-8550-3B803FC107C6}"/>
              </a:ext>
            </a:extLst>
          </p:cNvPr>
          <p:cNvPicPr/>
          <p:nvPr/>
        </p:nvPicPr>
        <p:blipFill>
          <a:blip r:embed="rId2">
            <a:extLst>
              <a:ext uri="{28A0092B-C50C-407E-A947-70E740481C1C}">
                <a14:useLocalDpi xmlns:a14="http://schemas.microsoft.com/office/drawing/2010/main" val="0"/>
              </a:ext>
            </a:extLst>
          </a:blip>
          <a:stretch>
            <a:fillRect/>
          </a:stretch>
        </p:blipFill>
        <p:spPr>
          <a:xfrm>
            <a:off x="5029200" y="828780"/>
            <a:ext cx="3533775" cy="2381040"/>
          </a:xfrm>
          <a:prstGeom prst="rect">
            <a:avLst/>
          </a:prstGeom>
        </p:spPr>
      </p:pic>
      <p:sp>
        <p:nvSpPr>
          <p:cNvPr id="9" name="TextBox 8">
            <a:extLst>
              <a:ext uri="{FF2B5EF4-FFF2-40B4-BE49-F238E27FC236}">
                <a16:creationId xmlns:a16="http://schemas.microsoft.com/office/drawing/2014/main" xmlns="" id="{88E7C922-BCD4-4340-9BEC-D8857D8E7E23}"/>
              </a:ext>
            </a:extLst>
          </p:cNvPr>
          <p:cNvSpPr txBox="1"/>
          <p:nvPr/>
        </p:nvSpPr>
        <p:spPr>
          <a:xfrm flipH="1">
            <a:off x="604445" y="4558110"/>
            <a:ext cx="7935110" cy="707886"/>
          </a:xfrm>
          <a:prstGeom prst="rect">
            <a:avLst/>
          </a:prstGeom>
          <a:solidFill>
            <a:srgbClr val="7030A0">
              <a:alpha val="43137"/>
            </a:srgbClr>
          </a:solidFill>
        </p:spPr>
        <p:txBody>
          <a:bodyPr wrap="square" rtlCol="0">
            <a:spAutoFit/>
          </a:bodyPr>
          <a:lstStyle/>
          <a:p>
            <a:pPr algn="just"/>
            <a:r>
              <a:rPr lang="en-US" dirty="0">
                <a:solidFill>
                  <a:schemeClr val="bg1"/>
                </a:solidFill>
              </a:rPr>
              <a:t>Ò </a:t>
            </a:r>
            <a:r>
              <a:rPr lang="en-US" dirty="0" err="1">
                <a:solidFill>
                  <a:schemeClr val="bg1"/>
                </a:solidFill>
              </a:rPr>
              <a:t>Khìn</a:t>
            </a:r>
            <a:r>
              <a:rPr lang="en-US" dirty="0">
                <a:solidFill>
                  <a:schemeClr val="bg1"/>
                </a:solidFill>
              </a:rPr>
              <a:t> </a:t>
            </a:r>
            <a:r>
              <a:rPr lang="en-US" dirty="0" err="1">
                <a:solidFill>
                  <a:schemeClr val="bg1"/>
                </a:solidFill>
              </a:rPr>
              <a:t>đã</a:t>
            </a:r>
            <a:r>
              <a:rPr lang="en-US" dirty="0">
                <a:solidFill>
                  <a:schemeClr val="bg1"/>
                </a:solidFill>
              </a:rPr>
              <a:t> </a:t>
            </a:r>
            <a:r>
              <a:rPr lang="en-US" dirty="0" err="1">
                <a:solidFill>
                  <a:schemeClr val="bg1"/>
                </a:solidFill>
              </a:rPr>
              <a:t>hiểu</a:t>
            </a:r>
            <a:r>
              <a:rPr lang="en-US" dirty="0">
                <a:solidFill>
                  <a:schemeClr val="bg1"/>
                </a:solidFill>
              </a:rPr>
              <a:t> </a:t>
            </a:r>
            <a:r>
              <a:rPr lang="en-US" dirty="0" err="1">
                <a:solidFill>
                  <a:schemeClr val="bg1"/>
                </a:solidFill>
              </a:rPr>
              <a:t>được</a:t>
            </a:r>
            <a:r>
              <a:rPr lang="en-US" dirty="0">
                <a:solidFill>
                  <a:schemeClr val="bg1"/>
                </a:solidFill>
              </a:rPr>
              <a:t> </a:t>
            </a:r>
            <a:r>
              <a:rPr lang="en-US" dirty="0" err="1">
                <a:solidFill>
                  <a:schemeClr val="bg1"/>
                </a:solidFill>
              </a:rPr>
              <a:t>nỗi</a:t>
            </a:r>
            <a:r>
              <a:rPr lang="en-US" dirty="0">
                <a:solidFill>
                  <a:schemeClr val="bg1"/>
                </a:solidFill>
              </a:rPr>
              <a:t> </a:t>
            </a:r>
            <a:r>
              <a:rPr lang="en-US" dirty="0" err="1">
                <a:solidFill>
                  <a:schemeClr val="bg1"/>
                </a:solidFill>
              </a:rPr>
              <a:t>buồn</a:t>
            </a:r>
            <a:r>
              <a:rPr lang="vi-VN" dirty="0">
                <a:solidFill>
                  <a:schemeClr val="bg1"/>
                </a:solidFill>
              </a:rPr>
              <a:t>, sự ăn năn của cha về cái chết của con chim nhỏ năm xưa nên không muốn lặp lại.</a:t>
            </a:r>
            <a:endParaRPr lang="en-US" dirty="0">
              <a:solidFill>
                <a:schemeClr val="bg1"/>
              </a:solidFill>
            </a:endParaRPr>
          </a:p>
        </p:txBody>
      </p:sp>
    </p:spTree>
    <p:extLst>
      <p:ext uri="{BB962C8B-B14F-4D97-AF65-F5344CB8AC3E}">
        <p14:creationId xmlns:p14="http://schemas.microsoft.com/office/powerpoint/2010/main" val="234635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4196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Tiếng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hót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chim</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chích</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bông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Chim chich bong hot">
            <a:hlinkClick r:id="" action="ppaction://media"/>
            <a:extLst>
              <a:ext uri="{FF2B5EF4-FFF2-40B4-BE49-F238E27FC236}">
                <a16:creationId xmlns:a16="http://schemas.microsoft.com/office/drawing/2014/main" xmlns="" id="{243C054B-FB21-4564-917B-3614E086FC43}"/>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72181"/>
            <a:ext cx="9144000" cy="5009535"/>
          </a:xfrm>
          <a:prstGeom prst="rect">
            <a:avLst/>
          </a:prstGeom>
        </p:spPr>
      </p:pic>
    </p:spTree>
    <p:custDataLst>
      <p:tags r:id="rId1"/>
    </p:custDataLst>
    <p:extLst>
      <p:ext uri="{BB962C8B-B14F-4D97-AF65-F5344CB8AC3E}">
        <p14:creationId xmlns:p14="http://schemas.microsoft.com/office/powerpoint/2010/main" val="1052122963"/>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6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him sâu là chim gì? Chim sâu có đặc điểm gì">
            <a:extLst>
              <a:ext uri="{FF2B5EF4-FFF2-40B4-BE49-F238E27FC236}">
                <a16:creationId xmlns:a16="http://schemas.microsoft.com/office/drawing/2014/main" xmlns="" id="{59659DEF-7B32-48F5-9A7E-D4902F213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7700"/>
            <a:ext cx="9144000" cy="508947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a16="http://schemas.microsoft.com/office/drawing/2014/main" xmlns=""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981074" y="755074"/>
            <a:ext cx="6705601"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Hình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ảnh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những</a:t>
            </a:r>
            <a:r>
              <a:rPr kumimoji="0" lang="en-US" sz="2400" b="1" i="0" u="none" strike="noStrike" cap="none" normalizeH="0" dirty="0">
                <a:ln>
                  <a:noFill/>
                </a:ln>
                <a:solidFill>
                  <a:srgbClr val="FFFF00"/>
                </a:solidFill>
                <a:effectLst/>
                <a:latin typeface="Arial" charset="0"/>
              </a:rPr>
              <a:t> con </a:t>
            </a:r>
            <a:r>
              <a:rPr kumimoji="0" lang="en-US" sz="2400" b="1" i="0" u="none" strike="noStrike" cap="none" normalizeH="0" dirty="0" err="1">
                <a:ln>
                  <a:noFill/>
                </a:ln>
                <a:solidFill>
                  <a:srgbClr val="FFFF00"/>
                </a:solidFill>
                <a:effectLst/>
                <a:latin typeface="Arial" charset="0"/>
              </a:rPr>
              <a:t>chim</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chích</a:t>
            </a:r>
            <a:r>
              <a:rPr kumimoji="0" lang="en-US" sz="2400" b="1" i="0" u="none" strike="noStrike" cap="none" normalizeH="0" dirty="0">
                <a:ln>
                  <a:noFill/>
                </a:ln>
                <a:solidFill>
                  <a:srgbClr val="FFFF00"/>
                </a:solidFill>
                <a:effectLst/>
                <a:latin typeface="Arial" charset="0"/>
              </a:rPr>
              <a:t>:</a:t>
            </a:r>
            <a:endParaRPr kumimoji="0" lang="en-US" sz="24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326408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228600" y="1463360"/>
            <a:ext cx="8711804"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marL="0" marR="0" algn="just">
              <a:lnSpc>
                <a:spcPct val="150000"/>
              </a:lnSpc>
              <a:spcBef>
                <a:spcPts val="0"/>
              </a:spcBef>
              <a:spcAft>
                <a:spcPts val="0"/>
              </a:spcAft>
              <a:tabLst>
                <a:tab pos="90170" algn="l"/>
                <a:tab pos="180340" algn="l"/>
              </a:tabLst>
            </a:pPr>
            <a:r>
              <a:rPr lang="en-US" sz="2800" dirty="0" err="1">
                <a:solidFill>
                  <a:schemeClr val="bg1"/>
                </a:solidFill>
                <a:effectLst/>
                <a:latin typeface="+mj-lt"/>
                <a:ea typeface="Times New Roman" panose="02020603050405020304" pitchFamily="18" charset="0"/>
                <a:cs typeface="Times New Roman" panose="02020603050405020304" pitchFamily="18" charset="0"/>
              </a:rPr>
              <a:t>Hình</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vi-VN" sz="2800" dirty="0">
                <a:solidFill>
                  <a:schemeClr val="bg1"/>
                </a:solidFill>
                <a:effectLst/>
                <a:latin typeface="+mj-lt"/>
                <a:ea typeface="Times New Roman" panose="02020603050405020304" pitchFamily="18" charset="0"/>
                <a:cs typeface="Times New Roman" panose="02020603050405020304" pitchFamily="18" charset="0"/>
              </a:rPr>
              <a:t>ảnh những con chim chích bông non, chích bông mẹ, những bụi gai theo em  gợi ra điều gì? </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Truyện</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muốn</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nhắn</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gửi</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đến</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chúng</a:t>
            </a:r>
            <a:r>
              <a:rPr lang="en-US" sz="2800" dirty="0">
                <a:solidFill>
                  <a:schemeClr val="bg1"/>
                </a:solidFill>
                <a:effectLst/>
                <a:latin typeface="+mj-lt"/>
                <a:ea typeface="Times New Roman" panose="02020603050405020304" pitchFamily="18" charset="0"/>
                <a:cs typeface="Times New Roman" panose="02020603050405020304" pitchFamily="18" charset="0"/>
              </a:rPr>
              <a:t> ta </a:t>
            </a:r>
            <a:r>
              <a:rPr lang="en-US" sz="2800" dirty="0" err="1">
                <a:solidFill>
                  <a:schemeClr val="bg1"/>
                </a:solidFill>
                <a:effectLst/>
                <a:latin typeface="+mj-lt"/>
                <a:ea typeface="Times New Roman" panose="02020603050405020304" pitchFamily="18" charset="0"/>
                <a:cs typeface="Times New Roman" panose="02020603050405020304" pitchFamily="18" charset="0"/>
              </a:rPr>
              <a:t>điều</a:t>
            </a:r>
            <a:r>
              <a:rPr lang="en-US" sz="2800" dirty="0">
                <a:solidFill>
                  <a:schemeClr val="bg1"/>
                </a:solidFill>
                <a:effectLst/>
                <a:latin typeface="+mj-lt"/>
                <a:ea typeface="Times New Roman" panose="02020603050405020304" pitchFamily="18" charset="0"/>
                <a:cs typeface="Times New Roman" panose="02020603050405020304" pitchFamily="18" charset="0"/>
              </a:rPr>
              <a:t> </a:t>
            </a:r>
            <a:r>
              <a:rPr lang="en-US" sz="2800" dirty="0" err="1">
                <a:solidFill>
                  <a:schemeClr val="bg1"/>
                </a:solidFill>
                <a:effectLst/>
                <a:latin typeface="+mj-lt"/>
                <a:ea typeface="Times New Roman" panose="02020603050405020304" pitchFamily="18" charset="0"/>
                <a:cs typeface="Times New Roman" panose="02020603050405020304" pitchFamily="18" charset="0"/>
              </a:rPr>
              <a:t>gì</a:t>
            </a:r>
            <a:r>
              <a:rPr lang="en-US" sz="2800" dirty="0">
                <a:solidFill>
                  <a:schemeClr val="bg1"/>
                </a:solidFill>
                <a:effectLst/>
                <a:latin typeface="+mj-lt"/>
                <a:ea typeface="Times New Roman" panose="02020603050405020304" pitchFamily="18" charset="0"/>
                <a:cs typeface="Times New Roman" panose="02020603050405020304" pitchFamily="18" charset="0"/>
              </a:rPr>
              <a:t>?</a:t>
            </a:r>
            <a:endParaRPr lang="en-US" sz="32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5901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600200" y="59473"/>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rPr>
              <a:t>2. </a:t>
            </a:r>
            <a:r>
              <a:rPr lang="en-US" sz="2400" b="1" dirty="0" err="1">
                <a:solidFill>
                  <a:srgbClr val="FFFF00"/>
                </a:solidFill>
              </a:rPr>
              <a:t>Hình</a:t>
            </a:r>
            <a:r>
              <a:rPr lang="en-US" sz="2400" b="1" dirty="0">
                <a:solidFill>
                  <a:srgbClr val="FFFF00"/>
                </a:solidFill>
              </a:rPr>
              <a:t> </a:t>
            </a:r>
            <a:r>
              <a:rPr lang="en-US" sz="2400" b="1" dirty="0" err="1">
                <a:solidFill>
                  <a:srgbClr val="FFFF00"/>
                </a:solidFill>
              </a:rPr>
              <a:t>ảnh</a:t>
            </a:r>
            <a:r>
              <a:rPr lang="en-US" sz="2400" b="1" dirty="0">
                <a:solidFill>
                  <a:srgbClr val="FFFF00"/>
                </a:solidFill>
              </a:rPr>
              <a:t> </a:t>
            </a:r>
            <a:r>
              <a:rPr lang="en-US" sz="2400" b="1" dirty="0" err="1">
                <a:solidFill>
                  <a:srgbClr val="FFFF00"/>
                </a:solidFill>
              </a:rPr>
              <a:t>những</a:t>
            </a:r>
            <a:r>
              <a:rPr lang="en-US" sz="2400" b="1" dirty="0">
                <a:solidFill>
                  <a:srgbClr val="FFFF00"/>
                </a:solidFill>
              </a:rPr>
              <a:t> con </a:t>
            </a:r>
            <a:r>
              <a:rPr lang="en-US" sz="2400" b="1" dirty="0" err="1">
                <a:solidFill>
                  <a:srgbClr val="FFFF00"/>
                </a:solidFill>
              </a:rPr>
              <a:t>chim</a:t>
            </a:r>
            <a:r>
              <a:rPr lang="en-US" sz="2400" b="1" dirty="0">
                <a:solidFill>
                  <a:srgbClr val="FFFF00"/>
                </a:solidFill>
              </a:rPr>
              <a:t> </a:t>
            </a:r>
            <a:r>
              <a:rPr lang="en-US" sz="2400" b="1" dirty="0" err="1">
                <a:solidFill>
                  <a:srgbClr val="FFFF00"/>
                </a:solidFill>
              </a:rPr>
              <a:t>chích</a:t>
            </a:r>
            <a:r>
              <a:rPr lang="en-US" sz="2400" b="1" dirty="0">
                <a:solidFill>
                  <a:srgbClr val="FFFF00"/>
                </a:solidFill>
              </a:rPr>
              <a:t>:</a:t>
            </a: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354775" y="876300"/>
            <a:ext cx="3733800" cy="857040"/>
          </a:xfrm>
          <a:prstGeom prst="rect">
            <a:avLst/>
          </a:prstGeom>
          <a:solidFill>
            <a:srgbClr val="7030A0">
              <a:alpha val="43137"/>
            </a:srgbClr>
          </a:solidFill>
        </p:spPr>
        <p:txBody>
          <a:bodyPr wrap="square" rtlCol="0" anchor="ctr">
            <a:noAutofit/>
          </a:bodyPr>
          <a:lstStyle/>
          <a:p>
            <a:pPr algn="just"/>
            <a:r>
              <a:rPr lang="en-US" sz="2400" dirty="0" err="1">
                <a:solidFill>
                  <a:schemeClr val="bg1"/>
                </a:solidFill>
              </a:rPr>
              <a:t>Những</a:t>
            </a:r>
            <a:r>
              <a:rPr lang="en-US" sz="2400" dirty="0">
                <a:solidFill>
                  <a:schemeClr val="bg1"/>
                </a:solidFill>
              </a:rPr>
              <a:t> </a:t>
            </a:r>
            <a:r>
              <a:rPr lang="en-US" sz="2400" dirty="0" err="1">
                <a:solidFill>
                  <a:schemeClr val="bg1"/>
                </a:solidFill>
              </a:rPr>
              <a:t>bụi</a:t>
            </a:r>
            <a:r>
              <a:rPr lang="en-US" sz="2400" dirty="0">
                <a:solidFill>
                  <a:schemeClr val="bg1"/>
                </a:solidFill>
              </a:rPr>
              <a:t> gai, </a:t>
            </a:r>
            <a:r>
              <a:rPr lang="en-US" sz="2400" dirty="0" err="1">
                <a:solidFill>
                  <a:schemeClr val="bg1"/>
                </a:solidFill>
              </a:rPr>
              <a:t>việc</a:t>
            </a:r>
            <a:r>
              <a:rPr lang="en-US" sz="2400" dirty="0">
                <a:solidFill>
                  <a:schemeClr val="bg1"/>
                </a:solidFill>
              </a:rPr>
              <a:t> </a:t>
            </a:r>
            <a:r>
              <a:rPr lang="en-US" sz="2400" dirty="0" err="1">
                <a:solidFill>
                  <a:schemeClr val="bg1"/>
                </a:solidFill>
              </a:rPr>
              <a:t>bị</a:t>
            </a:r>
            <a:r>
              <a:rPr lang="en-US" sz="2400" dirty="0">
                <a:solidFill>
                  <a:schemeClr val="bg1"/>
                </a:solidFill>
              </a:rPr>
              <a:t> </a:t>
            </a:r>
            <a:r>
              <a:rPr lang="en-US" sz="2400" dirty="0" err="1">
                <a:solidFill>
                  <a:schemeClr val="bg1"/>
                </a:solidFill>
              </a:rPr>
              <a:t>bắt</a:t>
            </a:r>
            <a:endParaRPr lang="en-US" sz="24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4337780" y="876300"/>
            <a:ext cx="4451445" cy="3671005"/>
          </a:xfrm>
          <a:prstGeom prst="rect">
            <a:avLst/>
          </a:prstGeom>
          <a:solidFill>
            <a:srgbClr val="7030A0">
              <a:alpha val="43137"/>
            </a:srgbClr>
          </a:solidFill>
        </p:spPr>
        <p:txBody>
          <a:bodyPr wrap="square" rtlCol="0">
            <a:spAutoFit/>
          </a:bodyPr>
          <a:lstStyle/>
          <a:p>
            <a:pPr algn="just">
              <a:lnSpc>
                <a:spcPct val="200000"/>
              </a:lnSpc>
            </a:pPr>
            <a:r>
              <a:rPr lang="en-US" sz="2400" dirty="0" err="1">
                <a:solidFill>
                  <a:schemeClr val="bg1"/>
                </a:solidFill>
              </a:rPr>
              <a:t>Biểu</a:t>
            </a:r>
            <a:r>
              <a:rPr lang="en-US" sz="2400" dirty="0">
                <a:solidFill>
                  <a:schemeClr val="bg1"/>
                </a:solidFill>
              </a:rPr>
              <a:t> </a:t>
            </a:r>
            <a:r>
              <a:rPr lang="en-US" sz="2400" dirty="0" err="1">
                <a:solidFill>
                  <a:schemeClr val="bg1"/>
                </a:solidFill>
              </a:rPr>
              <a:t>tượng</a:t>
            </a:r>
            <a:r>
              <a:rPr lang="en-US" sz="2400" dirty="0">
                <a:solidFill>
                  <a:schemeClr val="bg1"/>
                </a:solidFill>
              </a:rPr>
              <a:t> </a:t>
            </a:r>
            <a:r>
              <a:rPr lang="en-US" sz="2400" dirty="0" err="1">
                <a:solidFill>
                  <a:schemeClr val="bg1"/>
                </a:solidFill>
              </a:rPr>
              <a:t>cho</a:t>
            </a:r>
            <a:r>
              <a:rPr lang="en-US" sz="2400" dirty="0">
                <a:solidFill>
                  <a:schemeClr val="bg1"/>
                </a:solidFill>
              </a:rPr>
              <a:t> </a:t>
            </a:r>
            <a:r>
              <a:rPr lang="en-US" sz="2400" dirty="0" err="1">
                <a:solidFill>
                  <a:schemeClr val="bg1"/>
                </a:solidFill>
              </a:rPr>
              <a:t>những</a:t>
            </a:r>
            <a:r>
              <a:rPr lang="en-US" sz="2400" dirty="0">
                <a:solidFill>
                  <a:schemeClr val="bg1"/>
                </a:solidFill>
              </a:rPr>
              <a:t> </a:t>
            </a:r>
            <a:r>
              <a:rPr lang="en-US" sz="2400" dirty="0" err="1">
                <a:solidFill>
                  <a:schemeClr val="bg1"/>
                </a:solidFill>
              </a:rPr>
              <a:t>khó</a:t>
            </a:r>
            <a:r>
              <a:rPr lang="en-US" sz="2400" dirty="0">
                <a:solidFill>
                  <a:schemeClr val="bg1"/>
                </a:solidFill>
              </a:rPr>
              <a:t> </a:t>
            </a:r>
            <a:r>
              <a:rPr lang="en-US" sz="2400" dirty="0" err="1">
                <a:solidFill>
                  <a:schemeClr val="bg1"/>
                </a:solidFill>
              </a:rPr>
              <a:t>khăn</a:t>
            </a:r>
            <a:r>
              <a:rPr lang="en-US" sz="2400" dirty="0">
                <a:solidFill>
                  <a:schemeClr val="bg1"/>
                </a:solidFill>
              </a:rPr>
              <a:t>, </a:t>
            </a:r>
            <a:r>
              <a:rPr lang="en-US" sz="2400" dirty="0" err="1">
                <a:solidFill>
                  <a:schemeClr val="bg1"/>
                </a:solidFill>
              </a:rPr>
              <a:t>trở</a:t>
            </a:r>
            <a:r>
              <a:rPr lang="en-US" sz="2400" dirty="0">
                <a:solidFill>
                  <a:schemeClr val="bg1"/>
                </a:solidFill>
              </a:rPr>
              <a:t> </a:t>
            </a:r>
            <a:r>
              <a:rPr lang="en-US" sz="2400" dirty="0" err="1">
                <a:solidFill>
                  <a:schemeClr val="bg1"/>
                </a:solidFill>
              </a:rPr>
              <a:t>ngại</a:t>
            </a:r>
            <a:r>
              <a:rPr lang="en-US" sz="2400" dirty="0">
                <a:solidFill>
                  <a:schemeClr val="bg1"/>
                </a:solidFill>
              </a:rPr>
              <a:t> </a:t>
            </a:r>
            <a:r>
              <a:rPr lang="en-US" sz="2400" dirty="0" err="1">
                <a:solidFill>
                  <a:schemeClr val="bg1"/>
                </a:solidFill>
              </a:rPr>
              <a:t>trong</a:t>
            </a:r>
            <a:r>
              <a:rPr lang="en-US" sz="2400" dirty="0">
                <a:solidFill>
                  <a:schemeClr val="bg1"/>
                </a:solidFill>
              </a:rPr>
              <a:t> </a:t>
            </a:r>
            <a:r>
              <a:rPr lang="en-US" sz="2400" dirty="0" err="1">
                <a:solidFill>
                  <a:schemeClr val="bg1"/>
                </a:solidFill>
              </a:rPr>
              <a:t>cuộc</a:t>
            </a:r>
            <a:r>
              <a:rPr lang="en-US" sz="2400" dirty="0">
                <a:solidFill>
                  <a:schemeClr val="bg1"/>
                </a:solidFill>
              </a:rPr>
              <a:t> </a:t>
            </a:r>
            <a:r>
              <a:rPr lang="en-US" sz="2400" dirty="0" err="1">
                <a:solidFill>
                  <a:schemeClr val="bg1"/>
                </a:solidFill>
              </a:rPr>
              <a:t>đời</a:t>
            </a:r>
            <a:r>
              <a:rPr lang="en-US" sz="2400" dirty="0">
                <a:solidFill>
                  <a:schemeClr val="bg1"/>
                </a:solidFill>
              </a:rPr>
              <a:t> </a:t>
            </a:r>
            <a:r>
              <a:rPr lang="en-US" sz="2400" dirty="0" err="1">
                <a:solidFill>
                  <a:schemeClr val="bg1"/>
                </a:solidFill>
              </a:rPr>
              <a:t>mỗi</a:t>
            </a:r>
            <a:r>
              <a:rPr lang="en-US" sz="2400" dirty="0">
                <a:solidFill>
                  <a:schemeClr val="bg1"/>
                </a:solidFill>
              </a:rPr>
              <a:t> con </a:t>
            </a:r>
            <a:r>
              <a:rPr lang="en-US" sz="2400" dirty="0" err="1">
                <a:solidFill>
                  <a:schemeClr val="bg1"/>
                </a:solidFill>
              </a:rPr>
              <a:t>người</a:t>
            </a:r>
            <a:r>
              <a:rPr lang="en-US" sz="2400" dirty="0">
                <a:solidFill>
                  <a:schemeClr val="bg1"/>
                </a:solidFill>
              </a:rPr>
              <a:t>. </a:t>
            </a:r>
            <a:r>
              <a:rPr lang="en-US" sz="2400" dirty="0" err="1">
                <a:solidFill>
                  <a:schemeClr val="bg1"/>
                </a:solidFill>
              </a:rPr>
              <a:t>Để</a:t>
            </a:r>
            <a:r>
              <a:rPr lang="en-US" sz="2400" dirty="0">
                <a:solidFill>
                  <a:schemeClr val="bg1"/>
                </a:solidFill>
              </a:rPr>
              <a:t> </a:t>
            </a:r>
            <a:r>
              <a:rPr lang="en-US" sz="2400" dirty="0" err="1">
                <a:solidFill>
                  <a:schemeClr val="bg1"/>
                </a:solidFill>
              </a:rPr>
              <a:t>trưởng</a:t>
            </a:r>
            <a:r>
              <a:rPr lang="en-US" sz="2400" dirty="0">
                <a:solidFill>
                  <a:schemeClr val="bg1"/>
                </a:solidFill>
              </a:rPr>
              <a:t> </a:t>
            </a:r>
            <a:r>
              <a:rPr lang="en-US" sz="2400" dirty="0" err="1">
                <a:solidFill>
                  <a:schemeClr val="bg1"/>
                </a:solidFill>
              </a:rPr>
              <a:t>thành</a:t>
            </a:r>
            <a:r>
              <a:rPr lang="en-US" sz="2400" dirty="0">
                <a:solidFill>
                  <a:schemeClr val="bg1"/>
                </a:solidFill>
              </a:rPr>
              <a:t> con </a:t>
            </a:r>
            <a:r>
              <a:rPr lang="en-US" sz="2400" dirty="0" err="1">
                <a:solidFill>
                  <a:schemeClr val="bg1"/>
                </a:solidFill>
              </a:rPr>
              <a:t>người</a:t>
            </a:r>
            <a:r>
              <a:rPr lang="en-US" sz="2400" dirty="0">
                <a:solidFill>
                  <a:schemeClr val="bg1"/>
                </a:solidFill>
              </a:rPr>
              <a:t> </a:t>
            </a:r>
            <a:r>
              <a:rPr lang="en-US" sz="2400" dirty="0" err="1">
                <a:solidFill>
                  <a:schemeClr val="bg1"/>
                </a:solidFill>
              </a:rPr>
              <a:t>phải</a:t>
            </a:r>
            <a:r>
              <a:rPr lang="en-US" sz="2400" dirty="0">
                <a:solidFill>
                  <a:schemeClr val="bg1"/>
                </a:solidFill>
              </a:rPr>
              <a:t> </a:t>
            </a:r>
            <a:r>
              <a:rPr lang="en-US" sz="2400" dirty="0" err="1">
                <a:solidFill>
                  <a:schemeClr val="bg1"/>
                </a:solidFill>
              </a:rPr>
              <a:t>vượt</a:t>
            </a:r>
            <a:r>
              <a:rPr lang="en-US" sz="2400" dirty="0">
                <a:solidFill>
                  <a:schemeClr val="bg1"/>
                </a:solidFill>
              </a:rPr>
              <a:t> qua </a:t>
            </a:r>
            <a:r>
              <a:rPr lang="en-US" sz="2400" dirty="0" err="1">
                <a:solidFill>
                  <a:schemeClr val="bg1"/>
                </a:solidFill>
              </a:rPr>
              <a:t>những</a:t>
            </a:r>
            <a:r>
              <a:rPr lang="en-US" sz="2400" dirty="0">
                <a:solidFill>
                  <a:schemeClr val="bg1"/>
                </a:solidFill>
              </a:rPr>
              <a:t> </a:t>
            </a:r>
            <a:r>
              <a:rPr lang="en-US" sz="2400" dirty="0" err="1">
                <a:solidFill>
                  <a:schemeClr val="bg1"/>
                </a:solidFill>
              </a:rPr>
              <a:t>thử</a:t>
            </a:r>
            <a:r>
              <a:rPr lang="en-US" sz="2400" dirty="0">
                <a:solidFill>
                  <a:schemeClr val="bg1"/>
                </a:solidFill>
              </a:rPr>
              <a:t> </a:t>
            </a:r>
            <a:r>
              <a:rPr lang="en-US" sz="2400" dirty="0" err="1">
                <a:solidFill>
                  <a:schemeClr val="bg1"/>
                </a:solidFill>
              </a:rPr>
              <a:t>thách</a:t>
            </a:r>
            <a:r>
              <a:rPr lang="en-US" sz="2400" dirty="0">
                <a:solidFill>
                  <a:schemeClr val="bg1"/>
                </a:solidFill>
              </a:rPr>
              <a:t> </a:t>
            </a:r>
            <a:r>
              <a:rPr lang="en-US" sz="2400" dirty="0" err="1">
                <a:solidFill>
                  <a:schemeClr val="bg1"/>
                </a:solidFill>
              </a:rPr>
              <a:t>ấy</a:t>
            </a:r>
            <a:r>
              <a:rPr lang="en-US" sz="2400" dirty="0">
                <a:solidFill>
                  <a:schemeClr val="bg1"/>
                </a:solidFill>
              </a:rPr>
              <a:t>.</a:t>
            </a:r>
            <a:endParaRPr lang="en-US" sz="3600" dirty="0">
              <a:solidFill>
                <a:schemeClr val="bg1"/>
              </a:solidFill>
              <a:latin typeface="+mj-lt"/>
            </a:endParaRPr>
          </a:p>
        </p:txBody>
      </p:sp>
      <p:pic>
        <p:nvPicPr>
          <p:cNvPr id="9" name="Picture 8">
            <a:extLst>
              <a:ext uri="{FF2B5EF4-FFF2-40B4-BE49-F238E27FC236}">
                <a16:creationId xmlns:a16="http://schemas.microsoft.com/office/drawing/2014/main" xmlns="" id="{5C5D947B-80B3-4D22-B5BA-22F8E286FF44}"/>
              </a:ext>
            </a:extLst>
          </p:cNvPr>
          <p:cNvPicPr/>
          <p:nvPr/>
        </p:nvPicPr>
        <p:blipFill>
          <a:blip r:embed="rId2">
            <a:extLst>
              <a:ext uri="{28A0092B-C50C-407E-A947-70E740481C1C}">
                <a14:useLocalDpi xmlns:a14="http://schemas.microsoft.com/office/drawing/2010/main" val="0"/>
              </a:ext>
            </a:extLst>
          </a:blip>
          <a:stretch>
            <a:fillRect/>
          </a:stretch>
        </p:blipFill>
        <p:spPr>
          <a:xfrm>
            <a:off x="354774" y="1853599"/>
            <a:ext cx="3733799" cy="2693703"/>
          </a:xfrm>
          <a:prstGeom prst="rect">
            <a:avLst/>
          </a:prstGeom>
        </p:spPr>
      </p:pic>
    </p:spTree>
    <p:extLst>
      <p:ext uri="{BB962C8B-B14F-4D97-AF65-F5344CB8AC3E}">
        <p14:creationId xmlns:p14="http://schemas.microsoft.com/office/powerpoint/2010/main" val="2440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600200" y="59473"/>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Hình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ảnh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những</a:t>
            </a:r>
            <a:r>
              <a:rPr kumimoji="0" lang="en-US" sz="2400" b="1" i="0" u="none" strike="noStrike" cap="none" normalizeH="0" dirty="0">
                <a:ln>
                  <a:noFill/>
                </a:ln>
                <a:solidFill>
                  <a:srgbClr val="FFFF00"/>
                </a:solidFill>
                <a:effectLst/>
                <a:latin typeface="Arial" charset="0"/>
              </a:rPr>
              <a:t> con </a:t>
            </a:r>
            <a:r>
              <a:rPr kumimoji="0" lang="en-US" sz="2400" b="1" i="0" u="none" strike="noStrike" cap="none" normalizeH="0" dirty="0" err="1">
                <a:ln>
                  <a:noFill/>
                </a:ln>
                <a:solidFill>
                  <a:srgbClr val="FFFF00"/>
                </a:solidFill>
                <a:effectLst/>
                <a:latin typeface="Arial" charset="0"/>
              </a:rPr>
              <a:t>chim</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chích</a:t>
            </a:r>
            <a:r>
              <a:rPr kumimoji="0" lang="en-US" sz="2400" b="1" i="0" u="none" strike="noStrike" cap="none" normalizeH="0" dirty="0">
                <a:ln>
                  <a:noFill/>
                </a:ln>
                <a:solidFill>
                  <a:srgbClr val="FFFF00"/>
                </a:solidFill>
                <a:effectLst/>
                <a:latin typeface="Arial" charset="0"/>
              </a:rPr>
              <a:t>:</a:t>
            </a:r>
            <a:endParaRPr kumimoji="0" lang="en-US" sz="2400" b="1" i="0" u="none" strike="noStrike" cap="none" normalizeH="0" baseline="0" dirty="0">
              <a:ln>
                <a:noFill/>
              </a:ln>
              <a:solidFill>
                <a:srgbClr val="FFFF00"/>
              </a:solidFill>
              <a:effectLst/>
              <a:latin typeface="Arial" charset="0"/>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354775" y="876300"/>
            <a:ext cx="3733800" cy="857040"/>
          </a:xfrm>
          <a:prstGeom prst="rect">
            <a:avLst/>
          </a:prstGeom>
          <a:solidFill>
            <a:srgbClr val="7030A0">
              <a:alpha val="43137"/>
            </a:srgbClr>
          </a:solidFill>
        </p:spPr>
        <p:txBody>
          <a:bodyPr wrap="square" rtlCol="0" anchor="ctr">
            <a:noAutofit/>
          </a:bodyPr>
          <a:lstStyle/>
          <a:p>
            <a:pPr algn="just"/>
            <a:r>
              <a:rPr lang="en-US" sz="2400" dirty="0" err="1">
                <a:solidFill>
                  <a:schemeClr val="bg1"/>
                </a:solidFill>
              </a:rPr>
              <a:t>Chim</a:t>
            </a:r>
            <a:r>
              <a:rPr lang="en-US" sz="2400" dirty="0">
                <a:solidFill>
                  <a:schemeClr val="bg1"/>
                </a:solidFill>
              </a:rPr>
              <a:t> </a:t>
            </a:r>
            <a:r>
              <a:rPr lang="en-US" sz="2400" dirty="0" err="1">
                <a:solidFill>
                  <a:schemeClr val="bg1"/>
                </a:solidFill>
              </a:rPr>
              <a:t>chích</a:t>
            </a:r>
            <a:r>
              <a:rPr lang="en-US" sz="2400" dirty="0">
                <a:solidFill>
                  <a:schemeClr val="bg1"/>
                </a:solidFill>
              </a:rPr>
              <a:t> </a:t>
            </a:r>
            <a:r>
              <a:rPr lang="en-US" sz="2400" dirty="0" err="1">
                <a:solidFill>
                  <a:schemeClr val="bg1"/>
                </a:solidFill>
              </a:rPr>
              <a:t>bông</a:t>
            </a:r>
            <a:r>
              <a:rPr lang="en-US" sz="2400" dirty="0">
                <a:solidFill>
                  <a:schemeClr val="bg1"/>
                </a:solidFill>
              </a:rPr>
              <a:t> non</a:t>
            </a:r>
            <a:endParaRPr lang="en-US" sz="24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4337779" y="876300"/>
            <a:ext cx="4653819" cy="1420325"/>
          </a:xfrm>
          <a:prstGeom prst="rect">
            <a:avLst/>
          </a:prstGeom>
          <a:solidFill>
            <a:srgbClr val="7030A0">
              <a:alpha val="43137"/>
            </a:srgbClr>
          </a:solidFill>
        </p:spPr>
        <p:txBody>
          <a:bodyPr wrap="square" rtlCol="0">
            <a:spAutoFit/>
          </a:bodyPr>
          <a:lstStyle/>
          <a:p>
            <a:pPr algn="just">
              <a:lnSpc>
                <a:spcPct val="150000"/>
              </a:lnSpc>
            </a:pPr>
            <a:r>
              <a:rPr lang="en-US" dirty="0" err="1">
                <a:solidFill>
                  <a:schemeClr val="bg1"/>
                </a:solidFill>
              </a:rPr>
              <a:t>Là</a:t>
            </a:r>
            <a:r>
              <a:rPr lang="en-US" dirty="0">
                <a:solidFill>
                  <a:schemeClr val="bg1"/>
                </a:solidFill>
              </a:rPr>
              <a:t> </a:t>
            </a:r>
            <a:r>
              <a:rPr lang="en-US" dirty="0" err="1">
                <a:solidFill>
                  <a:schemeClr val="bg1"/>
                </a:solidFill>
              </a:rPr>
              <a:t>biểu</a:t>
            </a:r>
            <a:r>
              <a:rPr lang="en-US" dirty="0">
                <a:solidFill>
                  <a:schemeClr val="bg1"/>
                </a:solidFill>
              </a:rPr>
              <a:t> </a:t>
            </a:r>
            <a:r>
              <a:rPr lang="en-US" dirty="0" err="1">
                <a:solidFill>
                  <a:schemeClr val="bg1"/>
                </a:solidFill>
              </a:rPr>
              <a:t>tượng</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sự</a:t>
            </a:r>
            <a:r>
              <a:rPr lang="en-US" dirty="0">
                <a:solidFill>
                  <a:schemeClr val="bg1"/>
                </a:solidFill>
              </a:rPr>
              <a:t> non </a:t>
            </a:r>
            <a:r>
              <a:rPr lang="en-US" dirty="0" err="1">
                <a:solidFill>
                  <a:schemeClr val="bg1"/>
                </a:solidFill>
              </a:rPr>
              <a:t>nớt</a:t>
            </a:r>
            <a:r>
              <a:rPr lang="en-US" dirty="0">
                <a:solidFill>
                  <a:schemeClr val="bg1"/>
                </a:solidFill>
              </a:rPr>
              <a:t>, </a:t>
            </a:r>
            <a:r>
              <a:rPr lang="en-US" dirty="0" err="1">
                <a:solidFill>
                  <a:schemeClr val="bg1"/>
                </a:solidFill>
              </a:rPr>
              <a:t>hồn</a:t>
            </a:r>
            <a:r>
              <a:rPr lang="en-US" dirty="0">
                <a:solidFill>
                  <a:schemeClr val="bg1"/>
                </a:solidFill>
              </a:rPr>
              <a:t> </a:t>
            </a:r>
            <a:r>
              <a:rPr lang="en-US" dirty="0" err="1">
                <a:solidFill>
                  <a:schemeClr val="bg1"/>
                </a:solidFill>
              </a:rPr>
              <a:t>nhiên</a:t>
            </a:r>
            <a:r>
              <a:rPr lang="en-US" dirty="0">
                <a:solidFill>
                  <a:schemeClr val="bg1"/>
                </a:solidFill>
              </a:rPr>
              <a:t>, </a:t>
            </a:r>
            <a:r>
              <a:rPr lang="en-US" dirty="0" err="1">
                <a:solidFill>
                  <a:schemeClr val="bg1"/>
                </a:solidFill>
              </a:rPr>
              <a:t>yếu</a:t>
            </a:r>
            <a:r>
              <a:rPr lang="en-US" dirty="0">
                <a:solidFill>
                  <a:schemeClr val="bg1"/>
                </a:solidFill>
              </a:rPr>
              <a:t> </a:t>
            </a:r>
            <a:r>
              <a:rPr lang="en-US" dirty="0" err="1">
                <a:solidFill>
                  <a:schemeClr val="bg1"/>
                </a:solidFill>
              </a:rPr>
              <a:t>đuối</a:t>
            </a:r>
            <a:r>
              <a:rPr lang="en-US" dirty="0">
                <a:solidFill>
                  <a:schemeClr val="bg1"/>
                </a:solidFill>
              </a:rPr>
              <a:t>, </a:t>
            </a:r>
            <a:r>
              <a:rPr lang="en-US" dirty="0" err="1">
                <a:solidFill>
                  <a:schemeClr val="bg1"/>
                </a:solidFill>
              </a:rPr>
              <a:t>mong</a:t>
            </a:r>
            <a:r>
              <a:rPr lang="en-US" dirty="0">
                <a:solidFill>
                  <a:schemeClr val="bg1"/>
                </a:solidFill>
              </a:rPr>
              <a:t> </a:t>
            </a:r>
            <a:r>
              <a:rPr lang="en-US" dirty="0" err="1">
                <a:solidFill>
                  <a:schemeClr val="bg1"/>
                </a:solidFill>
              </a:rPr>
              <a:t>mảnh</a:t>
            </a:r>
            <a:r>
              <a:rPr lang="en-US" dirty="0">
                <a:solidFill>
                  <a:schemeClr val="bg1"/>
                </a:solidFill>
              </a:rPr>
              <a:t>, </a:t>
            </a:r>
            <a:r>
              <a:rPr lang="en-US" dirty="0" err="1">
                <a:solidFill>
                  <a:schemeClr val="bg1"/>
                </a:solidFill>
              </a:rPr>
              <a:t>sức</a:t>
            </a:r>
            <a:r>
              <a:rPr lang="en-US" dirty="0">
                <a:solidFill>
                  <a:schemeClr val="bg1"/>
                </a:solidFill>
              </a:rPr>
              <a:t> </a:t>
            </a:r>
            <a:r>
              <a:rPr lang="en-US" dirty="0" err="1">
                <a:solidFill>
                  <a:schemeClr val="bg1"/>
                </a:solidFill>
              </a:rPr>
              <a:t>chống</a:t>
            </a:r>
            <a:r>
              <a:rPr lang="en-US" dirty="0">
                <a:solidFill>
                  <a:schemeClr val="bg1"/>
                </a:solidFill>
              </a:rPr>
              <a:t> </a:t>
            </a:r>
            <a:r>
              <a:rPr lang="en-US" dirty="0" err="1">
                <a:solidFill>
                  <a:schemeClr val="bg1"/>
                </a:solidFill>
              </a:rPr>
              <a:t>cự</a:t>
            </a:r>
            <a:r>
              <a:rPr lang="en-US" dirty="0">
                <a:solidFill>
                  <a:schemeClr val="bg1"/>
                </a:solidFill>
              </a:rPr>
              <a:t> </a:t>
            </a:r>
            <a:r>
              <a:rPr lang="en-US" dirty="0" err="1">
                <a:solidFill>
                  <a:schemeClr val="bg1"/>
                </a:solidFill>
              </a:rPr>
              <a:t>yếu</a:t>
            </a:r>
            <a:r>
              <a:rPr lang="en-US" dirty="0">
                <a:solidFill>
                  <a:schemeClr val="bg1"/>
                </a:solidFill>
              </a:rPr>
              <a:t> </a:t>
            </a:r>
            <a:r>
              <a:rPr lang="en-US" dirty="0" err="1">
                <a:solidFill>
                  <a:schemeClr val="bg1"/>
                </a:solidFill>
              </a:rPr>
              <a:t>ớt</a:t>
            </a:r>
            <a:endParaRPr lang="en-US" sz="3600" dirty="0">
              <a:solidFill>
                <a:schemeClr val="bg1"/>
              </a:solidFill>
              <a:latin typeface="+mj-lt"/>
            </a:endParaRPr>
          </a:p>
        </p:txBody>
      </p:sp>
      <p:pic>
        <p:nvPicPr>
          <p:cNvPr id="9" name="Picture 8">
            <a:extLst>
              <a:ext uri="{FF2B5EF4-FFF2-40B4-BE49-F238E27FC236}">
                <a16:creationId xmlns:a16="http://schemas.microsoft.com/office/drawing/2014/main" xmlns="" id="{5C5D947B-80B3-4D22-B5BA-22F8E286FF44}"/>
              </a:ext>
            </a:extLst>
          </p:cNvPr>
          <p:cNvPicPr/>
          <p:nvPr/>
        </p:nvPicPr>
        <p:blipFill>
          <a:blip r:embed="rId2">
            <a:extLst>
              <a:ext uri="{28A0092B-C50C-407E-A947-70E740481C1C}">
                <a14:useLocalDpi xmlns:a14="http://schemas.microsoft.com/office/drawing/2010/main" val="0"/>
              </a:ext>
            </a:extLst>
          </a:blip>
          <a:stretch>
            <a:fillRect/>
          </a:stretch>
        </p:blipFill>
        <p:spPr>
          <a:xfrm>
            <a:off x="354774" y="1853599"/>
            <a:ext cx="3733799" cy="2693703"/>
          </a:xfrm>
          <a:prstGeom prst="rect">
            <a:avLst/>
          </a:prstGeom>
        </p:spPr>
      </p:pic>
      <p:sp>
        <p:nvSpPr>
          <p:cNvPr id="8" name="TextBox 7">
            <a:extLst>
              <a:ext uri="{FF2B5EF4-FFF2-40B4-BE49-F238E27FC236}">
                <a16:creationId xmlns:a16="http://schemas.microsoft.com/office/drawing/2014/main" xmlns="" id="{4D539B0B-148B-43E0-AF1D-9AA431D8FCBF}"/>
              </a:ext>
            </a:extLst>
          </p:cNvPr>
          <p:cNvSpPr txBox="1"/>
          <p:nvPr/>
        </p:nvSpPr>
        <p:spPr>
          <a:xfrm flipH="1">
            <a:off x="4337778" y="2628900"/>
            <a:ext cx="4653821" cy="1881990"/>
          </a:xfrm>
          <a:prstGeom prst="rect">
            <a:avLst/>
          </a:prstGeom>
          <a:solidFill>
            <a:srgbClr val="7030A0">
              <a:alpha val="43137"/>
            </a:srgbClr>
          </a:solidFill>
        </p:spPr>
        <p:txBody>
          <a:bodyPr wrap="square" rtlCol="0">
            <a:spAutoFit/>
          </a:bodyPr>
          <a:lstStyle/>
          <a:p>
            <a:pPr algn="just">
              <a:lnSpc>
                <a:spcPct val="150000"/>
              </a:lnSpc>
            </a:pPr>
            <a:r>
              <a:rPr lang="en-US" dirty="0" err="1">
                <a:solidFill>
                  <a:schemeClr val="bg1"/>
                </a:solidFill>
              </a:rPr>
              <a:t>Gợi</a:t>
            </a:r>
            <a:r>
              <a:rPr lang="en-US" dirty="0">
                <a:solidFill>
                  <a:schemeClr val="bg1"/>
                </a:solidFill>
              </a:rPr>
              <a:t> </a:t>
            </a:r>
            <a:r>
              <a:rPr lang="en-US" dirty="0" err="1">
                <a:solidFill>
                  <a:schemeClr val="bg1"/>
                </a:solidFill>
              </a:rPr>
              <a:t>liên</a:t>
            </a:r>
            <a:r>
              <a:rPr lang="en-US" dirty="0">
                <a:solidFill>
                  <a:schemeClr val="bg1"/>
                </a:solidFill>
              </a:rPr>
              <a:t> </a:t>
            </a:r>
            <a:r>
              <a:rPr lang="en-US" dirty="0" err="1">
                <a:solidFill>
                  <a:schemeClr val="bg1"/>
                </a:solidFill>
              </a:rPr>
              <a:t>tưởng</a:t>
            </a:r>
            <a:r>
              <a:rPr lang="en-US" dirty="0">
                <a:solidFill>
                  <a:schemeClr val="bg1"/>
                </a:solidFill>
              </a:rPr>
              <a:t> </a:t>
            </a:r>
            <a:r>
              <a:rPr lang="en-US" dirty="0" err="1">
                <a:solidFill>
                  <a:schemeClr val="bg1"/>
                </a:solidFill>
              </a:rPr>
              <a:t>đến</a:t>
            </a:r>
            <a:r>
              <a:rPr lang="en-US" dirty="0">
                <a:solidFill>
                  <a:schemeClr val="bg1"/>
                </a:solidFill>
              </a:rPr>
              <a:t> </a:t>
            </a:r>
            <a:r>
              <a:rPr lang="en-US" dirty="0" err="1">
                <a:solidFill>
                  <a:schemeClr val="bg1"/>
                </a:solidFill>
              </a:rPr>
              <a:t>người</a:t>
            </a:r>
            <a:r>
              <a:rPr lang="en-US" dirty="0">
                <a:solidFill>
                  <a:schemeClr val="bg1"/>
                </a:solidFill>
              </a:rPr>
              <a:t> con </a:t>
            </a:r>
            <a:r>
              <a:rPr lang="en-US" dirty="0" err="1">
                <a:solidFill>
                  <a:schemeClr val="bg1"/>
                </a:solidFill>
              </a:rPr>
              <a:t>và</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bố</a:t>
            </a:r>
            <a:r>
              <a:rPr lang="en-US" dirty="0">
                <a:solidFill>
                  <a:schemeClr val="bg1"/>
                </a:solidFill>
              </a:rPr>
              <a:t> </a:t>
            </a:r>
            <a:r>
              <a:rPr lang="en-US" dirty="0" err="1">
                <a:solidFill>
                  <a:schemeClr val="bg1"/>
                </a:solidFill>
              </a:rPr>
              <a:t>trong</a:t>
            </a:r>
            <a:r>
              <a:rPr lang="en-US" dirty="0">
                <a:solidFill>
                  <a:schemeClr val="bg1"/>
                </a:solidFill>
              </a:rPr>
              <a:t> </a:t>
            </a:r>
            <a:r>
              <a:rPr lang="en-US" dirty="0" err="1">
                <a:solidFill>
                  <a:schemeClr val="bg1"/>
                </a:solidFill>
              </a:rPr>
              <a:t>thời</a:t>
            </a:r>
            <a:r>
              <a:rPr lang="en-US" dirty="0">
                <a:solidFill>
                  <a:schemeClr val="bg1"/>
                </a:solidFill>
              </a:rPr>
              <a:t> </a:t>
            </a:r>
            <a:r>
              <a:rPr lang="en-US" dirty="0" err="1">
                <a:solidFill>
                  <a:schemeClr val="bg1"/>
                </a:solidFill>
              </a:rPr>
              <a:t>thơ</a:t>
            </a:r>
            <a:r>
              <a:rPr lang="en-US" dirty="0">
                <a:solidFill>
                  <a:schemeClr val="bg1"/>
                </a:solidFill>
              </a:rPr>
              <a:t> </a:t>
            </a:r>
            <a:r>
              <a:rPr lang="en-US" dirty="0" err="1">
                <a:solidFill>
                  <a:schemeClr val="bg1"/>
                </a:solidFill>
              </a:rPr>
              <a:t>ấu</a:t>
            </a:r>
            <a:r>
              <a:rPr lang="en-US" dirty="0">
                <a:solidFill>
                  <a:schemeClr val="bg1"/>
                </a:solidFill>
              </a:rPr>
              <a:t> </a:t>
            </a:r>
            <a:r>
              <a:rPr lang="en-US" dirty="0" err="1">
                <a:solidFill>
                  <a:schemeClr val="bg1"/>
                </a:solidFill>
              </a:rPr>
              <a:t>được</a:t>
            </a:r>
            <a:r>
              <a:rPr lang="en-US" dirty="0">
                <a:solidFill>
                  <a:schemeClr val="bg1"/>
                </a:solidFill>
              </a:rPr>
              <a:t> </a:t>
            </a:r>
            <a:r>
              <a:rPr lang="en-US" dirty="0" err="1">
                <a:solidFill>
                  <a:schemeClr val="bg1"/>
                </a:solidFill>
              </a:rPr>
              <a:t>hồi</a:t>
            </a:r>
            <a:r>
              <a:rPr lang="en-US" dirty="0">
                <a:solidFill>
                  <a:schemeClr val="bg1"/>
                </a:solidFill>
              </a:rPr>
              <a:t> </a:t>
            </a:r>
            <a:r>
              <a:rPr lang="en-US" dirty="0" err="1">
                <a:solidFill>
                  <a:schemeClr val="bg1"/>
                </a:solidFill>
              </a:rPr>
              <a:t>tưởng</a:t>
            </a:r>
            <a:r>
              <a:rPr lang="en-US" dirty="0">
                <a:solidFill>
                  <a:schemeClr val="bg1"/>
                </a:solidFill>
              </a:rPr>
              <a:t> </a:t>
            </a:r>
            <a:r>
              <a:rPr lang="en-US" dirty="0" err="1">
                <a:solidFill>
                  <a:schemeClr val="bg1"/>
                </a:solidFill>
              </a:rPr>
              <a:t>lại</a:t>
            </a:r>
            <a:r>
              <a:rPr lang="en-US" dirty="0">
                <a:solidFill>
                  <a:schemeClr val="bg1"/>
                </a:solidFill>
              </a:rPr>
              <a:t> =&gt; </a:t>
            </a:r>
            <a:r>
              <a:rPr lang="en-US" dirty="0" err="1">
                <a:solidFill>
                  <a:schemeClr val="bg1"/>
                </a:solidFill>
              </a:rPr>
              <a:t>Mầm</a:t>
            </a:r>
            <a:r>
              <a:rPr lang="en-US" dirty="0">
                <a:solidFill>
                  <a:schemeClr val="bg1"/>
                </a:solidFill>
              </a:rPr>
              <a:t> non, </a:t>
            </a:r>
            <a:r>
              <a:rPr lang="en-US" dirty="0" err="1">
                <a:solidFill>
                  <a:schemeClr val="bg1"/>
                </a:solidFill>
              </a:rPr>
              <a:t>cần</a:t>
            </a:r>
            <a:r>
              <a:rPr lang="en-US" dirty="0">
                <a:solidFill>
                  <a:schemeClr val="bg1"/>
                </a:solidFill>
              </a:rPr>
              <a:t> </a:t>
            </a:r>
            <a:r>
              <a:rPr lang="en-US" dirty="0" err="1">
                <a:solidFill>
                  <a:schemeClr val="bg1"/>
                </a:solidFill>
              </a:rPr>
              <a:t>được</a:t>
            </a:r>
            <a:r>
              <a:rPr lang="en-US" dirty="0">
                <a:solidFill>
                  <a:schemeClr val="bg1"/>
                </a:solidFill>
              </a:rPr>
              <a:t> </a:t>
            </a:r>
            <a:r>
              <a:rPr lang="en-US" dirty="0" err="1">
                <a:solidFill>
                  <a:schemeClr val="bg1"/>
                </a:solidFill>
              </a:rPr>
              <a:t>nâng</a:t>
            </a:r>
            <a:r>
              <a:rPr lang="en-US" dirty="0">
                <a:solidFill>
                  <a:schemeClr val="bg1"/>
                </a:solidFill>
              </a:rPr>
              <a:t> </a:t>
            </a:r>
            <a:r>
              <a:rPr lang="en-US" dirty="0" err="1">
                <a:solidFill>
                  <a:schemeClr val="bg1"/>
                </a:solidFill>
              </a:rPr>
              <a:t>niu</a:t>
            </a:r>
            <a:r>
              <a:rPr lang="en-US" dirty="0">
                <a:solidFill>
                  <a:schemeClr val="bg1"/>
                </a:solidFill>
              </a:rPr>
              <a:t>, </a:t>
            </a:r>
            <a:r>
              <a:rPr lang="en-US" dirty="0" err="1">
                <a:solidFill>
                  <a:schemeClr val="bg1"/>
                </a:solidFill>
              </a:rPr>
              <a:t>châm</a:t>
            </a:r>
            <a:r>
              <a:rPr lang="en-US" dirty="0">
                <a:solidFill>
                  <a:schemeClr val="bg1"/>
                </a:solidFill>
              </a:rPr>
              <a:t> </a:t>
            </a:r>
            <a:r>
              <a:rPr lang="en-US" dirty="0" err="1">
                <a:solidFill>
                  <a:schemeClr val="bg1"/>
                </a:solidFill>
              </a:rPr>
              <a:t>sóc</a:t>
            </a:r>
            <a:r>
              <a:rPr lang="en-US" dirty="0">
                <a:solidFill>
                  <a:schemeClr val="bg1"/>
                </a:solidFill>
              </a:rPr>
              <a:t>, </a:t>
            </a:r>
            <a:r>
              <a:rPr lang="en-US" dirty="0" err="1">
                <a:solidFill>
                  <a:schemeClr val="bg1"/>
                </a:solidFill>
              </a:rPr>
              <a:t>che</a:t>
            </a:r>
            <a:r>
              <a:rPr lang="en-US" dirty="0">
                <a:solidFill>
                  <a:schemeClr val="bg1"/>
                </a:solidFill>
              </a:rPr>
              <a:t> </a:t>
            </a:r>
            <a:r>
              <a:rPr lang="en-US" dirty="0" err="1">
                <a:solidFill>
                  <a:schemeClr val="bg1"/>
                </a:solidFill>
              </a:rPr>
              <a:t>chở</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giáo</a:t>
            </a:r>
            <a:r>
              <a:rPr lang="en-US" dirty="0">
                <a:solidFill>
                  <a:schemeClr val="bg1"/>
                </a:solidFill>
              </a:rPr>
              <a:t> </a:t>
            </a:r>
            <a:r>
              <a:rPr lang="en-US" dirty="0" err="1">
                <a:solidFill>
                  <a:schemeClr val="bg1"/>
                </a:solidFill>
              </a:rPr>
              <a:t>dục</a:t>
            </a:r>
            <a:r>
              <a:rPr lang="en-US" dirty="0">
                <a:solidFill>
                  <a:schemeClr val="bg1"/>
                </a:solidFill>
              </a:rPr>
              <a:t>.</a:t>
            </a:r>
          </a:p>
        </p:txBody>
      </p:sp>
    </p:spTree>
    <p:extLst>
      <p:ext uri="{BB962C8B-B14F-4D97-AF65-F5344CB8AC3E}">
        <p14:creationId xmlns:p14="http://schemas.microsoft.com/office/powerpoint/2010/main" val="65361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Rounded Corners 10">
            <a:extLst>
              <a:ext uri="{FF2B5EF4-FFF2-40B4-BE49-F238E27FC236}">
                <a16:creationId xmlns:a16="http://schemas.microsoft.com/office/drawing/2014/main" xmlns="" id="{C26DCA5B-5DF8-4F2C-B81E-F14DF087C963}"/>
              </a:ext>
            </a:extLst>
          </p:cNvPr>
          <p:cNvSpPr/>
          <p:nvPr/>
        </p:nvSpPr>
        <p:spPr bwMode="auto">
          <a:xfrm>
            <a:off x="1600200" y="59473"/>
            <a:ext cx="6242144"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Hình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ảnh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những</a:t>
            </a:r>
            <a:r>
              <a:rPr kumimoji="0" lang="en-US" sz="2400" b="1" i="0" u="none" strike="noStrike" cap="none" normalizeH="0" dirty="0">
                <a:ln>
                  <a:noFill/>
                </a:ln>
                <a:solidFill>
                  <a:srgbClr val="FFFF00"/>
                </a:solidFill>
                <a:effectLst/>
                <a:latin typeface="Arial" charset="0"/>
              </a:rPr>
              <a:t> con </a:t>
            </a:r>
            <a:r>
              <a:rPr kumimoji="0" lang="en-US" sz="2400" b="1" i="0" u="none" strike="noStrike" cap="none" normalizeH="0" dirty="0" err="1">
                <a:ln>
                  <a:noFill/>
                </a:ln>
                <a:solidFill>
                  <a:srgbClr val="FFFF00"/>
                </a:solidFill>
                <a:effectLst/>
                <a:latin typeface="Arial" charset="0"/>
              </a:rPr>
              <a:t>chim</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chích</a:t>
            </a:r>
            <a:r>
              <a:rPr kumimoji="0" lang="en-US" sz="2400" b="1" i="0" u="none" strike="noStrike" cap="none" normalizeH="0" dirty="0">
                <a:ln>
                  <a:noFill/>
                </a:ln>
                <a:solidFill>
                  <a:srgbClr val="FFFF00"/>
                </a:solidFill>
                <a:effectLst/>
                <a:latin typeface="Arial" charset="0"/>
              </a:rPr>
              <a:t>:</a:t>
            </a:r>
            <a:endParaRPr kumimoji="0" lang="en-US" sz="2400" b="1" i="0" u="none" strike="noStrike" cap="none" normalizeH="0" baseline="0" dirty="0">
              <a:ln>
                <a:noFill/>
              </a:ln>
              <a:solidFill>
                <a:srgbClr val="FFFF00"/>
              </a:solidFill>
              <a:effectLst/>
              <a:latin typeface="Arial" charset="0"/>
            </a:endParaRPr>
          </a:p>
        </p:txBody>
      </p:sp>
      <p:sp>
        <p:nvSpPr>
          <p:cNvPr id="7" name="TextBox 6">
            <a:extLst>
              <a:ext uri="{FF2B5EF4-FFF2-40B4-BE49-F238E27FC236}">
                <a16:creationId xmlns:a16="http://schemas.microsoft.com/office/drawing/2014/main" xmlns="" id="{FCB8D93D-1B4E-48EC-95CA-0B3F4DCED38E}"/>
              </a:ext>
            </a:extLst>
          </p:cNvPr>
          <p:cNvSpPr txBox="1"/>
          <p:nvPr/>
        </p:nvSpPr>
        <p:spPr>
          <a:xfrm flipH="1">
            <a:off x="354775" y="876300"/>
            <a:ext cx="3733800" cy="857040"/>
          </a:xfrm>
          <a:prstGeom prst="rect">
            <a:avLst/>
          </a:prstGeom>
          <a:solidFill>
            <a:srgbClr val="7030A0">
              <a:alpha val="43137"/>
            </a:srgbClr>
          </a:solidFill>
        </p:spPr>
        <p:txBody>
          <a:bodyPr wrap="square" rtlCol="0" anchor="ctr">
            <a:noAutofit/>
          </a:bodyPr>
          <a:lstStyle/>
          <a:p>
            <a:pPr algn="just"/>
            <a:r>
              <a:rPr lang="en-US" sz="2400" dirty="0" err="1">
                <a:solidFill>
                  <a:schemeClr val="bg1"/>
                </a:solidFill>
              </a:rPr>
              <a:t>Chim</a:t>
            </a:r>
            <a:r>
              <a:rPr lang="en-US" sz="2400" dirty="0">
                <a:solidFill>
                  <a:schemeClr val="bg1"/>
                </a:solidFill>
              </a:rPr>
              <a:t> </a:t>
            </a:r>
            <a:r>
              <a:rPr lang="en-US" sz="2400" dirty="0" err="1">
                <a:solidFill>
                  <a:schemeClr val="bg1"/>
                </a:solidFill>
              </a:rPr>
              <a:t>chích</a:t>
            </a:r>
            <a:r>
              <a:rPr lang="en-US" sz="2400" dirty="0">
                <a:solidFill>
                  <a:schemeClr val="bg1"/>
                </a:solidFill>
              </a:rPr>
              <a:t> </a:t>
            </a:r>
            <a:r>
              <a:rPr lang="en-US" sz="2400" dirty="0" err="1">
                <a:solidFill>
                  <a:schemeClr val="bg1"/>
                </a:solidFill>
              </a:rPr>
              <a:t>bông</a:t>
            </a:r>
            <a:r>
              <a:rPr lang="en-US" sz="2400" dirty="0">
                <a:solidFill>
                  <a:schemeClr val="bg1"/>
                </a:solidFill>
              </a:rPr>
              <a:t> non</a:t>
            </a:r>
            <a:endParaRPr lang="en-US" sz="2400" dirty="0">
              <a:solidFill>
                <a:schemeClr val="bg1"/>
              </a:solidFill>
              <a:latin typeface="+mj-lt"/>
            </a:endParaRPr>
          </a:p>
        </p:txBody>
      </p:sp>
      <p:sp>
        <p:nvSpPr>
          <p:cNvPr id="12" name="TextBox 11">
            <a:extLst>
              <a:ext uri="{FF2B5EF4-FFF2-40B4-BE49-F238E27FC236}">
                <a16:creationId xmlns:a16="http://schemas.microsoft.com/office/drawing/2014/main" xmlns="" id="{8AB32DC8-E09B-43AD-A207-0480003B5CF1}"/>
              </a:ext>
            </a:extLst>
          </p:cNvPr>
          <p:cNvSpPr txBox="1"/>
          <p:nvPr/>
        </p:nvSpPr>
        <p:spPr>
          <a:xfrm flipH="1">
            <a:off x="4337779" y="876300"/>
            <a:ext cx="4653819" cy="1420325"/>
          </a:xfrm>
          <a:prstGeom prst="rect">
            <a:avLst/>
          </a:prstGeom>
          <a:solidFill>
            <a:srgbClr val="7030A0">
              <a:alpha val="43137"/>
            </a:srgbClr>
          </a:solidFill>
        </p:spPr>
        <p:txBody>
          <a:bodyPr wrap="square" rtlCol="0">
            <a:spAutoFit/>
          </a:bodyPr>
          <a:lstStyle/>
          <a:p>
            <a:pPr algn="just">
              <a:lnSpc>
                <a:spcPct val="150000"/>
              </a:lnSpc>
            </a:pPr>
            <a:r>
              <a:rPr lang="en-US" dirty="0" err="1">
                <a:solidFill>
                  <a:schemeClr val="bg1"/>
                </a:solidFill>
              </a:rPr>
              <a:t>Là</a:t>
            </a:r>
            <a:r>
              <a:rPr lang="en-US" dirty="0">
                <a:solidFill>
                  <a:schemeClr val="bg1"/>
                </a:solidFill>
              </a:rPr>
              <a:t> </a:t>
            </a:r>
            <a:r>
              <a:rPr lang="en-US" dirty="0" err="1">
                <a:solidFill>
                  <a:schemeClr val="bg1"/>
                </a:solidFill>
              </a:rPr>
              <a:t>biểu</a:t>
            </a:r>
            <a:r>
              <a:rPr lang="en-US" dirty="0">
                <a:solidFill>
                  <a:schemeClr val="bg1"/>
                </a:solidFill>
              </a:rPr>
              <a:t> </a:t>
            </a:r>
            <a:r>
              <a:rPr lang="en-US" dirty="0" err="1">
                <a:solidFill>
                  <a:schemeClr val="bg1"/>
                </a:solidFill>
              </a:rPr>
              <a:t>tượng</a:t>
            </a:r>
            <a:r>
              <a:rPr lang="en-US" dirty="0">
                <a:solidFill>
                  <a:schemeClr val="bg1"/>
                </a:solidFill>
              </a:rPr>
              <a:t> </a:t>
            </a:r>
            <a:r>
              <a:rPr lang="en-US" dirty="0" err="1">
                <a:solidFill>
                  <a:schemeClr val="bg1"/>
                </a:solidFill>
              </a:rPr>
              <a:t>cho</a:t>
            </a:r>
            <a:r>
              <a:rPr lang="en-US" dirty="0">
                <a:solidFill>
                  <a:schemeClr val="bg1"/>
                </a:solidFill>
              </a:rPr>
              <a:t> </a:t>
            </a:r>
            <a:r>
              <a:rPr lang="en-US" dirty="0" err="1">
                <a:solidFill>
                  <a:schemeClr val="bg1"/>
                </a:solidFill>
              </a:rPr>
              <a:t>sự</a:t>
            </a:r>
            <a:r>
              <a:rPr lang="en-US" dirty="0">
                <a:solidFill>
                  <a:schemeClr val="bg1"/>
                </a:solidFill>
              </a:rPr>
              <a:t> </a:t>
            </a:r>
            <a:r>
              <a:rPr lang="en-US" dirty="0" err="1">
                <a:solidFill>
                  <a:schemeClr val="bg1"/>
                </a:solidFill>
              </a:rPr>
              <a:t>trưởng</a:t>
            </a:r>
            <a:r>
              <a:rPr lang="en-US" dirty="0">
                <a:solidFill>
                  <a:schemeClr val="bg1"/>
                </a:solidFill>
              </a:rPr>
              <a:t> </a:t>
            </a:r>
            <a:r>
              <a:rPr lang="en-US" dirty="0" err="1">
                <a:solidFill>
                  <a:schemeClr val="bg1"/>
                </a:solidFill>
              </a:rPr>
              <a:t>thành</a:t>
            </a:r>
            <a:r>
              <a:rPr lang="en-US" dirty="0">
                <a:solidFill>
                  <a:schemeClr val="bg1"/>
                </a:solidFill>
              </a:rPr>
              <a:t>, </a:t>
            </a:r>
            <a:r>
              <a:rPr lang="en-US" dirty="0" err="1">
                <a:solidFill>
                  <a:schemeClr val="bg1"/>
                </a:solidFill>
              </a:rPr>
              <a:t>lòng</a:t>
            </a:r>
            <a:r>
              <a:rPr lang="en-US" dirty="0">
                <a:solidFill>
                  <a:schemeClr val="bg1"/>
                </a:solidFill>
              </a:rPr>
              <a:t> </a:t>
            </a:r>
            <a:r>
              <a:rPr lang="en-US" dirty="0" err="1">
                <a:solidFill>
                  <a:schemeClr val="bg1"/>
                </a:solidFill>
              </a:rPr>
              <a:t>yêu</a:t>
            </a:r>
            <a:r>
              <a:rPr lang="en-US" dirty="0">
                <a:solidFill>
                  <a:schemeClr val="bg1"/>
                </a:solidFill>
              </a:rPr>
              <a:t> </a:t>
            </a:r>
            <a:r>
              <a:rPr lang="en-US" dirty="0" err="1">
                <a:solidFill>
                  <a:schemeClr val="bg1"/>
                </a:solidFill>
              </a:rPr>
              <a:t>thương</a:t>
            </a:r>
            <a:r>
              <a:rPr lang="en-US" dirty="0">
                <a:solidFill>
                  <a:schemeClr val="bg1"/>
                </a:solidFill>
              </a:rPr>
              <a:t> con.  </a:t>
            </a:r>
            <a:r>
              <a:rPr lang="en-US" dirty="0" err="1">
                <a:solidFill>
                  <a:schemeClr val="bg1"/>
                </a:solidFill>
              </a:rPr>
              <a:t>Gợi</a:t>
            </a:r>
            <a:r>
              <a:rPr lang="en-US" dirty="0">
                <a:solidFill>
                  <a:schemeClr val="bg1"/>
                </a:solidFill>
              </a:rPr>
              <a:t> </a:t>
            </a:r>
            <a:r>
              <a:rPr lang="en-US" dirty="0" err="1">
                <a:solidFill>
                  <a:schemeClr val="bg1"/>
                </a:solidFill>
              </a:rPr>
              <a:t>liên</a:t>
            </a:r>
            <a:r>
              <a:rPr lang="en-US" dirty="0">
                <a:solidFill>
                  <a:schemeClr val="bg1"/>
                </a:solidFill>
              </a:rPr>
              <a:t> </a:t>
            </a:r>
            <a:r>
              <a:rPr lang="en-US" dirty="0" err="1">
                <a:solidFill>
                  <a:schemeClr val="bg1"/>
                </a:solidFill>
              </a:rPr>
              <a:t>tưởng</a:t>
            </a:r>
            <a:r>
              <a:rPr lang="en-US" dirty="0">
                <a:solidFill>
                  <a:schemeClr val="bg1"/>
                </a:solidFill>
              </a:rPr>
              <a:t> </a:t>
            </a:r>
            <a:r>
              <a:rPr lang="en-US" dirty="0" err="1">
                <a:solidFill>
                  <a:schemeClr val="bg1"/>
                </a:solidFill>
              </a:rPr>
              <a:t>đến</a:t>
            </a:r>
            <a:r>
              <a:rPr lang="en-US" dirty="0">
                <a:solidFill>
                  <a:schemeClr val="bg1"/>
                </a:solidFill>
              </a:rPr>
              <a:t> </a:t>
            </a:r>
            <a:r>
              <a:rPr lang="en-US" dirty="0" err="1">
                <a:solidFill>
                  <a:schemeClr val="bg1"/>
                </a:solidFill>
              </a:rPr>
              <a:t>ông</a:t>
            </a:r>
            <a:r>
              <a:rPr lang="en-US" dirty="0">
                <a:solidFill>
                  <a:schemeClr val="bg1"/>
                </a:solidFill>
              </a:rPr>
              <a:t> </a:t>
            </a:r>
            <a:r>
              <a:rPr lang="en-US" dirty="0" err="1">
                <a:solidFill>
                  <a:schemeClr val="bg1"/>
                </a:solidFill>
              </a:rPr>
              <a:t>nội</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bố</a:t>
            </a:r>
            <a:r>
              <a:rPr lang="en-US" dirty="0">
                <a:solidFill>
                  <a:schemeClr val="bg1"/>
                </a:solidFill>
              </a:rPr>
              <a:t>.  </a:t>
            </a:r>
            <a:endParaRPr lang="en-US" sz="3600" dirty="0">
              <a:solidFill>
                <a:schemeClr val="bg1"/>
              </a:solidFill>
              <a:latin typeface="+mj-lt"/>
            </a:endParaRPr>
          </a:p>
        </p:txBody>
      </p:sp>
      <p:pic>
        <p:nvPicPr>
          <p:cNvPr id="9" name="Picture 8">
            <a:extLst>
              <a:ext uri="{FF2B5EF4-FFF2-40B4-BE49-F238E27FC236}">
                <a16:creationId xmlns:a16="http://schemas.microsoft.com/office/drawing/2014/main" xmlns="" id="{5C5D947B-80B3-4D22-B5BA-22F8E286FF44}"/>
              </a:ext>
            </a:extLst>
          </p:cNvPr>
          <p:cNvPicPr/>
          <p:nvPr/>
        </p:nvPicPr>
        <p:blipFill>
          <a:blip r:embed="rId2">
            <a:extLst>
              <a:ext uri="{28A0092B-C50C-407E-A947-70E740481C1C}">
                <a14:useLocalDpi xmlns:a14="http://schemas.microsoft.com/office/drawing/2010/main" val="0"/>
              </a:ext>
            </a:extLst>
          </a:blip>
          <a:stretch>
            <a:fillRect/>
          </a:stretch>
        </p:blipFill>
        <p:spPr>
          <a:xfrm>
            <a:off x="354774" y="1853599"/>
            <a:ext cx="3733799" cy="2693703"/>
          </a:xfrm>
          <a:prstGeom prst="rect">
            <a:avLst/>
          </a:prstGeom>
        </p:spPr>
      </p:pic>
      <p:sp>
        <p:nvSpPr>
          <p:cNvPr id="8" name="TextBox 7">
            <a:extLst>
              <a:ext uri="{FF2B5EF4-FFF2-40B4-BE49-F238E27FC236}">
                <a16:creationId xmlns:a16="http://schemas.microsoft.com/office/drawing/2014/main" xmlns="" id="{4D539B0B-148B-43E0-AF1D-9AA431D8FCBF}"/>
              </a:ext>
            </a:extLst>
          </p:cNvPr>
          <p:cNvSpPr txBox="1"/>
          <p:nvPr/>
        </p:nvSpPr>
        <p:spPr>
          <a:xfrm flipH="1">
            <a:off x="4337778" y="2628900"/>
            <a:ext cx="4653821" cy="1881990"/>
          </a:xfrm>
          <a:prstGeom prst="rect">
            <a:avLst/>
          </a:prstGeom>
          <a:solidFill>
            <a:srgbClr val="7030A0">
              <a:alpha val="43137"/>
            </a:srgbClr>
          </a:solidFill>
        </p:spPr>
        <p:txBody>
          <a:bodyPr wrap="square" rtlCol="0">
            <a:spAutoFit/>
          </a:bodyPr>
          <a:lstStyle/>
          <a:p>
            <a:pPr algn="just">
              <a:lnSpc>
                <a:spcPct val="150000"/>
              </a:lnSpc>
            </a:pPr>
            <a:r>
              <a:rPr lang="en-US" dirty="0" err="1">
                <a:solidFill>
                  <a:schemeClr val="bg1"/>
                </a:solidFill>
              </a:rPr>
              <a:t>Những</a:t>
            </a:r>
            <a:r>
              <a:rPr lang="en-US" dirty="0">
                <a:solidFill>
                  <a:schemeClr val="bg1"/>
                </a:solidFill>
              </a:rPr>
              <a:t> </a:t>
            </a:r>
            <a:r>
              <a:rPr lang="en-US" dirty="0" err="1">
                <a:solidFill>
                  <a:schemeClr val="bg1"/>
                </a:solidFill>
              </a:rPr>
              <a:t>người</a:t>
            </a:r>
            <a:r>
              <a:rPr lang="en-US" dirty="0">
                <a:solidFill>
                  <a:schemeClr val="bg1"/>
                </a:solidFill>
              </a:rPr>
              <a:t> </a:t>
            </a:r>
            <a:r>
              <a:rPr lang="en-US" dirty="0" err="1">
                <a:solidFill>
                  <a:schemeClr val="bg1"/>
                </a:solidFill>
              </a:rPr>
              <a:t>trưởng</a:t>
            </a:r>
            <a:r>
              <a:rPr lang="en-US" dirty="0">
                <a:solidFill>
                  <a:schemeClr val="bg1"/>
                </a:solidFill>
              </a:rPr>
              <a:t> </a:t>
            </a:r>
            <a:r>
              <a:rPr lang="en-US" dirty="0" err="1">
                <a:solidFill>
                  <a:schemeClr val="bg1"/>
                </a:solidFill>
              </a:rPr>
              <a:t>thành</a:t>
            </a:r>
            <a:r>
              <a:rPr lang="en-US" dirty="0">
                <a:solidFill>
                  <a:schemeClr val="bg1"/>
                </a:solidFill>
              </a:rPr>
              <a:t>, </a:t>
            </a:r>
            <a:r>
              <a:rPr lang="en-US" dirty="0" err="1">
                <a:solidFill>
                  <a:schemeClr val="bg1"/>
                </a:solidFill>
              </a:rPr>
              <a:t>có</a:t>
            </a:r>
            <a:r>
              <a:rPr lang="en-US" dirty="0">
                <a:solidFill>
                  <a:schemeClr val="bg1"/>
                </a:solidFill>
              </a:rPr>
              <a:t> </a:t>
            </a:r>
            <a:r>
              <a:rPr lang="en-US" dirty="0" err="1">
                <a:solidFill>
                  <a:schemeClr val="bg1"/>
                </a:solidFill>
              </a:rPr>
              <a:t>tấm</a:t>
            </a:r>
            <a:r>
              <a:rPr lang="en-US" dirty="0">
                <a:solidFill>
                  <a:schemeClr val="bg1"/>
                </a:solidFill>
              </a:rPr>
              <a:t> </a:t>
            </a:r>
            <a:r>
              <a:rPr lang="en-US" dirty="0" err="1">
                <a:solidFill>
                  <a:schemeClr val="bg1"/>
                </a:solidFill>
              </a:rPr>
              <a:t>lòng</a:t>
            </a:r>
            <a:r>
              <a:rPr lang="en-US" dirty="0">
                <a:solidFill>
                  <a:schemeClr val="bg1"/>
                </a:solidFill>
              </a:rPr>
              <a:t> </a:t>
            </a:r>
            <a:r>
              <a:rPr lang="en-US" dirty="0" err="1">
                <a:solidFill>
                  <a:schemeClr val="bg1"/>
                </a:solidFill>
              </a:rPr>
              <a:t>yêu</a:t>
            </a:r>
            <a:r>
              <a:rPr lang="en-US" dirty="0">
                <a:solidFill>
                  <a:schemeClr val="bg1"/>
                </a:solidFill>
              </a:rPr>
              <a:t> </a:t>
            </a:r>
            <a:r>
              <a:rPr lang="en-US" dirty="0" err="1">
                <a:solidFill>
                  <a:schemeClr val="bg1"/>
                </a:solidFill>
              </a:rPr>
              <a:t>thương</a:t>
            </a:r>
            <a:r>
              <a:rPr lang="en-US" dirty="0">
                <a:solidFill>
                  <a:schemeClr val="bg1"/>
                </a:solidFill>
              </a:rPr>
              <a:t>, </a:t>
            </a:r>
            <a:r>
              <a:rPr lang="en-US" dirty="0" err="1">
                <a:solidFill>
                  <a:schemeClr val="bg1"/>
                </a:solidFill>
              </a:rPr>
              <a:t>có</a:t>
            </a:r>
            <a:r>
              <a:rPr lang="en-US" dirty="0">
                <a:solidFill>
                  <a:schemeClr val="bg1"/>
                </a:solidFill>
              </a:rPr>
              <a:t> </a:t>
            </a:r>
            <a:r>
              <a:rPr lang="en-US" dirty="0" err="1">
                <a:solidFill>
                  <a:schemeClr val="bg1"/>
                </a:solidFill>
              </a:rPr>
              <a:t>những</a:t>
            </a:r>
            <a:r>
              <a:rPr lang="en-US" dirty="0">
                <a:solidFill>
                  <a:schemeClr val="bg1"/>
                </a:solidFill>
              </a:rPr>
              <a:t> </a:t>
            </a:r>
            <a:r>
              <a:rPr lang="en-US" dirty="0" err="1">
                <a:solidFill>
                  <a:schemeClr val="bg1"/>
                </a:solidFill>
              </a:rPr>
              <a:t>trải</a:t>
            </a:r>
            <a:r>
              <a:rPr lang="en-US" dirty="0">
                <a:solidFill>
                  <a:schemeClr val="bg1"/>
                </a:solidFill>
              </a:rPr>
              <a:t> </a:t>
            </a:r>
            <a:r>
              <a:rPr lang="en-US" dirty="0" err="1">
                <a:solidFill>
                  <a:schemeClr val="bg1"/>
                </a:solidFill>
              </a:rPr>
              <a:t>nghiệm</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bài</a:t>
            </a:r>
            <a:r>
              <a:rPr lang="en-US" dirty="0">
                <a:solidFill>
                  <a:schemeClr val="bg1"/>
                </a:solidFill>
              </a:rPr>
              <a:t> </a:t>
            </a:r>
            <a:r>
              <a:rPr lang="en-US" dirty="0" err="1">
                <a:solidFill>
                  <a:schemeClr val="bg1"/>
                </a:solidFill>
              </a:rPr>
              <a:t>học</a:t>
            </a:r>
            <a:r>
              <a:rPr lang="en-US" dirty="0">
                <a:solidFill>
                  <a:schemeClr val="bg1"/>
                </a:solidFill>
              </a:rPr>
              <a:t>, </a:t>
            </a:r>
            <a:r>
              <a:rPr lang="en-US" dirty="0" err="1">
                <a:solidFill>
                  <a:schemeClr val="bg1"/>
                </a:solidFill>
              </a:rPr>
              <a:t>giáo</a:t>
            </a:r>
            <a:r>
              <a:rPr lang="en-US" dirty="0">
                <a:solidFill>
                  <a:schemeClr val="bg1"/>
                </a:solidFill>
              </a:rPr>
              <a:t> </a:t>
            </a:r>
            <a:r>
              <a:rPr lang="en-US" dirty="0" err="1">
                <a:solidFill>
                  <a:schemeClr val="bg1"/>
                </a:solidFill>
              </a:rPr>
              <a:t>dục</a:t>
            </a:r>
            <a:r>
              <a:rPr lang="en-US" dirty="0">
                <a:solidFill>
                  <a:schemeClr val="bg1"/>
                </a:solidFill>
              </a:rPr>
              <a:t> </a:t>
            </a:r>
            <a:r>
              <a:rPr lang="en-US" dirty="0" err="1">
                <a:solidFill>
                  <a:schemeClr val="bg1"/>
                </a:solidFill>
              </a:rPr>
              <a:t>và</a:t>
            </a:r>
            <a:r>
              <a:rPr lang="en-US" dirty="0">
                <a:solidFill>
                  <a:schemeClr val="bg1"/>
                </a:solidFill>
              </a:rPr>
              <a:t> </a:t>
            </a:r>
            <a:r>
              <a:rPr lang="en-US" dirty="0" err="1">
                <a:solidFill>
                  <a:schemeClr val="bg1"/>
                </a:solidFill>
              </a:rPr>
              <a:t>hướng</a:t>
            </a:r>
            <a:r>
              <a:rPr lang="en-US" dirty="0">
                <a:solidFill>
                  <a:schemeClr val="bg1"/>
                </a:solidFill>
              </a:rPr>
              <a:t> </a:t>
            </a:r>
            <a:r>
              <a:rPr lang="en-US" dirty="0" err="1">
                <a:solidFill>
                  <a:schemeClr val="bg1"/>
                </a:solidFill>
              </a:rPr>
              <a:t>dẫn</a:t>
            </a:r>
            <a:r>
              <a:rPr lang="en-US" dirty="0">
                <a:solidFill>
                  <a:schemeClr val="bg1"/>
                </a:solidFill>
              </a:rPr>
              <a:t> </a:t>
            </a:r>
            <a:r>
              <a:rPr lang="en-US" dirty="0" err="1">
                <a:solidFill>
                  <a:schemeClr val="bg1"/>
                </a:solidFill>
              </a:rPr>
              <a:t>lớp</a:t>
            </a:r>
            <a:r>
              <a:rPr lang="en-US" dirty="0">
                <a:solidFill>
                  <a:schemeClr val="bg1"/>
                </a:solidFill>
              </a:rPr>
              <a:t> </a:t>
            </a:r>
            <a:r>
              <a:rPr lang="en-US" dirty="0" err="1">
                <a:solidFill>
                  <a:schemeClr val="bg1"/>
                </a:solidFill>
              </a:rPr>
              <a:t>sau</a:t>
            </a:r>
            <a:r>
              <a:rPr lang="en-US" dirty="0">
                <a:solidFill>
                  <a:schemeClr val="bg1"/>
                </a:solidFill>
              </a:rPr>
              <a:t> </a:t>
            </a:r>
            <a:r>
              <a:rPr lang="en-US" dirty="0" err="1">
                <a:solidFill>
                  <a:schemeClr val="bg1"/>
                </a:solidFill>
              </a:rPr>
              <a:t>phát</a:t>
            </a:r>
            <a:r>
              <a:rPr lang="en-US" dirty="0">
                <a:solidFill>
                  <a:schemeClr val="bg1"/>
                </a:solidFill>
              </a:rPr>
              <a:t> </a:t>
            </a:r>
            <a:r>
              <a:rPr lang="en-US" dirty="0" err="1">
                <a:solidFill>
                  <a:schemeClr val="bg1"/>
                </a:solidFill>
              </a:rPr>
              <a:t>triển</a:t>
            </a:r>
            <a:r>
              <a:rPr lang="en-US" dirty="0">
                <a:solidFill>
                  <a:schemeClr val="bg1"/>
                </a:solidFill>
              </a:rPr>
              <a:t>.</a:t>
            </a:r>
          </a:p>
        </p:txBody>
      </p:sp>
      <p:sp>
        <p:nvSpPr>
          <p:cNvPr id="10" name="TextBox 9">
            <a:extLst>
              <a:ext uri="{FF2B5EF4-FFF2-40B4-BE49-F238E27FC236}">
                <a16:creationId xmlns:a16="http://schemas.microsoft.com/office/drawing/2014/main" xmlns="" id="{C44E2797-EFF8-4A39-9E55-E20C1105377F}"/>
              </a:ext>
            </a:extLst>
          </p:cNvPr>
          <p:cNvSpPr txBox="1"/>
          <p:nvPr/>
        </p:nvSpPr>
        <p:spPr>
          <a:xfrm flipH="1">
            <a:off x="354776" y="4769703"/>
            <a:ext cx="8636824" cy="830997"/>
          </a:xfrm>
          <a:prstGeom prst="rect">
            <a:avLst/>
          </a:prstGeom>
          <a:solidFill>
            <a:srgbClr val="7030A0">
              <a:alpha val="43137"/>
            </a:srgbClr>
          </a:solidFill>
        </p:spPr>
        <p:txBody>
          <a:bodyPr wrap="square" rtlCol="0">
            <a:spAutoFit/>
          </a:bodyPr>
          <a:lstStyle/>
          <a:p>
            <a:pPr algn="just"/>
            <a:r>
              <a:rPr lang="en-US" sz="2400" b="1" dirty="0">
                <a:solidFill>
                  <a:srgbClr val="FFFF00"/>
                </a:solidFill>
              </a:rPr>
              <a:t>=&gt; </a:t>
            </a:r>
            <a:r>
              <a:rPr lang="en-US" sz="2400" b="1" dirty="0" err="1">
                <a:solidFill>
                  <a:srgbClr val="FFFF00"/>
                </a:solidFill>
              </a:rPr>
              <a:t>Những</a:t>
            </a:r>
            <a:r>
              <a:rPr lang="en-US" sz="2400" b="1" dirty="0">
                <a:solidFill>
                  <a:srgbClr val="FFFF00"/>
                </a:solidFill>
              </a:rPr>
              <a:t> </a:t>
            </a:r>
            <a:r>
              <a:rPr lang="en-US" sz="2400" b="1" dirty="0" err="1">
                <a:solidFill>
                  <a:srgbClr val="FFFF00"/>
                </a:solidFill>
              </a:rPr>
              <a:t>chú</a:t>
            </a:r>
            <a:r>
              <a:rPr lang="en-US" sz="2400" b="1" dirty="0">
                <a:solidFill>
                  <a:srgbClr val="FFFF00"/>
                </a:solidFill>
              </a:rPr>
              <a:t> </a:t>
            </a:r>
            <a:r>
              <a:rPr lang="en-US" sz="2400" b="1" dirty="0" err="1">
                <a:solidFill>
                  <a:srgbClr val="FFFF00"/>
                </a:solidFill>
              </a:rPr>
              <a:t>chim</a:t>
            </a:r>
            <a:r>
              <a:rPr lang="en-US" sz="2400" b="1" dirty="0">
                <a:solidFill>
                  <a:srgbClr val="FFFF00"/>
                </a:solidFill>
              </a:rPr>
              <a:t> </a:t>
            </a:r>
            <a:r>
              <a:rPr lang="en-US" sz="2400" b="1" dirty="0" err="1">
                <a:solidFill>
                  <a:srgbClr val="FFFF00"/>
                </a:solidFill>
              </a:rPr>
              <a:t>còn</a:t>
            </a:r>
            <a:r>
              <a:rPr lang="en-US" sz="2400" b="1" dirty="0">
                <a:solidFill>
                  <a:srgbClr val="FFFF00"/>
                </a:solidFill>
              </a:rPr>
              <a:t> </a:t>
            </a:r>
            <a:r>
              <a:rPr lang="en-US" sz="2400" b="1" dirty="0" err="1">
                <a:solidFill>
                  <a:srgbClr val="FFFF00"/>
                </a:solidFill>
              </a:rPr>
              <a:t>là</a:t>
            </a:r>
            <a:r>
              <a:rPr lang="en-US" sz="2400" b="1" dirty="0">
                <a:solidFill>
                  <a:srgbClr val="FFFF00"/>
                </a:solidFill>
              </a:rPr>
              <a:t> </a:t>
            </a:r>
            <a:r>
              <a:rPr lang="en-US" sz="2400" b="1" dirty="0" err="1">
                <a:solidFill>
                  <a:srgbClr val="FFFF00"/>
                </a:solidFill>
              </a:rPr>
              <a:t>biểu</a:t>
            </a:r>
            <a:r>
              <a:rPr lang="en-US" sz="2400" b="1" dirty="0">
                <a:solidFill>
                  <a:srgbClr val="FFFF00"/>
                </a:solidFill>
              </a:rPr>
              <a:t> </a:t>
            </a:r>
            <a:r>
              <a:rPr lang="en-US" sz="2400" b="1" dirty="0" err="1">
                <a:solidFill>
                  <a:srgbClr val="FFFF00"/>
                </a:solidFill>
              </a:rPr>
              <a:t>hiện</a:t>
            </a:r>
            <a:r>
              <a:rPr lang="en-US" sz="2400" b="1" dirty="0">
                <a:solidFill>
                  <a:srgbClr val="FFFF00"/>
                </a:solidFill>
              </a:rPr>
              <a:t> </a:t>
            </a:r>
            <a:r>
              <a:rPr lang="en-US" sz="2400" b="1" dirty="0" err="1">
                <a:solidFill>
                  <a:srgbClr val="FFFF00"/>
                </a:solidFill>
              </a:rPr>
              <a:t>cho</a:t>
            </a:r>
            <a:r>
              <a:rPr lang="en-US" sz="2400" b="1" dirty="0">
                <a:solidFill>
                  <a:srgbClr val="FFFF00"/>
                </a:solidFill>
              </a:rPr>
              <a:t> </a:t>
            </a:r>
            <a:r>
              <a:rPr lang="en-US" sz="2400" b="1" dirty="0" err="1">
                <a:solidFill>
                  <a:srgbClr val="FFFF00"/>
                </a:solidFill>
              </a:rPr>
              <a:t>sự</a:t>
            </a:r>
            <a:r>
              <a:rPr lang="en-US" sz="2400" b="1" dirty="0">
                <a:solidFill>
                  <a:srgbClr val="FFFF00"/>
                </a:solidFill>
              </a:rPr>
              <a:t> </a:t>
            </a:r>
            <a:r>
              <a:rPr lang="en-US" sz="2400" b="1" dirty="0" err="1">
                <a:solidFill>
                  <a:srgbClr val="FFFF00"/>
                </a:solidFill>
              </a:rPr>
              <a:t>tự</a:t>
            </a:r>
            <a:r>
              <a:rPr lang="en-US" sz="2400" b="1" dirty="0">
                <a:solidFill>
                  <a:srgbClr val="FFFF00"/>
                </a:solidFill>
              </a:rPr>
              <a:t> do, </a:t>
            </a:r>
            <a:r>
              <a:rPr lang="en-US" sz="2400" b="1" dirty="0" err="1">
                <a:solidFill>
                  <a:srgbClr val="FFFF00"/>
                </a:solidFill>
              </a:rPr>
              <a:t>yên</a:t>
            </a:r>
            <a:r>
              <a:rPr lang="en-US" sz="2400" b="1" dirty="0">
                <a:solidFill>
                  <a:srgbClr val="FFFF00"/>
                </a:solidFill>
              </a:rPr>
              <a:t> </a:t>
            </a:r>
            <a:r>
              <a:rPr lang="en-US" sz="2400" b="1" dirty="0" err="1">
                <a:solidFill>
                  <a:srgbClr val="FFFF00"/>
                </a:solidFill>
              </a:rPr>
              <a:t>bình</a:t>
            </a:r>
            <a:r>
              <a:rPr lang="en-US" sz="2400" b="1" dirty="0">
                <a:solidFill>
                  <a:srgbClr val="FFFF00"/>
                </a:solidFill>
              </a:rPr>
              <a:t>, </a:t>
            </a:r>
            <a:r>
              <a:rPr lang="en-US" sz="2400" b="1" dirty="0" err="1">
                <a:solidFill>
                  <a:srgbClr val="FFFF00"/>
                </a:solidFill>
              </a:rPr>
              <a:t>hòa</a:t>
            </a:r>
            <a:r>
              <a:rPr lang="en-US" sz="2400" b="1" dirty="0">
                <a:solidFill>
                  <a:srgbClr val="FFFF00"/>
                </a:solidFill>
              </a:rPr>
              <a:t> </a:t>
            </a:r>
            <a:r>
              <a:rPr lang="en-US" sz="2400" b="1" dirty="0" err="1">
                <a:solidFill>
                  <a:srgbClr val="FFFF00"/>
                </a:solidFill>
              </a:rPr>
              <a:t>bình</a:t>
            </a:r>
            <a:r>
              <a:rPr lang="en-US" sz="2400" b="1" dirty="0">
                <a:solidFill>
                  <a:srgbClr val="FFFF00"/>
                </a:solidFill>
              </a:rPr>
              <a:t>.</a:t>
            </a:r>
          </a:p>
        </p:txBody>
      </p:sp>
    </p:spTree>
    <p:extLst>
      <p:ext uri="{BB962C8B-B14F-4D97-AF65-F5344CB8AC3E}">
        <p14:creationId xmlns:p14="http://schemas.microsoft.com/office/powerpoint/2010/main" val="57462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4196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2" name="Vao bai chim chich bong">
            <a:hlinkClick r:id="" action="ppaction://media"/>
            <a:extLst>
              <a:ext uri="{FF2B5EF4-FFF2-40B4-BE49-F238E27FC236}">
                <a16:creationId xmlns:a16="http://schemas.microsoft.com/office/drawing/2014/main" xmlns="" id="{E9751E83-F1DB-4B3C-BB47-01F3A2825994}"/>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84810"/>
            <a:ext cx="9144000" cy="5030190"/>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1905000" y="517922"/>
            <a:ext cx="53340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a:solidFill>
                  <a:srgbClr val="FFFF00"/>
                </a:solidFill>
                <a:latin typeface="+mj-lt"/>
              </a:rPr>
              <a:t>III. TỔNG KẾT</a:t>
            </a:r>
            <a:endParaRPr kumimoji="0" lang="en-US" sz="2400" b="1" i="0" u="none" strike="noStrike" cap="none" normalizeH="0" baseline="0" dirty="0">
              <a:ln>
                <a:noFill/>
              </a:ln>
              <a:solidFill>
                <a:srgbClr val="FFFF00"/>
              </a:solidFill>
              <a:effectLst/>
              <a:latin typeface="+mj-lt"/>
            </a:endParaRPr>
          </a:p>
        </p:txBody>
      </p:sp>
      <p:sp>
        <p:nvSpPr>
          <p:cNvPr id="23" name="Line 5">
            <a:extLst>
              <a:ext uri="{FF2B5EF4-FFF2-40B4-BE49-F238E27FC236}">
                <a16:creationId xmlns:a16="http://schemas.microsoft.com/office/drawing/2014/main" xmlns="" id="{31BBC22F-1091-4E57-965E-F818BCCDD2C2}"/>
              </a:ext>
            </a:extLst>
          </p:cNvPr>
          <p:cNvSpPr>
            <a:spLocks noChangeShapeType="1"/>
          </p:cNvSpPr>
          <p:nvPr/>
        </p:nvSpPr>
        <p:spPr bwMode="auto">
          <a:xfrm flipH="1">
            <a:off x="1752599" y="1119826"/>
            <a:ext cx="2819399" cy="104131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4" name="Text Box 3">
            <a:extLst>
              <a:ext uri="{FF2B5EF4-FFF2-40B4-BE49-F238E27FC236}">
                <a16:creationId xmlns:a16="http://schemas.microsoft.com/office/drawing/2014/main" xmlns="" id="{7A8AEFA0-C3E4-4C36-A755-23818DBE39CC}"/>
              </a:ext>
            </a:extLst>
          </p:cNvPr>
          <p:cNvSpPr txBox="1">
            <a:spLocks noChangeArrowheads="1"/>
          </p:cNvSpPr>
          <p:nvPr/>
        </p:nvSpPr>
        <p:spPr bwMode="auto">
          <a:xfrm>
            <a:off x="5257800" y="2186623"/>
            <a:ext cx="3563588" cy="240855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200000"/>
              </a:lnSpc>
            </a:pPr>
            <a:r>
              <a:rPr lang="vi-VN" dirty="0">
                <a:solidFill>
                  <a:schemeClr val="bg1"/>
                </a:solidFill>
              </a:rPr>
              <a:t>Nghệ thuật "truyện lồng trong truyện" độc đáo, sinh động.</a:t>
            </a:r>
            <a:endParaRPr lang="en-US" dirty="0">
              <a:solidFill>
                <a:schemeClr val="bg1"/>
              </a:solidFill>
            </a:endParaRPr>
          </a:p>
        </p:txBody>
      </p:sp>
      <p:sp>
        <p:nvSpPr>
          <p:cNvPr id="25" name="Line 5">
            <a:extLst>
              <a:ext uri="{FF2B5EF4-FFF2-40B4-BE49-F238E27FC236}">
                <a16:creationId xmlns:a16="http://schemas.microsoft.com/office/drawing/2014/main" xmlns="" id="{374F4B36-F8C7-4D96-8CD5-AC2C96748251}"/>
              </a:ext>
            </a:extLst>
          </p:cNvPr>
          <p:cNvSpPr>
            <a:spLocks noChangeShapeType="1"/>
          </p:cNvSpPr>
          <p:nvPr/>
        </p:nvSpPr>
        <p:spPr bwMode="auto">
          <a:xfrm>
            <a:off x="4572001" y="1119826"/>
            <a:ext cx="2514600" cy="104131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6" name="Text Box 3">
            <a:extLst>
              <a:ext uri="{FF2B5EF4-FFF2-40B4-BE49-F238E27FC236}">
                <a16:creationId xmlns:a16="http://schemas.microsoft.com/office/drawing/2014/main" xmlns="" id="{653D87B5-9596-423B-9F15-1D326F57B074}"/>
              </a:ext>
            </a:extLst>
          </p:cNvPr>
          <p:cNvSpPr txBox="1">
            <a:spLocks noChangeArrowheads="1"/>
          </p:cNvSpPr>
          <p:nvPr/>
        </p:nvSpPr>
        <p:spPr bwMode="auto">
          <a:xfrm>
            <a:off x="228600" y="2198004"/>
            <a:ext cx="3429000" cy="2397170"/>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a:solidFill>
                  <a:schemeClr val="bg1"/>
                </a:solidFill>
              </a:rPr>
              <a:t>N</a:t>
            </a:r>
            <a:r>
              <a:rPr lang="vi-VN" dirty="0">
                <a:solidFill>
                  <a:schemeClr val="bg1"/>
                </a:solidFill>
              </a:rPr>
              <a:t>hắc nhở con người hãy biết yêu thương, nâng niu và bảo vệ loài vật, đừng vô tình trở thành kẻ nhẫn tâm, thô bạo. Truyện cũng nhằm  ca ngợi những tâm hồn nhân hậu, trong sáng.</a:t>
            </a:r>
            <a:endParaRPr lang="en-US" dirty="0">
              <a:solidFill>
                <a:schemeClr val="bg1"/>
              </a:solidFill>
            </a:endParaRPr>
          </a:p>
        </p:txBody>
      </p:sp>
    </p:spTree>
    <p:extLst>
      <p:ext uri="{BB962C8B-B14F-4D97-AF65-F5344CB8AC3E}">
        <p14:creationId xmlns:p14="http://schemas.microsoft.com/office/powerpoint/2010/main" val="315339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Rounded Corners 51">
            <a:extLst>
              <a:ext uri="{FF2B5EF4-FFF2-40B4-BE49-F238E27FC236}">
                <a16:creationId xmlns:a16="http://schemas.microsoft.com/office/drawing/2014/main" xmlns="" id="{8F35E920-664E-4140-B544-14122371D194}"/>
              </a:ext>
            </a:extLst>
          </p:cNvPr>
          <p:cNvSpPr/>
          <p:nvPr/>
        </p:nvSpPr>
        <p:spPr>
          <a:xfrm>
            <a:off x="4331477" y="1080922"/>
            <a:ext cx="4327980" cy="4178132"/>
          </a:xfrm>
          <a:prstGeom prst="roundRect">
            <a:avLst>
              <a:gd name="adj" fmla="val 17596"/>
            </a:avLst>
          </a:prstGeom>
          <a:solidFill>
            <a:srgbClr val="3EC3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026" name="Picture 2" descr="TRIỂN LÃM NHỮNG BỨC VẼ BIẾT NÓI – Vẽ tranh Cổ động Hành động vì môi trường  | TRƯỜNG ĐẠI HỌC MỞ TP HCM">
            <a:extLst>
              <a:ext uri="{FF2B5EF4-FFF2-40B4-BE49-F238E27FC236}">
                <a16:creationId xmlns:a16="http://schemas.microsoft.com/office/drawing/2014/main" xmlns="" id="{DCF42E6B-1467-4FB1-A0E7-6AFEF49107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11946" y="1587283"/>
            <a:ext cx="3368285" cy="3324047"/>
          </a:xfrm>
          <a:prstGeom prst="rect">
            <a:avLst/>
          </a:prstGeom>
          <a:noFill/>
          <a:extLst>
            <a:ext uri="{909E8E84-426E-40DD-AFC4-6F175D3DCCD1}">
              <a14:hiddenFill xmlns:a14="http://schemas.microsoft.com/office/drawing/2010/main">
                <a:solidFill>
                  <a:srgbClr val="FFFFFF"/>
                </a:solidFill>
              </a14:hiddenFill>
            </a:ext>
          </a:extLst>
        </p:spPr>
      </p:pic>
      <p:grpSp>
        <p:nvGrpSpPr>
          <p:cNvPr id="160" name="Group 159">
            <a:extLst>
              <a:ext uri="{FF2B5EF4-FFF2-40B4-BE49-F238E27FC236}">
                <a16:creationId xmlns:a16="http://schemas.microsoft.com/office/drawing/2014/main" xmlns="" id="{EFD0B618-BBE7-4800-8777-137537ACF990}"/>
              </a:ext>
            </a:extLst>
          </p:cNvPr>
          <p:cNvGrpSpPr/>
          <p:nvPr/>
        </p:nvGrpSpPr>
        <p:grpSpPr>
          <a:xfrm>
            <a:off x="1173622" y="1344691"/>
            <a:ext cx="2957429" cy="2957429"/>
            <a:chOff x="315920" y="1026902"/>
            <a:chExt cx="3943238" cy="3943238"/>
          </a:xfrm>
        </p:grpSpPr>
        <p:grpSp>
          <p:nvGrpSpPr>
            <p:cNvPr id="127" name="Group 126">
              <a:extLst>
                <a:ext uri="{FF2B5EF4-FFF2-40B4-BE49-F238E27FC236}">
                  <a16:creationId xmlns:a16="http://schemas.microsoft.com/office/drawing/2014/main" xmlns="" id="{39070B0C-F697-48AE-8638-AA55F0B4F70F}"/>
                </a:ext>
              </a:extLst>
            </p:cNvPr>
            <p:cNvGrpSpPr/>
            <p:nvPr/>
          </p:nvGrpSpPr>
          <p:grpSpPr>
            <a:xfrm>
              <a:off x="469789" y="1227618"/>
              <a:ext cx="3650032" cy="3627620"/>
              <a:chOff x="469789" y="1227618"/>
              <a:chExt cx="3650032" cy="3627620"/>
            </a:xfrm>
          </p:grpSpPr>
          <p:sp>
            <p:nvSpPr>
              <p:cNvPr id="83" name="Freeform: Shape 82">
                <a:extLst>
                  <a:ext uri="{FF2B5EF4-FFF2-40B4-BE49-F238E27FC236}">
                    <a16:creationId xmlns:a16="http://schemas.microsoft.com/office/drawing/2014/main" xmlns="" id="{54B24B05-64C4-402A-8CD6-F32D41891EB4}"/>
                  </a:ext>
                </a:extLst>
              </p:cNvPr>
              <p:cNvSpPr/>
              <p:nvPr/>
            </p:nvSpPr>
            <p:spPr>
              <a:xfrm rot="16200000">
                <a:off x="1834496" y="1671237"/>
                <a:ext cx="1803251" cy="916014"/>
              </a:xfrm>
              <a:custGeom>
                <a:avLst/>
                <a:gdLst>
                  <a:gd name="connsiteX0" fmla="*/ 1803251 w 1803251"/>
                  <a:gd name="connsiteY0" fmla="*/ 13715 h 916014"/>
                  <a:gd name="connsiteX1" fmla="*/ 1584334 w 1803251"/>
                  <a:gd name="connsiteY1" fmla="*/ 878285 h 916014"/>
                  <a:gd name="connsiteX2" fmla="*/ 1561413 w 1803251"/>
                  <a:gd name="connsiteY2" fmla="*/ 916014 h 916014"/>
                  <a:gd name="connsiteX3" fmla="*/ 12585 w 1803251"/>
                  <a:gd name="connsiteY3" fmla="*/ 21797 h 916014"/>
                  <a:gd name="connsiteX4" fmla="*/ 0 w 1803251"/>
                  <a:gd name="connsiteY4" fmla="*/ 0 h 916014"/>
                  <a:gd name="connsiteX5" fmla="*/ 1802559 w 1803251"/>
                  <a:gd name="connsiteY5" fmla="*/ 0 h 916014"/>
                  <a:gd name="connsiteX6" fmla="*/ 1803251 w 1803251"/>
                  <a:gd name="connsiteY6" fmla="*/ 13715 h 91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3251" h="916014">
                    <a:moveTo>
                      <a:pt x="1803251" y="13715"/>
                    </a:moveTo>
                    <a:cubicBezTo>
                      <a:pt x="1803251" y="326759"/>
                      <a:pt x="1723947" y="621280"/>
                      <a:pt x="1584334" y="878285"/>
                    </a:cubicBezTo>
                    <a:lnTo>
                      <a:pt x="1561413" y="916014"/>
                    </a:lnTo>
                    <a:lnTo>
                      <a:pt x="12585" y="21797"/>
                    </a:lnTo>
                    <a:lnTo>
                      <a:pt x="0" y="0"/>
                    </a:lnTo>
                    <a:lnTo>
                      <a:pt x="1802559" y="0"/>
                    </a:lnTo>
                    <a:lnTo>
                      <a:pt x="1803251" y="13715"/>
                    </a:lnTo>
                    <a:close/>
                  </a:path>
                </a:pathLst>
              </a:custGeom>
              <a:solidFill>
                <a:srgbClr val="FF517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4" name="Freeform: Shape 83">
                <a:extLst>
                  <a:ext uri="{FF2B5EF4-FFF2-40B4-BE49-F238E27FC236}">
                    <a16:creationId xmlns:a16="http://schemas.microsoft.com/office/drawing/2014/main" xmlns="" id="{E188084E-9A07-47BF-A9B8-0262421612EC}"/>
                  </a:ext>
                </a:extLst>
              </p:cNvPr>
              <p:cNvSpPr/>
              <p:nvPr/>
            </p:nvSpPr>
            <p:spPr>
              <a:xfrm rot="16200000">
                <a:off x="919741" y="1681640"/>
                <a:ext cx="1802097" cy="896363"/>
              </a:xfrm>
              <a:custGeom>
                <a:avLst/>
                <a:gdLst>
                  <a:gd name="connsiteX0" fmla="*/ 1802097 w 1802097"/>
                  <a:gd name="connsiteY0" fmla="*/ 896363 h 896363"/>
                  <a:gd name="connsiteX1" fmla="*/ 0 w 1802097"/>
                  <a:gd name="connsiteY1" fmla="*/ 896363 h 896363"/>
                  <a:gd name="connsiteX2" fmla="*/ 708 w 1802097"/>
                  <a:gd name="connsiteY2" fmla="*/ 895137 h 896363"/>
                  <a:gd name="connsiteX3" fmla="*/ 1551132 w 1802097"/>
                  <a:gd name="connsiteY3" fmla="*/ 0 h 896363"/>
                  <a:gd name="connsiteX4" fmla="*/ 1584334 w 1802097"/>
                  <a:gd name="connsiteY4" fmla="*/ 54652 h 896363"/>
                  <a:gd name="connsiteX5" fmla="*/ 1793887 w 1802097"/>
                  <a:gd name="connsiteY5" fmla="*/ 733770 h 896363"/>
                  <a:gd name="connsiteX6" fmla="*/ 1802097 w 1802097"/>
                  <a:gd name="connsiteY6" fmla="*/ 896363 h 89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2097" h="896363">
                    <a:moveTo>
                      <a:pt x="1802097" y="896363"/>
                    </a:moveTo>
                    <a:lnTo>
                      <a:pt x="0" y="896363"/>
                    </a:lnTo>
                    <a:lnTo>
                      <a:pt x="708" y="895137"/>
                    </a:lnTo>
                    <a:lnTo>
                      <a:pt x="1551132" y="0"/>
                    </a:lnTo>
                    <a:lnTo>
                      <a:pt x="1584334" y="54652"/>
                    </a:lnTo>
                    <a:cubicBezTo>
                      <a:pt x="1696025" y="260256"/>
                      <a:pt x="1769117" y="489871"/>
                      <a:pt x="1793887" y="733770"/>
                    </a:cubicBezTo>
                    <a:lnTo>
                      <a:pt x="1802097" y="896363"/>
                    </a:lnTo>
                    <a:close/>
                  </a:path>
                </a:pathLst>
              </a:custGeom>
              <a:solidFill>
                <a:srgbClr val="FF92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5" name="Freeform: Shape 84">
                <a:extLst>
                  <a:ext uri="{FF2B5EF4-FFF2-40B4-BE49-F238E27FC236}">
                    <a16:creationId xmlns:a16="http://schemas.microsoft.com/office/drawing/2014/main" xmlns="" id="{CC06EFB3-592A-41D7-99EE-29DF0ABCEC88}"/>
                  </a:ext>
                </a:extLst>
              </p:cNvPr>
              <p:cNvSpPr/>
              <p:nvPr/>
            </p:nvSpPr>
            <p:spPr>
              <a:xfrm rot="16200000">
                <a:off x="2316966" y="1472989"/>
                <a:ext cx="1534935" cy="1537368"/>
              </a:xfrm>
              <a:custGeom>
                <a:avLst/>
                <a:gdLst>
                  <a:gd name="connsiteX0" fmla="*/ 1534935 w 1534935"/>
                  <a:gd name="connsiteY0" fmla="*/ 886196 h 1537368"/>
                  <a:gd name="connsiteX1" fmla="*/ 1471752 w 1534935"/>
                  <a:gd name="connsiteY1" fmla="*/ 990199 h 1537368"/>
                  <a:gd name="connsiteX2" fmla="*/ 981831 w 1534935"/>
                  <a:gd name="connsiteY2" fmla="*/ 1480120 h 1537368"/>
                  <a:gd name="connsiteX3" fmla="*/ 887599 w 1534935"/>
                  <a:gd name="connsiteY3" fmla="*/ 1537368 h 1537368"/>
                  <a:gd name="connsiteX4" fmla="*/ 0 w 1534935"/>
                  <a:gd name="connsiteY4" fmla="*/ 0 h 1537368"/>
                  <a:gd name="connsiteX5" fmla="*/ 1534935 w 1534935"/>
                  <a:gd name="connsiteY5" fmla="*/ 886196 h 1537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935" h="1537368">
                    <a:moveTo>
                      <a:pt x="1534935" y="886196"/>
                    </a:moveTo>
                    <a:lnTo>
                      <a:pt x="1471752" y="990199"/>
                    </a:lnTo>
                    <a:cubicBezTo>
                      <a:pt x="1341370" y="1183189"/>
                      <a:pt x="1174821" y="1349738"/>
                      <a:pt x="981831" y="1480120"/>
                    </a:cubicBezTo>
                    <a:lnTo>
                      <a:pt x="887599" y="1537368"/>
                    </a:lnTo>
                    <a:lnTo>
                      <a:pt x="0" y="0"/>
                    </a:lnTo>
                    <a:lnTo>
                      <a:pt x="1534935" y="886196"/>
                    </a:lnTo>
                    <a:close/>
                  </a:path>
                </a:pathLst>
              </a:custGeom>
              <a:solidFill>
                <a:srgbClr val="CB2E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6" name="Freeform: Shape 85">
                <a:extLst>
                  <a:ext uri="{FF2B5EF4-FFF2-40B4-BE49-F238E27FC236}">
                    <a16:creationId xmlns:a16="http://schemas.microsoft.com/office/drawing/2014/main" xmlns="" id="{5294B29D-333F-46B7-A169-518AAA50E91E}"/>
                  </a:ext>
                </a:extLst>
              </p:cNvPr>
              <p:cNvSpPr/>
              <p:nvPr/>
            </p:nvSpPr>
            <p:spPr>
              <a:xfrm rot="16200000">
                <a:off x="718211" y="1487322"/>
                <a:ext cx="1536531" cy="1530861"/>
              </a:xfrm>
              <a:custGeom>
                <a:avLst/>
                <a:gdLst>
                  <a:gd name="connsiteX0" fmla="*/ 1536531 w 1536531"/>
                  <a:gd name="connsiteY0" fmla="*/ 643745 h 1530861"/>
                  <a:gd name="connsiteX1" fmla="*/ 0 w 1536531"/>
                  <a:gd name="connsiteY1" fmla="*/ 1530861 h 1530861"/>
                  <a:gd name="connsiteX2" fmla="*/ 883843 w 1536531"/>
                  <a:gd name="connsiteY2" fmla="*/ 0 h 1530861"/>
                  <a:gd name="connsiteX3" fmla="*/ 993708 w 1536531"/>
                  <a:gd name="connsiteY3" fmla="*/ 66744 h 1530861"/>
                  <a:gd name="connsiteX4" fmla="*/ 1483629 w 1536531"/>
                  <a:gd name="connsiteY4" fmla="*/ 556665 h 1530861"/>
                  <a:gd name="connsiteX5" fmla="*/ 1536531 w 1536531"/>
                  <a:gd name="connsiteY5" fmla="*/ 643745 h 153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531" h="1530861">
                    <a:moveTo>
                      <a:pt x="1536531" y="643745"/>
                    </a:moveTo>
                    <a:lnTo>
                      <a:pt x="0" y="1530861"/>
                    </a:lnTo>
                    <a:lnTo>
                      <a:pt x="883843" y="0"/>
                    </a:lnTo>
                    <a:lnTo>
                      <a:pt x="993708" y="66744"/>
                    </a:lnTo>
                    <a:cubicBezTo>
                      <a:pt x="1186698" y="197126"/>
                      <a:pt x="1353247" y="363675"/>
                      <a:pt x="1483629" y="556665"/>
                    </a:cubicBezTo>
                    <a:lnTo>
                      <a:pt x="1536531" y="643745"/>
                    </a:lnTo>
                    <a:close/>
                  </a:path>
                </a:pathLst>
              </a:custGeom>
              <a:solidFill>
                <a:srgbClr val="FFD2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7" name="Freeform: Shape 86">
                <a:extLst>
                  <a:ext uri="{FF2B5EF4-FFF2-40B4-BE49-F238E27FC236}">
                    <a16:creationId xmlns:a16="http://schemas.microsoft.com/office/drawing/2014/main" xmlns="" id="{93D7771B-A9D3-4253-9DC9-905FA3CEFE26}"/>
                  </a:ext>
                </a:extLst>
              </p:cNvPr>
              <p:cNvSpPr/>
              <p:nvPr/>
            </p:nvSpPr>
            <p:spPr>
              <a:xfrm rot="16200000">
                <a:off x="2732166" y="1691840"/>
                <a:ext cx="935955" cy="1810993"/>
              </a:xfrm>
              <a:custGeom>
                <a:avLst/>
                <a:gdLst>
                  <a:gd name="connsiteX0" fmla="*/ 935955 w 935955"/>
                  <a:gd name="connsiteY0" fmla="*/ 1563220 h 1810993"/>
                  <a:gd name="connsiteX1" fmla="*/ 888455 w 935955"/>
                  <a:gd name="connsiteY1" fmla="*/ 1592076 h 1810993"/>
                  <a:gd name="connsiteX2" fmla="*/ 23885 w 935955"/>
                  <a:gd name="connsiteY2" fmla="*/ 1810993 h 1810993"/>
                  <a:gd name="connsiteX3" fmla="*/ 0 w 935955"/>
                  <a:gd name="connsiteY3" fmla="*/ 1809787 h 1810993"/>
                  <a:gd name="connsiteX4" fmla="*/ 0 w 935955"/>
                  <a:gd name="connsiteY4" fmla="*/ 33982 h 1810993"/>
                  <a:gd name="connsiteX5" fmla="*/ 19620 w 935955"/>
                  <a:gd name="connsiteY5" fmla="*/ 0 h 1810993"/>
                  <a:gd name="connsiteX6" fmla="*/ 40335 w 935955"/>
                  <a:gd name="connsiteY6" fmla="*/ 11959 h 1810993"/>
                  <a:gd name="connsiteX7" fmla="*/ 935955 w 935955"/>
                  <a:gd name="connsiteY7" fmla="*/ 1563220 h 181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5955" h="1810993">
                    <a:moveTo>
                      <a:pt x="935955" y="1563220"/>
                    </a:moveTo>
                    <a:lnTo>
                      <a:pt x="888455" y="1592076"/>
                    </a:lnTo>
                    <a:cubicBezTo>
                      <a:pt x="631450" y="1731689"/>
                      <a:pt x="336929" y="1810993"/>
                      <a:pt x="23885" y="1810993"/>
                    </a:cubicBezTo>
                    <a:lnTo>
                      <a:pt x="0" y="1809787"/>
                    </a:lnTo>
                    <a:lnTo>
                      <a:pt x="0" y="33982"/>
                    </a:lnTo>
                    <a:lnTo>
                      <a:pt x="19620" y="0"/>
                    </a:lnTo>
                    <a:lnTo>
                      <a:pt x="40335" y="11959"/>
                    </a:lnTo>
                    <a:lnTo>
                      <a:pt x="935955" y="1563220"/>
                    </a:lnTo>
                    <a:close/>
                  </a:path>
                </a:pathLst>
              </a:custGeom>
              <a:solidFill>
                <a:srgbClr val="962B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8" name="Freeform: Shape 87">
                <a:extLst>
                  <a:ext uri="{FF2B5EF4-FFF2-40B4-BE49-F238E27FC236}">
                    <a16:creationId xmlns:a16="http://schemas.microsoft.com/office/drawing/2014/main" xmlns="" id="{BF48FB12-ABC2-4BBE-9F24-872FE6AEE106}"/>
                  </a:ext>
                </a:extLst>
              </p:cNvPr>
              <p:cNvSpPr/>
              <p:nvPr/>
            </p:nvSpPr>
            <p:spPr>
              <a:xfrm rot="16200000">
                <a:off x="910211" y="1712800"/>
                <a:ext cx="920322" cy="1784705"/>
              </a:xfrm>
              <a:custGeom>
                <a:avLst/>
                <a:gdLst>
                  <a:gd name="connsiteX0" fmla="*/ 920322 w 920322"/>
                  <a:gd name="connsiteY0" fmla="*/ 238277 h 1784705"/>
                  <a:gd name="connsiteX1" fmla="*/ 28458 w 920322"/>
                  <a:gd name="connsiteY1" fmla="*/ 1783031 h 1784705"/>
                  <a:gd name="connsiteX2" fmla="*/ 25558 w 920322"/>
                  <a:gd name="connsiteY2" fmla="*/ 1784705 h 1784705"/>
                  <a:gd name="connsiteX3" fmla="*/ 0 w 920322"/>
                  <a:gd name="connsiteY3" fmla="*/ 1740437 h 1784705"/>
                  <a:gd name="connsiteX4" fmla="*/ 0 w 920322"/>
                  <a:gd name="connsiteY4" fmla="*/ 1206 h 1784705"/>
                  <a:gd name="connsiteX5" fmla="*/ 23885 w 920322"/>
                  <a:gd name="connsiteY5" fmla="*/ 0 h 1784705"/>
                  <a:gd name="connsiteX6" fmla="*/ 888455 w 920322"/>
                  <a:gd name="connsiteY6" fmla="*/ 218917 h 1784705"/>
                  <a:gd name="connsiteX7" fmla="*/ 920322 w 920322"/>
                  <a:gd name="connsiteY7" fmla="*/ 238277 h 1784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0322" h="1784705">
                    <a:moveTo>
                      <a:pt x="920322" y="238277"/>
                    </a:moveTo>
                    <a:lnTo>
                      <a:pt x="28458" y="1783031"/>
                    </a:lnTo>
                    <a:lnTo>
                      <a:pt x="25558" y="1784705"/>
                    </a:lnTo>
                    <a:lnTo>
                      <a:pt x="0" y="1740437"/>
                    </a:lnTo>
                    <a:lnTo>
                      <a:pt x="0" y="1206"/>
                    </a:lnTo>
                    <a:lnTo>
                      <a:pt x="23885" y="0"/>
                    </a:lnTo>
                    <a:cubicBezTo>
                      <a:pt x="336929" y="0"/>
                      <a:pt x="631450" y="79303"/>
                      <a:pt x="888455" y="218917"/>
                    </a:cubicBezTo>
                    <a:lnTo>
                      <a:pt x="920322" y="238277"/>
                    </a:lnTo>
                    <a:close/>
                  </a:path>
                </a:pathLst>
              </a:custGeom>
              <a:solidFill>
                <a:srgbClr val="FF418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89" name="Freeform: Shape 88">
                <a:extLst>
                  <a:ext uri="{FF2B5EF4-FFF2-40B4-BE49-F238E27FC236}">
                    <a16:creationId xmlns:a16="http://schemas.microsoft.com/office/drawing/2014/main" xmlns="" id="{538A0AB4-A74A-416C-A22A-50B9552C96C9}"/>
                  </a:ext>
                </a:extLst>
              </p:cNvPr>
              <p:cNvSpPr/>
              <p:nvPr/>
            </p:nvSpPr>
            <p:spPr>
              <a:xfrm rot="16200000">
                <a:off x="911403" y="2642741"/>
                <a:ext cx="859499" cy="1722932"/>
              </a:xfrm>
              <a:custGeom>
                <a:avLst/>
                <a:gdLst>
                  <a:gd name="connsiteX0" fmla="*/ 859499 w 859499"/>
                  <a:gd name="connsiteY0" fmla="*/ 0 h 1722932"/>
                  <a:gd name="connsiteX1" fmla="*/ 859499 w 859499"/>
                  <a:gd name="connsiteY1" fmla="*/ 1722932 h 1722932"/>
                  <a:gd name="connsiteX2" fmla="*/ 0 w 859499"/>
                  <a:gd name="connsiteY2" fmla="*/ 234235 h 1722932"/>
                  <a:gd name="connsiteX3" fmla="*/ 27958 w 859499"/>
                  <a:gd name="connsiteY3" fmla="*/ 217250 h 1722932"/>
                  <a:gd name="connsiteX4" fmla="*/ 707076 w 859499"/>
                  <a:gd name="connsiteY4" fmla="*/ 7697 h 1722932"/>
                  <a:gd name="connsiteX5" fmla="*/ 859499 w 859499"/>
                  <a:gd name="connsiteY5" fmla="*/ 0 h 172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499" h="1722932">
                    <a:moveTo>
                      <a:pt x="859499" y="0"/>
                    </a:moveTo>
                    <a:lnTo>
                      <a:pt x="859499" y="1722932"/>
                    </a:lnTo>
                    <a:lnTo>
                      <a:pt x="0" y="234235"/>
                    </a:lnTo>
                    <a:lnTo>
                      <a:pt x="27958" y="217250"/>
                    </a:lnTo>
                    <a:cubicBezTo>
                      <a:pt x="233562" y="105559"/>
                      <a:pt x="463177" y="32467"/>
                      <a:pt x="707076" y="7697"/>
                    </a:cubicBezTo>
                    <a:lnTo>
                      <a:pt x="859499" y="0"/>
                    </a:lnTo>
                    <a:close/>
                  </a:path>
                </a:pathLst>
              </a:custGeom>
              <a:solidFill>
                <a:srgbClr val="89C2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0" name="Freeform: Shape 89">
                <a:extLst>
                  <a:ext uri="{FF2B5EF4-FFF2-40B4-BE49-F238E27FC236}">
                    <a16:creationId xmlns:a16="http://schemas.microsoft.com/office/drawing/2014/main" xmlns="" id="{057E3C2B-D381-4676-B7BB-65483F98522C}"/>
                  </a:ext>
                </a:extLst>
              </p:cNvPr>
              <p:cNvSpPr/>
              <p:nvPr/>
            </p:nvSpPr>
            <p:spPr>
              <a:xfrm rot="16200000">
                <a:off x="725978" y="3067149"/>
                <a:ext cx="1534194" cy="1548810"/>
              </a:xfrm>
              <a:custGeom>
                <a:avLst/>
                <a:gdLst>
                  <a:gd name="connsiteX0" fmla="*/ 1534194 w 1534194"/>
                  <a:gd name="connsiteY0" fmla="*/ 1502236 h 1548810"/>
                  <a:gd name="connsiteX1" fmla="*/ 1534194 w 1534194"/>
                  <a:gd name="connsiteY1" fmla="*/ 1548810 h 1548810"/>
                  <a:gd name="connsiteX2" fmla="*/ 0 w 1534194"/>
                  <a:gd name="connsiteY2" fmla="*/ 663043 h 1548810"/>
                  <a:gd name="connsiteX3" fmla="*/ 63183 w 1534194"/>
                  <a:gd name="connsiteY3" fmla="*/ 559040 h 1548810"/>
                  <a:gd name="connsiteX4" fmla="*/ 553104 w 1534194"/>
                  <a:gd name="connsiteY4" fmla="*/ 69119 h 1548810"/>
                  <a:gd name="connsiteX5" fmla="*/ 666878 w 1534194"/>
                  <a:gd name="connsiteY5" fmla="*/ 0 h 1548810"/>
                  <a:gd name="connsiteX6" fmla="*/ 1534194 w 1534194"/>
                  <a:gd name="connsiteY6" fmla="*/ 1502236 h 1548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4194" h="1548810">
                    <a:moveTo>
                      <a:pt x="1534194" y="1502236"/>
                    </a:moveTo>
                    <a:lnTo>
                      <a:pt x="1534194" y="1548810"/>
                    </a:lnTo>
                    <a:lnTo>
                      <a:pt x="0" y="663043"/>
                    </a:lnTo>
                    <a:lnTo>
                      <a:pt x="63183" y="559040"/>
                    </a:lnTo>
                    <a:cubicBezTo>
                      <a:pt x="193565" y="366050"/>
                      <a:pt x="360114" y="199501"/>
                      <a:pt x="553104" y="69119"/>
                    </a:cubicBezTo>
                    <a:lnTo>
                      <a:pt x="666878" y="0"/>
                    </a:lnTo>
                    <a:lnTo>
                      <a:pt x="1534194" y="1502236"/>
                    </a:lnTo>
                    <a:close/>
                  </a:path>
                </a:pathLst>
              </a:custGeom>
              <a:solidFill>
                <a:srgbClr val="91E2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1" name="Freeform: Shape 90">
                <a:extLst>
                  <a:ext uri="{FF2B5EF4-FFF2-40B4-BE49-F238E27FC236}">
                    <a16:creationId xmlns:a16="http://schemas.microsoft.com/office/drawing/2014/main" xmlns="" id="{CB4F4797-3228-478A-9121-8D79670CEFCC}"/>
                  </a:ext>
                </a:extLst>
              </p:cNvPr>
              <p:cNvSpPr/>
              <p:nvPr/>
            </p:nvSpPr>
            <p:spPr>
              <a:xfrm rot="16200000">
                <a:off x="1837269" y="3515303"/>
                <a:ext cx="1780781" cy="899090"/>
              </a:xfrm>
              <a:custGeom>
                <a:avLst/>
                <a:gdLst>
                  <a:gd name="connsiteX0" fmla="*/ 1780781 w 1780781"/>
                  <a:gd name="connsiteY0" fmla="*/ 0 h 899090"/>
                  <a:gd name="connsiteX1" fmla="*/ 1780781 w 1780781"/>
                  <a:gd name="connsiteY1" fmla="*/ 4645 h 899090"/>
                  <a:gd name="connsiteX2" fmla="*/ 231557 w 1780781"/>
                  <a:gd name="connsiteY2" fmla="*/ 899090 h 899090"/>
                  <a:gd name="connsiteX3" fmla="*/ 218917 w 1780781"/>
                  <a:gd name="connsiteY3" fmla="*/ 878285 h 899090"/>
                  <a:gd name="connsiteX4" fmla="*/ 0 w 1780781"/>
                  <a:gd name="connsiteY4" fmla="*/ 13715 h 899090"/>
                  <a:gd name="connsiteX5" fmla="*/ 693 w 1780781"/>
                  <a:gd name="connsiteY5" fmla="*/ 0 h 899090"/>
                  <a:gd name="connsiteX6" fmla="*/ 1780781 w 1780781"/>
                  <a:gd name="connsiteY6" fmla="*/ 0 h 899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0781" h="899090">
                    <a:moveTo>
                      <a:pt x="1780781" y="0"/>
                    </a:moveTo>
                    <a:lnTo>
                      <a:pt x="1780781" y="4645"/>
                    </a:lnTo>
                    <a:lnTo>
                      <a:pt x="231557" y="899090"/>
                    </a:lnTo>
                    <a:lnTo>
                      <a:pt x="218917" y="878285"/>
                    </a:lnTo>
                    <a:cubicBezTo>
                      <a:pt x="79304" y="621280"/>
                      <a:pt x="0" y="326759"/>
                      <a:pt x="0" y="13715"/>
                    </a:cubicBezTo>
                    <a:lnTo>
                      <a:pt x="693" y="0"/>
                    </a:lnTo>
                    <a:lnTo>
                      <a:pt x="1780781" y="0"/>
                    </a:lnTo>
                    <a:close/>
                  </a:path>
                </a:pathLst>
              </a:custGeom>
              <a:solidFill>
                <a:srgbClr val="09A1E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2" name="Freeform: Shape 91">
                <a:extLst>
                  <a:ext uri="{FF2B5EF4-FFF2-40B4-BE49-F238E27FC236}">
                    <a16:creationId xmlns:a16="http://schemas.microsoft.com/office/drawing/2014/main" xmlns="" id="{068057B9-57E6-4BBC-A33F-9DBA95ACD6C6}"/>
                  </a:ext>
                </a:extLst>
              </p:cNvPr>
              <p:cNvSpPr/>
              <p:nvPr/>
            </p:nvSpPr>
            <p:spPr>
              <a:xfrm rot="16200000">
                <a:off x="2302168" y="3065609"/>
                <a:ext cx="1544475" cy="1562173"/>
              </a:xfrm>
              <a:custGeom>
                <a:avLst/>
                <a:gdLst>
                  <a:gd name="connsiteX0" fmla="*/ 1544475 w 1544475"/>
                  <a:gd name="connsiteY0" fmla="*/ 0 h 1562173"/>
                  <a:gd name="connsiteX1" fmla="*/ 1544475 w 1544475"/>
                  <a:gd name="connsiteY1" fmla="*/ 32860 h 1562173"/>
                  <a:gd name="connsiteX2" fmla="*/ 661526 w 1544475"/>
                  <a:gd name="connsiteY2" fmla="*/ 1562173 h 1562173"/>
                  <a:gd name="connsiteX3" fmla="*/ 563385 w 1544475"/>
                  <a:gd name="connsiteY3" fmla="*/ 1502551 h 1562173"/>
                  <a:gd name="connsiteX4" fmla="*/ 73464 w 1544475"/>
                  <a:gd name="connsiteY4" fmla="*/ 1012630 h 1562173"/>
                  <a:gd name="connsiteX5" fmla="*/ 0 w 1544475"/>
                  <a:gd name="connsiteY5" fmla="*/ 891703 h 1562173"/>
                  <a:gd name="connsiteX6" fmla="*/ 1544475 w 1544475"/>
                  <a:gd name="connsiteY6" fmla="*/ 0 h 156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475" h="1562173">
                    <a:moveTo>
                      <a:pt x="1544475" y="0"/>
                    </a:moveTo>
                    <a:lnTo>
                      <a:pt x="1544475" y="32860"/>
                    </a:lnTo>
                    <a:lnTo>
                      <a:pt x="661526" y="1562173"/>
                    </a:lnTo>
                    <a:lnTo>
                      <a:pt x="563385" y="1502551"/>
                    </a:lnTo>
                    <a:cubicBezTo>
                      <a:pt x="370395" y="1372169"/>
                      <a:pt x="203846" y="1205620"/>
                      <a:pt x="73464" y="1012630"/>
                    </a:cubicBezTo>
                    <a:lnTo>
                      <a:pt x="0" y="891703"/>
                    </a:lnTo>
                    <a:lnTo>
                      <a:pt x="1544475" y="0"/>
                    </a:lnTo>
                    <a:close/>
                  </a:path>
                </a:pathLst>
              </a:custGeom>
              <a:solidFill>
                <a:srgbClr val="0151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3" name="Freeform: Shape 92">
                <a:extLst>
                  <a:ext uri="{FF2B5EF4-FFF2-40B4-BE49-F238E27FC236}">
                    <a16:creationId xmlns:a16="http://schemas.microsoft.com/office/drawing/2014/main" xmlns="" id="{31CA212B-F468-4EF7-98CF-D0D23C692C41}"/>
                  </a:ext>
                </a:extLst>
              </p:cNvPr>
              <p:cNvSpPr/>
              <p:nvPr/>
            </p:nvSpPr>
            <p:spPr>
              <a:xfrm rot="16200000">
                <a:off x="2786653" y="2632271"/>
                <a:ext cx="875132" cy="1759505"/>
              </a:xfrm>
              <a:custGeom>
                <a:avLst/>
                <a:gdLst>
                  <a:gd name="connsiteX0" fmla="*/ 875132 w 875132"/>
                  <a:gd name="connsiteY0" fmla="*/ 0 h 1759505"/>
                  <a:gd name="connsiteX1" fmla="*/ 875132 w 875132"/>
                  <a:gd name="connsiteY1" fmla="*/ 1759505 h 1759505"/>
                  <a:gd name="connsiteX2" fmla="*/ 722709 w 875132"/>
                  <a:gd name="connsiteY2" fmla="*/ 1751809 h 1759505"/>
                  <a:gd name="connsiteX3" fmla="*/ 43591 w 875132"/>
                  <a:gd name="connsiteY3" fmla="*/ 1542256 h 1759505"/>
                  <a:gd name="connsiteX4" fmla="*/ 0 w 875132"/>
                  <a:gd name="connsiteY4" fmla="*/ 1515774 h 1759505"/>
                  <a:gd name="connsiteX5" fmla="*/ 875132 w 875132"/>
                  <a:gd name="connsiteY5" fmla="*/ 0 h 175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132" h="1759505">
                    <a:moveTo>
                      <a:pt x="875132" y="0"/>
                    </a:moveTo>
                    <a:lnTo>
                      <a:pt x="875132" y="1759505"/>
                    </a:lnTo>
                    <a:lnTo>
                      <a:pt x="722709" y="1751809"/>
                    </a:lnTo>
                    <a:cubicBezTo>
                      <a:pt x="478809" y="1727039"/>
                      <a:pt x="249195" y="1653946"/>
                      <a:pt x="43591" y="1542256"/>
                    </a:cubicBezTo>
                    <a:lnTo>
                      <a:pt x="0" y="1515774"/>
                    </a:lnTo>
                    <a:lnTo>
                      <a:pt x="875132" y="0"/>
                    </a:lnTo>
                    <a:close/>
                  </a:path>
                </a:pathLst>
              </a:custGeom>
              <a:solidFill>
                <a:srgbClr val="6228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4" name="Freeform: Shape 93">
                <a:extLst>
                  <a:ext uri="{FF2B5EF4-FFF2-40B4-BE49-F238E27FC236}">
                    <a16:creationId xmlns:a16="http://schemas.microsoft.com/office/drawing/2014/main" xmlns="" id="{619F2CDD-C4E9-41E9-982F-4D73BC896B4F}"/>
                  </a:ext>
                </a:extLst>
              </p:cNvPr>
              <p:cNvSpPr/>
              <p:nvPr/>
            </p:nvSpPr>
            <p:spPr>
              <a:xfrm rot="16200000">
                <a:off x="947291" y="3532405"/>
                <a:ext cx="1763919" cy="879440"/>
              </a:xfrm>
              <a:custGeom>
                <a:avLst/>
                <a:gdLst>
                  <a:gd name="connsiteX0" fmla="*/ 1763919 w 1763919"/>
                  <a:gd name="connsiteY0" fmla="*/ 879440 h 879440"/>
                  <a:gd name="connsiteX1" fmla="*/ 0 w 1763919"/>
                  <a:gd name="connsiteY1" fmla="*/ 879440 h 879440"/>
                  <a:gd name="connsiteX2" fmla="*/ 8210 w 1763919"/>
                  <a:gd name="connsiteY2" fmla="*/ 716847 h 879440"/>
                  <a:gd name="connsiteX3" fmla="*/ 217763 w 1763919"/>
                  <a:gd name="connsiteY3" fmla="*/ 37729 h 879440"/>
                  <a:gd name="connsiteX4" fmla="*/ 240684 w 1763919"/>
                  <a:gd name="connsiteY4" fmla="*/ 0 h 879440"/>
                  <a:gd name="connsiteX5" fmla="*/ 1763919 w 1763919"/>
                  <a:gd name="connsiteY5" fmla="*/ 879440 h 87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3919" h="879440">
                    <a:moveTo>
                      <a:pt x="1763919" y="879440"/>
                    </a:moveTo>
                    <a:lnTo>
                      <a:pt x="0" y="879440"/>
                    </a:lnTo>
                    <a:lnTo>
                      <a:pt x="8210" y="716847"/>
                    </a:lnTo>
                    <a:cubicBezTo>
                      <a:pt x="32980" y="472947"/>
                      <a:pt x="106073" y="243333"/>
                      <a:pt x="217763" y="37729"/>
                    </a:cubicBezTo>
                    <a:lnTo>
                      <a:pt x="240684" y="0"/>
                    </a:lnTo>
                    <a:lnTo>
                      <a:pt x="1763919" y="879440"/>
                    </a:lnTo>
                    <a:close/>
                  </a:path>
                </a:pathLst>
              </a:custGeom>
              <a:solidFill>
                <a:srgbClr val="3EC3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00"/>
              </a:p>
            </p:txBody>
          </p:sp>
          <p:sp>
            <p:nvSpPr>
              <p:cNvPr id="95" name="TextBox 94">
                <a:extLst>
                  <a:ext uri="{FF2B5EF4-FFF2-40B4-BE49-F238E27FC236}">
                    <a16:creationId xmlns:a16="http://schemas.microsoft.com/office/drawing/2014/main" xmlns="" id="{0F1A7D4D-764B-4640-A197-247FFDE37800}"/>
                  </a:ext>
                </a:extLst>
              </p:cNvPr>
              <p:cNvSpPr txBox="1"/>
              <p:nvPr/>
            </p:nvSpPr>
            <p:spPr>
              <a:xfrm rot="19222794">
                <a:off x="1031906" y="1538383"/>
                <a:ext cx="914400" cy="615553"/>
              </a:xfrm>
              <a:prstGeom prst="rect">
                <a:avLst/>
              </a:prstGeom>
              <a:noFill/>
              <a:scene3d>
                <a:camera prst="orthographicFront"/>
                <a:lightRig rig="threePt" dir="t"/>
              </a:scene3d>
              <a:sp3d>
                <a:bevelT w="165100" prst="coolSlant"/>
              </a:sp3d>
            </p:spPr>
            <p:txBody>
              <a:bodyPr wrap="square" rtlCol="0">
                <a:spAutoFit/>
              </a:bodyPr>
              <a:lstStyle/>
              <a:p>
                <a:pPr algn="l"/>
                <a:r>
                  <a:rPr lang="en-US" sz="2400">
                    <a:solidFill>
                      <a:schemeClr val="bg1"/>
                    </a:solidFill>
                    <a:latin typeface="UTM Aurora" panose="02040603050506020204" pitchFamily="18" charset="0"/>
                  </a:rPr>
                  <a:t>2</a:t>
                </a:r>
              </a:p>
            </p:txBody>
          </p:sp>
          <p:sp>
            <p:nvSpPr>
              <p:cNvPr id="96" name="TextBox 95">
                <a:extLst>
                  <a:ext uri="{FF2B5EF4-FFF2-40B4-BE49-F238E27FC236}">
                    <a16:creationId xmlns:a16="http://schemas.microsoft.com/office/drawing/2014/main" xmlns="" id="{D4DD08D6-8707-4F09-8C54-FEE5AEDE3049}"/>
                  </a:ext>
                </a:extLst>
              </p:cNvPr>
              <p:cNvSpPr txBox="1"/>
              <p:nvPr/>
            </p:nvSpPr>
            <p:spPr>
              <a:xfrm rot="19800000">
                <a:off x="1782323" y="1289462"/>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3</a:t>
                </a:r>
              </a:p>
            </p:txBody>
          </p:sp>
          <p:sp>
            <p:nvSpPr>
              <p:cNvPr id="97" name="TextBox 96">
                <a:extLst>
                  <a:ext uri="{FF2B5EF4-FFF2-40B4-BE49-F238E27FC236}">
                    <a16:creationId xmlns:a16="http://schemas.microsoft.com/office/drawing/2014/main" xmlns="" id="{9630101B-0463-4F96-A4F0-5C4563C73C9D}"/>
                  </a:ext>
                </a:extLst>
              </p:cNvPr>
              <p:cNvSpPr txBox="1"/>
              <p:nvPr/>
            </p:nvSpPr>
            <p:spPr>
              <a:xfrm>
                <a:off x="2463333" y="1376498"/>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4</a:t>
                </a:r>
              </a:p>
            </p:txBody>
          </p:sp>
          <p:sp>
            <p:nvSpPr>
              <p:cNvPr id="98" name="TextBox 97">
                <a:extLst>
                  <a:ext uri="{FF2B5EF4-FFF2-40B4-BE49-F238E27FC236}">
                    <a16:creationId xmlns:a16="http://schemas.microsoft.com/office/drawing/2014/main" xmlns="" id="{56154690-CF0B-4F4E-BEE7-5DDF3E2485FF}"/>
                  </a:ext>
                </a:extLst>
              </p:cNvPr>
              <p:cNvSpPr txBox="1"/>
              <p:nvPr/>
            </p:nvSpPr>
            <p:spPr>
              <a:xfrm rot="3600000">
                <a:off x="3040363" y="1969107"/>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1</a:t>
                </a:r>
              </a:p>
            </p:txBody>
          </p:sp>
          <p:sp>
            <p:nvSpPr>
              <p:cNvPr id="99" name="TextBox 98">
                <a:extLst>
                  <a:ext uri="{FF2B5EF4-FFF2-40B4-BE49-F238E27FC236}">
                    <a16:creationId xmlns:a16="http://schemas.microsoft.com/office/drawing/2014/main" xmlns="" id="{7B63C457-441D-4B08-9570-4500C3D54CC7}"/>
                  </a:ext>
                </a:extLst>
              </p:cNvPr>
              <p:cNvSpPr txBox="1"/>
              <p:nvPr/>
            </p:nvSpPr>
            <p:spPr>
              <a:xfrm rot="4500000">
                <a:off x="3354845" y="2629403"/>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2</a:t>
                </a:r>
              </a:p>
            </p:txBody>
          </p:sp>
          <p:pic>
            <p:nvPicPr>
              <p:cNvPr id="100" name="Picture 99" descr="Icon&#10;&#10;Description automatically generated">
                <a:extLst>
                  <a:ext uri="{FF2B5EF4-FFF2-40B4-BE49-F238E27FC236}">
                    <a16:creationId xmlns:a16="http://schemas.microsoft.com/office/drawing/2014/main" xmlns="" id="{D027D523-6ED9-4572-88B8-2F85650374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927746">
                <a:off x="3375726" y="3225285"/>
                <a:ext cx="454640" cy="454640"/>
              </a:xfrm>
              <a:prstGeom prst="rect">
                <a:avLst/>
              </a:prstGeom>
            </p:spPr>
          </p:pic>
          <p:sp>
            <p:nvSpPr>
              <p:cNvPr id="101" name="TextBox 100">
                <a:extLst>
                  <a:ext uri="{FF2B5EF4-FFF2-40B4-BE49-F238E27FC236}">
                    <a16:creationId xmlns:a16="http://schemas.microsoft.com/office/drawing/2014/main" xmlns="" id="{E3B09E28-FFF1-4732-8D1E-C05A0ADA2A80}"/>
                  </a:ext>
                </a:extLst>
              </p:cNvPr>
              <p:cNvSpPr txBox="1"/>
              <p:nvPr/>
            </p:nvSpPr>
            <p:spPr>
              <a:xfrm rot="8100000">
                <a:off x="2814671" y="3925010"/>
                <a:ext cx="8339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3</a:t>
                </a:r>
              </a:p>
            </p:txBody>
          </p:sp>
          <p:pic>
            <p:nvPicPr>
              <p:cNvPr id="102" name="Picture 101" descr="Icon&#10;&#10;Description automatically generated">
                <a:extLst>
                  <a:ext uri="{FF2B5EF4-FFF2-40B4-BE49-F238E27FC236}">
                    <a16:creationId xmlns:a16="http://schemas.microsoft.com/office/drawing/2014/main" xmlns="" id="{005854A4-3E9E-4A06-B74D-AD5C37D7D84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9578813">
                <a:off x="2389338" y="3989115"/>
                <a:ext cx="548189" cy="548189"/>
              </a:xfrm>
              <a:prstGeom prst="rect">
                <a:avLst/>
              </a:prstGeom>
            </p:spPr>
          </p:pic>
          <p:sp>
            <p:nvSpPr>
              <p:cNvPr id="103" name="TextBox 102">
                <a:extLst>
                  <a:ext uri="{FF2B5EF4-FFF2-40B4-BE49-F238E27FC236}">
                    <a16:creationId xmlns:a16="http://schemas.microsoft.com/office/drawing/2014/main" xmlns="" id="{2648790F-2D2B-4B21-A0F4-89B8E4CF075C}"/>
                  </a:ext>
                </a:extLst>
              </p:cNvPr>
              <p:cNvSpPr txBox="1"/>
              <p:nvPr/>
            </p:nvSpPr>
            <p:spPr>
              <a:xfrm rot="11700000">
                <a:off x="1260699" y="4098777"/>
                <a:ext cx="8339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4</a:t>
                </a:r>
              </a:p>
            </p:txBody>
          </p:sp>
          <p:pic>
            <p:nvPicPr>
              <p:cNvPr id="104" name="Picture 103" descr="A picture containing clipart&#10;&#10;Description automatically generated">
                <a:extLst>
                  <a:ext uri="{FF2B5EF4-FFF2-40B4-BE49-F238E27FC236}">
                    <a16:creationId xmlns:a16="http://schemas.microsoft.com/office/drawing/2014/main" xmlns="" id="{797B0117-B621-4DA9-BF2D-96A6BB45D0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2402" y="3742113"/>
                <a:ext cx="540765" cy="540765"/>
              </a:xfrm>
              <a:prstGeom prst="rect">
                <a:avLst/>
              </a:prstGeom>
            </p:spPr>
          </p:pic>
          <p:sp>
            <p:nvSpPr>
              <p:cNvPr id="105" name="TextBox 104">
                <a:extLst>
                  <a:ext uri="{FF2B5EF4-FFF2-40B4-BE49-F238E27FC236}">
                    <a16:creationId xmlns:a16="http://schemas.microsoft.com/office/drawing/2014/main" xmlns="" id="{960D16A5-3564-4D46-87D8-1522112D503D}"/>
                  </a:ext>
                </a:extLst>
              </p:cNvPr>
              <p:cNvSpPr txBox="1"/>
              <p:nvPr/>
            </p:nvSpPr>
            <p:spPr>
              <a:xfrm rot="14969892">
                <a:off x="320366" y="2853517"/>
                <a:ext cx="914400" cy="615553"/>
              </a:xfrm>
              <a:prstGeom prst="rect">
                <a:avLst/>
              </a:prstGeom>
              <a:noFill/>
            </p:spPr>
            <p:txBody>
              <a:bodyPr wrap="square" rtlCol="0">
                <a:spAutoFit/>
              </a:bodyPr>
              <a:lstStyle/>
              <a:p>
                <a:pPr algn="l"/>
                <a:r>
                  <a:rPr lang="en-US" sz="2400">
                    <a:solidFill>
                      <a:schemeClr val="bg1"/>
                    </a:solidFill>
                    <a:latin typeface="UTM Aurora" panose="02040603050506020204" pitchFamily="18" charset="0"/>
                  </a:rPr>
                  <a:t>1</a:t>
                </a:r>
              </a:p>
            </p:txBody>
          </p:sp>
          <p:pic>
            <p:nvPicPr>
              <p:cNvPr id="106" name="Picture 105">
                <a:extLst>
                  <a:ext uri="{FF2B5EF4-FFF2-40B4-BE49-F238E27FC236}">
                    <a16:creationId xmlns:a16="http://schemas.microsoft.com/office/drawing/2014/main" xmlns="" id="{52E78D8F-6C98-4029-B1CB-B657D20D41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4093" y="2383686"/>
                <a:ext cx="602912" cy="602912"/>
              </a:xfrm>
              <a:prstGeom prst="rect">
                <a:avLst/>
              </a:prstGeom>
            </p:spPr>
          </p:pic>
        </p:grpSp>
        <p:sp>
          <p:nvSpPr>
            <p:cNvPr id="146" name="Circle: Hollow 145">
              <a:extLst>
                <a:ext uri="{FF2B5EF4-FFF2-40B4-BE49-F238E27FC236}">
                  <a16:creationId xmlns:a16="http://schemas.microsoft.com/office/drawing/2014/main" xmlns="" id="{A6669D79-DD0B-43EF-ABD0-F67C69C6EEFA}"/>
                </a:ext>
              </a:extLst>
            </p:cNvPr>
            <p:cNvSpPr/>
            <p:nvPr/>
          </p:nvSpPr>
          <p:spPr>
            <a:xfrm>
              <a:off x="315920" y="1026902"/>
              <a:ext cx="3943238" cy="3943238"/>
            </a:xfrm>
            <a:prstGeom prst="donut">
              <a:avLst>
                <a:gd name="adj" fmla="val 5632"/>
              </a:avLst>
            </a:prstGeom>
            <a:solidFill>
              <a:srgbClr val="CC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schemeClr val="tx1"/>
                </a:solidFill>
              </a:endParaRPr>
            </a:p>
          </p:txBody>
        </p:sp>
      </p:grpSp>
      <p:grpSp>
        <p:nvGrpSpPr>
          <p:cNvPr id="5" name="Group 4">
            <a:extLst>
              <a:ext uri="{FF2B5EF4-FFF2-40B4-BE49-F238E27FC236}">
                <a16:creationId xmlns:a16="http://schemas.microsoft.com/office/drawing/2014/main" xmlns="" id="{FDE5C610-7E1A-4CEE-9FAE-2EECCB0C9E20}"/>
              </a:ext>
            </a:extLst>
          </p:cNvPr>
          <p:cNvGrpSpPr/>
          <p:nvPr/>
        </p:nvGrpSpPr>
        <p:grpSpPr>
          <a:xfrm>
            <a:off x="2050131" y="4539458"/>
            <a:ext cx="2170062" cy="870491"/>
            <a:chOff x="474676" y="5614067"/>
            <a:chExt cx="2893416" cy="1160654"/>
          </a:xfrm>
        </p:grpSpPr>
        <p:pic>
          <p:nvPicPr>
            <p:cNvPr id="31" name="Picture 30">
              <a:extLst>
                <a:ext uri="{FF2B5EF4-FFF2-40B4-BE49-F238E27FC236}">
                  <a16:creationId xmlns:a16="http://schemas.microsoft.com/office/drawing/2014/main" xmlns="" id="{5F596458-76EF-4B10-8407-C2940805445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4676" y="6114052"/>
              <a:ext cx="531923" cy="558160"/>
            </a:xfrm>
            <a:prstGeom prst="rect">
              <a:avLst/>
            </a:prstGeom>
          </p:spPr>
        </p:pic>
        <p:pic>
          <p:nvPicPr>
            <p:cNvPr id="32" name="Picture 31" descr="A picture containing clipart&#10;&#10;Description automatically generated">
              <a:extLst>
                <a:ext uri="{FF2B5EF4-FFF2-40B4-BE49-F238E27FC236}">
                  <a16:creationId xmlns:a16="http://schemas.microsoft.com/office/drawing/2014/main" xmlns="" id="{C3BB7E4B-C805-4206-9EF0-9B28BE95096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2888" y="5614067"/>
              <a:ext cx="485985" cy="513808"/>
            </a:xfrm>
            <a:prstGeom prst="rect">
              <a:avLst/>
            </a:prstGeom>
          </p:spPr>
        </p:pic>
        <p:sp>
          <p:nvSpPr>
            <p:cNvPr id="37" name="TextBox 36">
              <a:extLst>
                <a:ext uri="{FF2B5EF4-FFF2-40B4-BE49-F238E27FC236}">
                  <a16:creationId xmlns:a16="http://schemas.microsoft.com/office/drawing/2014/main" xmlns="" id="{E1EA9BB7-9D53-4641-B157-AD96040AD9FD}"/>
                </a:ext>
              </a:extLst>
            </p:cNvPr>
            <p:cNvSpPr txBox="1"/>
            <p:nvPr/>
          </p:nvSpPr>
          <p:spPr>
            <a:xfrm>
              <a:off x="1057947" y="5723500"/>
              <a:ext cx="2147819" cy="553997"/>
            </a:xfrm>
            <a:prstGeom prst="rect">
              <a:avLst/>
            </a:prstGeom>
            <a:noFill/>
            <a:scene3d>
              <a:camera prst="orthographicFront"/>
              <a:lightRig rig="threePt" dir="t"/>
            </a:scene3d>
            <a:sp3d>
              <a:bevelT w="165100" prst="coolSlant"/>
            </a:sp3d>
          </p:spPr>
          <p:txBody>
            <a:bodyPr wrap="square" rtlCol="0">
              <a:spAutoFit/>
            </a:bodyPr>
            <a:lstStyle/>
            <a:p>
              <a:r>
                <a:rPr lang="en-US" sz="2100" b="1">
                  <a:solidFill>
                    <a:srgbClr val="006600"/>
                  </a:solidFill>
                  <a:latin typeface="Tinta Script" pitchFamily="50" charset="0"/>
                  <a:ea typeface="Roboto" panose="02000000000000000000" pitchFamily="2" charset="0"/>
                </a:rPr>
                <a:t>Mất lượt chơi</a:t>
              </a:r>
            </a:p>
          </p:txBody>
        </p:sp>
        <p:sp>
          <p:nvSpPr>
            <p:cNvPr id="40" name="TextBox 39">
              <a:extLst>
                <a:ext uri="{FF2B5EF4-FFF2-40B4-BE49-F238E27FC236}">
                  <a16:creationId xmlns:a16="http://schemas.microsoft.com/office/drawing/2014/main" xmlns="" id="{8D48A176-A039-4D48-8B11-9669B4430D3B}"/>
                </a:ext>
              </a:extLst>
            </p:cNvPr>
            <p:cNvSpPr txBox="1"/>
            <p:nvPr/>
          </p:nvSpPr>
          <p:spPr>
            <a:xfrm>
              <a:off x="946035" y="6220724"/>
              <a:ext cx="2422057" cy="553997"/>
            </a:xfrm>
            <a:prstGeom prst="rect">
              <a:avLst/>
            </a:prstGeom>
            <a:noFill/>
            <a:scene3d>
              <a:camera prst="orthographicFront"/>
              <a:lightRig rig="threePt" dir="t"/>
            </a:scene3d>
            <a:sp3d>
              <a:bevelT w="165100" prst="coolSlant"/>
            </a:sp3d>
          </p:spPr>
          <p:txBody>
            <a:bodyPr wrap="square" rtlCol="0">
              <a:spAutoFit/>
            </a:bodyPr>
            <a:lstStyle/>
            <a:p>
              <a:pPr algn="l"/>
              <a:r>
                <a:rPr lang="en-US" sz="2100" b="1">
                  <a:solidFill>
                    <a:srgbClr val="006600"/>
                  </a:solidFill>
                  <a:latin typeface="Tinta Script" pitchFamily="50" charset="0"/>
                  <a:ea typeface="Roboto" panose="02000000000000000000" pitchFamily="2" charset="0"/>
                </a:rPr>
                <a:t>Chọn mảnh bất kỳ</a:t>
              </a:r>
            </a:p>
          </p:txBody>
        </p:sp>
      </p:grpSp>
      <p:grpSp>
        <p:nvGrpSpPr>
          <p:cNvPr id="4" name="Group 3">
            <a:extLst>
              <a:ext uri="{FF2B5EF4-FFF2-40B4-BE49-F238E27FC236}">
                <a16:creationId xmlns:a16="http://schemas.microsoft.com/office/drawing/2014/main" xmlns="" id="{88B4C177-C32D-4D9A-91F1-BB0415BDE2EC}"/>
              </a:ext>
            </a:extLst>
          </p:cNvPr>
          <p:cNvGrpSpPr/>
          <p:nvPr/>
        </p:nvGrpSpPr>
        <p:grpSpPr>
          <a:xfrm>
            <a:off x="199270" y="4583577"/>
            <a:ext cx="1611197" cy="826369"/>
            <a:chOff x="-32231" y="4552593"/>
            <a:chExt cx="2148263" cy="1101825"/>
          </a:xfrm>
        </p:grpSpPr>
        <p:pic>
          <p:nvPicPr>
            <p:cNvPr id="33" name="Picture 32" descr="Icon&#10;&#10;Description automatically generated">
              <a:extLst>
                <a:ext uri="{FF2B5EF4-FFF2-40B4-BE49-F238E27FC236}">
                  <a16:creationId xmlns:a16="http://schemas.microsoft.com/office/drawing/2014/main" xmlns="" id="{B548D0BF-65E7-494B-AEDB-B05C8562FC0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2231" y="4552593"/>
              <a:ext cx="339138" cy="312547"/>
            </a:xfrm>
            <a:prstGeom prst="rect">
              <a:avLst/>
            </a:prstGeom>
          </p:spPr>
        </p:pic>
        <p:pic>
          <p:nvPicPr>
            <p:cNvPr id="34" name="Picture 33" descr="Icon&#10;&#10;Description automatically generated">
              <a:extLst>
                <a:ext uri="{FF2B5EF4-FFF2-40B4-BE49-F238E27FC236}">
                  <a16:creationId xmlns:a16="http://schemas.microsoft.com/office/drawing/2014/main" xmlns="" id="{2667C16B-12CD-45B5-A15C-AB8002FA98A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72" y="5079389"/>
              <a:ext cx="403582" cy="403582"/>
            </a:xfrm>
            <a:prstGeom prst="rect">
              <a:avLst/>
            </a:prstGeom>
          </p:spPr>
        </p:pic>
        <p:sp>
          <p:nvSpPr>
            <p:cNvPr id="44" name="TextBox 43">
              <a:extLst>
                <a:ext uri="{FF2B5EF4-FFF2-40B4-BE49-F238E27FC236}">
                  <a16:creationId xmlns:a16="http://schemas.microsoft.com/office/drawing/2014/main" xmlns="" id="{6A8CFEBD-E926-40A6-94FC-5BCBB292DF0E}"/>
                </a:ext>
              </a:extLst>
            </p:cNvPr>
            <p:cNvSpPr txBox="1"/>
            <p:nvPr/>
          </p:nvSpPr>
          <p:spPr>
            <a:xfrm>
              <a:off x="559450" y="5100421"/>
              <a:ext cx="1553262" cy="553997"/>
            </a:xfrm>
            <a:prstGeom prst="rect">
              <a:avLst/>
            </a:prstGeom>
            <a:noFill/>
            <a:scene3d>
              <a:camera prst="orthographicFront"/>
              <a:lightRig rig="threePt" dir="t"/>
            </a:scene3d>
            <a:sp3d>
              <a:bevelT w="165100" prst="coolSlant"/>
            </a:sp3d>
          </p:spPr>
          <p:txBody>
            <a:bodyPr wrap="square" rtlCol="0">
              <a:spAutoFit/>
            </a:bodyPr>
            <a:lstStyle/>
            <a:p>
              <a:r>
                <a:rPr lang="vi-VN" sz="2100" b="1">
                  <a:solidFill>
                    <a:srgbClr val="006600"/>
                  </a:solidFill>
                  <a:latin typeface="Tinta Script" pitchFamily="50" charset="0"/>
                  <a:ea typeface="Roboto" panose="02000000000000000000" pitchFamily="2" charset="0"/>
                </a:rPr>
                <a:t>Thêm lượt</a:t>
              </a:r>
              <a:endParaRPr lang="en-US" sz="2100" b="1">
                <a:solidFill>
                  <a:srgbClr val="006600"/>
                </a:solidFill>
                <a:latin typeface="Tinta Script" pitchFamily="50" charset="0"/>
                <a:ea typeface="Roboto" panose="02000000000000000000" pitchFamily="2" charset="0"/>
              </a:endParaRPr>
            </a:p>
          </p:txBody>
        </p:sp>
        <p:sp>
          <p:nvSpPr>
            <p:cNvPr id="46" name="TextBox 45">
              <a:extLst>
                <a:ext uri="{FF2B5EF4-FFF2-40B4-BE49-F238E27FC236}">
                  <a16:creationId xmlns:a16="http://schemas.microsoft.com/office/drawing/2014/main" xmlns="" id="{B283797E-30FD-411A-9E02-285AF3A8E3B0}"/>
                </a:ext>
              </a:extLst>
            </p:cNvPr>
            <p:cNvSpPr txBox="1"/>
            <p:nvPr/>
          </p:nvSpPr>
          <p:spPr>
            <a:xfrm>
              <a:off x="574142" y="4571590"/>
              <a:ext cx="1541890" cy="553997"/>
            </a:xfrm>
            <a:prstGeom prst="rect">
              <a:avLst/>
            </a:prstGeom>
            <a:noFill/>
            <a:scene3d>
              <a:camera prst="orthographicFront"/>
              <a:lightRig rig="threePt" dir="t"/>
            </a:scene3d>
            <a:sp3d>
              <a:bevelT w="165100" prst="coolSlant"/>
            </a:sp3d>
          </p:spPr>
          <p:txBody>
            <a:bodyPr wrap="square" rtlCol="0">
              <a:spAutoFit/>
            </a:bodyPr>
            <a:lstStyle/>
            <a:p>
              <a:r>
                <a:rPr lang="en-US" sz="2100" b="1">
                  <a:solidFill>
                    <a:srgbClr val="006600"/>
                  </a:solidFill>
                  <a:latin typeface="Tinta Script" pitchFamily="50" charset="0"/>
                  <a:ea typeface="Roboto" panose="02000000000000000000" pitchFamily="2" charset="0"/>
                </a:rPr>
                <a:t>Được quà</a:t>
              </a:r>
            </a:p>
          </p:txBody>
        </p:sp>
      </p:grpSp>
      <p:sp>
        <p:nvSpPr>
          <p:cNvPr id="54" name="Manh 1">
            <a:hlinkClick r:id="rId13" action="ppaction://hlinksldjump" highlightClick="1">
              <a:snd r:embed="rId14" name="click.wav"/>
            </a:hlinkClick>
            <a:extLst>
              <a:ext uri="{FF2B5EF4-FFF2-40B4-BE49-F238E27FC236}">
                <a16:creationId xmlns:a16="http://schemas.microsoft.com/office/drawing/2014/main" xmlns="" id="{5377D354-EB49-4232-BD4E-978A0F1A026F}"/>
              </a:ext>
            </a:extLst>
          </p:cNvPr>
          <p:cNvSpPr/>
          <p:nvPr/>
        </p:nvSpPr>
        <p:spPr>
          <a:xfrm>
            <a:off x="4417505" y="1161783"/>
            <a:ext cx="2059163" cy="2056670"/>
          </a:xfrm>
          <a:custGeom>
            <a:avLst/>
            <a:gdLst>
              <a:gd name="connsiteX0" fmla="*/ 1598300 w 2745550"/>
              <a:gd name="connsiteY0" fmla="*/ 0 h 2742227"/>
              <a:gd name="connsiteX1" fmla="*/ 1916804 w 2745550"/>
              <a:gd name="connsiteY1" fmla="*/ 224067 h 2742227"/>
              <a:gd name="connsiteX2" fmla="*/ 1910333 w 2745550"/>
              <a:gd name="connsiteY2" fmla="*/ 269224 h 2742227"/>
              <a:gd name="connsiteX3" fmla="*/ 1908044 w 2745550"/>
              <a:gd name="connsiteY3" fmla="*/ 274413 h 2742227"/>
              <a:gd name="connsiteX4" fmla="*/ 1908513 w 2745550"/>
              <a:gd name="connsiteY4" fmla="*/ 274413 h 2742227"/>
              <a:gd name="connsiteX5" fmla="*/ 1908009 w 2745550"/>
              <a:gd name="connsiteY5" fmla="*/ 274493 h 2742227"/>
              <a:gd name="connsiteX6" fmla="*/ 1891774 w 2745550"/>
              <a:gd name="connsiteY6" fmla="*/ 311284 h 2742227"/>
              <a:gd name="connsiteX7" fmla="*/ 1862409 w 2745550"/>
              <a:gd name="connsiteY7" fmla="*/ 349344 h 2742227"/>
              <a:gd name="connsiteX8" fmla="*/ 1830341 w 2745550"/>
              <a:gd name="connsiteY8" fmla="*/ 376687 h 2742227"/>
              <a:gd name="connsiteX9" fmla="*/ 1827135 w 2745550"/>
              <a:gd name="connsiteY9" fmla="*/ 401481 h 2742227"/>
              <a:gd name="connsiteX10" fmla="*/ 1833528 w 2745550"/>
              <a:gd name="connsiteY10" fmla="*/ 450938 h 2742227"/>
              <a:gd name="connsiteX11" fmla="*/ 1842106 w 2745550"/>
              <a:gd name="connsiteY11" fmla="*/ 470809 h 2742227"/>
              <a:gd name="connsiteX12" fmla="*/ 2745550 w 2745550"/>
              <a:gd name="connsiteY12" fmla="*/ 470809 h 2742227"/>
              <a:gd name="connsiteX13" fmla="*/ 2745550 w 2745550"/>
              <a:gd name="connsiteY13" fmla="*/ 1229803 h 2742227"/>
              <a:gd name="connsiteX14" fmla="*/ 2705184 w 2745550"/>
              <a:gd name="connsiteY14" fmla="*/ 1247229 h 2742227"/>
              <a:gd name="connsiteX15" fmla="*/ 2655728 w 2745550"/>
              <a:gd name="connsiteY15" fmla="*/ 1253621 h 2742227"/>
              <a:gd name="connsiteX16" fmla="*/ 2636980 w 2745550"/>
              <a:gd name="connsiteY16" fmla="*/ 1251198 h 2742227"/>
              <a:gd name="connsiteX17" fmla="*/ 2604304 w 2745550"/>
              <a:gd name="connsiteY17" fmla="*/ 1212875 h 2742227"/>
              <a:gd name="connsiteX18" fmla="*/ 2479026 w 2745550"/>
              <a:gd name="connsiteY18" fmla="*/ 1158480 h 2742227"/>
              <a:gd name="connsiteX19" fmla="*/ 2254960 w 2745550"/>
              <a:gd name="connsiteY19" fmla="*/ 1476984 h 2742227"/>
              <a:gd name="connsiteX20" fmla="*/ 2479026 w 2745550"/>
              <a:gd name="connsiteY20" fmla="*/ 1795489 h 2742227"/>
              <a:gd name="connsiteX21" fmla="*/ 2524184 w 2745550"/>
              <a:gd name="connsiteY21" fmla="*/ 1789018 h 2742227"/>
              <a:gd name="connsiteX22" fmla="*/ 2529373 w 2745550"/>
              <a:gd name="connsiteY22" fmla="*/ 1786728 h 2742227"/>
              <a:gd name="connsiteX23" fmla="*/ 2529373 w 2745550"/>
              <a:gd name="connsiteY23" fmla="*/ 1787197 h 2742227"/>
              <a:gd name="connsiteX24" fmla="*/ 2529453 w 2745550"/>
              <a:gd name="connsiteY24" fmla="*/ 1786693 h 2742227"/>
              <a:gd name="connsiteX25" fmla="*/ 2566244 w 2745550"/>
              <a:gd name="connsiteY25" fmla="*/ 1770459 h 2742227"/>
              <a:gd name="connsiteX26" fmla="*/ 2604304 w 2745550"/>
              <a:gd name="connsiteY26" fmla="*/ 1741093 h 2742227"/>
              <a:gd name="connsiteX27" fmla="*/ 2631647 w 2745550"/>
              <a:gd name="connsiteY27" fmla="*/ 1709025 h 2742227"/>
              <a:gd name="connsiteX28" fmla="*/ 2656441 w 2745550"/>
              <a:gd name="connsiteY28" fmla="*/ 1705820 h 2742227"/>
              <a:gd name="connsiteX29" fmla="*/ 2705898 w 2745550"/>
              <a:gd name="connsiteY29" fmla="*/ 1712212 h 2742227"/>
              <a:gd name="connsiteX30" fmla="*/ 2745550 w 2745550"/>
              <a:gd name="connsiteY30" fmla="*/ 1729330 h 2742227"/>
              <a:gd name="connsiteX31" fmla="*/ 2745550 w 2745550"/>
              <a:gd name="connsiteY31" fmla="*/ 2742227 h 2742227"/>
              <a:gd name="connsiteX32" fmla="*/ 1855736 w 2745550"/>
              <a:gd name="connsiteY32" fmla="*/ 2742227 h 2742227"/>
              <a:gd name="connsiteX33" fmla="*/ 1850964 w 2745550"/>
              <a:gd name="connsiteY33" fmla="*/ 2737203 h 2742227"/>
              <a:gd name="connsiteX34" fmla="*/ 1827135 w 2745550"/>
              <a:gd name="connsiteY34" fmla="*/ 2647356 h 2742227"/>
              <a:gd name="connsiteX35" fmla="*/ 1830341 w 2745550"/>
              <a:gd name="connsiteY35" fmla="*/ 2622562 h 2742227"/>
              <a:gd name="connsiteX36" fmla="*/ 1862409 w 2745550"/>
              <a:gd name="connsiteY36" fmla="*/ 2595219 h 2742227"/>
              <a:gd name="connsiteX37" fmla="*/ 1891774 w 2745550"/>
              <a:gd name="connsiteY37" fmla="*/ 2557158 h 2742227"/>
              <a:gd name="connsiteX38" fmla="*/ 1908009 w 2745550"/>
              <a:gd name="connsiteY38" fmla="*/ 2520367 h 2742227"/>
              <a:gd name="connsiteX39" fmla="*/ 1908513 w 2745550"/>
              <a:gd name="connsiteY39" fmla="*/ 2520287 h 2742227"/>
              <a:gd name="connsiteX40" fmla="*/ 1908044 w 2745550"/>
              <a:gd name="connsiteY40" fmla="*/ 2520287 h 2742227"/>
              <a:gd name="connsiteX41" fmla="*/ 1910333 w 2745550"/>
              <a:gd name="connsiteY41" fmla="*/ 2515098 h 2742227"/>
              <a:gd name="connsiteX42" fmla="*/ 1916804 w 2745550"/>
              <a:gd name="connsiteY42" fmla="*/ 2469941 h 2742227"/>
              <a:gd name="connsiteX43" fmla="*/ 1598300 w 2745550"/>
              <a:gd name="connsiteY43" fmla="*/ 2245874 h 2742227"/>
              <a:gd name="connsiteX44" fmla="*/ 1279795 w 2745550"/>
              <a:gd name="connsiteY44" fmla="*/ 2469941 h 2742227"/>
              <a:gd name="connsiteX45" fmla="*/ 1334191 w 2745550"/>
              <a:gd name="connsiteY45" fmla="*/ 2595219 h 2742227"/>
              <a:gd name="connsiteX46" fmla="*/ 1372514 w 2745550"/>
              <a:gd name="connsiteY46" fmla="*/ 2627894 h 2742227"/>
              <a:gd name="connsiteX47" fmla="*/ 1374937 w 2745550"/>
              <a:gd name="connsiteY47" fmla="*/ 2646642 h 2742227"/>
              <a:gd name="connsiteX48" fmla="*/ 1351108 w 2745550"/>
              <a:gd name="connsiteY48" fmla="*/ 2736489 h 2742227"/>
              <a:gd name="connsiteX49" fmla="*/ 1345659 w 2745550"/>
              <a:gd name="connsiteY49" fmla="*/ 2742227 h 2742227"/>
              <a:gd name="connsiteX50" fmla="*/ 474132 w 2745550"/>
              <a:gd name="connsiteY50" fmla="*/ 2742227 h 2742227"/>
              <a:gd name="connsiteX51" fmla="*/ 474132 w 2745550"/>
              <a:gd name="connsiteY51" fmla="*/ 1722224 h 2742227"/>
              <a:gd name="connsiteX52" fmla="*/ 450938 w 2745550"/>
              <a:gd name="connsiteY52" fmla="*/ 1712211 h 2742227"/>
              <a:gd name="connsiteX53" fmla="*/ 401482 w 2745550"/>
              <a:gd name="connsiteY53" fmla="*/ 1705819 h 2742227"/>
              <a:gd name="connsiteX54" fmla="*/ 376688 w 2745550"/>
              <a:gd name="connsiteY54" fmla="*/ 1709024 h 2742227"/>
              <a:gd name="connsiteX55" fmla="*/ 349345 w 2745550"/>
              <a:gd name="connsiteY55" fmla="*/ 1741092 h 2742227"/>
              <a:gd name="connsiteX56" fmla="*/ 311284 w 2745550"/>
              <a:gd name="connsiteY56" fmla="*/ 1770458 h 2742227"/>
              <a:gd name="connsiteX57" fmla="*/ 274493 w 2745550"/>
              <a:gd name="connsiteY57" fmla="*/ 1786692 h 2742227"/>
              <a:gd name="connsiteX58" fmla="*/ 274414 w 2745550"/>
              <a:gd name="connsiteY58" fmla="*/ 1787196 h 2742227"/>
              <a:gd name="connsiteX59" fmla="*/ 274414 w 2745550"/>
              <a:gd name="connsiteY59" fmla="*/ 1786727 h 2742227"/>
              <a:gd name="connsiteX60" fmla="*/ 269224 w 2745550"/>
              <a:gd name="connsiteY60" fmla="*/ 1789017 h 2742227"/>
              <a:gd name="connsiteX61" fmla="*/ 224067 w 2745550"/>
              <a:gd name="connsiteY61" fmla="*/ 1795488 h 2742227"/>
              <a:gd name="connsiteX62" fmla="*/ 0 w 2745550"/>
              <a:gd name="connsiteY62" fmla="*/ 1476983 h 2742227"/>
              <a:gd name="connsiteX63" fmla="*/ 224067 w 2745550"/>
              <a:gd name="connsiteY63" fmla="*/ 1158479 h 2742227"/>
              <a:gd name="connsiteX64" fmla="*/ 349345 w 2745550"/>
              <a:gd name="connsiteY64" fmla="*/ 1212874 h 2742227"/>
              <a:gd name="connsiteX65" fmla="*/ 382020 w 2745550"/>
              <a:gd name="connsiteY65" fmla="*/ 1251197 h 2742227"/>
              <a:gd name="connsiteX66" fmla="*/ 400768 w 2745550"/>
              <a:gd name="connsiteY66" fmla="*/ 1253620 h 2742227"/>
              <a:gd name="connsiteX67" fmla="*/ 450225 w 2745550"/>
              <a:gd name="connsiteY67" fmla="*/ 1247228 h 2742227"/>
              <a:gd name="connsiteX68" fmla="*/ 474132 w 2745550"/>
              <a:gd name="connsiteY68" fmla="*/ 1236907 h 2742227"/>
              <a:gd name="connsiteX69" fmla="*/ 474132 w 2745550"/>
              <a:gd name="connsiteY69" fmla="*/ 470809 h 2742227"/>
              <a:gd name="connsiteX70" fmla="*/ 1359658 w 2745550"/>
              <a:gd name="connsiteY70" fmla="*/ 470809 h 2742227"/>
              <a:gd name="connsiteX71" fmla="*/ 1368544 w 2745550"/>
              <a:gd name="connsiteY71" fmla="*/ 450225 h 2742227"/>
              <a:gd name="connsiteX72" fmla="*/ 1374937 w 2745550"/>
              <a:gd name="connsiteY72" fmla="*/ 400768 h 2742227"/>
              <a:gd name="connsiteX73" fmla="*/ 1372514 w 2745550"/>
              <a:gd name="connsiteY73" fmla="*/ 382020 h 2742227"/>
              <a:gd name="connsiteX74" fmla="*/ 1334191 w 2745550"/>
              <a:gd name="connsiteY74" fmla="*/ 349344 h 2742227"/>
              <a:gd name="connsiteX75" fmla="*/ 1279795 w 2745550"/>
              <a:gd name="connsiteY75" fmla="*/ 224067 h 2742227"/>
              <a:gd name="connsiteX76" fmla="*/ 1598300 w 2745550"/>
              <a:gd name="connsiteY76" fmla="*/ 0 h 274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745550" h="2742227">
                <a:moveTo>
                  <a:pt x="1598300" y="0"/>
                </a:moveTo>
                <a:cubicBezTo>
                  <a:pt x="1774205" y="0"/>
                  <a:pt x="1916804" y="100318"/>
                  <a:pt x="1916804" y="224067"/>
                </a:cubicBezTo>
                <a:cubicBezTo>
                  <a:pt x="1916804" y="239536"/>
                  <a:pt x="1914576" y="254638"/>
                  <a:pt x="1910333" y="269224"/>
                </a:cubicBezTo>
                <a:lnTo>
                  <a:pt x="1908044" y="274413"/>
                </a:lnTo>
                <a:lnTo>
                  <a:pt x="1908513" y="274413"/>
                </a:lnTo>
                <a:lnTo>
                  <a:pt x="1908009" y="274493"/>
                </a:lnTo>
                <a:lnTo>
                  <a:pt x="1891774" y="311284"/>
                </a:lnTo>
                <a:cubicBezTo>
                  <a:pt x="1883716" y="324687"/>
                  <a:pt x="1873856" y="337424"/>
                  <a:pt x="1862409" y="349344"/>
                </a:cubicBezTo>
                <a:lnTo>
                  <a:pt x="1830341" y="376687"/>
                </a:lnTo>
                <a:lnTo>
                  <a:pt x="1827135" y="401481"/>
                </a:lnTo>
                <a:cubicBezTo>
                  <a:pt x="1827135" y="419023"/>
                  <a:pt x="1829411" y="435736"/>
                  <a:pt x="1833528" y="450938"/>
                </a:cubicBezTo>
                <a:lnTo>
                  <a:pt x="1842106" y="470809"/>
                </a:lnTo>
                <a:lnTo>
                  <a:pt x="2745550" y="470809"/>
                </a:lnTo>
                <a:lnTo>
                  <a:pt x="2745550" y="1229803"/>
                </a:lnTo>
                <a:lnTo>
                  <a:pt x="2705184" y="1247229"/>
                </a:lnTo>
                <a:cubicBezTo>
                  <a:pt x="2689982" y="1251345"/>
                  <a:pt x="2673270" y="1253621"/>
                  <a:pt x="2655728" y="1253621"/>
                </a:cubicBezTo>
                <a:lnTo>
                  <a:pt x="2636980" y="1251198"/>
                </a:lnTo>
                <a:lnTo>
                  <a:pt x="2604304" y="1212875"/>
                </a:lnTo>
                <a:cubicBezTo>
                  <a:pt x="2568543" y="1178533"/>
                  <a:pt x="2525432" y="1158480"/>
                  <a:pt x="2479026" y="1158480"/>
                </a:cubicBezTo>
                <a:cubicBezTo>
                  <a:pt x="2355278" y="1158480"/>
                  <a:pt x="2254960" y="1301079"/>
                  <a:pt x="2254960" y="1476984"/>
                </a:cubicBezTo>
                <a:cubicBezTo>
                  <a:pt x="2254960" y="1652889"/>
                  <a:pt x="2355278" y="1795489"/>
                  <a:pt x="2479026" y="1795489"/>
                </a:cubicBezTo>
                <a:cubicBezTo>
                  <a:pt x="2494495" y="1795489"/>
                  <a:pt x="2509598" y="1793261"/>
                  <a:pt x="2524184" y="1789018"/>
                </a:cubicBezTo>
                <a:lnTo>
                  <a:pt x="2529373" y="1786728"/>
                </a:lnTo>
                <a:lnTo>
                  <a:pt x="2529373" y="1787197"/>
                </a:lnTo>
                <a:lnTo>
                  <a:pt x="2529453" y="1786693"/>
                </a:lnTo>
                <a:lnTo>
                  <a:pt x="2566244" y="1770459"/>
                </a:lnTo>
                <a:cubicBezTo>
                  <a:pt x="2579647" y="1762401"/>
                  <a:pt x="2592384" y="1752541"/>
                  <a:pt x="2604304" y="1741093"/>
                </a:cubicBezTo>
                <a:lnTo>
                  <a:pt x="2631647" y="1709025"/>
                </a:lnTo>
                <a:lnTo>
                  <a:pt x="2656441" y="1705820"/>
                </a:lnTo>
                <a:cubicBezTo>
                  <a:pt x="2673983" y="1705820"/>
                  <a:pt x="2690696" y="1708096"/>
                  <a:pt x="2705898" y="1712212"/>
                </a:cubicBezTo>
                <a:lnTo>
                  <a:pt x="2745550" y="1729330"/>
                </a:lnTo>
                <a:lnTo>
                  <a:pt x="2745550" y="2742227"/>
                </a:lnTo>
                <a:lnTo>
                  <a:pt x="1855736" y="2742227"/>
                </a:lnTo>
                <a:lnTo>
                  <a:pt x="1850964" y="2737203"/>
                </a:lnTo>
                <a:cubicBezTo>
                  <a:pt x="1836240" y="2714206"/>
                  <a:pt x="1827135" y="2682439"/>
                  <a:pt x="1827135" y="2647356"/>
                </a:cubicBezTo>
                <a:lnTo>
                  <a:pt x="1830341" y="2622562"/>
                </a:lnTo>
                <a:lnTo>
                  <a:pt x="1862409" y="2595219"/>
                </a:lnTo>
                <a:cubicBezTo>
                  <a:pt x="1873856" y="2583298"/>
                  <a:pt x="1883716" y="2570561"/>
                  <a:pt x="1891774" y="2557158"/>
                </a:cubicBezTo>
                <a:lnTo>
                  <a:pt x="1908009" y="2520367"/>
                </a:lnTo>
                <a:lnTo>
                  <a:pt x="1908513" y="2520287"/>
                </a:lnTo>
                <a:lnTo>
                  <a:pt x="1908044" y="2520287"/>
                </a:lnTo>
                <a:lnTo>
                  <a:pt x="1910333" y="2515098"/>
                </a:lnTo>
                <a:cubicBezTo>
                  <a:pt x="1914576" y="2500512"/>
                  <a:pt x="1916804" y="2485410"/>
                  <a:pt x="1916804" y="2469941"/>
                </a:cubicBezTo>
                <a:cubicBezTo>
                  <a:pt x="1916804" y="2346192"/>
                  <a:pt x="1774205" y="2245874"/>
                  <a:pt x="1598300" y="2245874"/>
                </a:cubicBezTo>
                <a:cubicBezTo>
                  <a:pt x="1422395" y="2245874"/>
                  <a:pt x="1279795" y="2346192"/>
                  <a:pt x="1279795" y="2469941"/>
                </a:cubicBezTo>
                <a:cubicBezTo>
                  <a:pt x="1279795" y="2516347"/>
                  <a:pt x="1299849" y="2559458"/>
                  <a:pt x="1334191" y="2595219"/>
                </a:cubicBezTo>
                <a:lnTo>
                  <a:pt x="1372514" y="2627894"/>
                </a:lnTo>
                <a:lnTo>
                  <a:pt x="1374937" y="2646642"/>
                </a:lnTo>
                <a:cubicBezTo>
                  <a:pt x="1374937" y="2681726"/>
                  <a:pt x="1365833" y="2713493"/>
                  <a:pt x="1351108" y="2736489"/>
                </a:cubicBezTo>
                <a:lnTo>
                  <a:pt x="1345659" y="2742227"/>
                </a:lnTo>
                <a:lnTo>
                  <a:pt x="474132" y="2742227"/>
                </a:lnTo>
                <a:lnTo>
                  <a:pt x="474132" y="1722224"/>
                </a:lnTo>
                <a:lnTo>
                  <a:pt x="450938" y="1712211"/>
                </a:lnTo>
                <a:cubicBezTo>
                  <a:pt x="435736" y="1708095"/>
                  <a:pt x="419024" y="1705819"/>
                  <a:pt x="401482" y="1705819"/>
                </a:cubicBezTo>
                <a:lnTo>
                  <a:pt x="376688" y="1709024"/>
                </a:lnTo>
                <a:lnTo>
                  <a:pt x="349345" y="1741092"/>
                </a:lnTo>
                <a:cubicBezTo>
                  <a:pt x="337425" y="1752540"/>
                  <a:pt x="324688" y="1762400"/>
                  <a:pt x="311284" y="1770458"/>
                </a:cubicBezTo>
                <a:lnTo>
                  <a:pt x="274493" y="1786692"/>
                </a:lnTo>
                <a:lnTo>
                  <a:pt x="274414" y="1787196"/>
                </a:lnTo>
                <a:lnTo>
                  <a:pt x="274414" y="1786727"/>
                </a:lnTo>
                <a:lnTo>
                  <a:pt x="269224" y="1789017"/>
                </a:lnTo>
                <a:cubicBezTo>
                  <a:pt x="254638" y="1793260"/>
                  <a:pt x="239536" y="1795488"/>
                  <a:pt x="224067" y="1795488"/>
                </a:cubicBezTo>
                <a:cubicBezTo>
                  <a:pt x="100318" y="1795488"/>
                  <a:pt x="0" y="1652888"/>
                  <a:pt x="0" y="1476983"/>
                </a:cubicBezTo>
                <a:cubicBezTo>
                  <a:pt x="0" y="1301078"/>
                  <a:pt x="100318" y="1158479"/>
                  <a:pt x="224067" y="1158479"/>
                </a:cubicBezTo>
                <a:cubicBezTo>
                  <a:pt x="270473" y="1158479"/>
                  <a:pt x="313584" y="1178532"/>
                  <a:pt x="349345" y="1212874"/>
                </a:cubicBezTo>
                <a:lnTo>
                  <a:pt x="382020" y="1251197"/>
                </a:lnTo>
                <a:lnTo>
                  <a:pt x="400768" y="1253620"/>
                </a:lnTo>
                <a:cubicBezTo>
                  <a:pt x="418310" y="1253620"/>
                  <a:pt x="435023" y="1251344"/>
                  <a:pt x="450225" y="1247228"/>
                </a:cubicBezTo>
                <a:lnTo>
                  <a:pt x="474132" y="1236907"/>
                </a:lnTo>
                <a:lnTo>
                  <a:pt x="474132" y="470809"/>
                </a:lnTo>
                <a:lnTo>
                  <a:pt x="1359658" y="470809"/>
                </a:lnTo>
                <a:lnTo>
                  <a:pt x="1368544" y="450225"/>
                </a:lnTo>
                <a:cubicBezTo>
                  <a:pt x="1372661" y="435023"/>
                  <a:pt x="1374937" y="418310"/>
                  <a:pt x="1374937" y="400768"/>
                </a:cubicBezTo>
                <a:lnTo>
                  <a:pt x="1372514" y="382020"/>
                </a:lnTo>
                <a:lnTo>
                  <a:pt x="1334191" y="349344"/>
                </a:lnTo>
                <a:cubicBezTo>
                  <a:pt x="1299849" y="313584"/>
                  <a:pt x="1279795" y="270473"/>
                  <a:pt x="1279795" y="224067"/>
                </a:cubicBezTo>
                <a:cubicBezTo>
                  <a:pt x="1279795" y="100318"/>
                  <a:pt x="1422395" y="0"/>
                  <a:pt x="1598300" y="0"/>
                </a:cubicBezTo>
                <a:close/>
              </a:path>
            </a:pathLst>
          </a:custGeom>
          <a:solidFill>
            <a:schemeClr val="accent4">
              <a:lumMod val="75000"/>
            </a:schemeClr>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1</a:t>
            </a:r>
            <a:endParaRPr lang="en-US" sz="4500" b="1">
              <a:latin typeface="UTM Aurora" panose="02040603050506020204" pitchFamily="18" charset="0"/>
            </a:endParaRPr>
          </a:p>
        </p:txBody>
      </p:sp>
      <p:sp>
        <p:nvSpPr>
          <p:cNvPr id="55" name="Manh 3">
            <a:hlinkClick r:id="rId15" action="ppaction://hlinksldjump" highlightClick="1">
              <a:snd r:embed="rId14" name="click.wav"/>
            </a:hlinkClick>
            <a:extLst>
              <a:ext uri="{FF2B5EF4-FFF2-40B4-BE49-F238E27FC236}">
                <a16:creationId xmlns:a16="http://schemas.microsoft.com/office/drawing/2014/main" xmlns="" id="{EB8BD3F8-DAE9-4B53-A416-9BED56E5E862}"/>
              </a:ext>
            </a:extLst>
          </p:cNvPr>
          <p:cNvSpPr/>
          <p:nvPr/>
        </p:nvSpPr>
        <p:spPr>
          <a:xfrm>
            <a:off x="4773105" y="2854660"/>
            <a:ext cx="2051176" cy="2067356"/>
          </a:xfrm>
          <a:custGeom>
            <a:avLst/>
            <a:gdLst>
              <a:gd name="connsiteX0" fmla="*/ 1124168 w 2734901"/>
              <a:gd name="connsiteY0" fmla="*/ 0 h 2756474"/>
              <a:gd name="connsiteX1" fmla="*/ 1442672 w 2734901"/>
              <a:gd name="connsiteY1" fmla="*/ 224067 h 2756474"/>
              <a:gd name="connsiteX2" fmla="*/ 1436201 w 2734901"/>
              <a:gd name="connsiteY2" fmla="*/ 269224 h 2756474"/>
              <a:gd name="connsiteX3" fmla="*/ 1433912 w 2734901"/>
              <a:gd name="connsiteY3" fmla="*/ 274413 h 2756474"/>
              <a:gd name="connsiteX4" fmla="*/ 1434381 w 2734901"/>
              <a:gd name="connsiteY4" fmla="*/ 274413 h 2756474"/>
              <a:gd name="connsiteX5" fmla="*/ 1433877 w 2734901"/>
              <a:gd name="connsiteY5" fmla="*/ 274493 h 2756474"/>
              <a:gd name="connsiteX6" fmla="*/ 1417642 w 2734901"/>
              <a:gd name="connsiteY6" fmla="*/ 311284 h 2756474"/>
              <a:gd name="connsiteX7" fmla="*/ 1388277 w 2734901"/>
              <a:gd name="connsiteY7" fmla="*/ 349344 h 2756474"/>
              <a:gd name="connsiteX8" fmla="*/ 1356209 w 2734901"/>
              <a:gd name="connsiteY8" fmla="*/ 376687 h 2756474"/>
              <a:gd name="connsiteX9" fmla="*/ 1353003 w 2734901"/>
              <a:gd name="connsiteY9" fmla="*/ 401481 h 2756474"/>
              <a:gd name="connsiteX10" fmla="*/ 1359396 w 2734901"/>
              <a:gd name="connsiteY10" fmla="*/ 450938 h 2756474"/>
              <a:gd name="connsiteX11" fmla="*/ 1374124 w 2734901"/>
              <a:gd name="connsiteY11" fmla="*/ 485056 h 2756474"/>
              <a:gd name="connsiteX12" fmla="*/ 2271418 w 2734901"/>
              <a:gd name="connsiteY12" fmla="*/ 485056 h 2756474"/>
              <a:gd name="connsiteX13" fmla="*/ 2271418 w 2734901"/>
              <a:gd name="connsiteY13" fmla="*/ 1374604 h 2756474"/>
              <a:gd name="connsiteX14" fmla="*/ 2283963 w 2734901"/>
              <a:gd name="connsiteY14" fmla="*/ 1380019 h 2756474"/>
              <a:gd name="connsiteX15" fmla="*/ 2333419 w 2734901"/>
              <a:gd name="connsiteY15" fmla="*/ 1386412 h 2756474"/>
              <a:gd name="connsiteX16" fmla="*/ 2358213 w 2734901"/>
              <a:gd name="connsiteY16" fmla="*/ 1383206 h 2756474"/>
              <a:gd name="connsiteX17" fmla="*/ 2385556 w 2734901"/>
              <a:gd name="connsiteY17" fmla="*/ 1351138 h 2756474"/>
              <a:gd name="connsiteX18" fmla="*/ 2423617 w 2734901"/>
              <a:gd name="connsiteY18" fmla="*/ 1321773 h 2756474"/>
              <a:gd name="connsiteX19" fmla="*/ 2460408 w 2734901"/>
              <a:gd name="connsiteY19" fmla="*/ 1305538 h 2756474"/>
              <a:gd name="connsiteX20" fmla="*/ 2460487 w 2734901"/>
              <a:gd name="connsiteY20" fmla="*/ 1305034 h 2756474"/>
              <a:gd name="connsiteX21" fmla="*/ 2460487 w 2734901"/>
              <a:gd name="connsiteY21" fmla="*/ 1305503 h 2756474"/>
              <a:gd name="connsiteX22" fmla="*/ 2465676 w 2734901"/>
              <a:gd name="connsiteY22" fmla="*/ 1303214 h 2756474"/>
              <a:gd name="connsiteX23" fmla="*/ 2510834 w 2734901"/>
              <a:gd name="connsiteY23" fmla="*/ 1296743 h 2756474"/>
              <a:gd name="connsiteX24" fmla="*/ 2734901 w 2734901"/>
              <a:gd name="connsiteY24" fmla="*/ 1615247 h 2756474"/>
              <a:gd name="connsiteX25" fmla="*/ 2510834 w 2734901"/>
              <a:gd name="connsiteY25" fmla="*/ 1933752 h 2756474"/>
              <a:gd name="connsiteX26" fmla="*/ 2385556 w 2734901"/>
              <a:gd name="connsiteY26" fmla="*/ 1879356 h 2756474"/>
              <a:gd name="connsiteX27" fmla="*/ 2352880 w 2734901"/>
              <a:gd name="connsiteY27" fmla="*/ 1841033 h 2756474"/>
              <a:gd name="connsiteX28" fmla="*/ 2334132 w 2734901"/>
              <a:gd name="connsiteY28" fmla="*/ 1838610 h 2756474"/>
              <a:gd name="connsiteX29" fmla="*/ 2284676 w 2734901"/>
              <a:gd name="connsiteY29" fmla="*/ 1845002 h 2756474"/>
              <a:gd name="connsiteX30" fmla="*/ 2271418 w 2734901"/>
              <a:gd name="connsiteY30" fmla="*/ 1850726 h 2756474"/>
              <a:gd name="connsiteX31" fmla="*/ 2271418 w 2734901"/>
              <a:gd name="connsiteY31" fmla="*/ 2756474 h 2756474"/>
              <a:gd name="connsiteX32" fmla="*/ 1395135 w 2734901"/>
              <a:gd name="connsiteY32" fmla="*/ 2756474 h 2756474"/>
              <a:gd name="connsiteX33" fmla="*/ 1376832 w 2734901"/>
              <a:gd name="connsiteY33" fmla="*/ 2737203 h 2756474"/>
              <a:gd name="connsiteX34" fmla="*/ 1353003 w 2734901"/>
              <a:gd name="connsiteY34" fmla="*/ 2647356 h 2756474"/>
              <a:gd name="connsiteX35" fmla="*/ 1356209 w 2734901"/>
              <a:gd name="connsiteY35" fmla="*/ 2622562 h 2756474"/>
              <a:gd name="connsiteX36" fmla="*/ 1388277 w 2734901"/>
              <a:gd name="connsiteY36" fmla="*/ 2595219 h 2756474"/>
              <a:gd name="connsiteX37" fmla="*/ 1417642 w 2734901"/>
              <a:gd name="connsiteY37" fmla="*/ 2557158 h 2756474"/>
              <a:gd name="connsiteX38" fmla="*/ 1433877 w 2734901"/>
              <a:gd name="connsiteY38" fmla="*/ 2520367 h 2756474"/>
              <a:gd name="connsiteX39" fmla="*/ 1434381 w 2734901"/>
              <a:gd name="connsiteY39" fmla="*/ 2520288 h 2756474"/>
              <a:gd name="connsiteX40" fmla="*/ 1433912 w 2734901"/>
              <a:gd name="connsiteY40" fmla="*/ 2520288 h 2756474"/>
              <a:gd name="connsiteX41" fmla="*/ 1436201 w 2734901"/>
              <a:gd name="connsiteY41" fmla="*/ 2515098 h 2756474"/>
              <a:gd name="connsiteX42" fmla="*/ 1442672 w 2734901"/>
              <a:gd name="connsiteY42" fmla="*/ 2469941 h 2756474"/>
              <a:gd name="connsiteX43" fmla="*/ 1124168 w 2734901"/>
              <a:gd name="connsiteY43" fmla="*/ 2245874 h 2756474"/>
              <a:gd name="connsiteX44" fmla="*/ 805663 w 2734901"/>
              <a:gd name="connsiteY44" fmla="*/ 2469941 h 2756474"/>
              <a:gd name="connsiteX45" fmla="*/ 860059 w 2734901"/>
              <a:gd name="connsiteY45" fmla="*/ 2595219 h 2756474"/>
              <a:gd name="connsiteX46" fmla="*/ 898382 w 2734901"/>
              <a:gd name="connsiteY46" fmla="*/ 2627894 h 2756474"/>
              <a:gd name="connsiteX47" fmla="*/ 900805 w 2734901"/>
              <a:gd name="connsiteY47" fmla="*/ 2646642 h 2756474"/>
              <a:gd name="connsiteX48" fmla="*/ 876976 w 2734901"/>
              <a:gd name="connsiteY48" fmla="*/ 2736490 h 2756474"/>
              <a:gd name="connsiteX49" fmla="*/ 857996 w 2734901"/>
              <a:gd name="connsiteY49" fmla="*/ 2756474 h 2756474"/>
              <a:gd name="connsiteX50" fmla="*/ 0 w 2734901"/>
              <a:gd name="connsiteY50" fmla="*/ 2756474 h 2756474"/>
              <a:gd name="connsiteX51" fmla="*/ 0 w 2734901"/>
              <a:gd name="connsiteY51" fmla="*/ 1873650 h 2756474"/>
              <a:gd name="connsiteX52" fmla="*/ 11806 w 2734901"/>
              <a:gd name="connsiteY52" fmla="*/ 1862438 h 2756474"/>
              <a:gd name="connsiteX53" fmla="*/ 101653 w 2734901"/>
              <a:gd name="connsiteY53" fmla="*/ 1838609 h 2756474"/>
              <a:gd name="connsiteX54" fmla="*/ 120401 w 2734901"/>
              <a:gd name="connsiteY54" fmla="*/ 1841032 h 2756474"/>
              <a:gd name="connsiteX55" fmla="*/ 153076 w 2734901"/>
              <a:gd name="connsiteY55" fmla="*/ 1879355 h 2756474"/>
              <a:gd name="connsiteX56" fmla="*/ 278354 w 2734901"/>
              <a:gd name="connsiteY56" fmla="*/ 1933751 h 2756474"/>
              <a:gd name="connsiteX57" fmla="*/ 502421 w 2734901"/>
              <a:gd name="connsiteY57" fmla="*/ 1615246 h 2756474"/>
              <a:gd name="connsiteX58" fmla="*/ 278354 w 2734901"/>
              <a:gd name="connsiteY58" fmla="*/ 1296742 h 2756474"/>
              <a:gd name="connsiteX59" fmla="*/ 233197 w 2734901"/>
              <a:gd name="connsiteY59" fmla="*/ 1303213 h 2756474"/>
              <a:gd name="connsiteX60" fmla="*/ 228007 w 2734901"/>
              <a:gd name="connsiteY60" fmla="*/ 1305502 h 2756474"/>
              <a:gd name="connsiteX61" fmla="*/ 228007 w 2734901"/>
              <a:gd name="connsiteY61" fmla="*/ 1305033 h 2756474"/>
              <a:gd name="connsiteX62" fmla="*/ 227928 w 2734901"/>
              <a:gd name="connsiteY62" fmla="*/ 1305537 h 2756474"/>
              <a:gd name="connsiteX63" fmla="*/ 191137 w 2734901"/>
              <a:gd name="connsiteY63" fmla="*/ 1321772 h 2756474"/>
              <a:gd name="connsiteX64" fmla="*/ 153076 w 2734901"/>
              <a:gd name="connsiteY64" fmla="*/ 1351137 h 2756474"/>
              <a:gd name="connsiteX65" fmla="*/ 125733 w 2734901"/>
              <a:gd name="connsiteY65" fmla="*/ 1383205 h 2756474"/>
              <a:gd name="connsiteX66" fmla="*/ 100939 w 2734901"/>
              <a:gd name="connsiteY66" fmla="*/ 1386411 h 2756474"/>
              <a:gd name="connsiteX67" fmla="*/ 11092 w 2734901"/>
              <a:gd name="connsiteY67" fmla="*/ 1362582 h 2756474"/>
              <a:gd name="connsiteX68" fmla="*/ 0 w 2734901"/>
              <a:gd name="connsiteY68" fmla="*/ 1352047 h 2756474"/>
              <a:gd name="connsiteX69" fmla="*/ 0 w 2734901"/>
              <a:gd name="connsiteY69" fmla="*/ 485056 h 2756474"/>
              <a:gd name="connsiteX70" fmla="*/ 879376 w 2734901"/>
              <a:gd name="connsiteY70" fmla="*/ 485056 h 2756474"/>
              <a:gd name="connsiteX71" fmla="*/ 894412 w 2734901"/>
              <a:gd name="connsiteY71" fmla="*/ 450224 h 2756474"/>
              <a:gd name="connsiteX72" fmla="*/ 900805 w 2734901"/>
              <a:gd name="connsiteY72" fmla="*/ 400768 h 2756474"/>
              <a:gd name="connsiteX73" fmla="*/ 898382 w 2734901"/>
              <a:gd name="connsiteY73" fmla="*/ 382020 h 2756474"/>
              <a:gd name="connsiteX74" fmla="*/ 860059 w 2734901"/>
              <a:gd name="connsiteY74" fmla="*/ 349344 h 2756474"/>
              <a:gd name="connsiteX75" fmla="*/ 805663 w 2734901"/>
              <a:gd name="connsiteY75" fmla="*/ 224067 h 2756474"/>
              <a:gd name="connsiteX76" fmla="*/ 1124168 w 2734901"/>
              <a:gd name="connsiteY76" fmla="*/ 0 h 275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734901" h="2756474">
                <a:moveTo>
                  <a:pt x="1124168" y="0"/>
                </a:moveTo>
                <a:cubicBezTo>
                  <a:pt x="1300073" y="0"/>
                  <a:pt x="1442672" y="100318"/>
                  <a:pt x="1442672" y="224067"/>
                </a:cubicBezTo>
                <a:cubicBezTo>
                  <a:pt x="1442672" y="239535"/>
                  <a:pt x="1440444" y="254638"/>
                  <a:pt x="1436201" y="269224"/>
                </a:cubicBezTo>
                <a:lnTo>
                  <a:pt x="1433912" y="274413"/>
                </a:lnTo>
                <a:lnTo>
                  <a:pt x="1434381" y="274413"/>
                </a:lnTo>
                <a:lnTo>
                  <a:pt x="1433877" y="274493"/>
                </a:lnTo>
                <a:lnTo>
                  <a:pt x="1417642" y="311284"/>
                </a:lnTo>
                <a:cubicBezTo>
                  <a:pt x="1409584" y="324687"/>
                  <a:pt x="1399724" y="337424"/>
                  <a:pt x="1388277" y="349344"/>
                </a:cubicBezTo>
                <a:lnTo>
                  <a:pt x="1356209" y="376687"/>
                </a:lnTo>
                <a:lnTo>
                  <a:pt x="1353003" y="401481"/>
                </a:lnTo>
                <a:cubicBezTo>
                  <a:pt x="1353003" y="419023"/>
                  <a:pt x="1355279" y="435736"/>
                  <a:pt x="1359396" y="450938"/>
                </a:cubicBezTo>
                <a:lnTo>
                  <a:pt x="1374124" y="485056"/>
                </a:lnTo>
                <a:lnTo>
                  <a:pt x="2271418" y="485056"/>
                </a:lnTo>
                <a:lnTo>
                  <a:pt x="2271418" y="1374604"/>
                </a:lnTo>
                <a:lnTo>
                  <a:pt x="2283963" y="1380019"/>
                </a:lnTo>
                <a:cubicBezTo>
                  <a:pt x="2299165" y="1384136"/>
                  <a:pt x="2315877" y="1386412"/>
                  <a:pt x="2333419" y="1386412"/>
                </a:cubicBezTo>
                <a:lnTo>
                  <a:pt x="2358213" y="1383206"/>
                </a:lnTo>
                <a:lnTo>
                  <a:pt x="2385556" y="1351138"/>
                </a:lnTo>
                <a:cubicBezTo>
                  <a:pt x="2397476" y="1339691"/>
                  <a:pt x="2410213" y="1329831"/>
                  <a:pt x="2423617" y="1321773"/>
                </a:cubicBezTo>
                <a:lnTo>
                  <a:pt x="2460408" y="1305538"/>
                </a:lnTo>
                <a:lnTo>
                  <a:pt x="2460487" y="1305034"/>
                </a:lnTo>
                <a:lnTo>
                  <a:pt x="2460487" y="1305503"/>
                </a:lnTo>
                <a:lnTo>
                  <a:pt x="2465676" y="1303214"/>
                </a:lnTo>
                <a:cubicBezTo>
                  <a:pt x="2480263" y="1298971"/>
                  <a:pt x="2495365" y="1296743"/>
                  <a:pt x="2510834" y="1296743"/>
                </a:cubicBezTo>
                <a:cubicBezTo>
                  <a:pt x="2634583" y="1296743"/>
                  <a:pt x="2734901" y="1439342"/>
                  <a:pt x="2734901" y="1615247"/>
                </a:cubicBezTo>
                <a:cubicBezTo>
                  <a:pt x="2734901" y="1791152"/>
                  <a:pt x="2634583" y="1933752"/>
                  <a:pt x="2510834" y="1933752"/>
                </a:cubicBezTo>
                <a:cubicBezTo>
                  <a:pt x="2464428" y="1933752"/>
                  <a:pt x="2421317" y="1913698"/>
                  <a:pt x="2385556" y="1879356"/>
                </a:cubicBezTo>
                <a:lnTo>
                  <a:pt x="2352880" y="1841033"/>
                </a:lnTo>
                <a:lnTo>
                  <a:pt x="2334132" y="1838610"/>
                </a:lnTo>
                <a:cubicBezTo>
                  <a:pt x="2316590" y="1838610"/>
                  <a:pt x="2299878" y="1840886"/>
                  <a:pt x="2284676" y="1845002"/>
                </a:cubicBezTo>
                <a:lnTo>
                  <a:pt x="2271418" y="1850726"/>
                </a:lnTo>
                <a:lnTo>
                  <a:pt x="2271418" y="2756474"/>
                </a:lnTo>
                <a:lnTo>
                  <a:pt x="1395135" y="2756474"/>
                </a:lnTo>
                <a:lnTo>
                  <a:pt x="1376832" y="2737203"/>
                </a:lnTo>
                <a:cubicBezTo>
                  <a:pt x="1362108" y="2714207"/>
                  <a:pt x="1353003" y="2682439"/>
                  <a:pt x="1353003" y="2647356"/>
                </a:cubicBezTo>
                <a:lnTo>
                  <a:pt x="1356209" y="2622562"/>
                </a:lnTo>
                <a:lnTo>
                  <a:pt x="1388277" y="2595219"/>
                </a:lnTo>
                <a:cubicBezTo>
                  <a:pt x="1399724" y="2583299"/>
                  <a:pt x="1409584" y="2570562"/>
                  <a:pt x="1417642" y="2557158"/>
                </a:cubicBezTo>
                <a:lnTo>
                  <a:pt x="1433877" y="2520367"/>
                </a:lnTo>
                <a:lnTo>
                  <a:pt x="1434381" y="2520288"/>
                </a:lnTo>
                <a:lnTo>
                  <a:pt x="1433912" y="2520288"/>
                </a:lnTo>
                <a:lnTo>
                  <a:pt x="1436201" y="2515098"/>
                </a:lnTo>
                <a:cubicBezTo>
                  <a:pt x="1440444" y="2500512"/>
                  <a:pt x="1442672" y="2485410"/>
                  <a:pt x="1442672" y="2469941"/>
                </a:cubicBezTo>
                <a:cubicBezTo>
                  <a:pt x="1442672" y="2346192"/>
                  <a:pt x="1300073" y="2245874"/>
                  <a:pt x="1124168" y="2245874"/>
                </a:cubicBezTo>
                <a:cubicBezTo>
                  <a:pt x="948263" y="2245874"/>
                  <a:pt x="805663" y="2346192"/>
                  <a:pt x="805663" y="2469941"/>
                </a:cubicBezTo>
                <a:cubicBezTo>
                  <a:pt x="805663" y="2516347"/>
                  <a:pt x="825717" y="2559458"/>
                  <a:pt x="860059" y="2595219"/>
                </a:cubicBezTo>
                <a:lnTo>
                  <a:pt x="898382" y="2627894"/>
                </a:lnTo>
                <a:lnTo>
                  <a:pt x="900805" y="2646642"/>
                </a:lnTo>
                <a:cubicBezTo>
                  <a:pt x="900805" y="2681726"/>
                  <a:pt x="891701" y="2713493"/>
                  <a:pt x="876976" y="2736490"/>
                </a:cubicBezTo>
                <a:lnTo>
                  <a:pt x="857996" y="2756474"/>
                </a:lnTo>
                <a:lnTo>
                  <a:pt x="0" y="2756474"/>
                </a:lnTo>
                <a:lnTo>
                  <a:pt x="0" y="1873650"/>
                </a:lnTo>
                <a:lnTo>
                  <a:pt x="11806" y="1862438"/>
                </a:lnTo>
                <a:cubicBezTo>
                  <a:pt x="34802" y="1847713"/>
                  <a:pt x="66569" y="1838609"/>
                  <a:pt x="101653" y="1838609"/>
                </a:cubicBezTo>
                <a:lnTo>
                  <a:pt x="120401" y="1841032"/>
                </a:lnTo>
                <a:lnTo>
                  <a:pt x="153076" y="1879355"/>
                </a:lnTo>
                <a:cubicBezTo>
                  <a:pt x="188837" y="1913697"/>
                  <a:pt x="231948" y="1933751"/>
                  <a:pt x="278354" y="1933751"/>
                </a:cubicBezTo>
                <a:cubicBezTo>
                  <a:pt x="402103" y="1933751"/>
                  <a:pt x="502421" y="1791151"/>
                  <a:pt x="502421" y="1615246"/>
                </a:cubicBezTo>
                <a:cubicBezTo>
                  <a:pt x="502421" y="1439341"/>
                  <a:pt x="402103" y="1296742"/>
                  <a:pt x="278354" y="1296742"/>
                </a:cubicBezTo>
                <a:cubicBezTo>
                  <a:pt x="262885" y="1296742"/>
                  <a:pt x="247783" y="1298970"/>
                  <a:pt x="233197" y="1303213"/>
                </a:cubicBezTo>
                <a:lnTo>
                  <a:pt x="228007" y="1305502"/>
                </a:lnTo>
                <a:lnTo>
                  <a:pt x="228007" y="1305033"/>
                </a:lnTo>
                <a:lnTo>
                  <a:pt x="227928" y="1305537"/>
                </a:lnTo>
                <a:lnTo>
                  <a:pt x="191137" y="1321772"/>
                </a:lnTo>
                <a:cubicBezTo>
                  <a:pt x="177733" y="1329830"/>
                  <a:pt x="164996" y="1339690"/>
                  <a:pt x="153076" y="1351137"/>
                </a:cubicBezTo>
                <a:lnTo>
                  <a:pt x="125733" y="1383205"/>
                </a:lnTo>
                <a:lnTo>
                  <a:pt x="100939" y="1386411"/>
                </a:lnTo>
                <a:cubicBezTo>
                  <a:pt x="65856" y="1386411"/>
                  <a:pt x="34088" y="1377306"/>
                  <a:pt x="11092" y="1362582"/>
                </a:cubicBezTo>
                <a:lnTo>
                  <a:pt x="0" y="1352047"/>
                </a:lnTo>
                <a:lnTo>
                  <a:pt x="0" y="485056"/>
                </a:lnTo>
                <a:lnTo>
                  <a:pt x="879376" y="485056"/>
                </a:lnTo>
                <a:lnTo>
                  <a:pt x="894412" y="450224"/>
                </a:lnTo>
                <a:cubicBezTo>
                  <a:pt x="898529" y="435023"/>
                  <a:pt x="900805" y="418310"/>
                  <a:pt x="900805" y="400768"/>
                </a:cubicBezTo>
                <a:lnTo>
                  <a:pt x="898382" y="382020"/>
                </a:lnTo>
                <a:lnTo>
                  <a:pt x="860059" y="349344"/>
                </a:lnTo>
                <a:cubicBezTo>
                  <a:pt x="825717" y="313583"/>
                  <a:pt x="805663" y="270473"/>
                  <a:pt x="805663" y="224067"/>
                </a:cubicBezTo>
                <a:cubicBezTo>
                  <a:pt x="805663" y="100318"/>
                  <a:pt x="948263" y="0"/>
                  <a:pt x="1124168" y="0"/>
                </a:cubicBezTo>
                <a:close/>
              </a:path>
            </a:pathLst>
          </a:custGeom>
          <a:solidFill>
            <a:srgbClr val="C43780"/>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3</a:t>
            </a:r>
            <a:endParaRPr lang="en-US" sz="4500" b="1">
              <a:latin typeface="UTM Aurora" panose="02040603050506020204" pitchFamily="18" charset="0"/>
            </a:endParaRPr>
          </a:p>
        </p:txBody>
      </p:sp>
      <p:sp>
        <p:nvSpPr>
          <p:cNvPr id="56" name="Manh 4">
            <a:hlinkClick r:id="rId16" action="ppaction://hlinksldjump" highlightClick="1">
              <a:snd r:embed="rId14" name="click.wav"/>
            </a:hlinkClick>
            <a:extLst>
              <a:ext uri="{FF2B5EF4-FFF2-40B4-BE49-F238E27FC236}">
                <a16:creationId xmlns:a16="http://schemas.microsoft.com/office/drawing/2014/main" xmlns="" id="{088626F3-63F4-47AB-8FAB-7AA677F98910}"/>
              </a:ext>
            </a:extLst>
          </p:cNvPr>
          <p:cNvSpPr/>
          <p:nvPr/>
        </p:nvSpPr>
        <p:spPr>
          <a:xfrm>
            <a:off x="6476668" y="3218453"/>
            <a:ext cx="2071505" cy="2035800"/>
          </a:xfrm>
          <a:custGeom>
            <a:avLst/>
            <a:gdLst>
              <a:gd name="connsiteX0" fmla="*/ 0 w 2762007"/>
              <a:gd name="connsiteY0" fmla="*/ 0 h 2714400"/>
              <a:gd name="connsiteX1" fmla="*/ 987236 w 2762007"/>
              <a:gd name="connsiteY1" fmla="*/ 0 h 2714400"/>
              <a:gd name="connsiteX2" fmla="*/ 989971 w 2762007"/>
              <a:gd name="connsiteY2" fmla="*/ 6336 h 2714400"/>
              <a:gd name="connsiteX3" fmla="*/ 996364 w 2762007"/>
              <a:gd name="connsiteY3" fmla="*/ 55793 h 2714400"/>
              <a:gd name="connsiteX4" fmla="*/ 993159 w 2762007"/>
              <a:gd name="connsiteY4" fmla="*/ 80587 h 2714400"/>
              <a:gd name="connsiteX5" fmla="*/ 961090 w 2762007"/>
              <a:gd name="connsiteY5" fmla="*/ 107930 h 2714400"/>
              <a:gd name="connsiteX6" fmla="*/ 931725 w 2762007"/>
              <a:gd name="connsiteY6" fmla="*/ 145990 h 2714400"/>
              <a:gd name="connsiteX7" fmla="*/ 915491 w 2762007"/>
              <a:gd name="connsiteY7" fmla="*/ 182781 h 2714400"/>
              <a:gd name="connsiteX8" fmla="*/ 914986 w 2762007"/>
              <a:gd name="connsiteY8" fmla="*/ 182861 h 2714400"/>
              <a:gd name="connsiteX9" fmla="*/ 915455 w 2762007"/>
              <a:gd name="connsiteY9" fmla="*/ 182861 h 2714400"/>
              <a:gd name="connsiteX10" fmla="*/ 913166 w 2762007"/>
              <a:gd name="connsiteY10" fmla="*/ 188050 h 2714400"/>
              <a:gd name="connsiteX11" fmla="*/ 906695 w 2762007"/>
              <a:gd name="connsiteY11" fmla="*/ 233207 h 2714400"/>
              <a:gd name="connsiteX12" fmla="*/ 1225199 w 2762007"/>
              <a:gd name="connsiteY12" fmla="*/ 457274 h 2714400"/>
              <a:gd name="connsiteX13" fmla="*/ 1543704 w 2762007"/>
              <a:gd name="connsiteY13" fmla="*/ 233207 h 2714400"/>
              <a:gd name="connsiteX14" fmla="*/ 1489308 w 2762007"/>
              <a:gd name="connsiteY14" fmla="*/ 107930 h 2714400"/>
              <a:gd name="connsiteX15" fmla="*/ 1450985 w 2762007"/>
              <a:gd name="connsiteY15" fmla="*/ 75254 h 2714400"/>
              <a:gd name="connsiteX16" fmla="*/ 1448562 w 2762007"/>
              <a:gd name="connsiteY16" fmla="*/ 56506 h 2714400"/>
              <a:gd name="connsiteX17" fmla="*/ 1454955 w 2762007"/>
              <a:gd name="connsiteY17" fmla="*/ 7050 h 2714400"/>
              <a:gd name="connsiteX18" fmla="*/ 1457998 w 2762007"/>
              <a:gd name="connsiteY18" fmla="*/ 0 h 2714400"/>
              <a:gd name="connsiteX19" fmla="*/ 2271418 w 2762007"/>
              <a:gd name="connsiteY19" fmla="*/ 0 h 2714400"/>
              <a:gd name="connsiteX20" fmla="*/ 2271418 w 2762007"/>
              <a:gd name="connsiteY20" fmla="*/ 877846 h 2714400"/>
              <a:gd name="connsiteX21" fmla="*/ 2311070 w 2762007"/>
              <a:gd name="connsiteY21" fmla="*/ 894963 h 2714400"/>
              <a:gd name="connsiteX22" fmla="*/ 2360526 w 2762007"/>
              <a:gd name="connsiteY22" fmla="*/ 901356 h 2714400"/>
              <a:gd name="connsiteX23" fmla="*/ 2385320 w 2762007"/>
              <a:gd name="connsiteY23" fmla="*/ 898150 h 2714400"/>
              <a:gd name="connsiteX24" fmla="*/ 2412663 w 2762007"/>
              <a:gd name="connsiteY24" fmla="*/ 866082 h 2714400"/>
              <a:gd name="connsiteX25" fmla="*/ 2450724 w 2762007"/>
              <a:gd name="connsiteY25" fmla="*/ 836717 h 2714400"/>
              <a:gd name="connsiteX26" fmla="*/ 2487515 w 2762007"/>
              <a:gd name="connsiteY26" fmla="*/ 820482 h 2714400"/>
              <a:gd name="connsiteX27" fmla="*/ 2487594 w 2762007"/>
              <a:gd name="connsiteY27" fmla="*/ 819978 h 2714400"/>
              <a:gd name="connsiteX28" fmla="*/ 2487594 w 2762007"/>
              <a:gd name="connsiteY28" fmla="*/ 820447 h 2714400"/>
              <a:gd name="connsiteX29" fmla="*/ 2492783 w 2762007"/>
              <a:gd name="connsiteY29" fmla="*/ 818158 h 2714400"/>
              <a:gd name="connsiteX30" fmla="*/ 2537941 w 2762007"/>
              <a:gd name="connsiteY30" fmla="*/ 811687 h 2714400"/>
              <a:gd name="connsiteX31" fmla="*/ 2762007 w 2762007"/>
              <a:gd name="connsiteY31" fmla="*/ 1130191 h 2714400"/>
              <a:gd name="connsiteX32" fmla="*/ 2537941 w 2762007"/>
              <a:gd name="connsiteY32" fmla="*/ 1448696 h 2714400"/>
              <a:gd name="connsiteX33" fmla="*/ 2412663 w 2762007"/>
              <a:gd name="connsiteY33" fmla="*/ 1394300 h 2714400"/>
              <a:gd name="connsiteX34" fmla="*/ 2379987 w 2762007"/>
              <a:gd name="connsiteY34" fmla="*/ 1355977 h 2714400"/>
              <a:gd name="connsiteX35" fmla="*/ 2361239 w 2762007"/>
              <a:gd name="connsiteY35" fmla="*/ 1353554 h 2714400"/>
              <a:gd name="connsiteX36" fmla="*/ 2311783 w 2762007"/>
              <a:gd name="connsiteY36" fmla="*/ 1359946 h 2714400"/>
              <a:gd name="connsiteX37" fmla="*/ 2271418 w 2762007"/>
              <a:gd name="connsiteY37" fmla="*/ 1377372 h 2714400"/>
              <a:gd name="connsiteX38" fmla="*/ 2271418 w 2762007"/>
              <a:gd name="connsiteY38" fmla="*/ 2271418 h 2714400"/>
              <a:gd name="connsiteX39" fmla="*/ 1454019 w 2762007"/>
              <a:gd name="connsiteY39" fmla="*/ 2271418 h 2714400"/>
              <a:gd name="connsiteX40" fmla="*/ 1448562 w 2762007"/>
              <a:gd name="connsiteY40" fmla="*/ 2313632 h 2714400"/>
              <a:gd name="connsiteX41" fmla="*/ 1450985 w 2762007"/>
              <a:gd name="connsiteY41" fmla="*/ 2332380 h 2714400"/>
              <a:gd name="connsiteX42" fmla="*/ 1489308 w 2762007"/>
              <a:gd name="connsiteY42" fmla="*/ 2365056 h 2714400"/>
              <a:gd name="connsiteX43" fmla="*/ 1543704 w 2762007"/>
              <a:gd name="connsiteY43" fmla="*/ 2490334 h 2714400"/>
              <a:gd name="connsiteX44" fmla="*/ 1225199 w 2762007"/>
              <a:gd name="connsiteY44" fmla="*/ 2714400 h 2714400"/>
              <a:gd name="connsiteX45" fmla="*/ 906695 w 2762007"/>
              <a:gd name="connsiteY45" fmla="*/ 2490334 h 2714400"/>
              <a:gd name="connsiteX46" fmla="*/ 913166 w 2762007"/>
              <a:gd name="connsiteY46" fmla="*/ 2445176 h 2714400"/>
              <a:gd name="connsiteX47" fmla="*/ 915455 w 2762007"/>
              <a:gd name="connsiteY47" fmla="*/ 2439987 h 2714400"/>
              <a:gd name="connsiteX48" fmla="*/ 914986 w 2762007"/>
              <a:gd name="connsiteY48" fmla="*/ 2439987 h 2714400"/>
              <a:gd name="connsiteX49" fmla="*/ 915491 w 2762007"/>
              <a:gd name="connsiteY49" fmla="*/ 2439907 h 2714400"/>
              <a:gd name="connsiteX50" fmla="*/ 931725 w 2762007"/>
              <a:gd name="connsiteY50" fmla="*/ 2403116 h 2714400"/>
              <a:gd name="connsiteX51" fmla="*/ 961090 w 2762007"/>
              <a:gd name="connsiteY51" fmla="*/ 2365056 h 2714400"/>
              <a:gd name="connsiteX52" fmla="*/ 993159 w 2762007"/>
              <a:gd name="connsiteY52" fmla="*/ 2337713 h 2714400"/>
              <a:gd name="connsiteX53" fmla="*/ 996364 w 2762007"/>
              <a:gd name="connsiteY53" fmla="*/ 2312919 h 2714400"/>
              <a:gd name="connsiteX54" fmla="*/ 991000 w 2762007"/>
              <a:gd name="connsiteY54" fmla="*/ 2271418 h 2714400"/>
              <a:gd name="connsiteX55" fmla="*/ 0 w 2762007"/>
              <a:gd name="connsiteY55" fmla="*/ 2271418 h 2714400"/>
              <a:gd name="connsiteX56" fmla="*/ 0 w 2762007"/>
              <a:gd name="connsiteY56" fmla="*/ 1365670 h 2714400"/>
              <a:gd name="connsiteX57" fmla="*/ 13258 w 2762007"/>
              <a:gd name="connsiteY57" fmla="*/ 1359947 h 2714400"/>
              <a:gd name="connsiteX58" fmla="*/ 62714 w 2762007"/>
              <a:gd name="connsiteY58" fmla="*/ 1353554 h 2714400"/>
              <a:gd name="connsiteX59" fmla="*/ 81462 w 2762007"/>
              <a:gd name="connsiteY59" fmla="*/ 1355977 h 2714400"/>
              <a:gd name="connsiteX60" fmla="*/ 114138 w 2762007"/>
              <a:gd name="connsiteY60" fmla="*/ 1394300 h 2714400"/>
              <a:gd name="connsiteX61" fmla="*/ 239416 w 2762007"/>
              <a:gd name="connsiteY61" fmla="*/ 1448696 h 2714400"/>
              <a:gd name="connsiteX62" fmla="*/ 463483 w 2762007"/>
              <a:gd name="connsiteY62" fmla="*/ 1130191 h 2714400"/>
              <a:gd name="connsiteX63" fmla="*/ 239416 w 2762007"/>
              <a:gd name="connsiteY63" fmla="*/ 811687 h 2714400"/>
              <a:gd name="connsiteX64" fmla="*/ 194258 w 2762007"/>
              <a:gd name="connsiteY64" fmla="*/ 818158 h 2714400"/>
              <a:gd name="connsiteX65" fmla="*/ 189069 w 2762007"/>
              <a:gd name="connsiteY65" fmla="*/ 820447 h 2714400"/>
              <a:gd name="connsiteX66" fmla="*/ 189069 w 2762007"/>
              <a:gd name="connsiteY66" fmla="*/ 819978 h 2714400"/>
              <a:gd name="connsiteX67" fmla="*/ 188990 w 2762007"/>
              <a:gd name="connsiteY67" fmla="*/ 820482 h 2714400"/>
              <a:gd name="connsiteX68" fmla="*/ 152199 w 2762007"/>
              <a:gd name="connsiteY68" fmla="*/ 836717 h 2714400"/>
              <a:gd name="connsiteX69" fmla="*/ 114138 w 2762007"/>
              <a:gd name="connsiteY69" fmla="*/ 866082 h 2714400"/>
              <a:gd name="connsiteX70" fmla="*/ 86795 w 2762007"/>
              <a:gd name="connsiteY70" fmla="*/ 898150 h 2714400"/>
              <a:gd name="connsiteX71" fmla="*/ 62001 w 2762007"/>
              <a:gd name="connsiteY71" fmla="*/ 901356 h 2714400"/>
              <a:gd name="connsiteX72" fmla="*/ 12545 w 2762007"/>
              <a:gd name="connsiteY72" fmla="*/ 894963 h 2714400"/>
              <a:gd name="connsiteX73" fmla="*/ 0 w 2762007"/>
              <a:gd name="connsiteY73" fmla="*/ 889548 h 27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62007" h="2714400">
                <a:moveTo>
                  <a:pt x="0" y="0"/>
                </a:moveTo>
                <a:lnTo>
                  <a:pt x="987236" y="0"/>
                </a:lnTo>
                <a:lnTo>
                  <a:pt x="989971" y="6336"/>
                </a:lnTo>
                <a:cubicBezTo>
                  <a:pt x="994088" y="21538"/>
                  <a:pt x="996364" y="38251"/>
                  <a:pt x="996364" y="55793"/>
                </a:cubicBezTo>
                <a:lnTo>
                  <a:pt x="993159" y="80587"/>
                </a:lnTo>
                <a:lnTo>
                  <a:pt x="961090" y="107930"/>
                </a:lnTo>
                <a:cubicBezTo>
                  <a:pt x="949643" y="119850"/>
                  <a:pt x="939783" y="132587"/>
                  <a:pt x="931725" y="145990"/>
                </a:cubicBezTo>
                <a:lnTo>
                  <a:pt x="915491" y="182781"/>
                </a:lnTo>
                <a:lnTo>
                  <a:pt x="914986" y="182861"/>
                </a:lnTo>
                <a:lnTo>
                  <a:pt x="915455" y="182861"/>
                </a:lnTo>
                <a:lnTo>
                  <a:pt x="913166" y="188050"/>
                </a:lnTo>
                <a:cubicBezTo>
                  <a:pt x="908923" y="202636"/>
                  <a:pt x="906695" y="217739"/>
                  <a:pt x="906695" y="233207"/>
                </a:cubicBezTo>
                <a:cubicBezTo>
                  <a:pt x="906695" y="356956"/>
                  <a:pt x="1049294" y="457274"/>
                  <a:pt x="1225199" y="457274"/>
                </a:cubicBezTo>
                <a:cubicBezTo>
                  <a:pt x="1401105" y="457274"/>
                  <a:pt x="1543704" y="356956"/>
                  <a:pt x="1543704" y="233207"/>
                </a:cubicBezTo>
                <a:cubicBezTo>
                  <a:pt x="1543704" y="186801"/>
                  <a:pt x="1523651" y="143691"/>
                  <a:pt x="1489308" y="107930"/>
                </a:cubicBezTo>
                <a:lnTo>
                  <a:pt x="1450985" y="75254"/>
                </a:lnTo>
                <a:lnTo>
                  <a:pt x="1448562" y="56506"/>
                </a:lnTo>
                <a:cubicBezTo>
                  <a:pt x="1448562" y="38964"/>
                  <a:pt x="1450838" y="22251"/>
                  <a:pt x="1454955" y="7050"/>
                </a:cubicBezTo>
                <a:lnTo>
                  <a:pt x="1457998" y="0"/>
                </a:lnTo>
                <a:lnTo>
                  <a:pt x="2271418" y="0"/>
                </a:lnTo>
                <a:lnTo>
                  <a:pt x="2271418" y="877846"/>
                </a:lnTo>
                <a:lnTo>
                  <a:pt x="2311070" y="894963"/>
                </a:lnTo>
                <a:cubicBezTo>
                  <a:pt x="2326272" y="899080"/>
                  <a:pt x="2342984" y="901356"/>
                  <a:pt x="2360526" y="901356"/>
                </a:cubicBezTo>
                <a:lnTo>
                  <a:pt x="2385320" y="898150"/>
                </a:lnTo>
                <a:lnTo>
                  <a:pt x="2412663" y="866082"/>
                </a:lnTo>
                <a:cubicBezTo>
                  <a:pt x="2424583" y="854635"/>
                  <a:pt x="2437320" y="844775"/>
                  <a:pt x="2450724" y="836717"/>
                </a:cubicBezTo>
                <a:lnTo>
                  <a:pt x="2487515" y="820482"/>
                </a:lnTo>
                <a:lnTo>
                  <a:pt x="2487594" y="819978"/>
                </a:lnTo>
                <a:lnTo>
                  <a:pt x="2487594" y="820447"/>
                </a:lnTo>
                <a:lnTo>
                  <a:pt x="2492783" y="818158"/>
                </a:lnTo>
                <a:cubicBezTo>
                  <a:pt x="2507370" y="813915"/>
                  <a:pt x="2522472" y="811687"/>
                  <a:pt x="2537941" y="811687"/>
                </a:cubicBezTo>
                <a:cubicBezTo>
                  <a:pt x="2661690" y="811687"/>
                  <a:pt x="2762007" y="954286"/>
                  <a:pt x="2762007" y="1130191"/>
                </a:cubicBezTo>
                <a:cubicBezTo>
                  <a:pt x="2762007" y="1306096"/>
                  <a:pt x="2661690" y="1448696"/>
                  <a:pt x="2537941" y="1448696"/>
                </a:cubicBezTo>
                <a:cubicBezTo>
                  <a:pt x="2491535" y="1448696"/>
                  <a:pt x="2448424" y="1428642"/>
                  <a:pt x="2412663" y="1394300"/>
                </a:cubicBezTo>
                <a:lnTo>
                  <a:pt x="2379987" y="1355977"/>
                </a:lnTo>
                <a:lnTo>
                  <a:pt x="2361239" y="1353554"/>
                </a:lnTo>
                <a:cubicBezTo>
                  <a:pt x="2343697" y="1353554"/>
                  <a:pt x="2326985" y="1355830"/>
                  <a:pt x="2311783" y="1359946"/>
                </a:cubicBezTo>
                <a:lnTo>
                  <a:pt x="2271418" y="1377372"/>
                </a:lnTo>
                <a:lnTo>
                  <a:pt x="2271418" y="2271418"/>
                </a:lnTo>
                <a:lnTo>
                  <a:pt x="1454019" y="2271418"/>
                </a:lnTo>
                <a:lnTo>
                  <a:pt x="1448562" y="2313632"/>
                </a:lnTo>
                <a:lnTo>
                  <a:pt x="1450985" y="2332380"/>
                </a:lnTo>
                <a:lnTo>
                  <a:pt x="1489308" y="2365056"/>
                </a:lnTo>
                <a:cubicBezTo>
                  <a:pt x="1523651" y="2400817"/>
                  <a:pt x="1543704" y="2443928"/>
                  <a:pt x="1543704" y="2490334"/>
                </a:cubicBezTo>
                <a:cubicBezTo>
                  <a:pt x="1543704" y="2614082"/>
                  <a:pt x="1401105" y="2714400"/>
                  <a:pt x="1225199" y="2714400"/>
                </a:cubicBezTo>
                <a:cubicBezTo>
                  <a:pt x="1049294" y="2714400"/>
                  <a:pt x="906695" y="2614082"/>
                  <a:pt x="906695" y="2490334"/>
                </a:cubicBezTo>
                <a:cubicBezTo>
                  <a:pt x="906695" y="2474865"/>
                  <a:pt x="908923" y="2459762"/>
                  <a:pt x="913166" y="2445176"/>
                </a:cubicBezTo>
                <a:lnTo>
                  <a:pt x="915455" y="2439987"/>
                </a:lnTo>
                <a:lnTo>
                  <a:pt x="914986" y="2439987"/>
                </a:lnTo>
                <a:lnTo>
                  <a:pt x="915491" y="2439907"/>
                </a:lnTo>
                <a:lnTo>
                  <a:pt x="931725" y="2403116"/>
                </a:lnTo>
                <a:cubicBezTo>
                  <a:pt x="939783" y="2389713"/>
                  <a:pt x="949643" y="2376976"/>
                  <a:pt x="961090" y="2365056"/>
                </a:cubicBezTo>
                <a:lnTo>
                  <a:pt x="993159" y="2337713"/>
                </a:lnTo>
                <a:lnTo>
                  <a:pt x="996364" y="2312919"/>
                </a:lnTo>
                <a:lnTo>
                  <a:pt x="991000" y="2271418"/>
                </a:lnTo>
                <a:lnTo>
                  <a:pt x="0" y="2271418"/>
                </a:lnTo>
                <a:lnTo>
                  <a:pt x="0" y="1365670"/>
                </a:lnTo>
                <a:lnTo>
                  <a:pt x="13258" y="1359947"/>
                </a:lnTo>
                <a:cubicBezTo>
                  <a:pt x="28460" y="1355830"/>
                  <a:pt x="45172" y="1353554"/>
                  <a:pt x="62714" y="1353554"/>
                </a:cubicBezTo>
                <a:lnTo>
                  <a:pt x="81462" y="1355977"/>
                </a:lnTo>
                <a:lnTo>
                  <a:pt x="114138" y="1394300"/>
                </a:lnTo>
                <a:cubicBezTo>
                  <a:pt x="149899" y="1428642"/>
                  <a:pt x="193010" y="1448696"/>
                  <a:pt x="239416" y="1448696"/>
                </a:cubicBezTo>
                <a:cubicBezTo>
                  <a:pt x="363165" y="1448696"/>
                  <a:pt x="463483" y="1306096"/>
                  <a:pt x="463483" y="1130191"/>
                </a:cubicBezTo>
                <a:cubicBezTo>
                  <a:pt x="463483" y="954286"/>
                  <a:pt x="363165" y="811687"/>
                  <a:pt x="239416" y="811687"/>
                </a:cubicBezTo>
                <a:cubicBezTo>
                  <a:pt x="223947" y="811687"/>
                  <a:pt x="208845" y="813915"/>
                  <a:pt x="194258" y="818158"/>
                </a:cubicBezTo>
                <a:lnTo>
                  <a:pt x="189069" y="820447"/>
                </a:lnTo>
                <a:lnTo>
                  <a:pt x="189069" y="819978"/>
                </a:lnTo>
                <a:lnTo>
                  <a:pt x="188990" y="820482"/>
                </a:lnTo>
                <a:lnTo>
                  <a:pt x="152199" y="836717"/>
                </a:lnTo>
                <a:cubicBezTo>
                  <a:pt x="138795" y="844775"/>
                  <a:pt x="126058" y="854635"/>
                  <a:pt x="114138" y="866082"/>
                </a:cubicBezTo>
                <a:lnTo>
                  <a:pt x="86795" y="898150"/>
                </a:lnTo>
                <a:lnTo>
                  <a:pt x="62001" y="901356"/>
                </a:lnTo>
                <a:cubicBezTo>
                  <a:pt x="44459" y="901356"/>
                  <a:pt x="27747" y="899080"/>
                  <a:pt x="12545" y="894963"/>
                </a:cubicBezTo>
                <a:lnTo>
                  <a:pt x="0" y="889548"/>
                </a:lnTo>
                <a:close/>
              </a:path>
            </a:pathLst>
          </a:custGeom>
          <a:solidFill>
            <a:srgbClr val="21C63D"/>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a:t>4</a:t>
            </a:r>
            <a:endParaRPr lang="en-US" sz="4500" b="1">
              <a:latin typeface="UTM Aurora" panose="02040603050506020204" pitchFamily="18" charset="0"/>
            </a:endParaRPr>
          </a:p>
        </p:txBody>
      </p:sp>
      <p:sp>
        <p:nvSpPr>
          <p:cNvPr id="57" name="Manh 2">
            <a:hlinkClick r:id="rId17" action="ppaction://hlinksldjump" highlightClick="1">
              <a:snd r:embed="rId14" name="click.wav"/>
            </a:hlinkClick>
            <a:extLst>
              <a:ext uri="{FF2B5EF4-FFF2-40B4-BE49-F238E27FC236}">
                <a16:creationId xmlns:a16="http://schemas.microsoft.com/office/drawing/2014/main" xmlns="" id="{EE4EFCC9-A37F-4C45-858D-4EC58D5DFEBC}"/>
              </a:ext>
            </a:extLst>
          </p:cNvPr>
          <p:cNvSpPr/>
          <p:nvPr/>
        </p:nvSpPr>
        <p:spPr>
          <a:xfrm>
            <a:off x="6108724" y="1529324"/>
            <a:ext cx="2071507" cy="2038046"/>
          </a:xfrm>
          <a:custGeom>
            <a:avLst/>
            <a:gdLst>
              <a:gd name="connsiteX0" fmla="*/ 490591 w 2762009"/>
              <a:gd name="connsiteY0" fmla="*/ 0 h 2717395"/>
              <a:gd name="connsiteX1" fmla="*/ 1469402 w 2762009"/>
              <a:gd name="connsiteY1" fmla="*/ 0 h 2717395"/>
              <a:gd name="connsiteX2" fmla="*/ 1480562 w 2762009"/>
              <a:gd name="connsiteY2" fmla="*/ 25853 h 2717395"/>
              <a:gd name="connsiteX3" fmla="*/ 1486955 w 2762009"/>
              <a:gd name="connsiteY3" fmla="*/ 75310 h 2717395"/>
              <a:gd name="connsiteX4" fmla="*/ 1483750 w 2762009"/>
              <a:gd name="connsiteY4" fmla="*/ 100104 h 2717395"/>
              <a:gd name="connsiteX5" fmla="*/ 1451681 w 2762009"/>
              <a:gd name="connsiteY5" fmla="*/ 127447 h 2717395"/>
              <a:gd name="connsiteX6" fmla="*/ 1422316 w 2762009"/>
              <a:gd name="connsiteY6" fmla="*/ 165507 h 2717395"/>
              <a:gd name="connsiteX7" fmla="*/ 1406082 w 2762009"/>
              <a:gd name="connsiteY7" fmla="*/ 202298 h 2717395"/>
              <a:gd name="connsiteX8" fmla="*/ 1405577 w 2762009"/>
              <a:gd name="connsiteY8" fmla="*/ 202378 h 2717395"/>
              <a:gd name="connsiteX9" fmla="*/ 1406046 w 2762009"/>
              <a:gd name="connsiteY9" fmla="*/ 202378 h 2717395"/>
              <a:gd name="connsiteX10" fmla="*/ 1403757 w 2762009"/>
              <a:gd name="connsiteY10" fmla="*/ 207567 h 2717395"/>
              <a:gd name="connsiteX11" fmla="*/ 1397286 w 2762009"/>
              <a:gd name="connsiteY11" fmla="*/ 252724 h 2717395"/>
              <a:gd name="connsiteX12" fmla="*/ 1715790 w 2762009"/>
              <a:gd name="connsiteY12" fmla="*/ 476791 h 2717395"/>
              <a:gd name="connsiteX13" fmla="*/ 2034295 w 2762009"/>
              <a:gd name="connsiteY13" fmla="*/ 252724 h 2717395"/>
              <a:gd name="connsiteX14" fmla="*/ 1979899 w 2762009"/>
              <a:gd name="connsiteY14" fmla="*/ 127447 h 2717395"/>
              <a:gd name="connsiteX15" fmla="*/ 1941576 w 2762009"/>
              <a:gd name="connsiteY15" fmla="*/ 94771 h 2717395"/>
              <a:gd name="connsiteX16" fmla="*/ 1939153 w 2762009"/>
              <a:gd name="connsiteY16" fmla="*/ 76023 h 2717395"/>
              <a:gd name="connsiteX17" fmla="*/ 1945546 w 2762009"/>
              <a:gd name="connsiteY17" fmla="*/ 26567 h 2717395"/>
              <a:gd name="connsiteX18" fmla="*/ 1957014 w 2762009"/>
              <a:gd name="connsiteY18" fmla="*/ 0 h 2717395"/>
              <a:gd name="connsiteX19" fmla="*/ 2762009 w 2762009"/>
              <a:gd name="connsiteY19" fmla="*/ 0 h 2717395"/>
              <a:gd name="connsiteX20" fmla="*/ 2762009 w 2762009"/>
              <a:gd name="connsiteY20" fmla="*/ 763461 h 2717395"/>
              <a:gd name="connsiteX21" fmla="*/ 2731989 w 2762009"/>
              <a:gd name="connsiteY21" fmla="*/ 776421 h 2717395"/>
              <a:gd name="connsiteX22" fmla="*/ 2682533 w 2762009"/>
              <a:gd name="connsiteY22" fmla="*/ 782813 h 2717395"/>
              <a:gd name="connsiteX23" fmla="*/ 2663785 w 2762009"/>
              <a:gd name="connsiteY23" fmla="*/ 780390 h 2717395"/>
              <a:gd name="connsiteX24" fmla="*/ 2631109 w 2762009"/>
              <a:gd name="connsiteY24" fmla="*/ 742067 h 2717395"/>
              <a:gd name="connsiteX25" fmla="*/ 2505831 w 2762009"/>
              <a:gd name="connsiteY25" fmla="*/ 687672 h 2717395"/>
              <a:gd name="connsiteX26" fmla="*/ 2281764 w 2762009"/>
              <a:gd name="connsiteY26" fmla="*/ 1006176 h 2717395"/>
              <a:gd name="connsiteX27" fmla="*/ 2505831 w 2762009"/>
              <a:gd name="connsiteY27" fmla="*/ 1324681 h 2717395"/>
              <a:gd name="connsiteX28" fmla="*/ 2550989 w 2762009"/>
              <a:gd name="connsiteY28" fmla="*/ 1318210 h 2717395"/>
              <a:gd name="connsiteX29" fmla="*/ 2556178 w 2762009"/>
              <a:gd name="connsiteY29" fmla="*/ 1315920 h 2717395"/>
              <a:gd name="connsiteX30" fmla="*/ 2556178 w 2762009"/>
              <a:gd name="connsiteY30" fmla="*/ 1316389 h 2717395"/>
              <a:gd name="connsiteX31" fmla="*/ 2556257 w 2762009"/>
              <a:gd name="connsiteY31" fmla="*/ 1315885 h 2717395"/>
              <a:gd name="connsiteX32" fmla="*/ 2593048 w 2762009"/>
              <a:gd name="connsiteY32" fmla="*/ 1299651 h 2717395"/>
              <a:gd name="connsiteX33" fmla="*/ 2631109 w 2762009"/>
              <a:gd name="connsiteY33" fmla="*/ 1270285 h 2717395"/>
              <a:gd name="connsiteX34" fmla="*/ 2658452 w 2762009"/>
              <a:gd name="connsiteY34" fmla="*/ 1238217 h 2717395"/>
              <a:gd name="connsiteX35" fmla="*/ 2683246 w 2762009"/>
              <a:gd name="connsiteY35" fmla="*/ 1235012 h 2717395"/>
              <a:gd name="connsiteX36" fmla="*/ 2732702 w 2762009"/>
              <a:gd name="connsiteY36" fmla="*/ 1241404 h 2717395"/>
              <a:gd name="connsiteX37" fmla="*/ 2762009 w 2762009"/>
              <a:gd name="connsiteY37" fmla="*/ 1254056 h 2717395"/>
              <a:gd name="connsiteX38" fmla="*/ 2762009 w 2762009"/>
              <a:gd name="connsiteY38" fmla="*/ 2271418 h 2717395"/>
              <a:gd name="connsiteX39" fmla="*/ 1944997 w 2762009"/>
              <a:gd name="connsiteY39" fmla="*/ 2271418 h 2717395"/>
              <a:gd name="connsiteX40" fmla="*/ 1939153 w 2762009"/>
              <a:gd name="connsiteY40" fmla="*/ 2316627 h 2717395"/>
              <a:gd name="connsiteX41" fmla="*/ 1941576 w 2762009"/>
              <a:gd name="connsiteY41" fmla="*/ 2335375 h 2717395"/>
              <a:gd name="connsiteX42" fmla="*/ 1979899 w 2762009"/>
              <a:gd name="connsiteY42" fmla="*/ 2368051 h 2717395"/>
              <a:gd name="connsiteX43" fmla="*/ 2034295 w 2762009"/>
              <a:gd name="connsiteY43" fmla="*/ 2493328 h 2717395"/>
              <a:gd name="connsiteX44" fmla="*/ 1715790 w 2762009"/>
              <a:gd name="connsiteY44" fmla="*/ 2717395 h 2717395"/>
              <a:gd name="connsiteX45" fmla="*/ 1397286 w 2762009"/>
              <a:gd name="connsiteY45" fmla="*/ 2493328 h 2717395"/>
              <a:gd name="connsiteX46" fmla="*/ 1403757 w 2762009"/>
              <a:gd name="connsiteY46" fmla="*/ 2448171 h 2717395"/>
              <a:gd name="connsiteX47" fmla="*/ 1406046 w 2762009"/>
              <a:gd name="connsiteY47" fmla="*/ 2442982 h 2717395"/>
              <a:gd name="connsiteX48" fmla="*/ 1405577 w 2762009"/>
              <a:gd name="connsiteY48" fmla="*/ 2442982 h 2717395"/>
              <a:gd name="connsiteX49" fmla="*/ 1406082 w 2762009"/>
              <a:gd name="connsiteY49" fmla="*/ 2442902 h 2717395"/>
              <a:gd name="connsiteX50" fmla="*/ 1422316 w 2762009"/>
              <a:gd name="connsiteY50" fmla="*/ 2406111 h 2717395"/>
              <a:gd name="connsiteX51" fmla="*/ 1451681 w 2762009"/>
              <a:gd name="connsiteY51" fmla="*/ 2368051 h 2717395"/>
              <a:gd name="connsiteX52" fmla="*/ 1483750 w 2762009"/>
              <a:gd name="connsiteY52" fmla="*/ 2340708 h 2717395"/>
              <a:gd name="connsiteX53" fmla="*/ 1486955 w 2762009"/>
              <a:gd name="connsiteY53" fmla="*/ 2315914 h 2717395"/>
              <a:gd name="connsiteX54" fmla="*/ 1481203 w 2762009"/>
              <a:gd name="connsiteY54" fmla="*/ 2271418 h 2717395"/>
              <a:gd name="connsiteX55" fmla="*/ 490591 w 2762009"/>
              <a:gd name="connsiteY55" fmla="*/ 2271418 h 2717395"/>
              <a:gd name="connsiteX56" fmla="*/ 490591 w 2762009"/>
              <a:gd name="connsiteY56" fmla="*/ 1258521 h 2717395"/>
              <a:gd name="connsiteX57" fmla="*/ 450938 w 2762009"/>
              <a:gd name="connsiteY57" fmla="*/ 1241403 h 2717395"/>
              <a:gd name="connsiteX58" fmla="*/ 401482 w 2762009"/>
              <a:gd name="connsiteY58" fmla="*/ 1235011 h 2717395"/>
              <a:gd name="connsiteX59" fmla="*/ 376688 w 2762009"/>
              <a:gd name="connsiteY59" fmla="*/ 1238216 h 2717395"/>
              <a:gd name="connsiteX60" fmla="*/ 349345 w 2762009"/>
              <a:gd name="connsiteY60" fmla="*/ 1270284 h 2717395"/>
              <a:gd name="connsiteX61" fmla="*/ 311284 w 2762009"/>
              <a:gd name="connsiteY61" fmla="*/ 1299650 h 2717395"/>
              <a:gd name="connsiteX62" fmla="*/ 274493 w 2762009"/>
              <a:gd name="connsiteY62" fmla="*/ 1315884 h 2717395"/>
              <a:gd name="connsiteX63" fmla="*/ 274414 w 2762009"/>
              <a:gd name="connsiteY63" fmla="*/ 1316388 h 2717395"/>
              <a:gd name="connsiteX64" fmla="*/ 274414 w 2762009"/>
              <a:gd name="connsiteY64" fmla="*/ 1315919 h 2717395"/>
              <a:gd name="connsiteX65" fmla="*/ 269224 w 2762009"/>
              <a:gd name="connsiteY65" fmla="*/ 1318209 h 2717395"/>
              <a:gd name="connsiteX66" fmla="*/ 224067 w 2762009"/>
              <a:gd name="connsiteY66" fmla="*/ 1324680 h 2717395"/>
              <a:gd name="connsiteX67" fmla="*/ 0 w 2762009"/>
              <a:gd name="connsiteY67" fmla="*/ 1006175 h 2717395"/>
              <a:gd name="connsiteX68" fmla="*/ 224067 w 2762009"/>
              <a:gd name="connsiteY68" fmla="*/ 687671 h 2717395"/>
              <a:gd name="connsiteX69" fmla="*/ 349345 w 2762009"/>
              <a:gd name="connsiteY69" fmla="*/ 742066 h 2717395"/>
              <a:gd name="connsiteX70" fmla="*/ 382020 w 2762009"/>
              <a:gd name="connsiteY70" fmla="*/ 780389 h 2717395"/>
              <a:gd name="connsiteX71" fmla="*/ 400768 w 2762009"/>
              <a:gd name="connsiteY71" fmla="*/ 782812 h 2717395"/>
              <a:gd name="connsiteX72" fmla="*/ 450225 w 2762009"/>
              <a:gd name="connsiteY72" fmla="*/ 776420 h 2717395"/>
              <a:gd name="connsiteX73" fmla="*/ 490591 w 2762009"/>
              <a:gd name="connsiteY73" fmla="*/ 758994 h 271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62009" h="2717395">
                <a:moveTo>
                  <a:pt x="490591" y="0"/>
                </a:moveTo>
                <a:lnTo>
                  <a:pt x="1469402" y="0"/>
                </a:lnTo>
                <a:lnTo>
                  <a:pt x="1480562" y="25853"/>
                </a:lnTo>
                <a:cubicBezTo>
                  <a:pt x="1484679" y="41055"/>
                  <a:pt x="1486955" y="57768"/>
                  <a:pt x="1486955" y="75310"/>
                </a:cubicBezTo>
                <a:lnTo>
                  <a:pt x="1483750" y="100104"/>
                </a:lnTo>
                <a:lnTo>
                  <a:pt x="1451681" y="127447"/>
                </a:lnTo>
                <a:cubicBezTo>
                  <a:pt x="1440234" y="139367"/>
                  <a:pt x="1430374" y="152104"/>
                  <a:pt x="1422316" y="165507"/>
                </a:cubicBezTo>
                <a:lnTo>
                  <a:pt x="1406082" y="202298"/>
                </a:lnTo>
                <a:lnTo>
                  <a:pt x="1405577" y="202378"/>
                </a:lnTo>
                <a:lnTo>
                  <a:pt x="1406046" y="202378"/>
                </a:lnTo>
                <a:lnTo>
                  <a:pt x="1403757" y="207567"/>
                </a:lnTo>
                <a:cubicBezTo>
                  <a:pt x="1399514" y="222153"/>
                  <a:pt x="1397286" y="237256"/>
                  <a:pt x="1397286" y="252724"/>
                </a:cubicBezTo>
                <a:cubicBezTo>
                  <a:pt x="1397286" y="376473"/>
                  <a:pt x="1539885" y="476791"/>
                  <a:pt x="1715790" y="476791"/>
                </a:cubicBezTo>
                <a:cubicBezTo>
                  <a:pt x="1891696" y="476791"/>
                  <a:pt x="2034295" y="376473"/>
                  <a:pt x="2034295" y="252724"/>
                </a:cubicBezTo>
                <a:cubicBezTo>
                  <a:pt x="2034295" y="206318"/>
                  <a:pt x="2014242" y="163208"/>
                  <a:pt x="1979899" y="127447"/>
                </a:cubicBezTo>
                <a:lnTo>
                  <a:pt x="1941576" y="94771"/>
                </a:lnTo>
                <a:lnTo>
                  <a:pt x="1939153" y="76023"/>
                </a:lnTo>
                <a:cubicBezTo>
                  <a:pt x="1939153" y="58481"/>
                  <a:pt x="1941429" y="41768"/>
                  <a:pt x="1945546" y="26567"/>
                </a:cubicBezTo>
                <a:lnTo>
                  <a:pt x="1957014" y="0"/>
                </a:lnTo>
                <a:lnTo>
                  <a:pt x="2762009" y="0"/>
                </a:lnTo>
                <a:lnTo>
                  <a:pt x="2762009" y="763461"/>
                </a:lnTo>
                <a:lnTo>
                  <a:pt x="2731989" y="776421"/>
                </a:lnTo>
                <a:cubicBezTo>
                  <a:pt x="2716787" y="780537"/>
                  <a:pt x="2700075" y="782813"/>
                  <a:pt x="2682533" y="782813"/>
                </a:cubicBezTo>
                <a:lnTo>
                  <a:pt x="2663785" y="780390"/>
                </a:lnTo>
                <a:lnTo>
                  <a:pt x="2631109" y="742067"/>
                </a:lnTo>
                <a:cubicBezTo>
                  <a:pt x="2595348" y="707725"/>
                  <a:pt x="2552237" y="687672"/>
                  <a:pt x="2505831" y="687672"/>
                </a:cubicBezTo>
                <a:cubicBezTo>
                  <a:pt x="2382082" y="687672"/>
                  <a:pt x="2281764" y="830271"/>
                  <a:pt x="2281764" y="1006176"/>
                </a:cubicBezTo>
                <a:cubicBezTo>
                  <a:pt x="2281764" y="1182081"/>
                  <a:pt x="2382082" y="1324681"/>
                  <a:pt x="2505831" y="1324681"/>
                </a:cubicBezTo>
                <a:cubicBezTo>
                  <a:pt x="2521300" y="1324681"/>
                  <a:pt x="2536402" y="1322453"/>
                  <a:pt x="2550989" y="1318210"/>
                </a:cubicBezTo>
                <a:lnTo>
                  <a:pt x="2556178" y="1315920"/>
                </a:lnTo>
                <a:lnTo>
                  <a:pt x="2556178" y="1316389"/>
                </a:lnTo>
                <a:lnTo>
                  <a:pt x="2556257" y="1315885"/>
                </a:lnTo>
                <a:lnTo>
                  <a:pt x="2593048" y="1299651"/>
                </a:lnTo>
                <a:cubicBezTo>
                  <a:pt x="2606452" y="1291593"/>
                  <a:pt x="2619189" y="1281733"/>
                  <a:pt x="2631109" y="1270285"/>
                </a:cubicBezTo>
                <a:lnTo>
                  <a:pt x="2658452" y="1238217"/>
                </a:lnTo>
                <a:lnTo>
                  <a:pt x="2683246" y="1235012"/>
                </a:lnTo>
                <a:cubicBezTo>
                  <a:pt x="2700788" y="1235012"/>
                  <a:pt x="2717500" y="1237288"/>
                  <a:pt x="2732702" y="1241404"/>
                </a:cubicBezTo>
                <a:lnTo>
                  <a:pt x="2762009" y="1254056"/>
                </a:lnTo>
                <a:lnTo>
                  <a:pt x="2762009" y="2271418"/>
                </a:lnTo>
                <a:lnTo>
                  <a:pt x="1944997" y="2271418"/>
                </a:lnTo>
                <a:lnTo>
                  <a:pt x="1939153" y="2316627"/>
                </a:lnTo>
                <a:lnTo>
                  <a:pt x="1941576" y="2335375"/>
                </a:lnTo>
                <a:lnTo>
                  <a:pt x="1979899" y="2368051"/>
                </a:lnTo>
                <a:cubicBezTo>
                  <a:pt x="2014242" y="2403812"/>
                  <a:pt x="2034295" y="2446922"/>
                  <a:pt x="2034295" y="2493328"/>
                </a:cubicBezTo>
                <a:cubicBezTo>
                  <a:pt x="2034295" y="2617077"/>
                  <a:pt x="1891696" y="2717395"/>
                  <a:pt x="1715790" y="2717395"/>
                </a:cubicBezTo>
                <a:cubicBezTo>
                  <a:pt x="1539885" y="2717395"/>
                  <a:pt x="1397286" y="2617077"/>
                  <a:pt x="1397286" y="2493328"/>
                </a:cubicBezTo>
                <a:cubicBezTo>
                  <a:pt x="1397286" y="2477860"/>
                  <a:pt x="1399514" y="2462757"/>
                  <a:pt x="1403757" y="2448171"/>
                </a:cubicBezTo>
                <a:lnTo>
                  <a:pt x="1406046" y="2442982"/>
                </a:lnTo>
                <a:lnTo>
                  <a:pt x="1405577" y="2442982"/>
                </a:lnTo>
                <a:lnTo>
                  <a:pt x="1406082" y="2442902"/>
                </a:lnTo>
                <a:lnTo>
                  <a:pt x="1422316" y="2406111"/>
                </a:lnTo>
                <a:cubicBezTo>
                  <a:pt x="1430374" y="2392708"/>
                  <a:pt x="1440234" y="2379971"/>
                  <a:pt x="1451681" y="2368051"/>
                </a:cubicBezTo>
                <a:lnTo>
                  <a:pt x="1483750" y="2340708"/>
                </a:lnTo>
                <a:lnTo>
                  <a:pt x="1486955" y="2315914"/>
                </a:lnTo>
                <a:lnTo>
                  <a:pt x="1481203" y="2271418"/>
                </a:lnTo>
                <a:lnTo>
                  <a:pt x="490591" y="2271418"/>
                </a:lnTo>
                <a:lnTo>
                  <a:pt x="490591" y="1258521"/>
                </a:lnTo>
                <a:lnTo>
                  <a:pt x="450938" y="1241403"/>
                </a:lnTo>
                <a:cubicBezTo>
                  <a:pt x="435736" y="1237287"/>
                  <a:pt x="419024" y="1235011"/>
                  <a:pt x="401482" y="1235011"/>
                </a:cubicBezTo>
                <a:lnTo>
                  <a:pt x="376688" y="1238216"/>
                </a:lnTo>
                <a:lnTo>
                  <a:pt x="349345" y="1270284"/>
                </a:lnTo>
                <a:cubicBezTo>
                  <a:pt x="337425" y="1281732"/>
                  <a:pt x="324688" y="1291592"/>
                  <a:pt x="311284" y="1299650"/>
                </a:cubicBezTo>
                <a:lnTo>
                  <a:pt x="274493" y="1315884"/>
                </a:lnTo>
                <a:lnTo>
                  <a:pt x="274414" y="1316388"/>
                </a:lnTo>
                <a:lnTo>
                  <a:pt x="274414" y="1315919"/>
                </a:lnTo>
                <a:lnTo>
                  <a:pt x="269224" y="1318209"/>
                </a:lnTo>
                <a:cubicBezTo>
                  <a:pt x="254638" y="1322452"/>
                  <a:pt x="239536" y="1324680"/>
                  <a:pt x="224067" y="1324680"/>
                </a:cubicBezTo>
                <a:cubicBezTo>
                  <a:pt x="100318" y="1324680"/>
                  <a:pt x="0" y="1182080"/>
                  <a:pt x="0" y="1006175"/>
                </a:cubicBezTo>
                <a:cubicBezTo>
                  <a:pt x="0" y="830270"/>
                  <a:pt x="100318" y="687671"/>
                  <a:pt x="224067" y="687671"/>
                </a:cubicBezTo>
                <a:cubicBezTo>
                  <a:pt x="270473" y="687671"/>
                  <a:pt x="313584" y="707724"/>
                  <a:pt x="349345" y="742066"/>
                </a:cubicBezTo>
                <a:lnTo>
                  <a:pt x="382020" y="780389"/>
                </a:lnTo>
                <a:lnTo>
                  <a:pt x="400768" y="782812"/>
                </a:lnTo>
                <a:cubicBezTo>
                  <a:pt x="418310" y="782812"/>
                  <a:pt x="435023" y="780536"/>
                  <a:pt x="450225" y="776420"/>
                </a:cubicBezTo>
                <a:lnTo>
                  <a:pt x="490591" y="758994"/>
                </a:lnTo>
                <a:close/>
              </a:path>
            </a:pathLst>
          </a:custGeom>
          <a:solidFill>
            <a:srgbClr val="FF4180"/>
          </a:solidFill>
          <a:ln w="12700">
            <a:noFill/>
          </a:ln>
          <a:effectLst>
            <a:outerShdw blurRad="50800" dist="38100" dir="2700000" algn="t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4500" b="1" dirty="0"/>
              <a:t>2</a:t>
            </a:r>
            <a:endParaRPr lang="en-US" sz="4500" b="1" dirty="0">
              <a:latin typeface="UTM Aurora" panose="02040603050506020204" pitchFamily="18" charset="0"/>
            </a:endParaRPr>
          </a:p>
        </p:txBody>
      </p:sp>
      <p:grpSp>
        <p:nvGrpSpPr>
          <p:cNvPr id="108" name="Quay">
            <a:extLst>
              <a:ext uri="{FF2B5EF4-FFF2-40B4-BE49-F238E27FC236}">
                <a16:creationId xmlns:a16="http://schemas.microsoft.com/office/drawing/2014/main" xmlns="" id="{2B24272B-6402-425F-BA75-B2AEB10DEFF3}"/>
              </a:ext>
            </a:extLst>
          </p:cNvPr>
          <p:cNvGrpSpPr/>
          <p:nvPr/>
        </p:nvGrpSpPr>
        <p:grpSpPr>
          <a:xfrm>
            <a:off x="2306701" y="2523631"/>
            <a:ext cx="646847" cy="646847"/>
            <a:chOff x="9768914" y="-397097"/>
            <a:chExt cx="1104818" cy="1104818"/>
          </a:xfrm>
        </p:grpSpPr>
        <p:sp>
          <p:nvSpPr>
            <p:cNvPr id="121" name="oval44">
              <a:extLst>
                <a:ext uri="{FF2B5EF4-FFF2-40B4-BE49-F238E27FC236}">
                  <a16:creationId xmlns:a16="http://schemas.microsoft.com/office/drawing/2014/main" xmlns="" id="{CA6E5E53-D0E3-4AFB-A3FA-528A0E07AB68}"/>
                </a:ext>
              </a:extLst>
            </p:cNvPr>
            <p:cNvSpPr/>
            <p:nvPr/>
          </p:nvSpPr>
          <p:spPr>
            <a:xfrm rot="1673974">
              <a:off x="9768914" y="-397097"/>
              <a:ext cx="1104818" cy="1104818"/>
            </a:xfrm>
            <a:prstGeom prst="teardrop">
              <a:avLst>
                <a:gd name="adj" fmla="val 110012"/>
              </a:avLst>
            </a:prstGeom>
            <a:solidFill>
              <a:srgbClr val="FFFF00"/>
            </a:solidFill>
            <a:ln w="76200">
              <a:solidFill>
                <a:srgbClr val="FF418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22" name="Oval 121">
              <a:extLst>
                <a:ext uri="{FF2B5EF4-FFF2-40B4-BE49-F238E27FC236}">
                  <a16:creationId xmlns:a16="http://schemas.microsoft.com/office/drawing/2014/main" xmlns="" id="{6A3160CC-7F8F-4804-9AA3-C617406A4987}"/>
                </a:ext>
              </a:extLst>
            </p:cNvPr>
            <p:cNvSpPr/>
            <p:nvPr/>
          </p:nvSpPr>
          <p:spPr>
            <a:xfrm>
              <a:off x="10036531" y="-148864"/>
              <a:ext cx="569580" cy="569580"/>
            </a:xfrm>
            <a:prstGeom prst="ellipse">
              <a:avLst/>
            </a:prstGeom>
            <a:solidFill>
              <a:srgbClr val="FF5178"/>
            </a:solidFill>
            <a:ln w="38100">
              <a:solidFill>
                <a:schemeClr val="bg1"/>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a:solidFill>
                    <a:schemeClr val="bg1"/>
                  </a:solidFill>
                </a:rPr>
                <a:t>N</a:t>
              </a:r>
            </a:p>
          </p:txBody>
        </p:sp>
      </p:grpSp>
      <p:sp>
        <p:nvSpPr>
          <p:cNvPr id="143" name="Oval 142">
            <a:extLst>
              <a:ext uri="{FF2B5EF4-FFF2-40B4-BE49-F238E27FC236}">
                <a16:creationId xmlns:a16="http://schemas.microsoft.com/office/drawing/2014/main" xmlns="" id="{1E2E7B13-137B-4F2D-B579-E9F96D9F8F4D}"/>
              </a:ext>
            </a:extLst>
          </p:cNvPr>
          <p:cNvSpPr/>
          <p:nvPr/>
        </p:nvSpPr>
        <p:spPr>
          <a:xfrm>
            <a:off x="2588647" y="137263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1" name="Oval 160">
            <a:extLst>
              <a:ext uri="{FF2B5EF4-FFF2-40B4-BE49-F238E27FC236}">
                <a16:creationId xmlns:a16="http://schemas.microsoft.com/office/drawing/2014/main" xmlns="" id="{34B7ECD6-B289-413A-AFDD-2264747B6E67}"/>
              </a:ext>
            </a:extLst>
          </p:cNvPr>
          <p:cNvSpPr/>
          <p:nvPr/>
        </p:nvSpPr>
        <p:spPr>
          <a:xfrm>
            <a:off x="3320356" y="1572778"/>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2" name="Oval 161">
            <a:extLst>
              <a:ext uri="{FF2B5EF4-FFF2-40B4-BE49-F238E27FC236}">
                <a16:creationId xmlns:a16="http://schemas.microsoft.com/office/drawing/2014/main" xmlns="" id="{8274BCF4-2F16-48DA-B0E3-09ADC148D2FB}"/>
              </a:ext>
            </a:extLst>
          </p:cNvPr>
          <p:cNvSpPr/>
          <p:nvPr/>
        </p:nvSpPr>
        <p:spPr>
          <a:xfrm>
            <a:off x="3817264" y="2093385"/>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3" name="Oval 162">
            <a:extLst>
              <a:ext uri="{FF2B5EF4-FFF2-40B4-BE49-F238E27FC236}">
                <a16:creationId xmlns:a16="http://schemas.microsoft.com/office/drawing/2014/main" xmlns="" id="{23EA682E-1498-497F-83FC-23E0C999E665}"/>
              </a:ext>
            </a:extLst>
          </p:cNvPr>
          <p:cNvSpPr/>
          <p:nvPr/>
        </p:nvSpPr>
        <p:spPr>
          <a:xfrm>
            <a:off x="3995294" y="2796650"/>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4" name="Oval 163">
            <a:extLst>
              <a:ext uri="{FF2B5EF4-FFF2-40B4-BE49-F238E27FC236}">
                <a16:creationId xmlns:a16="http://schemas.microsoft.com/office/drawing/2014/main" xmlns="" id="{A7843CE6-C9C3-462A-8E2C-7476CFCB90FF}"/>
              </a:ext>
            </a:extLst>
          </p:cNvPr>
          <p:cNvSpPr/>
          <p:nvPr/>
        </p:nvSpPr>
        <p:spPr>
          <a:xfrm>
            <a:off x="3804645" y="348228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5" name="Oval 164">
            <a:extLst>
              <a:ext uri="{FF2B5EF4-FFF2-40B4-BE49-F238E27FC236}">
                <a16:creationId xmlns:a16="http://schemas.microsoft.com/office/drawing/2014/main" xmlns="" id="{54818EF7-ACF1-44BF-B1C5-FDA1A822D919}"/>
              </a:ext>
            </a:extLst>
          </p:cNvPr>
          <p:cNvSpPr/>
          <p:nvPr/>
        </p:nvSpPr>
        <p:spPr>
          <a:xfrm>
            <a:off x="3283423" y="397916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6" name="Oval 165">
            <a:extLst>
              <a:ext uri="{FF2B5EF4-FFF2-40B4-BE49-F238E27FC236}">
                <a16:creationId xmlns:a16="http://schemas.microsoft.com/office/drawing/2014/main" xmlns="" id="{58A77616-2A79-46D0-A2DD-FA57800B259F}"/>
              </a:ext>
            </a:extLst>
          </p:cNvPr>
          <p:cNvSpPr/>
          <p:nvPr/>
        </p:nvSpPr>
        <p:spPr>
          <a:xfrm>
            <a:off x="2603243" y="4183239"/>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srgbClr val="006600"/>
              </a:solidFill>
            </a:endParaRPr>
          </a:p>
        </p:txBody>
      </p:sp>
      <p:sp>
        <p:nvSpPr>
          <p:cNvPr id="167" name="Oval 166">
            <a:extLst>
              <a:ext uri="{FF2B5EF4-FFF2-40B4-BE49-F238E27FC236}">
                <a16:creationId xmlns:a16="http://schemas.microsoft.com/office/drawing/2014/main" xmlns="" id="{641952A2-5C2F-4CCA-B48B-860867C89A41}"/>
              </a:ext>
            </a:extLst>
          </p:cNvPr>
          <p:cNvSpPr/>
          <p:nvPr/>
        </p:nvSpPr>
        <p:spPr>
          <a:xfrm>
            <a:off x="1903194" y="3981733"/>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8" name="Oval 167">
            <a:extLst>
              <a:ext uri="{FF2B5EF4-FFF2-40B4-BE49-F238E27FC236}">
                <a16:creationId xmlns:a16="http://schemas.microsoft.com/office/drawing/2014/main" xmlns="" id="{3C990DB1-C749-4E7D-92F1-43AF0E78FA42}"/>
              </a:ext>
            </a:extLst>
          </p:cNvPr>
          <p:cNvSpPr/>
          <p:nvPr/>
        </p:nvSpPr>
        <p:spPr>
          <a:xfrm>
            <a:off x="1383368" y="3467848"/>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69" name="Oval 168">
            <a:extLst>
              <a:ext uri="{FF2B5EF4-FFF2-40B4-BE49-F238E27FC236}">
                <a16:creationId xmlns:a16="http://schemas.microsoft.com/office/drawing/2014/main" xmlns="" id="{A2B3F414-7BCF-4496-8C99-CA08D2B8F2AB}"/>
              </a:ext>
            </a:extLst>
          </p:cNvPr>
          <p:cNvSpPr/>
          <p:nvPr/>
        </p:nvSpPr>
        <p:spPr>
          <a:xfrm>
            <a:off x="1195402" y="281446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0" name="Oval 169">
            <a:extLst>
              <a:ext uri="{FF2B5EF4-FFF2-40B4-BE49-F238E27FC236}">
                <a16:creationId xmlns:a16="http://schemas.microsoft.com/office/drawing/2014/main" xmlns="" id="{D7FEBF4C-C03E-40CA-AB6B-762B8EF78E50}"/>
              </a:ext>
            </a:extLst>
          </p:cNvPr>
          <p:cNvSpPr/>
          <p:nvPr/>
        </p:nvSpPr>
        <p:spPr>
          <a:xfrm>
            <a:off x="1372520" y="209338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1" name="Oval 170">
            <a:extLst>
              <a:ext uri="{FF2B5EF4-FFF2-40B4-BE49-F238E27FC236}">
                <a16:creationId xmlns:a16="http://schemas.microsoft.com/office/drawing/2014/main" xmlns="" id="{2F8E79C2-4F72-430A-BD33-0AB11BEE8EA3}"/>
              </a:ext>
            </a:extLst>
          </p:cNvPr>
          <p:cNvSpPr/>
          <p:nvPr/>
        </p:nvSpPr>
        <p:spPr>
          <a:xfrm>
            <a:off x="1896676" y="1556224"/>
            <a:ext cx="108848" cy="108848"/>
          </a:xfrm>
          <a:prstGeom prst="ellipse">
            <a:avLst/>
          </a:prstGeom>
          <a:solidFill>
            <a:schemeClr val="bg1"/>
          </a:solidFill>
          <a:ln>
            <a:noFill/>
          </a:ln>
          <a:effectLst>
            <a:glow rad="228600">
              <a:schemeClr val="bg1">
                <a:alpha val="40000"/>
              </a:schemeClr>
            </a:glow>
            <a:innerShdw blurRad="114300">
              <a:prstClr val="black"/>
            </a:innerShdw>
            <a:softEdge rad="127000"/>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72" name="VONG QUAY">
            <a:hlinkClick r:id="" action="ppaction://media"/>
            <a:extLst>
              <a:ext uri="{FF2B5EF4-FFF2-40B4-BE49-F238E27FC236}">
                <a16:creationId xmlns:a16="http://schemas.microsoft.com/office/drawing/2014/main" xmlns="" id="{0C5F8D53-41C1-45A2-80B6-8CCD36231813}"/>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7198227" y="-1330801"/>
            <a:ext cx="457200" cy="457200"/>
          </a:xfrm>
          <a:prstGeom prst="rect">
            <a:avLst/>
          </a:prstGeom>
        </p:spPr>
      </p:pic>
      <p:sp>
        <p:nvSpPr>
          <p:cNvPr id="173" name="Heart 172">
            <a:extLst>
              <a:ext uri="{FF2B5EF4-FFF2-40B4-BE49-F238E27FC236}">
                <a16:creationId xmlns:a16="http://schemas.microsoft.com/office/drawing/2014/main" xmlns="" id="{85A970FF-40BC-4F04-86CC-D1369ABF9BB6}"/>
              </a:ext>
            </a:extLst>
          </p:cNvPr>
          <p:cNvSpPr/>
          <p:nvPr/>
        </p:nvSpPr>
        <p:spPr>
          <a:xfrm>
            <a:off x="545353" y="-80056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4" name="Heart 173">
            <a:extLst>
              <a:ext uri="{FF2B5EF4-FFF2-40B4-BE49-F238E27FC236}">
                <a16:creationId xmlns:a16="http://schemas.microsoft.com/office/drawing/2014/main" xmlns="" id="{08FF75C4-1A5E-414B-BAD1-B4050881D39E}"/>
              </a:ext>
            </a:extLst>
          </p:cNvPr>
          <p:cNvSpPr/>
          <p:nvPr/>
        </p:nvSpPr>
        <p:spPr>
          <a:xfrm>
            <a:off x="1157542" y="-64606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5" name="Heart 174">
            <a:extLst>
              <a:ext uri="{FF2B5EF4-FFF2-40B4-BE49-F238E27FC236}">
                <a16:creationId xmlns:a16="http://schemas.microsoft.com/office/drawing/2014/main" xmlns="" id="{04641773-D021-45D6-97E0-399ED9E4DF8E}"/>
              </a:ext>
            </a:extLst>
          </p:cNvPr>
          <p:cNvSpPr/>
          <p:nvPr/>
        </p:nvSpPr>
        <p:spPr>
          <a:xfrm>
            <a:off x="1945773" y="-87440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6" name="Heart 175">
            <a:extLst>
              <a:ext uri="{FF2B5EF4-FFF2-40B4-BE49-F238E27FC236}">
                <a16:creationId xmlns:a16="http://schemas.microsoft.com/office/drawing/2014/main" xmlns="" id="{A2AFA283-8FE6-420B-BD99-1DA89E5DFD21}"/>
              </a:ext>
            </a:extLst>
          </p:cNvPr>
          <p:cNvSpPr/>
          <p:nvPr/>
        </p:nvSpPr>
        <p:spPr>
          <a:xfrm>
            <a:off x="1545275" y="-300038"/>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7" name="Heart 176">
            <a:extLst>
              <a:ext uri="{FF2B5EF4-FFF2-40B4-BE49-F238E27FC236}">
                <a16:creationId xmlns:a16="http://schemas.microsoft.com/office/drawing/2014/main" xmlns="" id="{15ACC157-1F7D-493E-B3DD-75E605615029}"/>
              </a:ext>
            </a:extLst>
          </p:cNvPr>
          <p:cNvSpPr/>
          <p:nvPr/>
        </p:nvSpPr>
        <p:spPr>
          <a:xfrm>
            <a:off x="1945773" y="-556937"/>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8" name="Heart 177">
            <a:extLst>
              <a:ext uri="{FF2B5EF4-FFF2-40B4-BE49-F238E27FC236}">
                <a16:creationId xmlns:a16="http://schemas.microsoft.com/office/drawing/2014/main" xmlns="" id="{EFD990E9-9554-4814-B98A-281094673FF4}"/>
              </a:ext>
            </a:extLst>
          </p:cNvPr>
          <p:cNvSpPr/>
          <p:nvPr/>
        </p:nvSpPr>
        <p:spPr>
          <a:xfrm>
            <a:off x="2475057" y="-124414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79" name="Heart 178">
            <a:extLst>
              <a:ext uri="{FF2B5EF4-FFF2-40B4-BE49-F238E27FC236}">
                <a16:creationId xmlns:a16="http://schemas.microsoft.com/office/drawing/2014/main" xmlns="" id="{621A08AA-DF93-4E67-B014-5E9899EA4430}"/>
              </a:ext>
            </a:extLst>
          </p:cNvPr>
          <p:cNvSpPr/>
          <p:nvPr/>
        </p:nvSpPr>
        <p:spPr>
          <a:xfrm>
            <a:off x="2078825" y="-1172163"/>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0" name="Heart 179">
            <a:extLst>
              <a:ext uri="{FF2B5EF4-FFF2-40B4-BE49-F238E27FC236}">
                <a16:creationId xmlns:a16="http://schemas.microsoft.com/office/drawing/2014/main" xmlns="" id="{D5D5E167-8302-474B-A9A2-58091FBF64F6}"/>
              </a:ext>
            </a:extLst>
          </p:cNvPr>
          <p:cNvSpPr/>
          <p:nvPr/>
        </p:nvSpPr>
        <p:spPr>
          <a:xfrm>
            <a:off x="1501992" y="-52834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1" name="Heart 180">
            <a:extLst>
              <a:ext uri="{FF2B5EF4-FFF2-40B4-BE49-F238E27FC236}">
                <a16:creationId xmlns:a16="http://schemas.microsoft.com/office/drawing/2014/main" xmlns="" id="{FD1B3D37-ACEC-4C67-9AED-C22C7F354884}"/>
              </a:ext>
            </a:extLst>
          </p:cNvPr>
          <p:cNvSpPr/>
          <p:nvPr/>
        </p:nvSpPr>
        <p:spPr>
          <a:xfrm>
            <a:off x="201019" y="-102908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2" name="Heart 181">
            <a:extLst>
              <a:ext uri="{FF2B5EF4-FFF2-40B4-BE49-F238E27FC236}">
                <a16:creationId xmlns:a16="http://schemas.microsoft.com/office/drawing/2014/main" xmlns="" id="{3099629B-00CE-4127-AD71-E44AFF99F43C}"/>
              </a:ext>
            </a:extLst>
          </p:cNvPr>
          <p:cNvSpPr/>
          <p:nvPr/>
        </p:nvSpPr>
        <p:spPr>
          <a:xfrm>
            <a:off x="2346741" y="-40117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3" name="Heart 182">
            <a:extLst>
              <a:ext uri="{FF2B5EF4-FFF2-40B4-BE49-F238E27FC236}">
                <a16:creationId xmlns:a16="http://schemas.microsoft.com/office/drawing/2014/main" xmlns="" id="{6DD7D47B-F33E-4778-8665-5F4EB9B09DF4}"/>
              </a:ext>
            </a:extLst>
          </p:cNvPr>
          <p:cNvSpPr/>
          <p:nvPr/>
        </p:nvSpPr>
        <p:spPr>
          <a:xfrm>
            <a:off x="2790175" y="-575098"/>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4" name="Heart 183">
            <a:extLst>
              <a:ext uri="{FF2B5EF4-FFF2-40B4-BE49-F238E27FC236}">
                <a16:creationId xmlns:a16="http://schemas.microsoft.com/office/drawing/2014/main" xmlns="" id="{85A6ED58-97F5-435D-9887-6204A175057C}"/>
              </a:ext>
            </a:extLst>
          </p:cNvPr>
          <p:cNvSpPr/>
          <p:nvPr/>
        </p:nvSpPr>
        <p:spPr>
          <a:xfrm>
            <a:off x="5331775" y="-58354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5" name="Heart 184">
            <a:extLst>
              <a:ext uri="{FF2B5EF4-FFF2-40B4-BE49-F238E27FC236}">
                <a16:creationId xmlns:a16="http://schemas.microsoft.com/office/drawing/2014/main" xmlns="" id="{D7E49971-1591-497F-BDC1-5159F6F47FF7}"/>
              </a:ext>
            </a:extLst>
          </p:cNvPr>
          <p:cNvSpPr/>
          <p:nvPr/>
        </p:nvSpPr>
        <p:spPr>
          <a:xfrm>
            <a:off x="1644205" y="-1043115"/>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6" name="Heart 185">
            <a:extLst>
              <a:ext uri="{FF2B5EF4-FFF2-40B4-BE49-F238E27FC236}">
                <a16:creationId xmlns:a16="http://schemas.microsoft.com/office/drawing/2014/main" xmlns="" id="{4A93AC1E-4BB5-44B6-9076-F74F1B2AD6BE}"/>
              </a:ext>
            </a:extLst>
          </p:cNvPr>
          <p:cNvSpPr/>
          <p:nvPr/>
        </p:nvSpPr>
        <p:spPr>
          <a:xfrm>
            <a:off x="2937475" y="-328750"/>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7" name="Heart 186">
            <a:extLst>
              <a:ext uri="{FF2B5EF4-FFF2-40B4-BE49-F238E27FC236}">
                <a16:creationId xmlns:a16="http://schemas.microsoft.com/office/drawing/2014/main" xmlns="" id="{019BD8AA-6DA3-4B3E-918C-CF9BCDF48AF3}"/>
              </a:ext>
            </a:extLst>
          </p:cNvPr>
          <p:cNvSpPr/>
          <p:nvPr/>
        </p:nvSpPr>
        <p:spPr>
          <a:xfrm>
            <a:off x="3740180" y="-101635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8" name="Heart 187">
            <a:extLst>
              <a:ext uri="{FF2B5EF4-FFF2-40B4-BE49-F238E27FC236}">
                <a16:creationId xmlns:a16="http://schemas.microsoft.com/office/drawing/2014/main" xmlns="" id="{8CFFAEE7-1843-4B5D-B103-33C5B76A2796}"/>
              </a:ext>
            </a:extLst>
          </p:cNvPr>
          <p:cNvSpPr/>
          <p:nvPr/>
        </p:nvSpPr>
        <p:spPr>
          <a:xfrm>
            <a:off x="3233084" y="-743772"/>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89" name="Heart 188">
            <a:extLst>
              <a:ext uri="{FF2B5EF4-FFF2-40B4-BE49-F238E27FC236}">
                <a16:creationId xmlns:a16="http://schemas.microsoft.com/office/drawing/2014/main" xmlns="" id="{458FB998-CAF7-4D30-936D-DF8B4E6C4CAC}"/>
              </a:ext>
            </a:extLst>
          </p:cNvPr>
          <p:cNvSpPr/>
          <p:nvPr/>
        </p:nvSpPr>
        <p:spPr>
          <a:xfrm>
            <a:off x="3716017" y="-35742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0" name="Heart 189">
            <a:extLst>
              <a:ext uri="{FF2B5EF4-FFF2-40B4-BE49-F238E27FC236}">
                <a16:creationId xmlns:a16="http://schemas.microsoft.com/office/drawing/2014/main" xmlns="" id="{F2268744-7069-4489-A091-E437253185BC}"/>
              </a:ext>
            </a:extLst>
          </p:cNvPr>
          <p:cNvSpPr/>
          <p:nvPr/>
        </p:nvSpPr>
        <p:spPr>
          <a:xfrm>
            <a:off x="3533463" y="-572822"/>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1" name="Heart 190">
            <a:extLst>
              <a:ext uri="{FF2B5EF4-FFF2-40B4-BE49-F238E27FC236}">
                <a16:creationId xmlns:a16="http://schemas.microsoft.com/office/drawing/2014/main" xmlns="" id="{4693B07D-E3B2-4732-A1CB-8DA07EE50ADA}"/>
              </a:ext>
            </a:extLst>
          </p:cNvPr>
          <p:cNvSpPr/>
          <p:nvPr/>
        </p:nvSpPr>
        <p:spPr>
          <a:xfrm>
            <a:off x="1274263" y="-91516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2" name="Heart 191">
            <a:extLst>
              <a:ext uri="{FF2B5EF4-FFF2-40B4-BE49-F238E27FC236}">
                <a16:creationId xmlns:a16="http://schemas.microsoft.com/office/drawing/2014/main" xmlns="" id="{AA295E97-421D-4C55-8063-783C5380A96F}"/>
              </a:ext>
            </a:extLst>
          </p:cNvPr>
          <p:cNvSpPr/>
          <p:nvPr/>
        </p:nvSpPr>
        <p:spPr>
          <a:xfrm>
            <a:off x="4048246" y="-679120"/>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3" name="Heart 192">
            <a:extLst>
              <a:ext uri="{FF2B5EF4-FFF2-40B4-BE49-F238E27FC236}">
                <a16:creationId xmlns:a16="http://schemas.microsoft.com/office/drawing/2014/main" xmlns="" id="{996E3721-65F8-442C-92C9-5444C883CF79}"/>
              </a:ext>
            </a:extLst>
          </p:cNvPr>
          <p:cNvSpPr/>
          <p:nvPr/>
        </p:nvSpPr>
        <p:spPr>
          <a:xfrm>
            <a:off x="713541" y="-457377"/>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4" name="Heart 193">
            <a:extLst>
              <a:ext uri="{FF2B5EF4-FFF2-40B4-BE49-F238E27FC236}">
                <a16:creationId xmlns:a16="http://schemas.microsoft.com/office/drawing/2014/main" xmlns="" id="{E2CC1505-E44D-499E-99C4-87021FBE2139}"/>
              </a:ext>
            </a:extLst>
          </p:cNvPr>
          <p:cNvSpPr/>
          <p:nvPr/>
        </p:nvSpPr>
        <p:spPr>
          <a:xfrm>
            <a:off x="2287779" y="-1027661"/>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5" name="Heart 194">
            <a:extLst>
              <a:ext uri="{FF2B5EF4-FFF2-40B4-BE49-F238E27FC236}">
                <a16:creationId xmlns:a16="http://schemas.microsoft.com/office/drawing/2014/main" xmlns="" id="{D6A2EDFB-60EA-452B-BD00-56AF13A1F67B}"/>
              </a:ext>
            </a:extLst>
          </p:cNvPr>
          <p:cNvSpPr/>
          <p:nvPr/>
        </p:nvSpPr>
        <p:spPr>
          <a:xfrm>
            <a:off x="3286817" y="-945379"/>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6" name="Heart 195">
            <a:extLst>
              <a:ext uri="{FF2B5EF4-FFF2-40B4-BE49-F238E27FC236}">
                <a16:creationId xmlns:a16="http://schemas.microsoft.com/office/drawing/2014/main" xmlns="" id="{BE7181AF-FB2D-49AE-A702-9733C51C3B98}"/>
              </a:ext>
            </a:extLst>
          </p:cNvPr>
          <p:cNvSpPr/>
          <p:nvPr/>
        </p:nvSpPr>
        <p:spPr>
          <a:xfrm>
            <a:off x="4620012" y="-684034"/>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7" name="Heart 196">
            <a:extLst>
              <a:ext uri="{FF2B5EF4-FFF2-40B4-BE49-F238E27FC236}">
                <a16:creationId xmlns:a16="http://schemas.microsoft.com/office/drawing/2014/main" xmlns="" id="{B553A0AF-FD53-435E-AA71-1F5EB6F05AB0}"/>
              </a:ext>
            </a:extLst>
          </p:cNvPr>
          <p:cNvSpPr/>
          <p:nvPr/>
        </p:nvSpPr>
        <p:spPr>
          <a:xfrm>
            <a:off x="4581739" y="-105033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98" name="Heart 197">
            <a:extLst>
              <a:ext uri="{FF2B5EF4-FFF2-40B4-BE49-F238E27FC236}">
                <a16:creationId xmlns:a16="http://schemas.microsoft.com/office/drawing/2014/main" xmlns="" id="{56A5DC29-99FF-4197-9890-0C523D81129C}"/>
              </a:ext>
            </a:extLst>
          </p:cNvPr>
          <p:cNvSpPr/>
          <p:nvPr/>
        </p:nvSpPr>
        <p:spPr>
          <a:xfrm>
            <a:off x="2739225" y="-885716"/>
            <a:ext cx="355301" cy="141944"/>
          </a:xfrm>
          <a:prstGeom prst="hear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07" name="Picture 106" descr="A picture containing vector graphics&#10;&#10;Description automatically generated">
            <a:extLst>
              <a:ext uri="{FF2B5EF4-FFF2-40B4-BE49-F238E27FC236}">
                <a16:creationId xmlns:a16="http://schemas.microsoft.com/office/drawing/2014/main" xmlns="" id="{D088EBDE-D65F-43C0-BD2B-7BCB90CAE166}"/>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020277" y="719394"/>
            <a:ext cx="708468" cy="708468"/>
          </a:xfrm>
          <a:prstGeom prst="rect">
            <a:avLst/>
          </a:prstGeom>
        </p:spPr>
      </p:pic>
      <p:pic>
        <p:nvPicPr>
          <p:cNvPr id="113" name="Picture 112" descr="A picture containing text, vector graphics&#10;&#10;Description automatically generated">
            <a:extLst>
              <a:ext uri="{FF2B5EF4-FFF2-40B4-BE49-F238E27FC236}">
                <a16:creationId xmlns:a16="http://schemas.microsoft.com/office/drawing/2014/main" xmlns="" id="{26BA0C93-7E56-49D4-B155-19FD9F2CB66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H="1">
            <a:off x="3485348" y="3935171"/>
            <a:ext cx="572571" cy="525405"/>
          </a:xfrm>
          <a:prstGeom prst="rect">
            <a:avLst/>
          </a:prstGeom>
        </p:spPr>
      </p:pic>
      <p:grpSp>
        <p:nvGrpSpPr>
          <p:cNvPr id="6" name="Group 5">
            <a:extLst>
              <a:ext uri="{FF2B5EF4-FFF2-40B4-BE49-F238E27FC236}">
                <a16:creationId xmlns:a16="http://schemas.microsoft.com/office/drawing/2014/main" xmlns="" id="{8E11BF0F-A659-404D-9B9E-507E47A4342B}"/>
              </a:ext>
            </a:extLst>
          </p:cNvPr>
          <p:cNvGrpSpPr/>
          <p:nvPr/>
        </p:nvGrpSpPr>
        <p:grpSpPr>
          <a:xfrm>
            <a:off x="3484642" y="328135"/>
            <a:ext cx="5474835" cy="801635"/>
            <a:chOff x="4598342" y="88362"/>
            <a:chExt cx="7299780" cy="1068846"/>
          </a:xfrm>
        </p:grpSpPr>
        <p:pic>
          <p:nvPicPr>
            <p:cNvPr id="199" name="Picture 198">
              <a:extLst>
                <a:ext uri="{FF2B5EF4-FFF2-40B4-BE49-F238E27FC236}">
                  <a16:creationId xmlns:a16="http://schemas.microsoft.com/office/drawing/2014/main" xmlns="" id="{3EC1F471-3196-4955-A74E-26A489BC123A}"/>
                </a:ext>
              </a:extLst>
            </p:cNvPr>
            <p:cNvPicPr>
              <a:picLocks noChangeAspect="1"/>
            </p:cNvPicPr>
            <p:nvPr/>
          </p:nvPicPr>
          <p:blipFill>
            <a:blip r:embed="rId21"/>
            <a:srcRect l="16533" t="9606" r="17518" b="76962"/>
            <a:stretch>
              <a:fillRect/>
            </a:stretch>
          </p:blipFill>
          <p:spPr>
            <a:xfrm>
              <a:off x="5775302" y="135939"/>
              <a:ext cx="6122820" cy="696589"/>
            </a:xfrm>
            <a:custGeom>
              <a:avLst/>
              <a:gdLst/>
              <a:ahLst/>
              <a:cxnLst/>
              <a:rect l="l" t="t" r="r" b="b"/>
              <a:pathLst>
                <a:path w="7849603" h="893044">
                  <a:moveTo>
                    <a:pt x="3773313" y="812416"/>
                  </a:moveTo>
                  <a:lnTo>
                    <a:pt x="3855578" y="812416"/>
                  </a:lnTo>
                  <a:lnTo>
                    <a:pt x="3855578" y="893044"/>
                  </a:lnTo>
                  <a:lnTo>
                    <a:pt x="3773313" y="893044"/>
                  </a:lnTo>
                  <a:close/>
                  <a:moveTo>
                    <a:pt x="5239717" y="305321"/>
                  </a:moveTo>
                  <a:cubicBezTo>
                    <a:pt x="5230167" y="335062"/>
                    <a:pt x="5222800" y="370806"/>
                    <a:pt x="5217616" y="412552"/>
                  </a:cubicBezTo>
                  <a:cubicBezTo>
                    <a:pt x="5213523" y="448295"/>
                    <a:pt x="5210521" y="496590"/>
                    <a:pt x="5208611" y="557436"/>
                  </a:cubicBezTo>
                  <a:lnTo>
                    <a:pt x="5270412" y="557436"/>
                  </a:lnTo>
                  <a:cubicBezTo>
                    <a:pt x="5269594" y="506686"/>
                    <a:pt x="5266592" y="458391"/>
                    <a:pt x="5261408" y="412552"/>
                  </a:cubicBezTo>
                  <a:cubicBezTo>
                    <a:pt x="5255678" y="366986"/>
                    <a:pt x="5248448" y="331242"/>
                    <a:pt x="5239717" y="305321"/>
                  </a:cubicBezTo>
                  <a:close/>
                  <a:moveTo>
                    <a:pt x="3810967" y="305321"/>
                  </a:moveTo>
                  <a:cubicBezTo>
                    <a:pt x="3801417" y="335062"/>
                    <a:pt x="3794050" y="370806"/>
                    <a:pt x="3788865" y="412552"/>
                  </a:cubicBezTo>
                  <a:cubicBezTo>
                    <a:pt x="3784774" y="448295"/>
                    <a:pt x="3781771" y="496590"/>
                    <a:pt x="3779861" y="557436"/>
                  </a:cubicBezTo>
                  <a:lnTo>
                    <a:pt x="3841662" y="557436"/>
                  </a:lnTo>
                  <a:cubicBezTo>
                    <a:pt x="3840844" y="506686"/>
                    <a:pt x="3837842" y="458391"/>
                    <a:pt x="3832658" y="412552"/>
                  </a:cubicBezTo>
                  <a:cubicBezTo>
                    <a:pt x="3826928" y="366986"/>
                    <a:pt x="3819698" y="331242"/>
                    <a:pt x="3810967" y="305321"/>
                  </a:cubicBezTo>
                  <a:close/>
                  <a:moveTo>
                    <a:pt x="2639392" y="305321"/>
                  </a:moveTo>
                  <a:cubicBezTo>
                    <a:pt x="2629843" y="335062"/>
                    <a:pt x="2622475" y="370806"/>
                    <a:pt x="2617291" y="412552"/>
                  </a:cubicBezTo>
                  <a:cubicBezTo>
                    <a:pt x="2613198" y="448295"/>
                    <a:pt x="2610197" y="496590"/>
                    <a:pt x="2608287" y="557436"/>
                  </a:cubicBezTo>
                  <a:lnTo>
                    <a:pt x="2670088" y="557436"/>
                  </a:lnTo>
                  <a:cubicBezTo>
                    <a:pt x="2669269" y="506686"/>
                    <a:pt x="2666268" y="458391"/>
                    <a:pt x="2661084" y="412552"/>
                  </a:cubicBezTo>
                  <a:cubicBezTo>
                    <a:pt x="2655354" y="366986"/>
                    <a:pt x="2648124" y="331242"/>
                    <a:pt x="2639392" y="305321"/>
                  </a:cubicBezTo>
                  <a:close/>
                  <a:moveTo>
                    <a:pt x="1876053" y="288541"/>
                  </a:moveTo>
                  <a:cubicBezTo>
                    <a:pt x="1863774" y="288541"/>
                    <a:pt x="1855725" y="291406"/>
                    <a:pt x="1851905" y="297136"/>
                  </a:cubicBezTo>
                  <a:cubicBezTo>
                    <a:pt x="1847267" y="303138"/>
                    <a:pt x="1844948" y="316781"/>
                    <a:pt x="1844948" y="338064"/>
                  </a:cubicBezTo>
                  <a:lnTo>
                    <a:pt x="1844948" y="354844"/>
                  </a:lnTo>
                  <a:lnTo>
                    <a:pt x="1844948" y="608596"/>
                  </a:lnTo>
                  <a:cubicBezTo>
                    <a:pt x="1844948" y="630697"/>
                    <a:pt x="1847267" y="644749"/>
                    <a:pt x="1851905" y="650751"/>
                  </a:cubicBezTo>
                  <a:cubicBezTo>
                    <a:pt x="1856544" y="656208"/>
                    <a:pt x="1864593" y="658937"/>
                    <a:pt x="1876053" y="658937"/>
                  </a:cubicBezTo>
                  <a:cubicBezTo>
                    <a:pt x="1887785" y="658937"/>
                    <a:pt x="1895834" y="655936"/>
                    <a:pt x="1900200" y="649933"/>
                  </a:cubicBezTo>
                  <a:cubicBezTo>
                    <a:pt x="1904838" y="642839"/>
                    <a:pt x="1907158" y="627695"/>
                    <a:pt x="1907158" y="604503"/>
                  </a:cubicBezTo>
                  <a:lnTo>
                    <a:pt x="1907158" y="591815"/>
                  </a:lnTo>
                  <a:lnTo>
                    <a:pt x="1907158" y="342156"/>
                  </a:lnTo>
                  <a:cubicBezTo>
                    <a:pt x="1907158" y="318418"/>
                    <a:pt x="1904838" y="303684"/>
                    <a:pt x="1900200" y="297954"/>
                  </a:cubicBezTo>
                  <a:cubicBezTo>
                    <a:pt x="1896107" y="291679"/>
                    <a:pt x="1888058" y="288541"/>
                    <a:pt x="1876053" y="288541"/>
                  </a:cubicBezTo>
                  <a:close/>
                  <a:moveTo>
                    <a:pt x="523502" y="288541"/>
                  </a:moveTo>
                  <a:cubicBezTo>
                    <a:pt x="511224" y="288541"/>
                    <a:pt x="503175" y="291406"/>
                    <a:pt x="499355" y="297136"/>
                  </a:cubicBezTo>
                  <a:cubicBezTo>
                    <a:pt x="494717" y="303138"/>
                    <a:pt x="492397" y="316781"/>
                    <a:pt x="492397" y="338064"/>
                  </a:cubicBezTo>
                  <a:lnTo>
                    <a:pt x="492397" y="354844"/>
                  </a:lnTo>
                  <a:lnTo>
                    <a:pt x="492397" y="608596"/>
                  </a:lnTo>
                  <a:cubicBezTo>
                    <a:pt x="492397" y="630697"/>
                    <a:pt x="494717" y="644749"/>
                    <a:pt x="499355" y="650751"/>
                  </a:cubicBezTo>
                  <a:cubicBezTo>
                    <a:pt x="503994" y="656208"/>
                    <a:pt x="512043" y="658937"/>
                    <a:pt x="523502" y="658937"/>
                  </a:cubicBezTo>
                  <a:cubicBezTo>
                    <a:pt x="535235" y="658937"/>
                    <a:pt x="543284" y="655936"/>
                    <a:pt x="547650" y="649933"/>
                  </a:cubicBezTo>
                  <a:cubicBezTo>
                    <a:pt x="552288" y="642839"/>
                    <a:pt x="554608" y="627695"/>
                    <a:pt x="554608" y="604503"/>
                  </a:cubicBezTo>
                  <a:lnTo>
                    <a:pt x="554608" y="591815"/>
                  </a:lnTo>
                  <a:lnTo>
                    <a:pt x="554608" y="342156"/>
                  </a:lnTo>
                  <a:cubicBezTo>
                    <a:pt x="554608" y="318418"/>
                    <a:pt x="552288" y="303684"/>
                    <a:pt x="547650" y="297954"/>
                  </a:cubicBezTo>
                  <a:cubicBezTo>
                    <a:pt x="543557" y="291679"/>
                    <a:pt x="535508" y="288541"/>
                    <a:pt x="523502" y="288541"/>
                  </a:cubicBezTo>
                  <a:close/>
                  <a:moveTo>
                    <a:pt x="7655197" y="287722"/>
                  </a:moveTo>
                  <a:lnTo>
                    <a:pt x="7655197" y="404366"/>
                  </a:lnTo>
                  <a:lnTo>
                    <a:pt x="7678117" y="404366"/>
                  </a:lnTo>
                  <a:cubicBezTo>
                    <a:pt x="7694215" y="404366"/>
                    <a:pt x="7706493" y="400410"/>
                    <a:pt x="7714951" y="392497"/>
                  </a:cubicBezTo>
                  <a:cubicBezTo>
                    <a:pt x="7720681" y="385130"/>
                    <a:pt x="7723955" y="368896"/>
                    <a:pt x="7724774" y="343793"/>
                  </a:cubicBezTo>
                  <a:cubicBezTo>
                    <a:pt x="7724774" y="323602"/>
                    <a:pt x="7721499" y="309414"/>
                    <a:pt x="7714951" y="301228"/>
                  </a:cubicBezTo>
                  <a:cubicBezTo>
                    <a:pt x="7708403" y="292224"/>
                    <a:pt x="7696943" y="287722"/>
                    <a:pt x="7680572" y="287722"/>
                  </a:cubicBezTo>
                  <a:close/>
                  <a:moveTo>
                    <a:pt x="7532823" y="187040"/>
                  </a:moveTo>
                  <a:lnTo>
                    <a:pt x="7702263" y="187040"/>
                  </a:lnTo>
                  <a:cubicBezTo>
                    <a:pt x="7756015" y="187040"/>
                    <a:pt x="7794215" y="199591"/>
                    <a:pt x="7816861" y="224694"/>
                  </a:cubicBezTo>
                  <a:cubicBezTo>
                    <a:pt x="7837871" y="249523"/>
                    <a:pt x="7848785" y="294544"/>
                    <a:pt x="7849603" y="359755"/>
                  </a:cubicBezTo>
                  <a:cubicBezTo>
                    <a:pt x="7849603" y="411597"/>
                    <a:pt x="7838417" y="448159"/>
                    <a:pt x="7816043" y="469442"/>
                  </a:cubicBezTo>
                  <a:cubicBezTo>
                    <a:pt x="7795306" y="489905"/>
                    <a:pt x="7756834" y="500547"/>
                    <a:pt x="7700627" y="501365"/>
                  </a:cubicBezTo>
                  <a:lnTo>
                    <a:pt x="7659289" y="501365"/>
                  </a:lnTo>
                  <a:lnTo>
                    <a:pt x="7659289" y="759619"/>
                  </a:lnTo>
                  <a:lnTo>
                    <a:pt x="7532823" y="759619"/>
                  </a:lnTo>
                  <a:close/>
                  <a:moveTo>
                    <a:pt x="7208973" y="187040"/>
                  </a:moveTo>
                  <a:lnTo>
                    <a:pt x="7467227" y="187040"/>
                  </a:lnTo>
                  <a:lnTo>
                    <a:pt x="7467227" y="295908"/>
                  </a:lnTo>
                  <a:lnTo>
                    <a:pt x="7335439" y="295908"/>
                  </a:lnTo>
                  <a:lnTo>
                    <a:pt x="7335439" y="393316"/>
                  </a:lnTo>
                  <a:lnTo>
                    <a:pt x="7462315" y="393316"/>
                  </a:lnTo>
                  <a:lnTo>
                    <a:pt x="7462315" y="501365"/>
                  </a:lnTo>
                  <a:lnTo>
                    <a:pt x="7335439" y="501365"/>
                  </a:lnTo>
                  <a:lnTo>
                    <a:pt x="7335439" y="650751"/>
                  </a:lnTo>
                  <a:lnTo>
                    <a:pt x="7472956" y="650751"/>
                  </a:lnTo>
                  <a:lnTo>
                    <a:pt x="7472956" y="759619"/>
                  </a:lnTo>
                  <a:lnTo>
                    <a:pt x="7208973" y="759619"/>
                  </a:lnTo>
                  <a:close/>
                  <a:moveTo>
                    <a:pt x="6818448" y="187040"/>
                  </a:moveTo>
                  <a:lnTo>
                    <a:pt x="6944915" y="187040"/>
                  </a:lnTo>
                  <a:lnTo>
                    <a:pt x="6944915" y="391679"/>
                  </a:lnTo>
                  <a:lnTo>
                    <a:pt x="7003851" y="391679"/>
                  </a:lnTo>
                  <a:lnTo>
                    <a:pt x="7003851" y="187040"/>
                  </a:lnTo>
                  <a:lnTo>
                    <a:pt x="7130317" y="187040"/>
                  </a:lnTo>
                  <a:lnTo>
                    <a:pt x="7130317" y="759619"/>
                  </a:lnTo>
                  <a:lnTo>
                    <a:pt x="7003851" y="759619"/>
                  </a:lnTo>
                  <a:lnTo>
                    <a:pt x="7003851" y="496454"/>
                  </a:lnTo>
                  <a:lnTo>
                    <a:pt x="6944915" y="496454"/>
                  </a:lnTo>
                  <a:lnTo>
                    <a:pt x="6944915" y="759619"/>
                  </a:lnTo>
                  <a:lnTo>
                    <a:pt x="6818448" y="759619"/>
                  </a:lnTo>
                  <a:close/>
                  <a:moveTo>
                    <a:pt x="5856423" y="187040"/>
                  </a:moveTo>
                  <a:lnTo>
                    <a:pt x="5982890" y="187040"/>
                  </a:lnTo>
                  <a:lnTo>
                    <a:pt x="5982890" y="391679"/>
                  </a:lnTo>
                  <a:lnTo>
                    <a:pt x="6041826" y="391679"/>
                  </a:lnTo>
                  <a:lnTo>
                    <a:pt x="6041826" y="187040"/>
                  </a:lnTo>
                  <a:lnTo>
                    <a:pt x="6168292" y="187040"/>
                  </a:lnTo>
                  <a:lnTo>
                    <a:pt x="6168292" y="759619"/>
                  </a:lnTo>
                  <a:lnTo>
                    <a:pt x="6041826" y="759619"/>
                  </a:lnTo>
                  <a:lnTo>
                    <a:pt x="6041826" y="496454"/>
                  </a:lnTo>
                  <a:lnTo>
                    <a:pt x="5982890" y="496454"/>
                  </a:lnTo>
                  <a:lnTo>
                    <a:pt x="5982890" y="759619"/>
                  </a:lnTo>
                  <a:lnTo>
                    <a:pt x="5856423" y="759619"/>
                  </a:lnTo>
                  <a:close/>
                  <a:moveTo>
                    <a:pt x="5465898" y="187040"/>
                  </a:moveTo>
                  <a:lnTo>
                    <a:pt x="5583361" y="187040"/>
                  </a:lnTo>
                  <a:cubicBezTo>
                    <a:pt x="5593183" y="202866"/>
                    <a:pt x="5605188" y="225239"/>
                    <a:pt x="5619377" y="254162"/>
                  </a:cubicBezTo>
                  <a:cubicBezTo>
                    <a:pt x="5630018" y="276808"/>
                    <a:pt x="5641751" y="304776"/>
                    <a:pt x="5654575" y="338064"/>
                  </a:cubicBezTo>
                  <a:lnTo>
                    <a:pt x="5654575" y="187040"/>
                  </a:lnTo>
                  <a:lnTo>
                    <a:pt x="5780223" y="187040"/>
                  </a:lnTo>
                  <a:lnTo>
                    <a:pt x="5780223" y="759619"/>
                  </a:lnTo>
                  <a:lnTo>
                    <a:pt x="5654575" y="759619"/>
                  </a:lnTo>
                  <a:lnTo>
                    <a:pt x="5654575" y="647477"/>
                  </a:lnTo>
                  <a:cubicBezTo>
                    <a:pt x="5654575" y="597545"/>
                    <a:pt x="5649254" y="550888"/>
                    <a:pt x="5638613" y="507504"/>
                  </a:cubicBezTo>
                  <a:cubicBezTo>
                    <a:pt x="5628517" y="461938"/>
                    <a:pt x="5613102" y="419373"/>
                    <a:pt x="5592365" y="379810"/>
                  </a:cubicBezTo>
                  <a:lnTo>
                    <a:pt x="5592365" y="759619"/>
                  </a:lnTo>
                  <a:lnTo>
                    <a:pt x="5465898" y="759619"/>
                  </a:lnTo>
                  <a:close/>
                  <a:moveTo>
                    <a:pt x="5183236" y="187040"/>
                  </a:moveTo>
                  <a:lnTo>
                    <a:pt x="5296606" y="187040"/>
                  </a:lnTo>
                  <a:cubicBezTo>
                    <a:pt x="5330439" y="238882"/>
                    <a:pt x="5355815" y="302047"/>
                    <a:pt x="5372732" y="376536"/>
                  </a:cubicBezTo>
                  <a:cubicBezTo>
                    <a:pt x="5380917" y="412825"/>
                    <a:pt x="5387056" y="453548"/>
                    <a:pt x="5391149" y="498705"/>
                  </a:cubicBezTo>
                  <a:cubicBezTo>
                    <a:pt x="5395242" y="543862"/>
                    <a:pt x="5397288" y="593453"/>
                    <a:pt x="5397288" y="647477"/>
                  </a:cubicBezTo>
                  <a:lnTo>
                    <a:pt x="5397288" y="759619"/>
                  </a:lnTo>
                  <a:lnTo>
                    <a:pt x="5270412" y="759619"/>
                  </a:lnTo>
                  <a:lnTo>
                    <a:pt x="5270412" y="665076"/>
                  </a:lnTo>
                  <a:lnTo>
                    <a:pt x="5208611" y="665076"/>
                  </a:lnTo>
                  <a:lnTo>
                    <a:pt x="5208611" y="759619"/>
                  </a:lnTo>
                  <a:lnTo>
                    <a:pt x="5082963" y="759619"/>
                  </a:lnTo>
                  <a:lnTo>
                    <a:pt x="5082963" y="647477"/>
                  </a:lnTo>
                  <a:cubicBezTo>
                    <a:pt x="5082963" y="540519"/>
                    <a:pt x="5091012" y="449933"/>
                    <a:pt x="5107111" y="375717"/>
                  </a:cubicBezTo>
                  <a:cubicBezTo>
                    <a:pt x="5115296" y="339428"/>
                    <a:pt x="5125665" y="305389"/>
                    <a:pt x="5138216" y="273602"/>
                  </a:cubicBezTo>
                  <a:cubicBezTo>
                    <a:pt x="5150767" y="241815"/>
                    <a:pt x="5165774" y="212961"/>
                    <a:pt x="5183236" y="187040"/>
                  </a:cubicBezTo>
                  <a:close/>
                  <a:moveTo>
                    <a:pt x="4513398" y="187040"/>
                  </a:moveTo>
                  <a:lnTo>
                    <a:pt x="4682021" y="187040"/>
                  </a:lnTo>
                  <a:cubicBezTo>
                    <a:pt x="4697846" y="204230"/>
                    <a:pt x="4713535" y="226876"/>
                    <a:pt x="4729088" y="254980"/>
                  </a:cubicBezTo>
                  <a:cubicBezTo>
                    <a:pt x="4743003" y="280628"/>
                    <a:pt x="4755008" y="308595"/>
                    <a:pt x="4765104" y="338882"/>
                  </a:cubicBezTo>
                  <a:cubicBezTo>
                    <a:pt x="4773835" y="310505"/>
                    <a:pt x="4785568" y="282811"/>
                    <a:pt x="4800302" y="255799"/>
                  </a:cubicBezTo>
                  <a:cubicBezTo>
                    <a:pt x="4813126" y="230423"/>
                    <a:pt x="4828951" y="207504"/>
                    <a:pt x="4847778" y="187040"/>
                  </a:cubicBezTo>
                  <a:lnTo>
                    <a:pt x="5016400" y="187040"/>
                  </a:lnTo>
                  <a:lnTo>
                    <a:pt x="5016400" y="759619"/>
                  </a:lnTo>
                  <a:lnTo>
                    <a:pt x="4889933" y="759619"/>
                  </a:lnTo>
                  <a:lnTo>
                    <a:pt x="4889933" y="324557"/>
                  </a:lnTo>
                  <a:cubicBezTo>
                    <a:pt x="4867832" y="351024"/>
                    <a:pt x="4851870" y="378991"/>
                    <a:pt x="4842048" y="408459"/>
                  </a:cubicBezTo>
                  <a:cubicBezTo>
                    <a:pt x="4832498" y="437654"/>
                    <a:pt x="4827723" y="477900"/>
                    <a:pt x="4827723" y="529196"/>
                  </a:cubicBezTo>
                  <a:lnTo>
                    <a:pt x="4827723" y="561120"/>
                  </a:lnTo>
                  <a:lnTo>
                    <a:pt x="4827723" y="759619"/>
                  </a:lnTo>
                  <a:lnTo>
                    <a:pt x="4702075" y="759619"/>
                  </a:lnTo>
                  <a:lnTo>
                    <a:pt x="4702075" y="529196"/>
                  </a:lnTo>
                  <a:cubicBezTo>
                    <a:pt x="4702075" y="477900"/>
                    <a:pt x="4697027" y="437654"/>
                    <a:pt x="4686932" y="408459"/>
                  </a:cubicBezTo>
                  <a:cubicBezTo>
                    <a:pt x="4677928" y="378718"/>
                    <a:pt x="4662239" y="350751"/>
                    <a:pt x="4639865" y="324557"/>
                  </a:cubicBezTo>
                  <a:lnTo>
                    <a:pt x="4639865" y="759619"/>
                  </a:lnTo>
                  <a:lnTo>
                    <a:pt x="4513398" y="759619"/>
                  </a:lnTo>
                  <a:close/>
                  <a:moveTo>
                    <a:pt x="4012182" y="187040"/>
                  </a:moveTo>
                  <a:lnTo>
                    <a:pt x="4285989" y="187040"/>
                  </a:lnTo>
                  <a:lnTo>
                    <a:pt x="4285989" y="291815"/>
                  </a:lnTo>
                  <a:lnTo>
                    <a:pt x="4212319" y="291815"/>
                  </a:lnTo>
                  <a:lnTo>
                    <a:pt x="4212319" y="759619"/>
                  </a:lnTo>
                  <a:lnTo>
                    <a:pt x="4085852" y="759619"/>
                  </a:lnTo>
                  <a:lnTo>
                    <a:pt x="4085852" y="291815"/>
                  </a:lnTo>
                  <a:lnTo>
                    <a:pt x="4012182" y="291815"/>
                  </a:lnTo>
                  <a:close/>
                  <a:moveTo>
                    <a:pt x="3754486" y="187040"/>
                  </a:moveTo>
                  <a:lnTo>
                    <a:pt x="3867856" y="187040"/>
                  </a:lnTo>
                  <a:cubicBezTo>
                    <a:pt x="3901690" y="238882"/>
                    <a:pt x="3927065" y="302047"/>
                    <a:pt x="3943982" y="376536"/>
                  </a:cubicBezTo>
                  <a:cubicBezTo>
                    <a:pt x="3952167" y="412825"/>
                    <a:pt x="3958306" y="453548"/>
                    <a:pt x="3962399" y="498705"/>
                  </a:cubicBezTo>
                  <a:cubicBezTo>
                    <a:pt x="3966492" y="543862"/>
                    <a:pt x="3968538" y="593453"/>
                    <a:pt x="3968538" y="647477"/>
                  </a:cubicBezTo>
                  <a:lnTo>
                    <a:pt x="3968538" y="759619"/>
                  </a:lnTo>
                  <a:lnTo>
                    <a:pt x="3841662" y="759619"/>
                  </a:lnTo>
                  <a:lnTo>
                    <a:pt x="3841662" y="665076"/>
                  </a:lnTo>
                  <a:lnTo>
                    <a:pt x="3779861" y="665076"/>
                  </a:lnTo>
                  <a:lnTo>
                    <a:pt x="3779861" y="759619"/>
                  </a:lnTo>
                  <a:lnTo>
                    <a:pt x="3654213" y="759619"/>
                  </a:lnTo>
                  <a:lnTo>
                    <a:pt x="3654213" y="647477"/>
                  </a:lnTo>
                  <a:cubicBezTo>
                    <a:pt x="3654213" y="540519"/>
                    <a:pt x="3662262" y="449933"/>
                    <a:pt x="3678361" y="375717"/>
                  </a:cubicBezTo>
                  <a:cubicBezTo>
                    <a:pt x="3686546" y="339428"/>
                    <a:pt x="3696915" y="305389"/>
                    <a:pt x="3709466" y="273602"/>
                  </a:cubicBezTo>
                  <a:cubicBezTo>
                    <a:pt x="3722017" y="241815"/>
                    <a:pt x="3737024" y="212961"/>
                    <a:pt x="3754486" y="187040"/>
                  </a:cubicBezTo>
                  <a:close/>
                  <a:moveTo>
                    <a:pt x="3370398" y="187040"/>
                  </a:moveTo>
                  <a:lnTo>
                    <a:pt x="3496865" y="187040"/>
                  </a:lnTo>
                  <a:lnTo>
                    <a:pt x="3496865" y="650751"/>
                  </a:lnTo>
                  <a:lnTo>
                    <a:pt x="3627835" y="650751"/>
                  </a:lnTo>
                  <a:lnTo>
                    <a:pt x="3627835" y="759619"/>
                  </a:lnTo>
                  <a:lnTo>
                    <a:pt x="3370398" y="759619"/>
                  </a:lnTo>
                  <a:close/>
                  <a:moveTo>
                    <a:pt x="2831194" y="187040"/>
                  </a:moveTo>
                  <a:lnTo>
                    <a:pt x="2957661" y="187040"/>
                  </a:lnTo>
                  <a:cubicBezTo>
                    <a:pt x="2959025" y="260710"/>
                    <a:pt x="2962436" y="322784"/>
                    <a:pt x="2967893" y="373261"/>
                  </a:cubicBezTo>
                  <a:cubicBezTo>
                    <a:pt x="2972531" y="422102"/>
                    <a:pt x="2979489" y="457845"/>
                    <a:pt x="2988766" y="480492"/>
                  </a:cubicBezTo>
                  <a:cubicBezTo>
                    <a:pt x="2996679" y="461665"/>
                    <a:pt x="3003636" y="425649"/>
                    <a:pt x="3009639" y="372443"/>
                  </a:cubicBezTo>
                  <a:cubicBezTo>
                    <a:pt x="3015641" y="321692"/>
                    <a:pt x="3019053" y="259892"/>
                    <a:pt x="3019871" y="187040"/>
                  </a:cubicBezTo>
                  <a:lnTo>
                    <a:pt x="3145519" y="187040"/>
                  </a:lnTo>
                  <a:lnTo>
                    <a:pt x="3145519" y="214871"/>
                  </a:lnTo>
                  <a:cubicBezTo>
                    <a:pt x="3145519" y="283357"/>
                    <a:pt x="3137471" y="350887"/>
                    <a:pt x="3121372" y="417463"/>
                  </a:cubicBezTo>
                  <a:cubicBezTo>
                    <a:pt x="3113732" y="450478"/>
                    <a:pt x="3104182" y="481652"/>
                    <a:pt x="3092722" y="510983"/>
                  </a:cubicBezTo>
                  <a:cubicBezTo>
                    <a:pt x="3081262" y="540315"/>
                    <a:pt x="3067620" y="569032"/>
                    <a:pt x="3051795" y="597136"/>
                  </a:cubicBezTo>
                  <a:lnTo>
                    <a:pt x="3051795" y="759619"/>
                  </a:lnTo>
                  <a:lnTo>
                    <a:pt x="2925328" y="759619"/>
                  </a:lnTo>
                  <a:lnTo>
                    <a:pt x="2925328" y="597136"/>
                  </a:lnTo>
                  <a:cubicBezTo>
                    <a:pt x="2895041" y="542839"/>
                    <a:pt x="2871576" y="481856"/>
                    <a:pt x="2854932" y="414189"/>
                  </a:cubicBezTo>
                  <a:cubicBezTo>
                    <a:pt x="2847019" y="378173"/>
                    <a:pt x="2841086" y="342838"/>
                    <a:pt x="2837128" y="308186"/>
                  </a:cubicBezTo>
                  <a:cubicBezTo>
                    <a:pt x="2833173" y="273534"/>
                    <a:pt x="2831194" y="237108"/>
                    <a:pt x="2831194" y="198909"/>
                  </a:cubicBezTo>
                  <a:close/>
                  <a:moveTo>
                    <a:pt x="2582912" y="187040"/>
                  </a:moveTo>
                  <a:lnTo>
                    <a:pt x="2696281" y="187040"/>
                  </a:lnTo>
                  <a:cubicBezTo>
                    <a:pt x="2730115" y="238882"/>
                    <a:pt x="2755491" y="302047"/>
                    <a:pt x="2772407" y="376536"/>
                  </a:cubicBezTo>
                  <a:cubicBezTo>
                    <a:pt x="2780593" y="412825"/>
                    <a:pt x="2786732" y="453548"/>
                    <a:pt x="2790825" y="498705"/>
                  </a:cubicBezTo>
                  <a:cubicBezTo>
                    <a:pt x="2794917" y="543862"/>
                    <a:pt x="2796963" y="593453"/>
                    <a:pt x="2796963" y="647477"/>
                  </a:cubicBezTo>
                  <a:lnTo>
                    <a:pt x="2796963" y="759619"/>
                  </a:lnTo>
                  <a:lnTo>
                    <a:pt x="2670088" y="759619"/>
                  </a:lnTo>
                  <a:lnTo>
                    <a:pt x="2670088" y="665076"/>
                  </a:lnTo>
                  <a:lnTo>
                    <a:pt x="2608287" y="665076"/>
                  </a:lnTo>
                  <a:lnTo>
                    <a:pt x="2608287" y="759619"/>
                  </a:lnTo>
                  <a:lnTo>
                    <a:pt x="2482638" y="759619"/>
                  </a:lnTo>
                  <a:lnTo>
                    <a:pt x="2482638" y="647477"/>
                  </a:lnTo>
                  <a:cubicBezTo>
                    <a:pt x="2482638" y="540519"/>
                    <a:pt x="2490688" y="449933"/>
                    <a:pt x="2506786" y="375717"/>
                  </a:cubicBezTo>
                  <a:cubicBezTo>
                    <a:pt x="2514971" y="339428"/>
                    <a:pt x="2525340" y="305389"/>
                    <a:pt x="2537891" y="273602"/>
                  </a:cubicBezTo>
                  <a:cubicBezTo>
                    <a:pt x="2550442" y="241815"/>
                    <a:pt x="2565449" y="212961"/>
                    <a:pt x="2582912" y="187040"/>
                  </a:cubicBezTo>
                  <a:close/>
                  <a:moveTo>
                    <a:pt x="2101118" y="187040"/>
                  </a:moveTo>
                  <a:lnTo>
                    <a:pt x="2227584" y="187040"/>
                  </a:lnTo>
                  <a:lnTo>
                    <a:pt x="2227584" y="591815"/>
                  </a:lnTo>
                  <a:lnTo>
                    <a:pt x="2227584" y="608596"/>
                  </a:lnTo>
                  <a:cubicBezTo>
                    <a:pt x="2227584" y="630697"/>
                    <a:pt x="2229904" y="644749"/>
                    <a:pt x="2234542" y="650751"/>
                  </a:cubicBezTo>
                  <a:cubicBezTo>
                    <a:pt x="2239181" y="656208"/>
                    <a:pt x="2247230" y="658937"/>
                    <a:pt x="2258689" y="658937"/>
                  </a:cubicBezTo>
                  <a:cubicBezTo>
                    <a:pt x="2270149" y="658937"/>
                    <a:pt x="2278608" y="655663"/>
                    <a:pt x="2284065" y="649114"/>
                  </a:cubicBezTo>
                  <a:cubicBezTo>
                    <a:pt x="2288430" y="641747"/>
                    <a:pt x="2290613" y="624967"/>
                    <a:pt x="2290613" y="598773"/>
                  </a:cubicBezTo>
                  <a:lnTo>
                    <a:pt x="2290613" y="591815"/>
                  </a:lnTo>
                  <a:lnTo>
                    <a:pt x="2290613" y="187040"/>
                  </a:lnTo>
                  <a:lnTo>
                    <a:pt x="2417080" y="187040"/>
                  </a:lnTo>
                  <a:lnTo>
                    <a:pt x="2417080" y="575035"/>
                  </a:lnTo>
                  <a:cubicBezTo>
                    <a:pt x="2417080" y="645704"/>
                    <a:pt x="2404802" y="695499"/>
                    <a:pt x="2380245" y="724421"/>
                  </a:cubicBezTo>
                  <a:cubicBezTo>
                    <a:pt x="2357052" y="752798"/>
                    <a:pt x="2316534" y="766986"/>
                    <a:pt x="2258689" y="766986"/>
                  </a:cubicBezTo>
                  <a:cubicBezTo>
                    <a:pt x="2201937" y="766986"/>
                    <a:pt x="2161418" y="752798"/>
                    <a:pt x="2137134" y="724421"/>
                  </a:cubicBezTo>
                  <a:cubicBezTo>
                    <a:pt x="2113123" y="694953"/>
                    <a:pt x="2101118" y="645158"/>
                    <a:pt x="2101118" y="575035"/>
                  </a:cubicBezTo>
                  <a:close/>
                  <a:moveTo>
                    <a:pt x="751023" y="187040"/>
                  </a:moveTo>
                  <a:lnTo>
                    <a:pt x="868486" y="187040"/>
                  </a:lnTo>
                  <a:cubicBezTo>
                    <a:pt x="878309" y="202866"/>
                    <a:pt x="890314" y="225239"/>
                    <a:pt x="904503" y="254162"/>
                  </a:cubicBezTo>
                  <a:cubicBezTo>
                    <a:pt x="915144" y="276808"/>
                    <a:pt x="926876" y="304776"/>
                    <a:pt x="939700" y="338064"/>
                  </a:cubicBezTo>
                  <a:lnTo>
                    <a:pt x="939700" y="187040"/>
                  </a:lnTo>
                  <a:lnTo>
                    <a:pt x="1065348" y="187040"/>
                  </a:lnTo>
                  <a:lnTo>
                    <a:pt x="1065348" y="759619"/>
                  </a:lnTo>
                  <a:lnTo>
                    <a:pt x="939700" y="759619"/>
                  </a:lnTo>
                  <a:lnTo>
                    <a:pt x="939700" y="647477"/>
                  </a:lnTo>
                  <a:cubicBezTo>
                    <a:pt x="939700" y="597545"/>
                    <a:pt x="934380" y="550888"/>
                    <a:pt x="923738" y="507504"/>
                  </a:cubicBezTo>
                  <a:cubicBezTo>
                    <a:pt x="913643" y="461938"/>
                    <a:pt x="898227" y="419373"/>
                    <a:pt x="877490" y="379810"/>
                  </a:cubicBezTo>
                  <a:lnTo>
                    <a:pt x="877490" y="759619"/>
                  </a:lnTo>
                  <a:lnTo>
                    <a:pt x="751023" y="759619"/>
                  </a:lnTo>
                  <a:close/>
                  <a:moveTo>
                    <a:pt x="0" y="187040"/>
                  </a:moveTo>
                  <a:lnTo>
                    <a:pt x="126466" y="187040"/>
                  </a:lnTo>
                  <a:lnTo>
                    <a:pt x="126466" y="351570"/>
                  </a:lnTo>
                  <a:cubicBezTo>
                    <a:pt x="126466" y="433425"/>
                    <a:pt x="129058" y="496454"/>
                    <a:pt x="134243" y="540656"/>
                  </a:cubicBezTo>
                  <a:cubicBezTo>
                    <a:pt x="138063" y="578855"/>
                    <a:pt x="145839" y="615281"/>
                    <a:pt x="157571" y="649933"/>
                  </a:cubicBezTo>
                  <a:cubicBezTo>
                    <a:pt x="167940" y="621829"/>
                    <a:pt x="175852" y="585403"/>
                    <a:pt x="181309" y="540656"/>
                  </a:cubicBezTo>
                  <a:cubicBezTo>
                    <a:pt x="186221" y="498909"/>
                    <a:pt x="188676" y="435881"/>
                    <a:pt x="188676" y="351570"/>
                  </a:cubicBezTo>
                  <a:lnTo>
                    <a:pt x="188676" y="187040"/>
                  </a:lnTo>
                  <a:lnTo>
                    <a:pt x="314325" y="187040"/>
                  </a:lnTo>
                  <a:lnTo>
                    <a:pt x="314325" y="359755"/>
                  </a:lnTo>
                  <a:cubicBezTo>
                    <a:pt x="314325" y="408596"/>
                    <a:pt x="312551" y="453548"/>
                    <a:pt x="309004" y="494612"/>
                  </a:cubicBezTo>
                  <a:cubicBezTo>
                    <a:pt x="305457" y="535676"/>
                    <a:pt x="300273" y="570397"/>
                    <a:pt x="293451" y="598773"/>
                  </a:cubicBezTo>
                  <a:cubicBezTo>
                    <a:pt x="286630" y="628514"/>
                    <a:pt x="277421" y="656822"/>
                    <a:pt x="265825" y="683698"/>
                  </a:cubicBezTo>
                  <a:cubicBezTo>
                    <a:pt x="254229" y="710574"/>
                    <a:pt x="240518" y="735881"/>
                    <a:pt x="224693" y="759619"/>
                  </a:cubicBezTo>
                  <a:lnTo>
                    <a:pt x="89631" y="759619"/>
                  </a:lnTo>
                  <a:cubicBezTo>
                    <a:pt x="79536" y="744885"/>
                    <a:pt x="70191" y="728992"/>
                    <a:pt x="61596" y="711938"/>
                  </a:cubicBezTo>
                  <a:cubicBezTo>
                    <a:pt x="53001" y="694885"/>
                    <a:pt x="45293" y="676809"/>
                    <a:pt x="38472" y="657709"/>
                  </a:cubicBezTo>
                  <a:cubicBezTo>
                    <a:pt x="31650" y="638609"/>
                    <a:pt x="25784" y="618964"/>
                    <a:pt x="20873" y="598773"/>
                  </a:cubicBezTo>
                  <a:cubicBezTo>
                    <a:pt x="6957" y="537382"/>
                    <a:pt x="0" y="457709"/>
                    <a:pt x="0" y="359755"/>
                  </a:cubicBezTo>
                  <a:close/>
                  <a:moveTo>
                    <a:pt x="6581402" y="179673"/>
                  </a:moveTo>
                  <a:cubicBezTo>
                    <a:pt x="6637609" y="179673"/>
                    <a:pt x="6678401" y="193589"/>
                    <a:pt x="6703776" y="221419"/>
                  </a:cubicBezTo>
                  <a:cubicBezTo>
                    <a:pt x="6727514" y="249523"/>
                    <a:pt x="6739792" y="295635"/>
                    <a:pt x="6740611" y="359755"/>
                  </a:cubicBezTo>
                  <a:lnTo>
                    <a:pt x="6740611" y="383084"/>
                  </a:lnTo>
                  <a:lnTo>
                    <a:pt x="6612507" y="383084"/>
                  </a:lnTo>
                  <a:lnTo>
                    <a:pt x="6612507" y="342156"/>
                  </a:lnTo>
                  <a:cubicBezTo>
                    <a:pt x="6612507" y="318418"/>
                    <a:pt x="6610188" y="303684"/>
                    <a:pt x="6605549" y="297954"/>
                  </a:cubicBezTo>
                  <a:cubicBezTo>
                    <a:pt x="6601457" y="291679"/>
                    <a:pt x="6593407" y="288541"/>
                    <a:pt x="6581402" y="288541"/>
                  </a:cubicBezTo>
                  <a:cubicBezTo>
                    <a:pt x="6569123" y="288541"/>
                    <a:pt x="6561075" y="291406"/>
                    <a:pt x="6557255" y="297136"/>
                  </a:cubicBezTo>
                  <a:cubicBezTo>
                    <a:pt x="6552616" y="303138"/>
                    <a:pt x="6550297" y="316781"/>
                    <a:pt x="6550297" y="338064"/>
                  </a:cubicBezTo>
                  <a:lnTo>
                    <a:pt x="6550297" y="354844"/>
                  </a:lnTo>
                  <a:lnTo>
                    <a:pt x="6550297" y="590178"/>
                  </a:lnTo>
                  <a:cubicBezTo>
                    <a:pt x="6550297" y="619373"/>
                    <a:pt x="6552889" y="638200"/>
                    <a:pt x="6558073" y="646659"/>
                  </a:cubicBezTo>
                  <a:cubicBezTo>
                    <a:pt x="6562711" y="653480"/>
                    <a:pt x="6572125" y="657300"/>
                    <a:pt x="6586313" y="658118"/>
                  </a:cubicBezTo>
                  <a:cubicBezTo>
                    <a:pt x="6600501" y="658118"/>
                    <a:pt x="6610051" y="653889"/>
                    <a:pt x="6614963" y="645431"/>
                  </a:cubicBezTo>
                  <a:cubicBezTo>
                    <a:pt x="6619601" y="637791"/>
                    <a:pt x="6622329" y="617736"/>
                    <a:pt x="6623148" y="585267"/>
                  </a:cubicBezTo>
                  <a:lnTo>
                    <a:pt x="6623148" y="571761"/>
                  </a:lnTo>
                  <a:lnTo>
                    <a:pt x="6623148" y="509141"/>
                  </a:lnTo>
                  <a:lnTo>
                    <a:pt x="6589587" y="509141"/>
                  </a:lnTo>
                  <a:lnTo>
                    <a:pt x="6589587" y="415008"/>
                  </a:lnTo>
                  <a:lnTo>
                    <a:pt x="6740611" y="415008"/>
                  </a:lnTo>
                  <a:lnTo>
                    <a:pt x="6740611" y="759619"/>
                  </a:lnTo>
                  <a:lnTo>
                    <a:pt x="6686995" y="759619"/>
                  </a:lnTo>
                  <a:lnTo>
                    <a:pt x="6671033" y="735472"/>
                  </a:lnTo>
                  <a:cubicBezTo>
                    <a:pt x="6657664" y="745840"/>
                    <a:pt x="6643203" y="753889"/>
                    <a:pt x="6627650" y="759619"/>
                  </a:cubicBezTo>
                  <a:cubicBezTo>
                    <a:pt x="6612643" y="764531"/>
                    <a:pt x="6594499" y="766986"/>
                    <a:pt x="6573217" y="766986"/>
                  </a:cubicBezTo>
                  <a:cubicBezTo>
                    <a:pt x="6520283" y="766986"/>
                    <a:pt x="6481675" y="752252"/>
                    <a:pt x="6457391" y="722784"/>
                  </a:cubicBezTo>
                  <a:cubicBezTo>
                    <a:pt x="6434744" y="694135"/>
                    <a:pt x="6423011" y="644885"/>
                    <a:pt x="6422193" y="575035"/>
                  </a:cubicBezTo>
                  <a:lnTo>
                    <a:pt x="6422193" y="371624"/>
                  </a:lnTo>
                  <a:cubicBezTo>
                    <a:pt x="6422193" y="335881"/>
                    <a:pt x="6425195" y="305799"/>
                    <a:pt x="6431197" y="281379"/>
                  </a:cubicBezTo>
                  <a:cubicBezTo>
                    <a:pt x="6437199" y="256958"/>
                    <a:pt x="6446477" y="237245"/>
                    <a:pt x="6459028" y="222238"/>
                  </a:cubicBezTo>
                  <a:cubicBezTo>
                    <a:pt x="6482493" y="193861"/>
                    <a:pt x="6523285" y="179673"/>
                    <a:pt x="6581402" y="179673"/>
                  </a:cubicBezTo>
                  <a:close/>
                  <a:moveTo>
                    <a:pt x="1876053" y="179673"/>
                  </a:moveTo>
                  <a:cubicBezTo>
                    <a:pt x="1933351" y="179673"/>
                    <a:pt x="1974143" y="193861"/>
                    <a:pt x="1998427" y="222238"/>
                  </a:cubicBezTo>
                  <a:cubicBezTo>
                    <a:pt x="2022165" y="251160"/>
                    <a:pt x="2034443" y="300956"/>
                    <a:pt x="2035262" y="371624"/>
                  </a:cubicBezTo>
                  <a:lnTo>
                    <a:pt x="2035262" y="575035"/>
                  </a:lnTo>
                  <a:cubicBezTo>
                    <a:pt x="2035262" y="617873"/>
                    <a:pt x="2033079" y="648978"/>
                    <a:pt x="2028713" y="668350"/>
                  </a:cubicBezTo>
                  <a:cubicBezTo>
                    <a:pt x="2023256" y="690451"/>
                    <a:pt x="2015616" y="706413"/>
                    <a:pt x="2005794" y="716236"/>
                  </a:cubicBezTo>
                  <a:lnTo>
                    <a:pt x="2048768" y="738746"/>
                  </a:lnTo>
                  <a:lnTo>
                    <a:pt x="2004156" y="811597"/>
                  </a:lnTo>
                  <a:lnTo>
                    <a:pt x="1918617" y="764531"/>
                  </a:lnTo>
                  <a:cubicBezTo>
                    <a:pt x="1915616" y="764803"/>
                    <a:pt x="1913024" y="765008"/>
                    <a:pt x="1910841" y="765144"/>
                  </a:cubicBezTo>
                  <a:cubicBezTo>
                    <a:pt x="1908658" y="765281"/>
                    <a:pt x="1904838" y="765622"/>
                    <a:pt x="1899381" y="766168"/>
                  </a:cubicBezTo>
                  <a:cubicBezTo>
                    <a:pt x="1890650" y="766168"/>
                    <a:pt x="1882874" y="766440"/>
                    <a:pt x="1876053" y="766986"/>
                  </a:cubicBezTo>
                  <a:cubicBezTo>
                    <a:pt x="1817935" y="766986"/>
                    <a:pt x="1776871" y="752798"/>
                    <a:pt x="1752860" y="724421"/>
                  </a:cubicBezTo>
                  <a:cubicBezTo>
                    <a:pt x="1729668" y="696045"/>
                    <a:pt x="1717662" y="646249"/>
                    <a:pt x="1716844" y="575035"/>
                  </a:cubicBezTo>
                  <a:lnTo>
                    <a:pt x="1716844" y="371624"/>
                  </a:lnTo>
                  <a:cubicBezTo>
                    <a:pt x="1716844" y="335881"/>
                    <a:pt x="1719845" y="305799"/>
                    <a:pt x="1725848" y="281379"/>
                  </a:cubicBezTo>
                  <a:cubicBezTo>
                    <a:pt x="1731850" y="256958"/>
                    <a:pt x="1741127" y="237245"/>
                    <a:pt x="1753679" y="222238"/>
                  </a:cubicBezTo>
                  <a:cubicBezTo>
                    <a:pt x="1777144" y="193861"/>
                    <a:pt x="1817935" y="179673"/>
                    <a:pt x="1876053" y="179673"/>
                  </a:cubicBezTo>
                  <a:close/>
                  <a:moveTo>
                    <a:pt x="1295027" y="179673"/>
                  </a:moveTo>
                  <a:cubicBezTo>
                    <a:pt x="1351235" y="179673"/>
                    <a:pt x="1392026" y="193589"/>
                    <a:pt x="1417402" y="221419"/>
                  </a:cubicBezTo>
                  <a:cubicBezTo>
                    <a:pt x="1441140" y="249523"/>
                    <a:pt x="1453418" y="295635"/>
                    <a:pt x="1454236" y="359755"/>
                  </a:cubicBezTo>
                  <a:lnTo>
                    <a:pt x="1454236" y="383084"/>
                  </a:lnTo>
                  <a:lnTo>
                    <a:pt x="1326133" y="383084"/>
                  </a:lnTo>
                  <a:lnTo>
                    <a:pt x="1326133" y="342156"/>
                  </a:lnTo>
                  <a:cubicBezTo>
                    <a:pt x="1326133" y="318418"/>
                    <a:pt x="1323813" y="303684"/>
                    <a:pt x="1319175" y="297954"/>
                  </a:cubicBezTo>
                  <a:cubicBezTo>
                    <a:pt x="1315082" y="291679"/>
                    <a:pt x="1307033" y="288541"/>
                    <a:pt x="1295027" y="288541"/>
                  </a:cubicBezTo>
                  <a:cubicBezTo>
                    <a:pt x="1282749" y="288541"/>
                    <a:pt x="1274700" y="291406"/>
                    <a:pt x="1270880" y="297136"/>
                  </a:cubicBezTo>
                  <a:cubicBezTo>
                    <a:pt x="1266242" y="303138"/>
                    <a:pt x="1263923" y="316781"/>
                    <a:pt x="1263923" y="338064"/>
                  </a:cubicBezTo>
                  <a:lnTo>
                    <a:pt x="1263923" y="354844"/>
                  </a:lnTo>
                  <a:lnTo>
                    <a:pt x="1263923" y="590178"/>
                  </a:lnTo>
                  <a:cubicBezTo>
                    <a:pt x="1263923" y="619373"/>
                    <a:pt x="1266515" y="638200"/>
                    <a:pt x="1271699" y="646659"/>
                  </a:cubicBezTo>
                  <a:cubicBezTo>
                    <a:pt x="1276337" y="653480"/>
                    <a:pt x="1285751" y="657300"/>
                    <a:pt x="1299939" y="658118"/>
                  </a:cubicBezTo>
                  <a:cubicBezTo>
                    <a:pt x="1314127" y="658118"/>
                    <a:pt x="1323677" y="653889"/>
                    <a:pt x="1328588" y="645431"/>
                  </a:cubicBezTo>
                  <a:cubicBezTo>
                    <a:pt x="1333227" y="637791"/>
                    <a:pt x="1335955" y="617736"/>
                    <a:pt x="1336774" y="585267"/>
                  </a:cubicBezTo>
                  <a:lnTo>
                    <a:pt x="1336774" y="571761"/>
                  </a:lnTo>
                  <a:lnTo>
                    <a:pt x="1336774" y="509141"/>
                  </a:lnTo>
                  <a:lnTo>
                    <a:pt x="1303213" y="509141"/>
                  </a:lnTo>
                  <a:lnTo>
                    <a:pt x="1303213" y="415008"/>
                  </a:lnTo>
                  <a:lnTo>
                    <a:pt x="1454236" y="415008"/>
                  </a:lnTo>
                  <a:lnTo>
                    <a:pt x="1454236" y="759619"/>
                  </a:lnTo>
                  <a:lnTo>
                    <a:pt x="1400621" y="759619"/>
                  </a:lnTo>
                  <a:lnTo>
                    <a:pt x="1384659" y="735472"/>
                  </a:lnTo>
                  <a:cubicBezTo>
                    <a:pt x="1371290" y="745840"/>
                    <a:pt x="1356828" y="753889"/>
                    <a:pt x="1341276" y="759619"/>
                  </a:cubicBezTo>
                  <a:cubicBezTo>
                    <a:pt x="1326269" y="764531"/>
                    <a:pt x="1308124" y="766986"/>
                    <a:pt x="1286842" y="766986"/>
                  </a:cubicBezTo>
                  <a:cubicBezTo>
                    <a:pt x="1233909" y="766986"/>
                    <a:pt x="1195300" y="752252"/>
                    <a:pt x="1171017" y="722784"/>
                  </a:cubicBezTo>
                  <a:cubicBezTo>
                    <a:pt x="1148370" y="694135"/>
                    <a:pt x="1136637" y="644885"/>
                    <a:pt x="1135819" y="575035"/>
                  </a:cubicBezTo>
                  <a:lnTo>
                    <a:pt x="1135819" y="371624"/>
                  </a:lnTo>
                  <a:cubicBezTo>
                    <a:pt x="1135819" y="335881"/>
                    <a:pt x="1138820" y="305799"/>
                    <a:pt x="1144823" y="281379"/>
                  </a:cubicBezTo>
                  <a:cubicBezTo>
                    <a:pt x="1150825" y="256958"/>
                    <a:pt x="1160102" y="237245"/>
                    <a:pt x="1172654" y="222238"/>
                  </a:cubicBezTo>
                  <a:cubicBezTo>
                    <a:pt x="1196119" y="193861"/>
                    <a:pt x="1236910" y="179673"/>
                    <a:pt x="1295027" y="179673"/>
                  </a:cubicBezTo>
                  <a:close/>
                  <a:moveTo>
                    <a:pt x="523502" y="179673"/>
                  </a:moveTo>
                  <a:cubicBezTo>
                    <a:pt x="580801" y="179673"/>
                    <a:pt x="621593" y="193861"/>
                    <a:pt x="645876" y="222238"/>
                  </a:cubicBezTo>
                  <a:cubicBezTo>
                    <a:pt x="669615" y="251160"/>
                    <a:pt x="681893" y="300956"/>
                    <a:pt x="682711" y="371624"/>
                  </a:cubicBezTo>
                  <a:lnTo>
                    <a:pt x="682711" y="575035"/>
                  </a:lnTo>
                  <a:cubicBezTo>
                    <a:pt x="682711" y="645704"/>
                    <a:pt x="670433" y="695499"/>
                    <a:pt x="645876" y="724421"/>
                  </a:cubicBezTo>
                  <a:cubicBezTo>
                    <a:pt x="622684" y="752798"/>
                    <a:pt x="581893" y="766986"/>
                    <a:pt x="523502" y="766986"/>
                  </a:cubicBezTo>
                  <a:cubicBezTo>
                    <a:pt x="465931" y="766986"/>
                    <a:pt x="425140" y="752798"/>
                    <a:pt x="401129" y="724421"/>
                  </a:cubicBezTo>
                  <a:cubicBezTo>
                    <a:pt x="377391" y="695499"/>
                    <a:pt x="365112" y="645704"/>
                    <a:pt x="364294" y="575035"/>
                  </a:cubicBezTo>
                  <a:lnTo>
                    <a:pt x="364294" y="371624"/>
                  </a:lnTo>
                  <a:cubicBezTo>
                    <a:pt x="364294" y="335881"/>
                    <a:pt x="367295" y="305799"/>
                    <a:pt x="373298" y="281379"/>
                  </a:cubicBezTo>
                  <a:cubicBezTo>
                    <a:pt x="379301" y="256958"/>
                    <a:pt x="388577" y="237245"/>
                    <a:pt x="401129" y="222238"/>
                  </a:cubicBezTo>
                  <a:cubicBezTo>
                    <a:pt x="424594" y="193861"/>
                    <a:pt x="465385" y="179673"/>
                    <a:pt x="523502" y="179673"/>
                  </a:cubicBezTo>
                  <a:close/>
                  <a:moveTo>
                    <a:pt x="7328072" y="61392"/>
                  </a:moveTo>
                  <a:lnTo>
                    <a:pt x="7420159" y="61392"/>
                  </a:lnTo>
                  <a:lnTo>
                    <a:pt x="7368999" y="149387"/>
                  </a:lnTo>
                  <a:lnTo>
                    <a:pt x="7294511" y="149387"/>
                  </a:lnTo>
                  <a:close/>
                  <a:moveTo>
                    <a:pt x="3760625" y="61392"/>
                  </a:moveTo>
                  <a:lnTo>
                    <a:pt x="3862536" y="61392"/>
                  </a:lnTo>
                  <a:lnTo>
                    <a:pt x="3911239" y="149387"/>
                  </a:lnTo>
                  <a:lnTo>
                    <a:pt x="3835933" y="149387"/>
                  </a:lnTo>
                  <a:lnTo>
                    <a:pt x="3811785" y="110914"/>
                  </a:lnTo>
                  <a:lnTo>
                    <a:pt x="3787228" y="149387"/>
                  </a:lnTo>
                  <a:lnTo>
                    <a:pt x="3711921" y="149387"/>
                  </a:lnTo>
                  <a:close/>
                  <a:moveTo>
                    <a:pt x="436326" y="61392"/>
                  </a:moveTo>
                  <a:lnTo>
                    <a:pt x="528414" y="61392"/>
                  </a:lnTo>
                  <a:lnTo>
                    <a:pt x="561156" y="149387"/>
                  </a:lnTo>
                  <a:lnTo>
                    <a:pt x="487486" y="149387"/>
                  </a:lnTo>
                  <a:close/>
                  <a:moveTo>
                    <a:pt x="5238079" y="0"/>
                  </a:moveTo>
                  <a:cubicBezTo>
                    <a:pt x="5258816" y="0"/>
                    <a:pt x="5274778" y="5457"/>
                    <a:pt x="5285965" y="16372"/>
                  </a:cubicBezTo>
                  <a:cubicBezTo>
                    <a:pt x="5296879" y="26740"/>
                    <a:pt x="5302336" y="42292"/>
                    <a:pt x="5302336" y="63029"/>
                  </a:cubicBezTo>
                  <a:cubicBezTo>
                    <a:pt x="5302336" y="80765"/>
                    <a:pt x="5295515" y="100137"/>
                    <a:pt x="5281872" y="121147"/>
                  </a:cubicBezTo>
                  <a:cubicBezTo>
                    <a:pt x="5279144" y="124966"/>
                    <a:pt x="5277507" y="127286"/>
                    <a:pt x="5276961" y="128104"/>
                  </a:cubicBezTo>
                  <a:cubicBezTo>
                    <a:pt x="5271231" y="137654"/>
                    <a:pt x="5266729" y="146249"/>
                    <a:pt x="5263455" y="153889"/>
                  </a:cubicBezTo>
                  <a:cubicBezTo>
                    <a:pt x="5262636" y="156071"/>
                    <a:pt x="5261954" y="158254"/>
                    <a:pt x="5261408" y="160437"/>
                  </a:cubicBezTo>
                  <a:lnTo>
                    <a:pt x="5209839" y="160437"/>
                  </a:lnTo>
                  <a:cubicBezTo>
                    <a:pt x="5210385" y="151706"/>
                    <a:pt x="5211886" y="143657"/>
                    <a:pt x="5214341" y="136290"/>
                  </a:cubicBezTo>
                  <a:cubicBezTo>
                    <a:pt x="5216797" y="127013"/>
                    <a:pt x="5221436" y="116644"/>
                    <a:pt x="5228257" y="105185"/>
                  </a:cubicBezTo>
                  <a:cubicBezTo>
                    <a:pt x="5228257" y="104912"/>
                    <a:pt x="5229485" y="102865"/>
                    <a:pt x="5231940" y="99045"/>
                  </a:cubicBezTo>
                  <a:cubicBezTo>
                    <a:pt x="5240672" y="85403"/>
                    <a:pt x="5245174" y="73807"/>
                    <a:pt x="5245446" y="64257"/>
                  </a:cubicBezTo>
                  <a:cubicBezTo>
                    <a:pt x="5245446" y="56890"/>
                    <a:pt x="5244901" y="52115"/>
                    <a:pt x="5243809" y="49932"/>
                  </a:cubicBezTo>
                  <a:cubicBezTo>
                    <a:pt x="5242718" y="48568"/>
                    <a:pt x="5240944" y="47886"/>
                    <a:pt x="5238489" y="47886"/>
                  </a:cubicBezTo>
                  <a:cubicBezTo>
                    <a:pt x="5236033" y="47886"/>
                    <a:pt x="5234396" y="48432"/>
                    <a:pt x="5233577" y="49523"/>
                  </a:cubicBezTo>
                  <a:cubicBezTo>
                    <a:pt x="5232759" y="50614"/>
                    <a:pt x="5232213" y="55662"/>
                    <a:pt x="5231940" y="64666"/>
                  </a:cubicBezTo>
                  <a:lnTo>
                    <a:pt x="5231940" y="88404"/>
                  </a:lnTo>
                  <a:lnTo>
                    <a:pt x="5177506" y="88404"/>
                  </a:lnTo>
                  <a:lnTo>
                    <a:pt x="5177506" y="67122"/>
                  </a:lnTo>
                  <a:cubicBezTo>
                    <a:pt x="5177506" y="42838"/>
                    <a:pt x="5182145" y="25648"/>
                    <a:pt x="5191422" y="15553"/>
                  </a:cubicBezTo>
                  <a:cubicBezTo>
                    <a:pt x="5200426" y="5457"/>
                    <a:pt x="5215978" y="273"/>
                    <a:pt x="5238079" y="0"/>
                  </a:cubicBezTo>
                  <a:close/>
                </a:path>
              </a:pathLst>
            </a:custGeom>
          </p:spPr>
        </p:pic>
        <p:pic>
          <p:nvPicPr>
            <p:cNvPr id="114" name="Picture 113" descr="A picture containing toy&#10;&#10;Description automatically generated">
              <a:extLst>
                <a:ext uri="{FF2B5EF4-FFF2-40B4-BE49-F238E27FC236}">
                  <a16:creationId xmlns:a16="http://schemas.microsoft.com/office/drawing/2014/main" xmlns="" id="{1FD60F09-2071-4C73-AF9D-F2D5311D7CF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flipH="1">
              <a:off x="4598342" y="88362"/>
              <a:ext cx="1132584" cy="1068846"/>
            </a:xfrm>
            <a:prstGeom prst="rect">
              <a:avLst/>
            </a:prstGeom>
          </p:spPr>
        </p:pic>
      </p:grpSp>
      <p:grpSp>
        <p:nvGrpSpPr>
          <p:cNvPr id="8" name="Group 7">
            <a:extLst>
              <a:ext uri="{FF2B5EF4-FFF2-40B4-BE49-F238E27FC236}">
                <a16:creationId xmlns:a16="http://schemas.microsoft.com/office/drawing/2014/main" xmlns="" id="{F409D8B5-D3AA-44C2-935D-7C51DCC6DD37}"/>
              </a:ext>
            </a:extLst>
          </p:cNvPr>
          <p:cNvGrpSpPr/>
          <p:nvPr/>
        </p:nvGrpSpPr>
        <p:grpSpPr>
          <a:xfrm>
            <a:off x="-177221" y="549274"/>
            <a:ext cx="2086926" cy="3242225"/>
            <a:chOff x="-236294" y="351365"/>
            <a:chExt cx="2782568" cy="4322967"/>
          </a:xfrm>
        </p:grpSpPr>
        <p:pic>
          <p:nvPicPr>
            <p:cNvPr id="109" name="7">
              <a:extLst>
                <a:ext uri="{FF2B5EF4-FFF2-40B4-BE49-F238E27FC236}">
                  <a16:creationId xmlns:a16="http://schemas.microsoft.com/office/drawing/2014/main" xmlns="" id="{2F014965-E8AB-4C84-83B3-24CD6377BF0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36294" y="1164864"/>
              <a:ext cx="1983213" cy="3509468"/>
            </a:xfrm>
            <a:prstGeom prst="rect">
              <a:avLst/>
            </a:prstGeom>
          </p:spPr>
        </p:pic>
        <p:grpSp>
          <p:nvGrpSpPr>
            <p:cNvPr id="7" name="Group 6">
              <a:extLst>
                <a:ext uri="{FF2B5EF4-FFF2-40B4-BE49-F238E27FC236}">
                  <a16:creationId xmlns:a16="http://schemas.microsoft.com/office/drawing/2014/main" xmlns="" id="{F5433CD7-1782-4F1F-A24A-EE06F042C4D6}"/>
                </a:ext>
              </a:extLst>
            </p:cNvPr>
            <p:cNvGrpSpPr/>
            <p:nvPr/>
          </p:nvGrpSpPr>
          <p:grpSpPr>
            <a:xfrm>
              <a:off x="761568" y="351365"/>
              <a:ext cx="1784706" cy="1651995"/>
              <a:chOff x="761568" y="351365"/>
              <a:chExt cx="1784706" cy="1651995"/>
            </a:xfrm>
          </p:grpSpPr>
          <p:sp>
            <p:nvSpPr>
              <p:cNvPr id="2" name="Speech Bubble: Oval 1">
                <a:extLst>
                  <a:ext uri="{FF2B5EF4-FFF2-40B4-BE49-F238E27FC236}">
                    <a16:creationId xmlns:a16="http://schemas.microsoft.com/office/drawing/2014/main" xmlns="" id="{FC45DC07-9A48-42AC-B704-A931B2C755FC}"/>
                  </a:ext>
                </a:extLst>
              </p:cNvPr>
              <p:cNvSpPr/>
              <p:nvPr/>
            </p:nvSpPr>
            <p:spPr>
              <a:xfrm rot="621204">
                <a:off x="761568" y="351365"/>
                <a:ext cx="1784706" cy="1651995"/>
              </a:xfrm>
              <a:prstGeom prst="wedgeEllipseCallout">
                <a:avLst>
                  <a:gd name="adj1" fmla="val -33431"/>
                  <a:gd name="adj2" fmla="val 77803"/>
                </a:avLst>
              </a:prstGeom>
              <a:solidFill>
                <a:srgbClr val="89C247"/>
              </a:solidFill>
              <a:ln w="57150">
                <a:solidFill>
                  <a:srgbClr val="FFFF05"/>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3" name="TextBox 2">
                <a:extLst>
                  <a:ext uri="{FF2B5EF4-FFF2-40B4-BE49-F238E27FC236}">
                    <a16:creationId xmlns:a16="http://schemas.microsoft.com/office/drawing/2014/main" xmlns="" id="{0583BF93-B902-42BC-BA60-B53513C54F04}"/>
                  </a:ext>
                </a:extLst>
              </p:cNvPr>
              <p:cNvSpPr txBox="1"/>
              <p:nvPr/>
            </p:nvSpPr>
            <p:spPr>
              <a:xfrm>
                <a:off x="799996" y="730125"/>
                <a:ext cx="1661371" cy="984886"/>
              </a:xfrm>
              <a:prstGeom prst="rect">
                <a:avLst/>
              </a:prstGeom>
              <a:noFill/>
            </p:spPr>
            <p:txBody>
              <a:bodyPr wrap="square" rtlCol="0">
                <a:spAutoFit/>
              </a:bodyPr>
              <a:lstStyle/>
              <a:p>
                <a:pPr algn="ctr"/>
                <a:r>
                  <a:rPr lang="en-US" sz="1400" dirty="0" err="1">
                    <a:solidFill>
                      <a:schemeClr val="bg1"/>
                    </a:solidFill>
                    <a:latin typeface="+mj-lt"/>
                  </a:rPr>
                  <a:t>Bạn</a:t>
                </a:r>
                <a:r>
                  <a:rPr lang="en-US" sz="1400" dirty="0">
                    <a:solidFill>
                      <a:schemeClr val="bg1"/>
                    </a:solidFill>
                    <a:latin typeface="+mj-lt"/>
                  </a:rPr>
                  <a:t> Ong </a:t>
                </a:r>
                <a:r>
                  <a:rPr lang="en-US" sz="1400" dirty="0" err="1">
                    <a:solidFill>
                      <a:schemeClr val="bg1"/>
                    </a:solidFill>
                    <a:latin typeface="+mj-lt"/>
                  </a:rPr>
                  <a:t>ơi</a:t>
                </a:r>
                <a:r>
                  <a:rPr lang="en-US" sz="1400" dirty="0">
                    <a:solidFill>
                      <a:schemeClr val="bg1"/>
                    </a:solidFill>
                    <a:latin typeface="+mj-lt"/>
                  </a:rPr>
                  <a:t>! Quay </a:t>
                </a:r>
                <a:r>
                  <a:rPr lang="en-US" sz="1400" dirty="0" err="1">
                    <a:solidFill>
                      <a:schemeClr val="bg1"/>
                    </a:solidFill>
                    <a:latin typeface="+mj-lt"/>
                  </a:rPr>
                  <a:t>số</a:t>
                </a:r>
                <a:r>
                  <a:rPr lang="en-US" sz="1400" dirty="0">
                    <a:solidFill>
                      <a:schemeClr val="bg1"/>
                    </a:solidFill>
                    <a:latin typeface="+mj-lt"/>
                  </a:rPr>
                  <a:t> </a:t>
                </a:r>
                <a:r>
                  <a:rPr lang="en-US" sz="1400" dirty="0" err="1">
                    <a:solidFill>
                      <a:schemeClr val="bg1"/>
                    </a:solidFill>
                    <a:latin typeface="+mj-lt"/>
                  </a:rPr>
                  <a:t>đi</a:t>
                </a:r>
                <a:r>
                  <a:rPr lang="en-US" sz="1400" dirty="0">
                    <a:solidFill>
                      <a:schemeClr val="bg1"/>
                    </a:solidFill>
                    <a:latin typeface="+mj-lt"/>
                  </a:rPr>
                  <a:t> </a:t>
                </a:r>
                <a:r>
                  <a:rPr lang="en-US" sz="1400" dirty="0" err="1">
                    <a:solidFill>
                      <a:schemeClr val="bg1"/>
                    </a:solidFill>
                    <a:latin typeface="+mj-lt"/>
                  </a:rPr>
                  <a:t>nào</a:t>
                </a:r>
                <a:r>
                  <a:rPr lang="en-US" sz="1400" dirty="0">
                    <a:solidFill>
                      <a:schemeClr val="bg1"/>
                    </a:solidFill>
                    <a:latin typeface="+mj-lt"/>
                  </a:rPr>
                  <a:t>!</a:t>
                </a:r>
              </a:p>
            </p:txBody>
          </p:sp>
        </p:grpSp>
      </p:grpSp>
      <p:sp>
        <p:nvSpPr>
          <p:cNvPr id="10" name="Rectangle: Rounded Corners 9">
            <a:hlinkClick r:id="rId24" action="ppaction://hlinksldjump"/>
            <a:extLst>
              <a:ext uri="{FF2B5EF4-FFF2-40B4-BE49-F238E27FC236}">
                <a16:creationId xmlns:a16="http://schemas.microsoft.com/office/drawing/2014/main" xmlns="" id="{8B36522B-6806-4254-99BC-DCBB32D49730}"/>
              </a:ext>
            </a:extLst>
          </p:cNvPr>
          <p:cNvSpPr/>
          <p:nvPr/>
        </p:nvSpPr>
        <p:spPr bwMode="auto">
          <a:xfrm>
            <a:off x="7655428" y="5351182"/>
            <a:ext cx="1482180" cy="363818"/>
          </a:xfrm>
          <a:prstGeom prst="roundRect">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000" b="1" i="0" u="none" strike="noStrike" cap="none" normalizeH="0" baseline="0" dirty="0" err="1">
                <a:ln>
                  <a:noFill/>
                </a:ln>
                <a:solidFill>
                  <a:srgbClr val="FFFF00"/>
                </a:solidFill>
                <a:effectLst/>
                <a:latin typeface="Arial" charset="0"/>
              </a:rPr>
              <a:t>Tiếp</a:t>
            </a:r>
            <a:r>
              <a:rPr kumimoji="0" lang="en-US" sz="2000" b="1" i="0" u="none" strike="noStrike" cap="none" normalizeH="0" baseline="0" dirty="0">
                <a:ln>
                  <a:noFill/>
                </a:ln>
                <a:solidFill>
                  <a:srgbClr val="FFFF00"/>
                </a:solidFill>
                <a:effectLst/>
                <a:latin typeface="Arial" charset="0"/>
              </a:rPr>
              <a:t> </a:t>
            </a:r>
            <a:r>
              <a:rPr kumimoji="0" lang="en-US" sz="2000" b="1" i="0" u="none" strike="noStrike" cap="none" normalizeH="0" baseline="0" dirty="0" err="1">
                <a:ln>
                  <a:noFill/>
                </a:ln>
                <a:solidFill>
                  <a:srgbClr val="FFFF00"/>
                </a:solidFill>
                <a:effectLst/>
                <a:latin typeface="Arial" charset="0"/>
              </a:rPr>
              <a:t>tục</a:t>
            </a:r>
            <a:endParaRPr kumimoji="0" lang="en-US" sz="20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61641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750" fill="hold"/>
                                        <p:tgtEl>
                                          <p:spTgt spid="14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750" fill="hold"/>
                                        <p:tgtEl>
                                          <p:spTgt spid="161"/>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750" fill="hold"/>
                                        <p:tgtEl>
                                          <p:spTgt spid="162"/>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750" fill="hold"/>
                                        <p:tgtEl>
                                          <p:spTgt spid="163"/>
                                        </p:tgtEl>
                                        <p:attrNameLst>
                                          <p:attrName>style.visibility</p:attrName>
                                        </p:attrNameLst>
                                      </p:cBhvr>
                                      <p:tavLst>
                                        <p:tav tm="0">
                                          <p:val>
                                            <p:strVal val="hidden"/>
                                          </p:val>
                                        </p:tav>
                                        <p:tav tm="50000">
                                          <p:val>
                                            <p:strVal val="visible"/>
                                          </p:val>
                                        </p:tav>
                                      </p:tavLst>
                                    </p:anim>
                                  </p:childTnLst>
                                </p:cTn>
                              </p:par>
                              <p:par>
                                <p:cTn id="13" presetID="35" presetClass="emph" presetSubtype="0" repeatCount="indefinite" fill="hold" grpId="0" nodeType="withEffect">
                                  <p:stCondLst>
                                    <p:cond delay="0"/>
                                  </p:stCondLst>
                                  <p:childTnLst>
                                    <p:anim calcmode="discrete" valueType="str">
                                      <p:cBhvr>
                                        <p:cTn id="14" dur="750" fill="hold"/>
                                        <p:tgtEl>
                                          <p:spTgt spid="164"/>
                                        </p:tgtEl>
                                        <p:attrNameLst>
                                          <p:attrName>style.visibility</p:attrName>
                                        </p:attrNameLst>
                                      </p:cBhvr>
                                      <p:tavLst>
                                        <p:tav tm="0">
                                          <p:val>
                                            <p:strVal val="hidden"/>
                                          </p:val>
                                        </p:tav>
                                        <p:tav tm="50000">
                                          <p:val>
                                            <p:strVal val="visible"/>
                                          </p:val>
                                        </p:tav>
                                      </p:tavLst>
                                    </p:anim>
                                  </p:childTnLst>
                                </p:cTn>
                              </p:par>
                              <p:par>
                                <p:cTn id="15" presetID="35" presetClass="emph" presetSubtype="0" repeatCount="indefinite" fill="hold" grpId="0" nodeType="withEffect">
                                  <p:stCondLst>
                                    <p:cond delay="0"/>
                                  </p:stCondLst>
                                  <p:childTnLst>
                                    <p:anim calcmode="discrete" valueType="str">
                                      <p:cBhvr>
                                        <p:cTn id="16" dur="750" fill="hold"/>
                                        <p:tgtEl>
                                          <p:spTgt spid="165"/>
                                        </p:tgtEl>
                                        <p:attrNameLst>
                                          <p:attrName>style.visibility</p:attrName>
                                        </p:attrNameLst>
                                      </p:cBhvr>
                                      <p:tavLst>
                                        <p:tav tm="0">
                                          <p:val>
                                            <p:strVal val="hidden"/>
                                          </p:val>
                                        </p:tav>
                                        <p:tav tm="50000">
                                          <p:val>
                                            <p:strVal val="visible"/>
                                          </p:val>
                                        </p:tav>
                                      </p:tavLst>
                                    </p:anim>
                                  </p:childTnLst>
                                </p:cTn>
                              </p:par>
                              <p:par>
                                <p:cTn id="17" presetID="35" presetClass="emph" presetSubtype="0" repeatCount="indefinite" fill="hold" grpId="0" nodeType="withEffect">
                                  <p:stCondLst>
                                    <p:cond delay="0"/>
                                  </p:stCondLst>
                                  <p:childTnLst>
                                    <p:anim calcmode="discrete" valueType="str">
                                      <p:cBhvr>
                                        <p:cTn id="18" dur="750" fill="hold"/>
                                        <p:tgtEl>
                                          <p:spTgt spid="166"/>
                                        </p:tgtEl>
                                        <p:attrNameLst>
                                          <p:attrName>style.visibility</p:attrName>
                                        </p:attrNameLst>
                                      </p:cBhvr>
                                      <p:tavLst>
                                        <p:tav tm="0">
                                          <p:val>
                                            <p:strVal val="hidden"/>
                                          </p:val>
                                        </p:tav>
                                        <p:tav tm="50000">
                                          <p:val>
                                            <p:strVal val="visible"/>
                                          </p:val>
                                        </p:tav>
                                      </p:tavLst>
                                    </p:anim>
                                  </p:childTnLst>
                                </p:cTn>
                              </p:par>
                              <p:par>
                                <p:cTn id="19" presetID="35" presetClass="emph" presetSubtype="0" repeatCount="indefinite" fill="hold" grpId="0" nodeType="withEffect">
                                  <p:stCondLst>
                                    <p:cond delay="0"/>
                                  </p:stCondLst>
                                  <p:childTnLst>
                                    <p:anim calcmode="discrete" valueType="str">
                                      <p:cBhvr>
                                        <p:cTn id="20" dur="750" fill="hold"/>
                                        <p:tgtEl>
                                          <p:spTgt spid="167"/>
                                        </p:tgtEl>
                                        <p:attrNameLst>
                                          <p:attrName>style.visibility</p:attrName>
                                        </p:attrNameLst>
                                      </p:cBhvr>
                                      <p:tavLst>
                                        <p:tav tm="0">
                                          <p:val>
                                            <p:strVal val="hidden"/>
                                          </p:val>
                                        </p:tav>
                                        <p:tav tm="50000">
                                          <p:val>
                                            <p:strVal val="visible"/>
                                          </p:val>
                                        </p:tav>
                                      </p:tavLst>
                                    </p:anim>
                                  </p:childTnLst>
                                </p:cTn>
                              </p:par>
                              <p:par>
                                <p:cTn id="21" presetID="35" presetClass="emph" presetSubtype="0" repeatCount="indefinite" fill="hold" grpId="0" nodeType="withEffect">
                                  <p:stCondLst>
                                    <p:cond delay="0"/>
                                  </p:stCondLst>
                                  <p:childTnLst>
                                    <p:anim calcmode="discrete" valueType="str">
                                      <p:cBhvr>
                                        <p:cTn id="22" dur="750" fill="hold"/>
                                        <p:tgtEl>
                                          <p:spTgt spid="168"/>
                                        </p:tgtEl>
                                        <p:attrNameLst>
                                          <p:attrName>style.visibility</p:attrName>
                                        </p:attrNameLst>
                                      </p:cBhvr>
                                      <p:tavLst>
                                        <p:tav tm="0">
                                          <p:val>
                                            <p:strVal val="hidden"/>
                                          </p:val>
                                        </p:tav>
                                        <p:tav tm="50000">
                                          <p:val>
                                            <p:strVal val="visible"/>
                                          </p:val>
                                        </p:tav>
                                      </p:tavLst>
                                    </p:anim>
                                  </p:childTnLst>
                                </p:cTn>
                              </p:par>
                              <p:par>
                                <p:cTn id="23" presetID="35" presetClass="emph" presetSubtype="0" repeatCount="indefinite" fill="hold" grpId="0" nodeType="withEffect">
                                  <p:stCondLst>
                                    <p:cond delay="0"/>
                                  </p:stCondLst>
                                  <p:childTnLst>
                                    <p:anim calcmode="discrete" valueType="str">
                                      <p:cBhvr>
                                        <p:cTn id="24" dur="750" fill="hold"/>
                                        <p:tgtEl>
                                          <p:spTgt spid="169"/>
                                        </p:tgtEl>
                                        <p:attrNameLst>
                                          <p:attrName>style.visibility</p:attrName>
                                        </p:attrNameLst>
                                      </p:cBhvr>
                                      <p:tavLst>
                                        <p:tav tm="0">
                                          <p:val>
                                            <p:strVal val="hidden"/>
                                          </p:val>
                                        </p:tav>
                                        <p:tav tm="50000">
                                          <p:val>
                                            <p:strVal val="visible"/>
                                          </p:val>
                                        </p:tav>
                                      </p:tavLst>
                                    </p:anim>
                                  </p:childTnLst>
                                </p:cTn>
                              </p:par>
                              <p:par>
                                <p:cTn id="25" presetID="35" presetClass="emph" presetSubtype="0" repeatCount="indefinite" fill="hold" grpId="0" nodeType="withEffect">
                                  <p:stCondLst>
                                    <p:cond delay="0"/>
                                  </p:stCondLst>
                                  <p:childTnLst>
                                    <p:anim calcmode="discrete" valueType="str">
                                      <p:cBhvr>
                                        <p:cTn id="26" dur="750" fill="hold"/>
                                        <p:tgtEl>
                                          <p:spTgt spid="170"/>
                                        </p:tgtEl>
                                        <p:attrNameLst>
                                          <p:attrName>style.visibility</p:attrName>
                                        </p:attrNameLst>
                                      </p:cBhvr>
                                      <p:tavLst>
                                        <p:tav tm="0">
                                          <p:val>
                                            <p:strVal val="hidden"/>
                                          </p:val>
                                        </p:tav>
                                        <p:tav tm="50000">
                                          <p:val>
                                            <p:strVal val="visible"/>
                                          </p:val>
                                        </p:tav>
                                      </p:tavLst>
                                    </p:anim>
                                  </p:childTnLst>
                                </p:cTn>
                              </p:par>
                              <p:par>
                                <p:cTn id="27" presetID="35" presetClass="emph" presetSubtype="0" repeatCount="indefinite" fill="hold" grpId="0" nodeType="withEffect">
                                  <p:stCondLst>
                                    <p:cond delay="0"/>
                                  </p:stCondLst>
                                  <p:childTnLst>
                                    <p:anim calcmode="discrete" valueType="str">
                                      <p:cBhvr>
                                        <p:cTn id="28" dur="750" fill="hold"/>
                                        <p:tgtEl>
                                          <p:spTgt spid="171"/>
                                        </p:tgtEl>
                                        <p:attrNameLst>
                                          <p:attrName>style.visibility</p:attrName>
                                        </p:attrNameLst>
                                      </p:cBhvr>
                                      <p:tavLst>
                                        <p:tav tm="0">
                                          <p:val>
                                            <p:strVal val="hidden"/>
                                          </p:val>
                                        </p:tav>
                                        <p:tav tm="50000">
                                          <p:val>
                                            <p:strVal val="visible"/>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7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8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8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8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8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8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8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8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9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91"/>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19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93"/>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194"/>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19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9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197"/>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3" restart="whenNotActive" fill="hold" evtFilter="cancelBubble" nodeType="interactiveSeq">
                <p:stCondLst>
                  <p:cond evt="onClick" delay="0">
                    <p:tgtEl>
                      <p:spTgt spid="108"/>
                    </p:tgtEl>
                  </p:cond>
                </p:stCondLst>
                <p:endSync evt="end" delay="0">
                  <p:rtn val="all"/>
                </p:endSync>
                <p:childTnLst>
                  <p:par>
                    <p:cTn id="134" fill="hold">
                      <p:stCondLst>
                        <p:cond delay="0"/>
                      </p:stCondLst>
                      <p:childTnLst>
                        <p:par>
                          <p:cTn id="135" fill="hold">
                            <p:stCondLst>
                              <p:cond delay="0"/>
                            </p:stCondLst>
                            <p:childTnLst>
                              <p:par>
                                <p:cTn id="136" presetID="8" presetClass="emph" presetSubtype="0" repeatCount="indefinite" fill="hold" nodeType="clickEffect">
                                  <p:stCondLst>
                                    <p:cond delay="0"/>
                                  </p:stCondLst>
                                  <p:endCondLst>
                                    <p:cond evt="onNext" delay="0">
                                      <p:tgtEl>
                                        <p:sldTgt/>
                                      </p:tgtEl>
                                    </p:cond>
                                  </p:endCondLst>
                                  <p:childTnLst>
                                    <p:animRot by="21600000">
                                      <p:cBhvr>
                                        <p:cTn id="137" dur="1000" fill="hold"/>
                                        <p:tgtEl>
                                          <p:spTgt spid="160"/>
                                        </p:tgtEl>
                                        <p:attrNameLst>
                                          <p:attrName>r</p:attrName>
                                        </p:attrNameLst>
                                      </p:cBhvr>
                                    </p:animRot>
                                  </p:childTnLst>
                                </p:cTn>
                              </p:par>
                              <p:par>
                                <p:cTn id="138" presetID="1" presetClass="mediacall" presetSubtype="0" fill="hold" nodeType="withEffect">
                                  <p:stCondLst>
                                    <p:cond delay="0"/>
                                  </p:stCondLst>
                                  <p:childTnLst>
                                    <p:cmd type="call" cmd="playFrom(0.0)">
                                      <p:cBhvr>
                                        <p:cTn id="139" dur="30406" fill="hold"/>
                                        <p:tgtEl>
                                          <p:spTgt spid="172"/>
                                        </p:tgtEl>
                                      </p:cBhvr>
                                    </p:cmd>
                                  </p:childTnLst>
                                </p:cTn>
                              </p:par>
                            </p:childTnLst>
                          </p:cTn>
                        </p:par>
                      </p:childTnLst>
                    </p:cTn>
                  </p:par>
                </p:childTnLst>
              </p:cTn>
              <p:nextCondLst>
                <p:cond evt="onClick" delay="0">
                  <p:tgtEl>
                    <p:spTgt spid="108"/>
                  </p:tgtEl>
                </p:cond>
              </p:nextCondLst>
            </p:seq>
            <p:audio>
              <p:cMediaNode vol="100000">
                <p:cTn id="140" fill="hold" display="0">
                  <p:stCondLst>
                    <p:cond delay="indefinite"/>
                  </p:stCondLst>
                  <p:endCondLst>
                    <p:cond evt="onStopAudio" delay="0">
                      <p:tgtEl>
                        <p:sldTgt/>
                      </p:tgtEl>
                    </p:cond>
                    <p:cond evt="onNext" delay="0">
                      <p:tgtEl>
                        <p:sldTgt/>
                      </p:tgtEl>
                    </p:cond>
                  </p:endCondLst>
                </p:cTn>
                <p:tgtEl>
                  <p:spTgt spid="172"/>
                </p:tgtEl>
              </p:cMediaNode>
            </p:audio>
            <p:seq concurrent="1" nextAc="seek">
              <p:cTn id="141" restart="whenNotActive" fill="hold" evtFilter="cancelBubble" nodeType="interactiveSeq">
                <p:stCondLst>
                  <p:cond evt="onClick" delay="0">
                    <p:tgtEl>
                      <p:spTgt spid="54"/>
                    </p:tgtEl>
                  </p:cond>
                </p:stCondLst>
                <p:endSync evt="end" delay="0">
                  <p:rtn val="all"/>
                </p:endSync>
                <p:childTnLst>
                  <p:par>
                    <p:cTn id="142" fill="hold">
                      <p:stCondLst>
                        <p:cond delay="0"/>
                      </p:stCondLst>
                      <p:childTnLst>
                        <p:par>
                          <p:cTn id="143" fill="hold">
                            <p:stCondLst>
                              <p:cond delay="0"/>
                            </p:stCondLst>
                            <p:childTnLst>
                              <p:par>
                                <p:cTn id="144" presetID="53" presetClass="exit" presetSubtype="32" fill="hold" grpId="0" nodeType="clickEffect">
                                  <p:stCondLst>
                                    <p:cond delay="0"/>
                                  </p:stCondLst>
                                  <p:childTnLst>
                                    <p:anim calcmode="lin" valueType="num">
                                      <p:cBhvr>
                                        <p:cTn id="145" dur="500"/>
                                        <p:tgtEl>
                                          <p:spTgt spid="54"/>
                                        </p:tgtEl>
                                        <p:attrNameLst>
                                          <p:attrName>ppt_w</p:attrName>
                                        </p:attrNameLst>
                                      </p:cBhvr>
                                      <p:tavLst>
                                        <p:tav tm="0">
                                          <p:val>
                                            <p:strVal val="ppt_w"/>
                                          </p:val>
                                        </p:tav>
                                        <p:tav tm="100000">
                                          <p:val>
                                            <p:fltVal val="0"/>
                                          </p:val>
                                        </p:tav>
                                      </p:tavLst>
                                    </p:anim>
                                    <p:anim calcmode="lin" valueType="num">
                                      <p:cBhvr>
                                        <p:cTn id="146" dur="500"/>
                                        <p:tgtEl>
                                          <p:spTgt spid="54"/>
                                        </p:tgtEl>
                                        <p:attrNameLst>
                                          <p:attrName>ppt_h</p:attrName>
                                        </p:attrNameLst>
                                      </p:cBhvr>
                                      <p:tavLst>
                                        <p:tav tm="0">
                                          <p:val>
                                            <p:strVal val="ppt_h"/>
                                          </p:val>
                                        </p:tav>
                                        <p:tav tm="100000">
                                          <p:val>
                                            <p:fltVal val="0"/>
                                          </p:val>
                                        </p:tav>
                                      </p:tavLst>
                                    </p:anim>
                                    <p:animEffect transition="out" filter="fade">
                                      <p:cBhvr>
                                        <p:cTn id="147" dur="500"/>
                                        <p:tgtEl>
                                          <p:spTgt spid="54"/>
                                        </p:tgtEl>
                                      </p:cBhvr>
                                    </p:animEffect>
                                    <p:set>
                                      <p:cBhvr>
                                        <p:cTn id="148"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49" restart="whenNotActive" fill="hold" evtFilter="cancelBubble" nodeType="interactiveSeq">
                <p:stCondLst>
                  <p:cond evt="onClick" delay="0">
                    <p:tgtEl>
                      <p:spTgt spid="57"/>
                    </p:tgtEl>
                  </p:cond>
                </p:stCondLst>
                <p:endSync evt="end" delay="0">
                  <p:rtn val="all"/>
                </p:endSync>
                <p:childTnLst>
                  <p:par>
                    <p:cTn id="150" fill="hold">
                      <p:stCondLst>
                        <p:cond delay="0"/>
                      </p:stCondLst>
                      <p:childTnLst>
                        <p:par>
                          <p:cTn id="151" fill="hold">
                            <p:stCondLst>
                              <p:cond delay="0"/>
                            </p:stCondLst>
                            <p:childTnLst>
                              <p:par>
                                <p:cTn id="152" presetID="53" presetClass="exit" presetSubtype="32" fill="hold" grpId="0" nodeType="clickEffect">
                                  <p:stCondLst>
                                    <p:cond delay="0"/>
                                  </p:stCondLst>
                                  <p:childTnLst>
                                    <p:anim calcmode="lin" valueType="num">
                                      <p:cBhvr>
                                        <p:cTn id="153" dur="500"/>
                                        <p:tgtEl>
                                          <p:spTgt spid="57"/>
                                        </p:tgtEl>
                                        <p:attrNameLst>
                                          <p:attrName>ppt_w</p:attrName>
                                        </p:attrNameLst>
                                      </p:cBhvr>
                                      <p:tavLst>
                                        <p:tav tm="0">
                                          <p:val>
                                            <p:strVal val="ppt_w"/>
                                          </p:val>
                                        </p:tav>
                                        <p:tav tm="100000">
                                          <p:val>
                                            <p:fltVal val="0"/>
                                          </p:val>
                                        </p:tav>
                                      </p:tavLst>
                                    </p:anim>
                                    <p:anim calcmode="lin" valueType="num">
                                      <p:cBhvr>
                                        <p:cTn id="154" dur="500"/>
                                        <p:tgtEl>
                                          <p:spTgt spid="57"/>
                                        </p:tgtEl>
                                        <p:attrNameLst>
                                          <p:attrName>ppt_h</p:attrName>
                                        </p:attrNameLst>
                                      </p:cBhvr>
                                      <p:tavLst>
                                        <p:tav tm="0">
                                          <p:val>
                                            <p:strVal val="ppt_h"/>
                                          </p:val>
                                        </p:tav>
                                        <p:tav tm="100000">
                                          <p:val>
                                            <p:fltVal val="0"/>
                                          </p:val>
                                        </p:tav>
                                      </p:tavLst>
                                    </p:anim>
                                    <p:animEffect transition="out" filter="fade">
                                      <p:cBhvr>
                                        <p:cTn id="155" dur="500"/>
                                        <p:tgtEl>
                                          <p:spTgt spid="57"/>
                                        </p:tgtEl>
                                      </p:cBhvr>
                                    </p:animEffect>
                                    <p:set>
                                      <p:cBhvr>
                                        <p:cTn id="156"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57" restart="whenNotActive" fill="hold" evtFilter="cancelBubble" nodeType="interactiveSeq">
                <p:stCondLst>
                  <p:cond evt="onClick" delay="0">
                    <p:tgtEl>
                      <p:spTgt spid="55"/>
                    </p:tgtEl>
                  </p:cond>
                </p:stCondLst>
                <p:endSync evt="end" delay="0">
                  <p:rtn val="all"/>
                </p:endSync>
                <p:childTnLst>
                  <p:par>
                    <p:cTn id="158" fill="hold">
                      <p:stCondLst>
                        <p:cond delay="0"/>
                      </p:stCondLst>
                      <p:childTnLst>
                        <p:par>
                          <p:cTn id="159" fill="hold">
                            <p:stCondLst>
                              <p:cond delay="0"/>
                            </p:stCondLst>
                            <p:childTnLst>
                              <p:par>
                                <p:cTn id="160" presetID="53" presetClass="exit" presetSubtype="32" fill="hold" grpId="0" nodeType="clickEffect">
                                  <p:stCondLst>
                                    <p:cond delay="0"/>
                                  </p:stCondLst>
                                  <p:childTnLst>
                                    <p:anim calcmode="lin" valueType="num">
                                      <p:cBhvr>
                                        <p:cTn id="161" dur="500"/>
                                        <p:tgtEl>
                                          <p:spTgt spid="55"/>
                                        </p:tgtEl>
                                        <p:attrNameLst>
                                          <p:attrName>ppt_w</p:attrName>
                                        </p:attrNameLst>
                                      </p:cBhvr>
                                      <p:tavLst>
                                        <p:tav tm="0">
                                          <p:val>
                                            <p:strVal val="ppt_w"/>
                                          </p:val>
                                        </p:tav>
                                        <p:tav tm="100000">
                                          <p:val>
                                            <p:fltVal val="0"/>
                                          </p:val>
                                        </p:tav>
                                      </p:tavLst>
                                    </p:anim>
                                    <p:anim calcmode="lin" valueType="num">
                                      <p:cBhvr>
                                        <p:cTn id="162" dur="500"/>
                                        <p:tgtEl>
                                          <p:spTgt spid="55"/>
                                        </p:tgtEl>
                                        <p:attrNameLst>
                                          <p:attrName>ppt_h</p:attrName>
                                        </p:attrNameLst>
                                      </p:cBhvr>
                                      <p:tavLst>
                                        <p:tav tm="0">
                                          <p:val>
                                            <p:strVal val="ppt_h"/>
                                          </p:val>
                                        </p:tav>
                                        <p:tav tm="100000">
                                          <p:val>
                                            <p:fltVal val="0"/>
                                          </p:val>
                                        </p:tav>
                                      </p:tavLst>
                                    </p:anim>
                                    <p:animEffect transition="out" filter="fade">
                                      <p:cBhvr>
                                        <p:cTn id="163" dur="500"/>
                                        <p:tgtEl>
                                          <p:spTgt spid="55"/>
                                        </p:tgtEl>
                                      </p:cBhvr>
                                    </p:animEffect>
                                    <p:set>
                                      <p:cBhvr>
                                        <p:cTn id="164"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65" restart="whenNotActive" fill="hold" evtFilter="cancelBubble" nodeType="interactiveSeq">
                <p:stCondLst>
                  <p:cond evt="onClick" delay="0">
                    <p:tgtEl>
                      <p:spTgt spid="56"/>
                    </p:tgtEl>
                  </p:cond>
                </p:stCondLst>
                <p:endSync evt="end" delay="0">
                  <p:rtn val="all"/>
                </p:endSync>
                <p:childTnLst>
                  <p:par>
                    <p:cTn id="166" fill="hold">
                      <p:stCondLst>
                        <p:cond delay="0"/>
                      </p:stCondLst>
                      <p:childTnLst>
                        <p:par>
                          <p:cTn id="167" fill="hold">
                            <p:stCondLst>
                              <p:cond delay="0"/>
                            </p:stCondLst>
                            <p:childTnLst>
                              <p:par>
                                <p:cTn id="168" presetID="53" presetClass="exit" presetSubtype="32" fill="hold" grpId="0" nodeType="clickEffect">
                                  <p:stCondLst>
                                    <p:cond delay="0"/>
                                  </p:stCondLst>
                                  <p:childTnLst>
                                    <p:anim calcmode="lin" valueType="num">
                                      <p:cBhvr>
                                        <p:cTn id="169" dur="500"/>
                                        <p:tgtEl>
                                          <p:spTgt spid="56"/>
                                        </p:tgtEl>
                                        <p:attrNameLst>
                                          <p:attrName>ppt_w</p:attrName>
                                        </p:attrNameLst>
                                      </p:cBhvr>
                                      <p:tavLst>
                                        <p:tav tm="0">
                                          <p:val>
                                            <p:strVal val="ppt_w"/>
                                          </p:val>
                                        </p:tav>
                                        <p:tav tm="100000">
                                          <p:val>
                                            <p:fltVal val="0"/>
                                          </p:val>
                                        </p:tav>
                                      </p:tavLst>
                                    </p:anim>
                                    <p:anim calcmode="lin" valueType="num">
                                      <p:cBhvr>
                                        <p:cTn id="170" dur="500"/>
                                        <p:tgtEl>
                                          <p:spTgt spid="56"/>
                                        </p:tgtEl>
                                        <p:attrNameLst>
                                          <p:attrName>ppt_h</p:attrName>
                                        </p:attrNameLst>
                                      </p:cBhvr>
                                      <p:tavLst>
                                        <p:tav tm="0">
                                          <p:val>
                                            <p:strVal val="ppt_h"/>
                                          </p:val>
                                        </p:tav>
                                        <p:tav tm="100000">
                                          <p:val>
                                            <p:fltVal val="0"/>
                                          </p:val>
                                        </p:tav>
                                      </p:tavLst>
                                    </p:anim>
                                    <p:animEffect transition="out" filter="fade">
                                      <p:cBhvr>
                                        <p:cTn id="171" dur="500"/>
                                        <p:tgtEl>
                                          <p:spTgt spid="56"/>
                                        </p:tgtEl>
                                      </p:cBhvr>
                                    </p:animEffect>
                                    <p:set>
                                      <p:cBhvr>
                                        <p:cTn id="172"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54" grpId="0" animBg="1"/>
      <p:bldP spid="55" grpId="0" animBg="1"/>
      <p:bldP spid="56" grpId="0" animBg="1"/>
      <p:bldP spid="57" grpId="0" animBg="1"/>
      <p:bldP spid="143"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57333" y="1043419"/>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5167" y="1132812"/>
            <a:ext cx="1445099" cy="1906729"/>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9178614" cy="1515438"/>
          </a:xfrm>
          <a:prstGeom prst="rect">
            <a:avLst/>
          </a:prstGeom>
        </p:spPr>
      </p:pic>
      <p:grpSp>
        <p:nvGrpSpPr>
          <p:cNvPr id="6" name="Group 5">
            <a:extLst>
              <a:ext uri="{FF2B5EF4-FFF2-40B4-BE49-F238E27FC236}">
                <a16:creationId xmlns:a16="http://schemas.microsoft.com/office/drawing/2014/main" xmlns="" id="{C6CD671E-133A-40D4-B96F-30F5B2D784EA}"/>
              </a:ext>
            </a:extLst>
          </p:cNvPr>
          <p:cNvGrpSpPr/>
          <p:nvPr/>
        </p:nvGrpSpPr>
        <p:grpSpPr>
          <a:xfrm>
            <a:off x="1969627" y="230017"/>
            <a:ext cx="6924716" cy="2349079"/>
            <a:chOff x="2580805" y="68098"/>
            <a:chExt cx="9232955" cy="3132105"/>
          </a:xfrm>
        </p:grpSpPr>
        <p:sp>
          <p:nvSpPr>
            <p:cNvPr id="83" name="Rectangle: Rounded Corners 82">
              <a:extLst>
                <a:ext uri="{FF2B5EF4-FFF2-40B4-BE49-F238E27FC236}">
                  <a16:creationId xmlns:a16="http://schemas.microsoft.com/office/drawing/2014/main" xmlns="" id="{94B9ABA8-151F-4C1A-ACB9-9DF3FBF04D90}"/>
                </a:ext>
              </a:extLst>
            </p:cNvPr>
            <p:cNvSpPr/>
            <p:nvPr/>
          </p:nvSpPr>
          <p:spPr>
            <a:xfrm>
              <a:off x="3080185" y="928083"/>
              <a:ext cx="8733575" cy="227212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pic>
          <p:nvPicPr>
            <p:cNvPr id="5" name="Picture 4" descr="A picture containing toy&#10;&#10;Description automatically generated">
              <a:extLst>
                <a:ext uri="{FF2B5EF4-FFF2-40B4-BE49-F238E27FC236}">
                  <a16:creationId xmlns:a16="http://schemas.microsoft.com/office/drawing/2014/main" xmlns="" id="{613384FF-C1DC-440E-B7B2-45DEFC50AB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0805" y="68098"/>
              <a:ext cx="1926799" cy="2081923"/>
            </a:xfrm>
            <a:prstGeom prst="rect">
              <a:avLst/>
            </a:prstGeom>
          </p:spPr>
        </p:pic>
      </p:grpSp>
      <p:grpSp>
        <p:nvGrpSpPr>
          <p:cNvPr id="85" name="ĐÁP ÁN B">
            <a:extLst>
              <a:ext uri="{FF2B5EF4-FFF2-40B4-BE49-F238E27FC236}">
                <a16:creationId xmlns:a16="http://schemas.microsoft.com/office/drawing/2014/main" xmlns="" id="{6B6D639F-4654-469D-A738-BB6ADB4AC817}"/>
              </a:ext>
            </a:extLst>
          </p:cNvPr>
          <p:cNvGrpSpPr/>
          <p:nvPr/>
        </p:nvGrpSpPr>
        <p:grpSpPr>
          <a:xfrm>
            <a:off x="565800" y="4139240"/>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a:solidFill>
                    <a:srgbClr val="002060"/>
                  </a:solidFill>
                  <a:latin typeface="Roboto" panose="02000000000000000000" pitchFamily="2" charset="0"/>
                  <a:ea typeface="Roboto" panose="02000000000000000000" pitchFamily="2" charset="0"/>
                  <a:sym typeface="Arial"/>
                </a:rPr>
                <a:t>Cao </a:t>
              </a:r>
              <a:r>
                <a:rPr lang="en-US" b="1" kern="0" dirty="0" err="1">
                  <a:solidFill>
                    <a:srgbClr val="002060"/>
                  </a:solidFill>
                  <a:latin typeface="Roboto" panose="02000000000000000000" pitchFamily="2" charset="0"/>
                  <a:ea typeface="Roboto" panose="02000000000000000000" pitchFamily="2" charset="0"/>
                  <a:sym typeface="Arial"/>
                </a:rPr>
                <a:t>Duy</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Sơn</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7842" y="4155047"/>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647389" y="4262266"/>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547569" y="3149835"/>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Tô</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Hoài</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A</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06603" y="3149835"/>
            <a:ext cx="692099" cy="686650"/>
          </a:xfrm>
          <a:prstGeom prst="rect">
            <a:avLst/>
          </a:prstGeom>
        </p:spPr>
      </p:pic>
      <p:pic>
        <p:nvPicPr>
          <p:cNvPr id="14" name="NGÔI NHÀ">
            <a:hlinkClick r:id="rId12" action="ppaction://hlinksldjump" highlightClick="1">
              <a:snd r:embed="rId13"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4"/>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455847" y="1455848"/>
            <a:ext cx="6477160" cy="492443"/>
          </a:xfrm>
          <a:prstGeom prst="rect">
            <a:avLst/>
          </a:prstGeom>
          <a:noFill/>
        </p:spPr>
        <p:txBody>
          <a:bodyPr wrap="square" rtlCol="0">
            <a:spAutoFit/>
          </a:bodyPr>
          <a:lstStyle/>
          <a:p>
            <a:pPr defTabSz="685800" fontAlgn="auto">
              <a:spcBef>
                <a:spcPts val="0"/>
              </a:spcBef>
              <a:spcAft>
                <a:spcPts val="0"/>
              </a:spcAft>
              <a:defRPr/>
            </a:pPr>
            <a:r>
              <a:rPr lang="en-US" sz="2600" b="1" dirty="0" err="1">
                <a:solidFill>
                  <a:srgbClr val="FF0000"/>
                </a:solidFill>
                <a:latin typeface="UTM Aurora" panose="02040603050506020204" pitchFamily="18" charset="0"/>
              </a:rPr>
              <a:t>Văn</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bản</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Chích</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bông</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ơn</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của</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tác</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giả</a:t>
            </a:r>
            <a:r>
              <a:rPr lang="en-US" sz="2600" b="1" dirty="0">
                <a:solidFill>
                  <a:srgbClr val="FF0000"/>
                </a:solidFill>
                <a:latin typeface="UTM Aurora" panose="02040603050506020204" pitchFamily="18" charset="0"/>
              </a:rPr>
              <a:t> </a:t>
            </a:r>
            <a:r>
              <a:rPr lang="en-US" sz="2600" b="1" dirty="0" err="1">
                <a:solidFill>
                  <a:srgbClr val="FF0000"/>
                </a:solidFill>
                <a:latin typeface="UTM Aurora" panose="02040603050506020204" pitchFamily="18" charset="0"/>
              </a:rPr>
              <a:t>nào</a:t>
            </a:r>
            <a:r>
              <a:rPr lang="en-US" sz="2600" b="1" dirty="0">
                <a:solidFill>
                  <a:srgbClr val="FF0000"/>
                </a:solidFill>
                <a:latin typeface="UTM Aurora" panose="02040603050506020204" pitchFamily="18" charset="0"/>
              </a:rPr>
              <a:t>?</a:t>
            </a:r>
            <a:endParaRPr lang="en-GB" sz="2600" b="1" dirty="0">
              <a:solidFill>
                <a:srgbClr val="FF0000"/>
              </a:solidFill>
              <a:latin typeface="UTM Aurora" panose="02040603050506020204" pitchFamily="18" charset="0"/>
            </a:endParaRPr>
          </a:p>
        </p:txBody>
      </p:sp>
      <p:sp>
        <p:nvSpPr>
          <p:cNvPr id="97" name="Oval 96">
            <a:extLst>
              <a:ext uri="{FF2B5EF4-FFF2-40B4-BE49-F238E27FC236}">
                <a16:creationId xmlns:a16="http://schemas.microsoft.com/office/drawing/2014/main" xmlns="" id="{1A96F1E8-9C77-4641-AC1E-A2A02A425B9F}"/>
              </a:ext>
            </a:extLst>
          </p:cNvPr>
          <p:cNvSpPr/>
          <p:nvPr/>
        </p:nvSpPr>
        <p:spPr>
          <a:xfrm>
            <a:off x="642607" y="325465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84223" y="3135906"/>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772719" y="317148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Bùi</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Mạnh</a:t>
              </a:r>
              <a:r>
                <a:rPr lang="en-US" b="1" kern="0" dirty="0">
                  <a:solidFill>
                    <a:srgbClr val="002060"/>
                  </a:solidFill>
                  <a:latin typeface="Roboto" panose="02000000000000000000" pitchFamily="2" charset="0"/>
                  <a:ea typeface="Roboto" panose="02000000000000000000" pitchFamily="2" charset="0"/>
                  <a:sym typeface="Arial"/>
                </a:rPr>
                <a:t> </a:t>
              </a:r>
              <a:r>
                <a:rPr lang="en-US" b="1" kern="0" dirty="0" err="1">
                  <a:solidFill>
                    <a:srgbClr val="002060"/>
                  </a:solidFill>
                  <a:latin typeface="Roboto" panose="02000000000000000000" pitchFamily="2" charset="0"/>
                  <a:ea typeface="Roboto" panose="02000000000000000000" pitchFamily="2" charset="0"/>
                  <a:sym typeface="Arial"/>
                </a:rPr>
                <a:t>Nhị</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C</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4869585" y="32596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b="1" kern="0" dirty="0" err="1">
                  <a:solidFill>
                    <a:srgbClr val="002060"/>
                  </a:solidFill>
                  <a:latin typeface="Roboto" panose="02000000000000000000" pitchFamily="2" charset="0"/>
                  <a:ea typeface="Roboto" panose="02000000000000000000" pitchFamily="2" charset="0"/>
                  <a:sym typeface="Arial"/>
                </a:rPr>
                <a:t>Thùy</a:t>
              </a:r>
              <a:r>
                <a:rPr lang="en-US" b="1" kern="0" dirty="0">
                  <a:solidFill>
                    <a:srgbClr val="002060"/>
                  </a:solidFill>
                  <a:latin typeface="Roboto" panose="02000000000000000000" pitchFamily="2" charset="0"/>
                  <a:ea typeface="Roboto" panose="02000000000000000000" pitchFamily="2" charset="0"/>
                  <a:sym typeface="Arial"/>
                </a:rPr>
                <a:t> Linh</a:t>
              </a:r>
              <a:endParaRPr lang="vi-VN" b="1"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1205980" y="1655230"/>
            <a:ext cx="1024104" cy="576059"/>
          </a:xfrm>
          <a:prstGeom prst="rect">
            <a:avLst/>
          </a:prstGeom>
        </p:spPr>
      </p:pic>
      <p:pic>
        <p:nvPicPr>
          <p:cNvPr id="4" name="Picture 3" descr="A picture containing text, lamp, vector graphics&#10;&#10;Description automatically generated">
            <a:extLst>
              <a:ext uri="{FF2B5EF4-FFF2-40B4-BE49-F238E27FC236}">
                <a16:creationId xmlns:a16="http://schemas.microsoft.com/office/drawing/2014/main" xmlns="" id="{4839B1D7-D3EA-45BD-A6CF-F9CB7CF7D87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2445431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00648" y="1217860"/>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007" y="1179537"/>
            <a:ext cx="1244640" cy="1642234"/>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4" y="24478"/>
            <a:ext cx="9156078"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70409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62616" y="3116173"/>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NGẮN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A</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4657" y="3131980"/>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555091" y="3231878"/>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THƠ</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596695" y="1339777"/>
            <a:ext cx="6057900" cy="1077218"/>
          </a:xfrm>
          <a:prstGeom prst="rect">
            <a:avLst/>
          </a:prstGeom>
          <a:noFill/>
        </p:spPr>
        <p:txBody>
          <a:bodyPr wrap="square" rtlCol="0">
            <a:spAutoFit/>
          </a:bodyPr>
          <a:lstStyle/>
          <a:p>
            <a:pPr algn="ctr" defTabSz="685800" fontAlgn="auto">
              <a:spcBef>
                <a:spcPts val="0"/>
              </a:spcBef>
              <a:spcAft>
                <a:spcPts val="0"/>
              </a:spcAft>
              <a:defRPr/>
            </a:pPr>
            <a:r>
              <a:rPr lang="en-US" sz="3200" dirty="0" err="1">
                <a:solidFill>
                  <a:srgbClr val="FF0000"/>
                </a:solidFill>
                <a:latin typeface="UTM Aurora" panose="02040603050506020204" pitchFamily="18" charset="0"/>
              </a:rPr>
              <a:t>Văn</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bản</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Chích</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bông</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ơi</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thuộc</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thể</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loại</a:t>
            </a:r>
            <a:r>
              <a:rPr lang="en-US" sz="3200" dirty="0">
                <a:solidFill>
                  <a:srgbClr val="FF0000"/>
                </a:solidFill>
                <a:latin typeface="UTM Aurora" panose="02040603050506020204" pitchFamily="18" charset="0"/>
              </a:rPr>
              <a:t> </a:t>
            </a:r>
            <a:r>
              <a:rPr lang="en-US" sz="3200" dirty="0" err="1">
                <a:solidFill>
                  <a:srgbClr val="FF0000"/>
                </a:solidFill>
                <a:latin typeface="UTM Aurora" panose="02040603050506020204" pitchFamily="18" charset="0"/>
              </a:rPr>
              <a:t>nào</a:t>
            </a:r>
            <a:r>
              <a:rPr lang="en-US" sz="3200" dirty="0">
                <a:solidFill>
                  <a:srgbClr val="FF0000"/>
                </a:solidFill>
                <a:latin typeface="UTM Aurora" panose="02040603050506020204" pitchFamily="18" charset="0"/>
              </a:rPr>
              <a:t>?</a:t>
            </a:r>
            <a:endParaRPr lang="en-GB" sz="3200" dirty="0">
              <a:solidFill>
                <a:srgbClr val="FF0000"/>
              </a:solidFill>
              <a:latin typeface="UTM Aurora" panose="020406030505060202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84223" y="3135906"/>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772719" y="317148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ĐỒNG THOẠI</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C</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4869585" y="32596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TRUYỆN CỔ TÍCH</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1205980" y="1655230"/>
            <a:ext cx="1024104" cy="576059"/>
          </a:xfrm>
          <a:prstGeom prst="rect">
            <a:avLst/>
          </a:prstGeom>
        </p:spPr>
      </p:pic>
      <p:pic>
        <p:nvPicPr>
          <p:cNvPr id="4" name="Picture 3">
            <a:extLst>
              <a:ext uri="{FF2B5EF4-FFF2-40B4-BE49-F238E27FC236}">
                <a16:creationId xmlns:a16="http://schemas.microsoft.com/office/drawing/2014/main" xmlns="" id="{416B949F-3A51-473B-9156-A8B31FB4DA4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67732" y="426151"/>
            <a:ext cx="1202960" cy="972605"/>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34" name="Picture 33" descr="A picture containing text, lamp, vector graphics&#10;&#10;Description automatically generated">
            <a:extLst>
              <a:ext uri="{FF2B5EF4-FFF2-40B4-BE49-F238E27FC236}">
                <a16:creationId xmlns:a16="http://schemas.microsoft.com/office/drawing/2014/main" xmlns="" id="{7A1D7AB8-F2FA-4903-9328-866276D3CE9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1630994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00648" y="1217860"/>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528" y="1247593"/>
            <a:ext cx="1393157" cy="1838194"/>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 y="38100"/>
            <a:ext cx="9156078"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404222"/>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685259" y="3214865"/>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Ò KHÌN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C</a:t>
              </a: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57301" y="3230673"/>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4777734" y="333057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DẾ VẦN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253070" y="1181100"/>
            <a:ext cx="6322485" cy="830997"/>
          </a:xfrm>
          <a:prstGeom prst="rect">
            <a:avLst/>
          </a:prstGeom>
          <a:noFill/>
        </p:spPr>
        <p:txBody>
          <a:bodyPr wrap="square" rtlCol="0">
            <a:spAutoFit/>
          </a:bodyPr>
          <a:lstStyle/>
          <a:p>
            <a:pPr algn="ctr" defTabSz="685800" fontAlgn="auto">
              <a:spcBef>
                <a:spcPts val="0"/>
              </a:spcBef>
              <a:spcAft>
                <a:spcPts val="0"/>
              </a:spcAft>
              <a:defRPr/>
            </a:pPr>
            <a:r>
              <a:rPr lang="en-US" sz="2400" b="1" dirty="0" err="1">
                <a:solidFill>
                  <a:srgbClr val="FF0000"/>
                </a:solidFill>
                <a:latin typeface="UTM Aurora" panose="02040603050506020204" pitchFamily="18" charset="0"/>
              </a:rPr>
              <a:t>Trong</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văn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bản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nhân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vật</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nào</a:t>
            </a:r>
            <a:r>
              <a:rPr lang="en-US" sz="2400" b="1" dirty="0">
                <a:solidFill>
                  <a:srgbClr val="FF0000"/>
                </a:solidFill>
                <a:latin typeface="UTM Aurora" panose="02040603050506020204" pitchFamily="18" charset="0"/>
              </a:rPr>
              <a:t> ở </a:t>
            </a:r>
            <a:r>
              <a:rPr lang="en-US" sz="2400" b="1" dirty="0" err="1">
                <a:solidFill>
                  <a:srgbClr val="FF0000"/>
                </a:solidFill>
                <a:latin typeface="UTM Aurora" panose="02040603050506020204" pitchFamily="18" charset="0"/>
              </a:rPr>
              <a:t>đầu</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truyện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muốn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bắt</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Chích</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bông</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nhưng</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cuối</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truyện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lại</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muốn</a:t>
            </a:r>
            <a:r>
              <a:rPr lang="en-US" sz="2400" b="1" dirty="0">
                <a:solidFill>
                  <a:srgbClr val="FF0000"/>
                </a:solidFill>
                <a:latin typeface="UTM Aurora" panose="02040603050506020204" pitchFamily="18" charset="0"/>
              </a:rPr>
              <a:t> </a:t>
            </a:r>
            <a:r>
              <a:rPr lang="en-US" sz="2400" b="1" dirty="0" err="1">
                <a:solidFill>
                  <a:srgbClr val="FF0000"/>
                </a:solidFill>
                <a:latin typeface="UTM Aurora" panose="02040603050506020204" pitchFamily="18" charset="0"/>
              </a:rPr>
              <a:t>thả</a:t>
            </a:r>
            <a:r>
              <a:rPr lang="en-US" sz="2400" b="1" dirty="0">
                <a:solidFill>
                  <a:srgbClr val="FF0000"/>
                </a:solidFill>
                <a:latin typeface="UTM Aurora" panose="02040603050506020204" pitchFamily="18" charset="0"/>
              </a:rPr>
              <a:t>?</a:t>
            </a:r>
            <a:endParaRPr lang="en-GB" sz="2400" b="1" dirty="0">
              <a:solidFill>
                <a:srgbClr val="FF0000"/>
              </a:solidFill>
              <a:latin typeface="UTM Aurora" panose="020406030505060202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163805" y="2638754"/>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9901" y="3183172"/>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468398" y="3218752"/>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PA</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A</a:t>
              </a: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565264" y="3306953"/>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66881" y="4199564"/>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755378" y="4235144"/>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DẾ VẦN VÀ Ò KHÌN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D</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835848" y="4335141"/>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1205980" y="1655230"/>
            <a:ext cx="1024104" cy="576059"/>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5" name="Picture 4">
            <a:extLst>
              <a:ext uri="{FF2B5EF4-FFF2-40B4-BE49-F238E27FC236}">
                <a16:creationId xmlns:a16="http://schemas.microsoft.com/office/drawing/2014/main" xmlns="" id="{3BF9C0F0-E603-47FE-9599-FDB259C163A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64387" y="571716"/>
            <a:ext cx="935670" cy="776407"/>
          </a:xfrm>
          <a:prstGeom prst="rect">
            <a:avLst/>
          </a:prstGeom>
        </p:spPr>
      </p:pic>
      <p:pic>
        <p:nvPicPr>
          <p:cNvPr id="34" name="Picture 33" descr="A picture containing text, lamp, vector graphics&#10;&#10;Description automatically generated">
            <a:extLst>
              <a:ext uri="{FF2B5EF4-FFF2-40B4-BE49-F238E27FC236}">
                <a16:creationId xmlns:a16="http://schemas.microsoft.com/office/drawing/2014/main" xmlns="" id="{1BF9AD4F-AF08-42A9-B53C-584F39F1B38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37162760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57"/>
          <p:cNvSpPr/>
          <p:nvPr/>
        </p:nvSpPr>
        <p:spPr>
          <a:xfrm>
            <a:off x="458496" y="1173769"/>
            <a:ext cx="8475674" cy="4109441"/>
          </a:xfrm>
          <a:prstGeom prst="roundRect">
            <a:avLst>
              <a:gd name="adj" fmla="val 4166"/>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defRPr/>
            </a:pPr>
            <a:endParaRPr lang="zh-CN" altLang="en-US" sz="1350">
              <a:solidFill>
                <a:prstClr val="white"/>
              </a:solidFill>
              <a:latin typeface="Calibri" panose="020F0502020204030204"/>
              <a:ea typeface="宋体" panose="02010600030101010101" pitchFamily="2" charset="-122"/>
            </a:endParaRPr>
          </a:p>
        </p:txBody>
      </p:sp>
      <p:sp>
        <p:nvSpPr>
          <p:cNvPr id="12" name="223"/>
          <p:cNvSpPr txBox="1"/>
          <p:nvPr/>
        </p:nvSpPr>
        <p:spPr>
          <a:xfrm>
            <a:off x="2862154" y="1969494"/>
            <a:ext cx="713657" cy="784830"/>
          </a:xfrm>
          <a:prstGeom prst="rect">
            <a:avLst/>
          </a:prstGeom>
          <a:noFill/>
        </p:spPr>
        <p:txBody>
          <a:bodyPr wrap="none" rtlCol="0">
            <a:spAutoFit/>
          </a:bodyPr>
          <a:lstStyle/>
          <a:p>
            <a:pPr defTabSz="914378" fontAlgn="auto">
              <a:spcBef>
                <a:spcPts val="0"/>
              </a:spcBef>
              <a:spcAft>
                <a:spcPts val="0"/>
              </a:spcAft>
              <a:defRPr/>
            </a:pPr>
            <a:r>
              <a:rPr lang="en-US" altLang="zh-CN" sz="4500" dirty="0">
                <a:solidFill>
                  <a:prstClr val="white"/>
                </a:solidFill>
                <a:latin typeface="Impact" panose="020B0806030902050204" pitchFamily="34" charset="0"/>
                <a:ea typeface="宋体" panose="02010600030101010101" pitchFamily="2" charset="-122"/>
              </a:rPr>
              <a:t>01</a:t>
            </a:r>
            <a:endParaRPr lang="zh-CN" altLang="en-US" sz="4500" dirty="0">
              <a:solidFill>
                <a:prstClr val="white"/>
              </a:solidFill>
              <a:latin typeface="Impact" panose="020B0806030902050204" pitchFamily="34" charset="0"/>
              <a:ea typeface="宋体" panose="02010600030101010101" pitchFamily="2" charset="-122"/>
            </a:endParaRPr>
          </a:p>
        </p:txBody>
      </p:sp>
      <p:pic>
        <p:nvPicPr>
          <p:cNvPr id="69" name="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2" y="1198092"/>
            <a:ext cx="1276238" cy="1683925"/>
          </a:xfrm>
          <a:prstGeom prst="rect">
            <a:avLst/>
          </a:prstGeom>
        </p:spPr>
      </p:pic>
      <p:pic>
        <p:nvPicPr>
          <p:cNvPr id="57" name="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8100"/>
            <a:ext cx="9201099" cy="1232822"/>
          </a:xfrm>
          <a:prstGeom prst="rect">
            <a:avLst/>
          </a:prstGeom>
        </p:spPr>
      </p:pic>
      <p:sp>
        <p:nvSpPr>
          <p:cNvPr id="83" name="Rectangle: Rounded Corners 82">
            <a:extLst>
              <a:ext uri="{FF2B5EF4-FFF2-40B4-BE49-F238E27FC236}">
                <a16:creationId xmlns:a16="http://schemas.microsoft.com/office/drawing/2014/main" xmlns="" id="{94B9ABA8-151F-4C1A-ACB9-9DF3FBF04D90}"/>
              </a:ext>
            </a:extLst>
          </p:cNvPr>
          <p:cNvSpPr/>
          <p:nvPr/>
        </p:nvSpPr>
        <p:spPr>
          <a:xfrm>
            <a:off x="2310434" y="875006"/>
            <a:ext cx="6550181" cy="1704090"/>
          </a:xfrm>
          <a:prstGeom prst="roundRect">
            <a:avLst>
              <a:gd name="adj" fmla="val 17546"/>
            </a:avLst>
          </a:prstGeom>
          <a:solidFill>
            <a:srgbClr val="FFEE8E"/>
          </a:solidFill>
          <a:ln w="76200" cap="flat" cmpd="sng" algn="ctr">
            <a:solidFill>
              <a:srgbClr val="CB2E81"/>
            </a:solidFill>
            <a:prstDash val="solid"/>
          </a:ln>
          <a:effectLst/>
        </p:spPr>
        <p:txBody>
          <a:bodyPr rtlCol="0" anchor="ctr"/>
          <a:lstStyle/>
          <a:p>
            <a:pPr algn="ctr" defTabSz="914378" fontAlgn="auto">
              <a:lnSpc>
                <a:spcPct val="150000"/>
              </a:lnSpc>
              <a:spcBef>
                <a:spcPts val="0"/>
              </a:spcBef>
              <a:spcAft>
                <a:spcPts val="0"/>
              </a:spcAft>
              <a:buClr>
                <a:srgbClr val="000000"/>
              </a:buClr>
              <a:defRPr/>
            </a:pPr>
            <a:endParaRPr lang="vi-VN" sz="1800" kern="0" dirty="0">
              <a:solidFill>
                <a:srgbClr val="FFEE8E"/>
              </a:solidFill>
              <a:latin typeface="#9Slide03 Kaleko 105 Round Bold" pitchFamily="2" charset="0"/>
              <a:sym typeface="Arial"/>
            </a:endParaRPr>
          </a:p>
        </p:txBody>
      </p:sp>
      <p:grpSp>
        <p:nvGrpSpPr>
          <p:cNvPr id="85" name="ĐÁP ÁN B">
            <a:extLst>
              <a:ext uri="{FF2B5EF4-FFF2-40B4-BE49-F238E27FC236}">
                <a16:creationId xmlns:a16="http://schemas.microsoft.com/office/drawing/2014/main" xmlns="" id="{6B6D639F-4654-469D-A738-BB6ADB4AC817}"/>
              </a:ext>
            </a:extLst>
          </p:cNvPr>
          <p:cNvGrpSpPr/>
          <p:nvPr/>
        </p:nvGrpSpPr>
        <p:grpSpPr>
          <a:xfrm>
            <a:off x="4700663" y="4184769"/>
            <a:ext cx="3263970" cy="700755"/>
            <a:chOff x="3765278" y="4073237"/>
            <a:chExt cx="3263970" cy="700755"/>
          </a:xfrm>
          <a:solidFill>
            <a:srgbClr val="83A7FF"/>
          </a:solidFill>
        </p:grpSpPr>
        <p:sp>
          <p:nvSpPr>
            <p:cNvPr id="86" name="đáp án B">
              <a:extLst>
                <a:ext uri="{FF2B5EF4-FFF2-40B4-BE49-F238E27FC236}">
                  <a16:creationId xmlns:a16="http://schemas.microsoft.com/office/drawing/2014/main" xmlns="" id="{B9F7B40C-85F7-4027-A3A7-0FD61BE76793}"/>
                </a:ext>
              </a:extLst>
            </p:cNvPr>
            <p:cNvSpPr/>
            <p:nvPr/>
          </p:nvSpPr>
          <p:spPr>
            <a:xfrm>
              <a:off x="3774889" y="4108974"/>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ÂN HẬN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87" name="Oval 86">
              <a:extLst>
                <a:ext uri="{FF2B5EF4-FFF2-40B4-BE49-F238E27FC236}">
                  <a16:creationId xmlns:a16="http://schemas.microsoft.com/office/drawing/2014/main" xmlns="" id="{ABDE569D-598D-477D-8222-40E3FF9EC5C5}"/>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D</a:t>
              </a:r>
            </a:p>
          </p:txBody>
        </p:sp>
      </p:grpSp>
      <p:pic>
        <p:nvPicPr>
          <p:cNvPr id="88" name="ĐÚNG" descr="Icon&#10;&#10;Description automatically generated">
            <a:extLst>
              <a:ext uri="{FF2B5EF4-FFF2-40B4-BE49-F238E27FC236}">
                <a16:creationId xmlns:a16="http://schemas.microsoft.com/office/drawing/2014/main" xmlns="" id="{64E729A3-125A-42EA-B989-82FDF928A1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2705" y="4200576"/>
            <a:ext cx="686650" cy="686650"/>
          </a:xfrm>
          <a:prstGeom prst="rect">
            <a:avLst/>
          </a:prstGeom>
        </p:spPr>
      </p:pic>
      <p:sp>
        <p:nvSpPr>
          <p:cNvPr id="89" name="THỜI GIAN">
            <a:extLst>
              <a:ext uri="{FF2B5EF4-FFF2-40B4-BE49-F238E27FC236}">
                <a16:creationId xmlns:a16="http://schemas.microsoft.com/office/drawing/2014/main" xmlns="" id="{986F7A93-0489-4CFF-9EAA-C1DF5B70545D}"/>
              </a:ext>
            </a:extLst>
          </p:cNvPr>
          <p:cNvSpPr/>
          <p:nvPr/>
        </p:nvSpPr>
        <p:spPr>
          <a:xfrm>
            <a:off x="1080104" y="1179539"/>
            <a:ext cx="1172966" cy="390107"/>
          </a:xfrm>
          <a:prstGeom prst="roundRect">
            <a:avLst/>
          </a:prstGeom>
          <a:solidFill>
            <a:srgbClr val="CC0098"/>
          </a:solidFill>
          <a:ln w="25400" cap="flat" cmpd="sng" algn="ctr">
            <a:noFill/>
            <a:prstDash val="solid"/>
          </a:ln>
          <a:effectLst/>
          <a:scene3d>
            <a:camera prst="orthographicFront">
              <a:rot lat="0" lon="0" rev="0"/>
            </a:camera>
            <a:lightRig rig="contrasting" dir="t">
              <a:rot lat="0" lon="0" rev="7800000"/>
            </a:lightRig>
          </a:scene3d>
          <a:sp3d>
            <a:bevelT w="139700" h="139700"/>
          </a:sp3d>
        </p:spPr>
        <p:txBody>
          <a:bodyPr rtlCol="0" anchor="ctr"/>
          <a:lstStyle/>
          <a:p>
            <a:pPr algn="ctr" defTabSz="914378" fontAlgn="auto">
              <a:spcBef>
                <a:spcPts val="0"/>
              </a:spcBef>
              <a:spcAft>
                <a:spcPts val="0"/>
              </a:spcAft>
              <a:buClr>
                <a:srgbClr val="000000"/>
              </a:buClr>
              <a:defRPr/>
            </a:pPr>
            <a:r>
              <a:rPr lang="vi-VN" sz="1500" b="1" kern="0" dirty="0">
                <a:solidFill>
                  <a:srgbClr val="FFFFFF"/>
                </a:solidFill>
                <a:latin typeface="Roboto" panose="02000000000000000000" pitchFamily="2" charset="0"/>
                <a:ea typeface="Roboto" panose="02000000000000000000" pitchFamily="2" charset="0"/>
                <a:sym typeface="Arial"/>
              </a:rPr>
              <a:t>THỜI GIAN</a:t>
            </a:r>
          </a:p>
        </p:txBody>
      </p:sp>
      <p:sp>
        <p:nvSpPr>
          <p:cNvPr id="90" name="Oval 89">
            <a:extLst>
              <a:ext uri="{FF2B5EF4-FFF2-40B4-BE49-F238E27FC236}">
                <a16:creationId xmlns:a16="http://schemas.microsoft.com/office/drawing/2014/main" xmlns="" id="{D49797BA-AD7C-4CE7-8041-E75598F0F95E}"/>
              </a:ext>
            </a:extLst>
          </p:cNvPr>
          <p:cNvSpPr/>
          <p:nvPr/>
        </p:nvSpPr>
        <p:spPr>
          <a:xfrm>
            <a:off x="4793138" y="430047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grpSp>
        <p:nvGrpSpPr>
          <p:cNvPr id="91" name="ĐÁP ÁN A">
            <a:extLst>
              <a:ext uri="{FF2B5EF4-FFF2-40B4-BE49-F238E27FC236}">
                <a16:creationId xmlns:a16="http://schemas.microsoft.com/office/drawing/2014/main" xmlns="" id="{9B3FC1B6-633D-457E-9615-7D18B557A703}"/>
              </a:ext>
            </a:extLst>
          </p:cNvPr>
          <p:cNvGrpSpPr/>
          <p:nvPr/>
        </p:nvGrpSpPr>
        <p:grpSpPr>
          <a:xfrm>
            <a:off x="472227" y="4220506"/>
            <a:ext cx="3337486" cy="665018"/>
            <a:chOff x="3765278" y="4073237"/>
            <a:chExt cx="3337486" cy="665018"/>
          </a:xfrm>
          <a:solidFill>
            <a:srgbClr val="799CF2"/>
          </a:solidFill>
        </p:grpSpPr>
        <p:sp>
          <p:nvSpPr>
            <p:cNvPr id="92" name="đáp án A">
              <a:extLst>
                <a:ext uri="{FF2B5EF4-FFF2-40B4-BE49-F238E27FC236}">
                  <a16:creationId xmlns:a16="http://schemas.microsoft.com/office/drawing/2014/main" xmlns="" id="{2FF828EA-B5C7-4893-924C-645DA8988EA8}"/>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BUỒN CHÁN</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93" name="Oval 92">
              <a:extLst>
                <a:ext uri="{FF2B5EF4-FFF2-40B4-BE49-F238E27FC236}">
                  <a16:creationId xmlns:a16="http://schemas.microsoft.com/office/drawing/2014/main" xmlns="" id="{E06D0D9E-6E20-4742-BAF6-881013FC3FEB}"/>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2400" b="1" kern="0" dirty="0">
                  <a:solidFill>
                    <a:srgbClr val="002060"/>
                  </a:solidFill>
                  <a:latin typeface="Roboto" panose="02000000000000000000" pitchFamily="2" charset="0"/>
                  <a:ea typeface="Roboto" panose="02000000000000000000" pitchFamily="2" charset="0"/>
                  <a:sym typeface="Arial"/>
                </a:rPr>
                <a:t>B</a:t>
              </a:r>
              <a:endParaRPr lang="vi-VN" sz="2400" b="1" kern="0" dirty="0">
                <a:solidFill>
                  <a:srgbClr val="002060"/>
                </a:solidFill>
                <a:latin typeface="Roboto" panose="02000000000000000000" pitchFamily="2" charset="0"/>
                <a:ea typeface="Roboto" panose="02000000000000000000" pitchFamily="2" charset="0"/>
                <a:sym typeface="Arial"/>
              </a:endParaRPr>
            </a:p>
          </p:txBody>
        </p:sp>
      </p:grpSp>
      <p:pic>
        <p:nvPicPr>
          <p:cNvPr id="94" name="SAI A" descr="Icon&#10;&#10;Description automatically generated">
            <a:extLst>
              <a:ext uri="{FF2B5EF4-FFF2-40B4-BE49-F238E27FC236}">
                <a16:creationId xmlns:a16="http://schemas.microsoft.com/office/drawing/2014/main" xmlns="" id="{3310E5F8-3EF7-4AB2-8846-AE0DC23CBC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261" y="4220506"/>
            <a:ext cx="692099" cy="686650"/>
          </a:xfrm>
          <a:prstGeom prst="rect">
            <a:avLst/>
          </a:prstGeom>
        </p:spPr>
      </p:pic>
      <p:pic>
        <p:nvPicPr>
          <p:cNvPr id="14" name="NGÔI NHÀ">
            <a:hlinkClick r:id="rId11" action="ppaction://hlinksldjump" highlightClick="1">
              <a:snd r:embed="rId12" name="chimes.wav"/>
            </a:hlinkClick>
            <a:extLst>
              <a:ext uri="{FF2B5EF4-FFF2-40B4-BE49-F238E27FC236}">
                <a16:creationId xmlns:a16="http://schemas.microsoft.com/office/drawing/2014/main" xmlns="" id="{D3363538-C39A-4A8B-B0C5-79A05293DAFB}"/>
              </a:ext>
            </a:extLst>
          </p:cNvPr>
          <p:cNvPicPr>
            <a:picLocks noChangeAspect="1"/>
          </p:cNvPicPr>
          <p:nvPr/>
        </p:nvPicPr>
        <p:blipFill>
          <a:blip r:embed="rId13"/>
          <a:stretch>
            <a:fillRect/>
          </a:stretch>
        </p:blipFill>
        <p:spPr>
          <a:xfrm>
            <a:off x="8166881" y="621761"/>
            <a:ext cx="866829" cy="872609"/>
          </a:xfrm>
          <a:prstGeom prst="rect">
            <a:avLst/>
          </a:prstGeom>
        </p:spPr>
      </p:pic>
      <p:sp>
        <p:nvSpPr>
          <p:cNvPr id="96" name="TextBox 95">
            <a:extLst>
              <a:ext uri="{FF2B5EF4-FFF2-40B4-BE49-F238E27FC236}">
                <a16:creationId xmlns:a16="http://schemas.microsoft.com/office/drawing/2014/main" xmlns="" id="{2334D556-CF5E-4A17-A5B8-36A99462D4EC}"/>
              </a:ext>
            </a:extLst>
          </p:cNvPr>
          <p:cNvSpPr txBox="1"/>
          <p:nvPr/>
        </p:nvSpPr>
        <p:spPr>
          <a:xfrm>
            <a:off x="2627605" y="1181100"/>
            <a:ext cx="6057900" cy="1200329"/>
          </a:xfrm>
          <a:prstGeom prst="rect">
            <a:avLst/>
          </a:prstGeom>
          <a:noFill/>
        </p:spPr>
        <p:txBody>
          <a:bodyPr wrap="square" rtlCol="0">
            <a:spAutoFit/>
          </a:bodyPr>
          <a:lstStyle/>
          <a:p>
            <a:pPr algn="ctr" defTabSz="685800" fontAlgn="auto">
              <a:spcBef>
                <a:spcPts val="0"/>
              </a:spcBef>
              <a:spcAft>
                <a:spcPts val="0"/>
              </a:spcAft>
              <a:defRPr/>
            </a:pPr>
            <a:r>
              <a:rPr lang="en-US" sz="3600" dirty="0" err="1">
                <a:solidFill>
                  <a:srgbClr val="FF0000"/>
                </a:solidFill>
                <a:latin typeface="UTM Aurora" panose="02040603050506020204" pitchFamily="18" charset="0"/>
              </a:rPr>
              <a:t>Truyện</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quá</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khứ</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khiến</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Dế</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Vần</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có</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tâm</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trạng</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thế</a:t>
            </a:r>
            <a:r>
              <a:rPr lang="en-US" sz="3600" dirty="0">
                <a:solidFill>
                  <a:srgbClr val="FF0000"/>
                </a:solidFill>
                <a:latin typeface="UTM Aurora" panose="02040603050506020204" pitchFamily="18" charset="0"/>
              </a:rPr>
              <a:t> </a:t>
            </a:r>
            <a:r>
              <a:rPr lang="en-US" sz="3600" dirty="0" err="1">
                <a:solidFill>
                  <a:srgbClr val="FF0000"/>
                </a:solidFill>
                <a:latin typeface="UTM Aurora" panose="02040603050506020204" pitchFamily="18" charset="0"/>
              </a:rPr>
              <a:t>nào</a:t>
            </a:r>
            <a:r>
              <a:rPr lang="en-US" sz="3600" dirty="0">
                <a:solidFill>
                  <a:srgbClr val="FF0000"/>
                </a:solidFill>
                <a:latin typeface="UTM Aurora" panose="02040603050506020204" pitchFamily="18" charset="0"/>
              </a:rPr>
              <a:t>?</a:t>
            </a:r>
            <a:endParaRPr lang="en-GB" sz="3600" dirty="0">
              <a:solidFill>
                <a:srgbClr val="FF0000"/>
              </a:solidFill>
              <a:latin typeface="UTM Aurora" panose="02040603050506020204" pitchFamily="18" charset="0"/>
            </a:endParaRPr>
          </a:p>
        </p:txBody>
      </p:sp>
      <p:sp>
        <p:nvSpPr>
          <p:cNvPr id="98" name="Rectangle: Rounded Corners 97">
            <a:extLst>
              <a:ext uri="{FF2B5EF4-FFF2-40B4-BE49-F238E27FC236}">
                <a16:creationId xmlns:a16="http://schemas.microsoft.com/office/drawing/2014/main" xmlns="" id="{A3659896-4AED-4EE0-BCE7-E5F403E32FE2}"/>
              </a:ext>
            </a:extLst>
          </p:cNvPr>
          <p:cNvSpPr/>
          <p:nvPr/>
        </p:nvSpPr>
        <p:spPr>
          <a:xfrm>
            <a:off x="3391822" y="2637845"/>
            <a:ext cx="1835118" cy="475096"/>
          </a:xfrm>
          <a:prstGeom prst="roundRect">
            <a:avLst>
              <a:gd name="adj" fmla="val 50000"/>
            </a:avLst>
          </a:prstGeom>
          <a:solidFill>
            <a:srgbClr val="00B0F0"/>
          </a:solidFill>
          <a:ln w="190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fontAlgn="auto">
              <a:spcBef>
                <a:spcPts val="0"/>
              </a:spcBef>
              <a:spcAft>
                <a:spcPts val="0"/>
              </a:spcAft>
              <a:buClr>
                <a:srgbClr val="000000"/>
              </a:buClr>
              <a:defRPr/>
            </a:pPr>
            <a:r>
              <a:rPr lang="vi-VN" sz="2400" b="1" kern="0" dirty="0">
                <a:solidFill>
                  <a:srgbClr val="482400">
                    <a:lumMod val="10000"/>
                    <a:lumOff val="90000"/>
                  </a:srgbClr>
                </a:solidFill>
                <a:latin typeface="Roboto" panose="02000000000000000000" pitchFamily="2" charset="0"/>
                <a:ea typeface="Roboto" panose="02000000000000000000" pitchFamily="2" charset="0"/>
                <a:sym typeface="Arial"/>
              </a:rPr>
              <a:t>ĐÁP ÁN: </a:t>
            </a:r>
          </a:p>
        </p:txBody>
      </p:sp>
      <p:pic>
        <p:nvPicPr>
          <p:cNvPr id="102" name="SAI C" descr="Icon&#10;&#10;Description automatically generated">
            <a:extLst>
              <a:ext uri="{FF2B5EF4-FFF2-40B4-BE49-F238E27FC236}">
                <a16:creationId xmlns:a16="http://schemas.microsoft.com/office/drawing/2014/main" xmlns="" id="{12B911BF-6975-442E-8D03-AEEE56A8CF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79901" y="3183172"/>
            <a:ext cx="692099" cy="686650"/>
          </a:xfrm>
          <a:prstGeom prst="rect">
            <a:avLst/>
          </a:prstGeom>
        </p:spPr>
      </p:pic>
      <p:grpSp>
        <p:nvGrpSpPr>
          <p:cNvPr id="103" name="ĐÁP ÁN C">
            <a:extLst>
              <a:ext uri="{FF2B5EF4-FFF2-40B4-BE49-F238E27FC236}">
                <a16:creationId xmlns:a16="http://schemas.microsoft.com/office/drawing/2014/main" xmlns="" id="{AE0C0F12-1454-422B-82A9-233005372AB9}"/>
              </a:ext>
            </a:extLst>
          </p:cNvPr>
          <p:cNvGrpSpPr/>
          <p:nvPr/>
        </p:nvGrpSpPr>
        <p:grpSpPr>
          <a:xfrm>
            <a:off x="513790" y="3183976"/>
            <a:ext cx="3337486" cy="665018"/>
            <a:chOff x="3765278" y="4073237"/>
            <a:chExt cx="3337486" cy="665018"/>
          </a:xfrm>
          <a:solidFill>
            <a:srgbClr val="799CF2"/>
          </a:solidFill>
        </p:grpSpPr>
        <p:sp>
          <p:nvSpPr>
            <p:cNvPr id="104" name="đáp án A">
              <a:extLst>
                <a:ext uri="{FF2B5EF4-FFF2-40B4-BE49-F238E27FC236}">
                  <a16:creationId xmlns:a16="http://schemas.microsoft.com/office/drawing/2014/main" xmlns="" id="{8A170EB1-2E60-41BD-A84B-EA998B33349B}"/>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VUI VẺ</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05" name="Oval 104">
              <a:extLst>
                <a:ext uri="{FF2B5EF4-FFF2-40B4-BE49-F238E27FC236}">
                  <a16:creationId xmlns:a16="http://schemas.microsoft.com/office/drawing/2014/main" xmlns="" id="{A687D0E3-D4C7-4656-A0DB-A9A6FCDADA3F}"/>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A</a:t>
              </a:r>
            </a:p>
          </p:txBody>
        </p:sp>
      </p:grpSp>
      <p:sp>
        <p:nvSpPr>
          <p:cNvPr id="106" name="Oval 105">
            <a:extLst>
              <a:ext uri="{FF2B5EF4-FFF2-40B4-BE49-F238E27FC236}">
                <a16:creationId xmlns:a16="http://schemas.microsoft.com/office/drawing/2014/main" xmlns="" id="{2E737183-F57B-42B0-8B19-FB8817D93530}"/>
              </a:ext>
            </a:extLst>
          </p:cNvPr>
          <p:cNvSpPr/>
          <p:nvPr/>
        </p:nvSpPr>
        <p:spPr>
          <a:xfrm>
            <a:off x="565264" y="3306953"/>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111" name="SAI D" descr="Icon&#10;&#10;Description automatically generated">
            <a:extLst>
              <a:ext uri="{FF2B5EF4-FFF2-40B4-BE49-F238E27FC236}">
                <a16:creationId xmlns:a16="http://schemas.microsoft.com/office/drawing/2014/main" xmlns="" id="{34D860F3-4F22-4176-9BB1-F9B687FEE8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30771" y="3192909"/>
            <a:ext cx="692099" cy="686650"/>
          </a:xfrm>
          <a:prstGeom prst="rect">
            <a:avLst/>
          </a:prstGeom>
        </p:spPr>
      </p:pic>
      <p:grpSp>
        <p:nvGrpSpPr>
          <p:cNvPr id="112" name="ĐÁP ÁN D">
            <a:extLst>
              <a:ext uri="{FF2B5EF4-FFF2-40B4-BE49-F238E27FC236}">
                <a16:creationId xmlns:a16="http://schemas.microsoft.com/office/drawing/2014/main" xmlns="" id="{60CD2A72-005E-405A-9C17-1CE9D3339A57}"/>
              </a:ext>
            </a:extLst>
          </p:cNvPr>
          <p:cNvGrpSpPr/>
          <p:nvPr/>
        </p:nvGrpSpPr>
        <p:grpSpPr>
          <a:xfrm>
            <a:off x="4619268" y="3228490"/>
            <a:ext cx="3337486" cy="665018"/>
            <a:chOff x="3765278" y="4073237"/>
            <a:chExt cx="3337486" cy="665018"/>
          </a:xfrm>
          <a:solidFill>
            <a:srgbClr val="799CF2"/>
          </a:solidFill>
        </p:grpSpPr>
        <p:sp>
          <p:nvSpPr>
            <p:cNvPr id="113" name="đáp án A">
              <a:extLst>
                <a:ext uri="{FF2B5EF4-FFF2-40B4-BE49-F238E27FC236}">
                  <a16:creationId xmlns:a16="http://schemas.microsoft.com/office/drawing/2014/main" xmlns="" id="{09B48E93-AA20-4AE2-8FDE-5C76E1D1CECF}"/>
                </a:ext>
              </a:extLst>
            </p:cNvPr>
            <p:cNvSpPr/>
            <p:nvPr/>
          </p:nvSpPr>
          <p:spPr>
            <a:xfrm>
              <a:off x="3848405" y="4073237"/>
              <a:ext cx="3254359" cy="665018"/>
            </a:xfrm>
            <a:prstGeom prst="roundRect">
              <a:avLst>
                <a:gd name="adj" fmla="val 50000"/>
              </a:avLst>
            </a:prstGeom>
            <a:grp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en-US" sz="1400" kern="0" dirty="0">
                  <a:solidFill>
                    <a:srgbClr val="002060"/>
                  </a:solidFill>
                  <a:latin typeface="Roboto" panose="02000000000000000000" pitchFamily="2" charset="0"/>
                  <a:ea typeface="Roboto" panose="02000000000000000000" pitchFamily="2" charset="0"/>
                  <a:sym typeface="Arial"/>
                </a:rPr>
                <a:t>TỰ HÀO</a:t>
              </a:r>
              <a:endParaRPr lang="vi-VN" sz="1400" kern="0" dirty="0">
                <a:solidFill>
                  <a:srgbClr val="002060"/>
                </a:solidFill>
                <a:latin typeface="Roboto" panose="02000000000000000000" pitchFamily="2" charset="0"/>
                <a:ea typeface="Roboto" panose="02000000000000000000" pitchFamily="2" charset="0"/>
                <a:sym typeface="Arial"/>
              </a:endParaRPr>
            </a:p>
          </p:txBody>
        </p:sp>
        <p:sp>
          <p:nvSpPr>
            <p:cNvPr id="114" name="Oval 113">
              <a:extLst>
                <a:ext uri="{FF2B5EF4-FFF2-40B4-BE49-F238E27FC236}">
                  <a16:creationId xmlns:a16="http://schemas.microsoft.com/office/drawing/2014/main" xmlns="" id="{9743C61A-E8B5-4132-9E3B-9FB908D1D554}"/>
                </a:ext>
              </a:extLst>
            </p:cNvPr>
            <p:cNvSpPr/>
            <p:nvPr/>
          </p:nvSpPr>
          <p:spPr>
            <a:xfrm>
              <a:off x="3765278" y="4073237"/>
              <a:ext cx="686650" cy="665018"/>
            </a:xfrm>
            <a:prstGeom prst="ellipse">
              <a:avLst/>
            </a:prstGeom>
            <a:solidFill>
              <a:srgbClr val="BE97D7"/>
            </a:solidFill>
            <a:ln w="57150" cap="flat" cmpd="sng" algn="ctr">
              <a:solidFill>
                <a:srgbClr val="FFA4AE"/>
              </a:solidFill>
              <a:prstDash val="solid"/>
            </a:ln>
            <a:effectLst/>
            <a:scene3d>
              <a:camera prst="orthographicFront"/>
              <a:lightRig rig="threePt" dir="t"/>
            </a:scene3d>
            <a:sp3d>
              <a:bevelT w="165100" prst="coolSlant"/>
            </a:sp3d>
          </p:spPr>
          <p:txBody>
            <a:bodyPr rtlCol="0" anchor="ctr"/>
            <a:lstStyle/>
            <a:p>
              <a:pPr algn="ctr" defTabSz="914378" fontAlgn="auto">
                <a:spcBef>
                  <a:spcPts val="0"/>
                </a:spcBef>
                <a:spcAft>
                  <a:spcPts val="0"/>
                </a:spcAft>
                <a:buClr>
                  <a:srgbClr val="000000"/>
                </a:buClr>
                <a:defRPr/>
              </a:pPr>
              <a:r>
                <a:rPr lang="vi-VN" sz="2400" b="1" kern="0" dirty="0">
                  <a:solidFill>
                    <a:srgbClr val="002060"/>
                  </a:solidFill>
                  <a:latin typeface="Roboto" panose="02000000000000000000" pitchFamily="2" charset="0"/>
                  <a:ea typeface="Roboto" panose="02000000000000000000" pitchFamily="2" charset="0"/>
                  <a:sym typeface="Arial"/>
                </a:rPr>
                <a:t>C</a:t>
              </a:r>
            </a:p>
          </p:txBody>
        </p:sp>
      </p:grpSp>
      <p:sp>
        <p:nvSpPr>
          <p:cNvPr id="115" name="Oval 114">
            <a:extLst>
              <a:ext uri="{FF2B5EF4-FFF2-40B4-BE49-F238E27FC236}">
                <a16:creationId xmlns:a16="http://schemas.microsoft.com/office/drawing/2014/main" xmlns="" id="{981586DB-98E2-43FF-9FC2-88F3482A8ECA}"/>
              </a:ext>
            </a:extLst>
          </p:cNvPr>
          <p:cNvSpPr/>
          <p:nvPr/>
        </p:nvSpPr>
        <p:spPr>
          <a:xfrm>
            <a:off x="4699738" y="3328487"/>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2" name="dem giay 10">
            <a:hlinkClick r:id="" action="ppaction://media"/>
            <a:extLst>
              <a:ext uri="{FF2B5EF4-FFF2-40B4-BE49-F238E27FC236}">
                <a16:creationId xmlns:a16="http://schemas.microsoft.com/office/drawing/2014/main" xmlns="" id="{185C6156-5EA3-4425-8144-05E7E9C9CEE6}"/>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1205980" y="1655230"/>
            <a:ext cx="1024104" cy="576059"/>
          </a:xfrm>
          <a:prstGeom prst="rect">
            <a:avLst/>
          </a:prstGeom>
        </p:spPr>
      </p:pic>
      <p:sp>
        <p:nvSpPr>
          <p:cNvPr id="38" name="Oval 37">
            <a:extLst>
              <a:ext uri="{FF2B5EF4-FFF2-40B4-BE49-F238E27FC236}">
                <a16:creationId xmlns:a16="http://schemas.microsoft.com/office/drawing/2014/main" xmlns="" id="{BFA917CE-7B96-469D-BC6D-2BCFD6F91FD2}"/>
              </a:ext>
            </a:extLst>
          </p:cNvPr>
          <p:cNvSpPr/>
          <p:nvPr/>
        </p:nvSpPr>
        <p:spPr>
          <a:xfrm>
            <a:off x="573553" y="4349385"/>
            <a:ext cx="496574" cy="469968"/>
          </a:xfrm>
          <a:prstGeom prst="ellipse">
            <a:avLst/>
          </a:prstGeom>
          <a:noFill/>
          <a:ln w="57150" cap="flat" cmpd="sng" algn="ctr">
            <a:solidFill>
              <a:srgbClr val="FF0000"/>
            </a:solidFill>
            <a:prstDash val="solid"/>
          </a:ln>
          <a:effectLst/>
        </p:spPr>
        <p:txBody>
          <a:bodyPr rtlCol="0" anchor="ctr"/>
          <a:lstStyle/>
          <a:p>
            <a:pPr algn="ctr" defTabSz="914378" fontAlgn="auto">
              <a:spcBef>
                <a:spcPts val="0"/>
              </a:spcBef>
              <a:spcAft>
                <a:spcPts val="0"/>
              </a:spcAft>
              <a:buClr>
                <a:srgbClr val="000000"/>
              </a:buClr>
              <a:defRPr/>
            </a:pPr>
            <a:endParaRPr lang="vi-VN" sz="1400" kern="0">
              <a:solidFill>
                <a:srgbClr val="FFFFFF"/>
              </a:solidFill>
              <a:latin typeface="Arial" panose="020B0604020202020204" pitchFamily="34" charset="0"/>
              <a:sym typeface="Arial"/>
            </a:endParaRPr>
          </a:p>
        </p:txBody>
      </p:sp>
      <p:pic>
        <p:nvPicPr>
          <p:cNvPr id="4" name="Picture 3" descr="A picture containing toy, doll, clipart&#10;&#10;Description automatically generated">
            <a:extLst>
              <a:ext uri="{FF2B5EF4-FFF2-40B4-BE49-F238E27FC236}">
                <a16:creationId xmlns:a16="http://schemas.microsoft.com/office/drawing/2014/main" xmlns="" id="{8B788B51-A03C-4BC6-861E-80315D938C9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31323" y="412406"/>
            <a:ext cx="1160660" cy="900003"/>
          </a:xfrm>
          <a:prstGeom prst="rect">
            <a:avLst/>
          </a:prstGeom>
        </p:spPr>
      </p:pic>
      <p:pic>
        <p:nvPicPr>
          <p:cNvPr id="34" name="Picture 33" descr="A picture containing text, lamp, vector graphics&#10;&#10;Description automatically generated">
            <a:extLst>
              <a:ext uri="{FF2B5EF4-FFF2-40B4-BE49-F238E27FC236}">
                <a16:creationId xmlns:a16="http://schemas.microsoft.com/office/drawing/2014/main" xmlns="" id="{A7CF2841-144E-4055-BD9E-B8B5E5B5BEF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38740" y="4859298"/>
            <a:ext cx="739874" cy="594021"/>
          </a:xfrm>
          <a:prstGeom prst="rect">
            <a:avLst/>
          </a:prstGeom>
        </p:spPr>
      </p:pic>
    </p:spTree>
    <p:extLst>
      <p:ext uri="{BB962C8B-B14F-4D97-AF65-F5344CB8AC3E}">
        <p14:creationId xmlns:p14="http://schemas.microsoft.com/office/powerpoint/2010/main" val="4202049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subTnLst>
                                    <p:audio>
                                      <p:cMediaNode>
                                        <p:cTn display="0" masterRel="sameClick">
                                          <p:stCondLst>
                                            <p:cond evt="begin" delay="0">
                                              <p:tn val="5"/>
                                            </p:cond>
                                          </p:stCondLst>
                                          <p:endCondLst>
                                            <p:cond evt="onStopAudio" delay="0">
                                              <p:tgtEl>
                                                <p:sldTgt/>
                                              </p:tgtEl>
                                            </p:cond>
                                          </p:endCondLst>
                                        </p:cTn>
                                        <p:tgtEl>
                                          <p:sndTgt r:embed="rId5" name="SAI ROI.wav"/>
                                        </p:tgtEl>
                                      </p:cMediaNode>
                                    </p:audio>
                                  </p:sub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1"/>
                                        </p:tgtEl>
                                        <p:attrNameLst>
                                          <p:attrName>style.visibility</p:attrName>
                                        </p:attrNameLst>
                                      </p:cBhvr>
                                      <p:to>
                                        <p:strVal val="visible"/>
                                      </p:to>
                                    </p:set>
                                    <p:anim calcmode="lin" valueType="num">
                                      <p:cBhvr>
                                        <p:cTn id="14" dur="500" fill="hold"/>
                                        <p:tgtEl>
                                          <p:spTgt spid="111"/>
                                        </p:tgtEl>
                                        <p:attrNameLst>
                                          <p:attrName>ppt_w</p:attrName>
                                        </p:attrNameLst>
                                      </p:cBhvr>
                                      <p:tavLst>
                                        <p:tav tm="0">
                                          <p:val>
                                            <p:fltVal val="0"/>
                                          </p:val>
                                        </p:tav>
                                        <p:tav tm="100000">
                                          <p:val>
                                            <p:strVal val="#ppt_w"/>
                                          </p:val>
                                        </p:tav>
                                      </p:tavLst>
                                    </p:anim>
                                    <p:anim calcmode="lin" valueType="num">
                                      <p:cBhvr>
                                        <p:cTn id="15" dur="500" fill="hold"/>
                                        <p:tgtEl>
                                          <p:spTgt spid="111"/>
                                        </p:tgtEl>
                                        <p:attrNameLst>
                                          <p:attrName>ppt_h</p:attrName>
                                        </p:attrNameLst>
                                      </p:cBhvr>
                                      <p:tavLst>
                                        <p:tav tm="0">
                                          <p:val>
                                            <p:fltVal val="0"/>
                                          </p:val>
                                        </p:tav>
                                        <p:tav tm="100000">
                                          <p:val>
                                            <p:strVal val="#ppt_h"/>
                                          </p:val>
                                        </p:tav>
                                      </p:tavLst>
                                    </p:anim>
                                    <p:animEffect transition="in" filter="fade">
                                      <p:cBhvr>
                                        <p:cTn id="16" dur="500"/>
                                        <p:tgtEl>
                                          <p:spTgt spid="111"/>
                                        </p:tgtEl>
                                      </p:cBhvr>
                                    </p:animEffect>
                                  </p:childTnLst>
                                  <p:subTnLst>
                                    <p:audio>
                                      <p:cMediaNode>
                                        <p:cTn display="0" masterRel="sameClick">
                                          <p:stCondLst>
                                            <p:cond evt="begin" delay="0">
                                              <p:tn val="12"/>
                                            </p:cond>
                                          </p:stCondLst>
                                          <p:endCondLst>
                                            <p:cond evt="onStopAudio" delay="0">
                                              <p:tgtEl>
                                                <p:sldTgt/>
                                              </p:tgtEl>
                                            </p:cond>
                                          </p:endCondLst>
                                        </p:cTn>
                                        <p:tgtEl>
                                          <p:sndTgt r:embed="rId5" name="SAI ROI.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1"/>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91"/>
                  </p:tgtEl>
                </p:cond>
              </p:nextCondLst>
            </p:seq>
            <p:seq concurrent="1" nextAc="seek">
              <p:cTn id="25" restart="whenNotActive" fill="hold" evtFilter="cancelBubble" nodeType="interactiveSeq">
                <p:stCondLst>
                  <p:cond evt="onClick" delay="0">
                    <p:tgtEl>
                      <p:spTgt spid="85"/>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88"/>
                                        </p:tgtEl>
                                        <p:attrNameLst>
                                          <p:attrName>style.visibility</p:attrName>
                                        </p:attrNameLst>
                                      </p:cBhvr>
                                      <p:to>
                                        <p:strVal val="visible"/>
                                      </p:to>
                                    </p:set>
                                    <p:anim calcmode="lin" valueType="num">
                                      <p:cBhvr>
                                        <p:cTn id="30" dur="500" fill="hold"/>
                                        <p:tgtEl>
                                          <p:spTgt spid="88"/>
                                        </p:tgtEl>
                                        <p:attrNameLst>
                                          <p:attrName>ppt_w</p:attrName>
                                        </p:attrNameLst>
                                      </p:cBhvr>
                                      <p:tavLst>
                                        <p:tav tm="0">
                                          <p:val>
                                            <p:fltVal val="0"/>
                                          </p:val>
                                        </p:tav>
                                        <p:tav tm="100000">
                                          <p:val>
                                            <p:strVal val="#ppt_w"/>
                                          </p:val>
                                        </p:tav>
                                      </p:tavLst>
                                    </p:anim>
                                    <p:anim calcmode="lin" valueType="num">
                                      <p:cBhvr>
                                        <p:cTn id="31" dur="500" fill="hold"/>
                                        <p:tgtEl>
                                          <p:spTgt spid="88"/>
                                        </p:tgtEl>
                                        <p:attrNameLst>
                                          <p:attrName>ppt_h</p:attrName>
                                        </p:attrNameLst>
                                      </p:cBhvr>
                                      <p:tavLst>
                                        <p:tav tm="0">
                                          <p:val>
                                            <p:fltVal val="0"/>
                                          </p:val>
                                        </p:tav>
                                        <p:tav tm="100000">
                                          <p:val>
                                            <p:strVal val="#ppt_h"/>
                                          </p:val>
                                        </p:tav>
                                      </p:tavLst>
                                    </p:anim>
                                    <p:animEffect transition="in" filter="fade">
                                      <p:cBhvr>
                                        <p:cTn id="32" dur="500"/>
                                        <p:tgtEl>
                                          <p:spTgt spid="88"/>
                                        </p:tgtEl>
                                      </p:cBhvr>
                                    </p:animEffect>
                                  </p:childTnLst>
                                  <p:subTnLst>
                                    <p:audio>
                                      <p:cMediaNode>
                                        <p:cTn display="0" masterRel="sameClick">
                                          <p:stCondLst>
                                            <p:cond evt="begin" delay="0">
                                              <p:tn val="28"/>
                                            </p:cond>
                                          </p:stCondLst>
                                          <p:endCondLst>
                                            <p:cond evt="onStopAudio" delay="0">
                                              <p:tgtEl>
                                                <p:sldTgt/>
                                              </p:tgtEl>
                                            </p:cond>
                                          </p:endCondLst>
                                        </p:cTn>
                                        <p:tgtEl>
                                          <p:sndTgt r:embed="rId6" name="DUNG ROI.wav"/>
                                        </p:tgtEl>
                                      </p:cMediaNode>
                                    </p:audio>
                                  </p:subTnLst>
                                </p:cTn>
                              </p:par>
                              <p:par>
                                <p:cTn id="33" presetID="32" presetClass="emph" presetSubtype="0" repeatCount="5000" fill="hold" nodeType="withEffect">
                                  <p:stCondLst>
                                    <p:cond delay="0"/>
                                  </p:stCondLst>
                                  <p:childTnLst>
                                    <p:animRot by="120000">
                                      <p:cBhvr>
                                        <p:cTn id="34" dur="100" fill="hold">
                                          <p:stCondLst>
                                            <p:cond delay="0"/>
                                          </p:stCondLst>
                                        </p:cTn>
                                        <p:tgtEl>
                                          <p:spTgt spid="85"/>
                                        </p:tgtEl>
                                        <p:attrNameLst>
                                          <p:attrName>r</p:attrName>
                                        </p:attrNameLst>
                                      </p:cBhvr>
                                    </p:animRot>
                                    <p:animRot by="-240000">
                                      <p:cBhvr>
                                        <p:cTn id="35" dur="200" fill="hold">
                                          <p:stCondLst>
                                            <p:cond delay="200"/>
                                          </p:stCondLst>
                                        </p:cTn>
                                        <p:tgtEl>
                                          <p:spTgt spid="85"/>
                                        </p:tgtEl>
                                        <p:attrNameLst>
                                          <p:attrName>r</p:attrName>
                                        </p:attrNameLst>
                                      </p:cBhvr>
                                    </p:animRot>
                                    <p:animRot by="240000">
                                      <p:cBhvr>
                                        <p:cTn id="36" dur="200" fill="hold">
                                          <p:stCondLst>
                                            <p:cond delay="400"/>
                                          </p:stCondLst>
                                        </p:cTn>
                                        <p:tgtEl>
                                          <p:spTgt spid="85"/>
                                        </p:tgtEl>
                                        <p:attrNameLst>
                                          <p:attrName>r</p:attrName>
                                        </p:attrNameLst>
                                      </p:cBhvr>
                                    </p:animRot>
                                    <p:animRot by="-240000">
                                      <p:cBhvr>
                                        <p:cTn id="37" dur="200" fill="hold">
                                          <p:stCondLst>
                                            <p:cond delay="600"/>
                                          </p:stCondLst>
                                        </p:cTn>
                                        <p:tgtEl>
                                          <p:spTgt spid="85"/>
                                        </p:tgtEl>
                                        <p:attrNameLst>
                                          <p:attrName>r</p:attrName>
                                        </p:attrNameLst>
                                      </p:cBhvr>
                                    </p:animRot>
                                    <p:animRot by="120000">
                                      <p:cBhvr>
                                        <p:cTn id="38" dur="200" fill="hold">
                                          <p:stCondLst>
                                            <p:cond delay="800"/>
                                          </p:stCondLst>
                                        </p:cTn>
                                        <p:tgtEl>
                                          <p:spTgt spid="85"/>
                                        </p:tgtEl>
                                        <p:attrNameLst>
                                          <p:attrName>r</p:attrName>
                                        </p:attrNameLst>
                                      </p:cBhvr>
                                    </p:animRot>
                                  </p:childTnLst>
                                </p:cTn>
                              </p:par>
                              <p:par>
                                <p:cTn id="39" presetID="53"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childTnLst>
                          </p:cTn>
                        </p:par>
                      </p:childTnLst>
                    </p:cTn>
                  </p:par>
                </p:childTnLst>
              </p:cTn>
              <p:nextCondLst>
                <p:cond evt="onClick" delay="0">
                  <p:tgtEl>
                    <p:spTgt spid="85"/>
                  </p:tgtEl>
                </p:cond>
              </p:nextCondLst>
            </p:seq>
            <p:seq concurrent="1" nextAc="seek">
              <p:cTn id="44" restart="whenNotActive" fill="hold" evtFilter="cancelBubble" nodeType="interactiveSeq">
                <p:stCondLst>
                  <p:cond evt="onClick" delay="0">
                    <p:tgtEl>
                      <p:spTgt spid="103"/>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02"/>
                                        </p:tgtEl>
                                        <p:attrNameLst>
                                          <p:attrName>style.visibility</p:attrName>
                                        </p:attrNameLst>
                                      </p:cBhvr>
                                      <p:to>
                                        <p:strVal val="visible"/>
                                      </p:to>
                                    </p:set>
                                    <p:anim calcmode="lin" valueType="num">
                                      <p:cBhvr>
                                        <p:cTn id="49" dur="500" fill="hold"/>
                                        <p:tgtEl>
                                          <p:spTgt spid="102"/>
                                        </p:tgtEl>
                                        <p:attrNameLst>
                                          <p:attrName>ppt_w</p:attrName>
                                        </p:attrNameLst>
                                      </p:cBhvr>
                                      <p:tavLst>
                                        <p:tav tm="0">
                                          <p:val>
                                            <p:fltVal val="0"/>
                                          </p:val>
                                        </p:tav>
                                        <p:tav tm="100000">
                                          <p:val>
                                            <p:strVal val="#ppt_w"/>
                                          </p:val>
                                        </p:tav>
                                      </p:tavLst>
                                    </p:anim>
                                    <p:anim calcmode="lin" valueType="num">
                                      <p:cBhvr>
                                        <p:cTn id="50" dur="500" fill="hold"/>
                                        <p:tgtEl>
                                          <p:spTgt spid="102"/>
                                        </p:tgtEl>
                                        <p:attrNameLst>
                                          <p:attrName>ppt_h</p:attrName>
                                        </p:attrNameLst>
                                      </p:cBhvr>
                                      <p:tavLst>
                                        <p:tav tm="0">
                                          <p:val>
                                            <p:fltVal val="0"/>
                                          </p:val>
                                        </p:tav>
                                        <p:tav tm="100000">
                                          <p:val>
                                            <p:strVal val="#ppt_h"/>
                                          </p:val>
                                        </p:tav>
                                      </p:tavLst>
                                    </p:anim>
                                    <p:animEffect transition="in" filter="fade">
                                      <p:cBhvr>
                                        <p:cTn id="51" dur="500"/>
                                        <p:tgtEl>
                                          <p:spTgt spid="102"/>
                                        </p:tgtEl>
                                      </p:cBhvr>
                                    </p:animEffect>
                                  </p:childTnLst>
                                  <p:subTnLst>
                                    <p:audio>
                                      <p:cMediaNode>
                                        <p:cTn display="0" masterRel="sameClick">
                                          <p:stCondLst>
                                            <p:cond evt="begin" delay="0">
                                              <p:tn val="47"/>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03"/>
                  </p:tgtEl>
                </p:cond>
              </p:nextCondLst>
            </p:seq>
            <p:seq concurrent="1" nextAc="seek">
              <p:cTn id="52" restart="whenNotActive" fill="hold" evtFilter="cancelBubble" nodeType="interactiveSeq">
                <p:stCondLst>
                  <p:cond evt="onClick" delay="0">
                    <p:tgtEl>
                      <p:spTgt spid="112"/>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11"/>
                                        </p:tgtEl>
                                        <p:attrNameLst>
                                          <p:attrName>style.visibility</p:attrName>
                                        </p:attrNameLst>
                                      </p:cBhvr>
                                      <p:to>
                                        <p:strVal val="visible"/>
                                      </p:to>
                                    </p:set>
                                    <p:anim calcmode="lin" valueType="num">
                                      <p:cBhvr>
                                        <p:cTn id="57" dur="500" fill="hold"/>
                                        <p:tgtEl>
                                          <p:spTgt spid="111"/>
                                        </p:tgtEl>
                                        <p:attrNameLst>
                                          <p:attrName>ppt_w</p:attrName>
                                        </p:attrNameLst>
                                      </p:cBhvr>
                                      <p:tavLst>
                                        <p:tav tm="0">
                                          <p:val>
                                            <p:fltVal val="0"/>
                                          </p:val>
                                        </p:tav>
                                        <p:tav tm="100000">
                                          <p:val>
                                            <p:strVal val="#ppt_w"/>
                                          </p:val>
                                        </p:tav>
                                      </p:tavLst>
                                    </p:anim>
                                    <p:anim calcmode="lin" valueType="num">
                                      <p:cBhvr>
                                        <p:cTn id="58" dur="500" fill="hold"/>
                                        <p:tgtEl>
                                          <p:spTgt spid="111"/>
                                        </p:tgtEl>
                                        <p:attrNameLst>
                                          <p:attrName>ppt_h</p:attrName>
                                        </p:attrNameLst>
                                      </p:cBhvr>
                                      <p:tavLst>
                                        <p:tav tm="0">
                                          <p:val>
                                            <p:fltVal val="0"/>
                                          </p:val>
                                        </p:tav>
                                        <p:tav tm="100000">
                                          <p:val>
                                            <p:strVal val="#ppt_h"/>
                                          </p:val>
                                        </p:tav>
                                      </p:tavLst>
                                    </p:anim>
                                    <p:animEffect transition="in" filter="fade">
                                      <p:cBhvr>
                                        <p:cTn id="59" dur="500"/>
                                        <p:tgtEl>
                                          <p:spTgt spid="111"/>
                                        </p:tgtEl>
                                      </p:cBhvr>
                                    </p:animEffect>
                                  </p:childTnLst>
                                  <p:subTnLst>
                                    <p:audio>
                                      <p:cMediaNode>
                                        <p:cTn display="0" masterRel="sameClick">
                                          <p:stCondLst>
                                            <p:cond evt="begin" delay="0">
                                              <p:tn val="55"/>
                                            </p:cond>
                                          </p:stCondLst>
                                          <p:endCondLst>
                                            <p:cond evt="onStopAudio" delay="0">
                                              <p:tgtEl>
                                                <p:sldTgt/>
                                              </p:tgtEl>
                                            </p:cond>
                                          </p:endCondLst>
                                        </p:cTn>
                                        <p:tgtEl>
                                          <p:sndTgt r:embed="rId5" name="SAI ROI.wav"/>
                                        </p:tgtEl>
                                      </p:cMediaNode>
                                    </p:audio>
                                  </p:subTnLst>
                                </p:cTn>
                              </p:par>
                            </p:childTnLst>
                          </p:cTn>
                        </p:par>
                      </p:childTnLst>
                    </p:cTn>
                  </p:par>
                </p:childTnLst>
              </p:cTn>
              <p:nextCondLst>
                <p:cond evt="onClick" delay="0">
                  <p:tgtEl>
                    <p:spTgt spid="112"/>
                  </p:tgtEl>
                </p:cond>
              </p:nextCondLst>
            </p:seq>
            <p:video>
              <p:cMediaNode vol="80000">
                <p:cTn id="60" fill="hold" display="0">
                  <p:stCondLst>
                    <p:cond delay="indefinite"/>
                  </p:stCondLst>
                </p:cTn>
                <p:tgtEl>
                  <p:spTgt spid="2"/>
                </p:tgtEl>
              </p:cMediaNode>
            </p:video>
            <p:seq concurrent="1" nextAc="seek">
              <p:cTn id="61" restart="whenNotActive" fill="hold" evtFilter="cancelBubble" nodeType="interactiveSeq">
                <p:stCondLst>
                  <p:cond evt="onClick" delay="0">
                    <p:tgtEl>
                      <p:spTgt spid="89"/>
                    </p:tgtEl>
                  </p:cond>
                </p:stCondLst>
                <p:endSync evt="end" delay="0">
                  <p:rtn val="all"/>
                </p:endSync>
                <p:childTnLst>
                  <p:par>
                    <p:cTn id="62" fill="hold">
                      <p:stCondLst>
                        <p:cond delay="0"/>
                      </p:stCondLst>
                      <p:childTnLst>
                        <p:par>
                          <p:cTn id="63" fill="hold">
                            <p:stCondLst>
                              <p:cond delay="0"/>
                            </p:stCondLst>
                            <p:childTnLst>
                              <p:par>
                                <p:cTn id="64" presetID="53" presetClass="entr" presetSubtype="16" fill="hold" nodeType="withEffect">
                                  <p:stCondLst>
                                    <p:cond delay="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fltVal val="0"/>
                                          </p:val>
                                        </p:tav>
                                        <p:tav tm="100000">
                                          <p:val>
                                            <p:strVal val="#ppt_h"/>
                                          </p:val>
                                        </p:tav>
                                      </p:tavLst>
                                    </p:anim>
                                    <p:animEffect transition="in" filter="fade">
                                      <p:cBhvr>
                                        <p:cTn id="68" dur="500"/>
                                        <p:tgtEl>
                                          <p:spTgt spid="2"/>
                                        </p:tgtEl>
                                      </p:cBhvr>
                                    </p:animEffect>
                                  </p:childTnLst>
                                </p:cTn>
                              </p:par>
                              <p:par>
                                <p:cTn id="69" presetID="2" presetClass="mediacall" presetSubtype="0" fill="hold" nodeType="withEffect">
                                  <p:stCondLst>
                                    <p:cond delay="0"/>
                                  </p:stCondLst>
                                  <p:childTnLst>
                                    <p:cmd type="call" cmd="togglePause">
                                      <p:cBhvr>
                                        <p:cTn id="70" dur="1" fill="hold"/>
                                        <p:tgtEl>
                                          <p:spTgt spid="2"/>
                                        </p:tgtEl>
                                      </p:cBhvr>
                                    </p:cmd>
                                  </p:childTnLst>
                                </p:cTn>
                              </p:par>
                            </p:childTnLst>
                          </p:cTn>
                        </p:par>
                      </p:childTnLst>
                    </p:cTn>
                  </p:par>
                </p:childTnLst>
              </p:cTn>
              <p:nextCondLst>
                <p:cond evt="onClick" delay="0">
                  <p:tgtEl>
                    <p:spTgt spid="8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Line 12">
            <a:extLst>
              <a:ext uri="{FF2B5EF4-FFF2-40B4-BE49-F238E27FC236}">
                <a16:creationId xmlns:a16="http://schemas.microsoft.com/office/drawing/2014/main" xmlns=""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a16="http://schemas.microsoft.com/office/drawing/2014/main" xmlns="" id="{85B1924F-048E-46DD-A851-196A1DDFB31A}"/>
              </a:ext>
            </a:extLst>
          </p:cNvPr>
          <p:cNvSpPr/>
          <p:nvPr/>
        </p:nvSpPr>
        <p:spPr bwMode="auto">
          <a:xfrm>
            <a:off x="0" y="60722"/>
            <a:ext cx="9144000" cy="578882"/>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800" b="1" dirty="0" err="1">
                <a:solidFill>
                  <a:srgbClr val="FFFF00"/>
                </a:solidFill>
              </a:rPr>
              <a:t>Một</a:t>
            </a:r>
            <a:r>
              <a:rPr lang="en-US" sz="2800" b="1" dirty="0">
                <a:solidFill>
                  <a:srgbClr val="FFFF00"/>
                </a:solidFill>
              </a:rPr>
              <a:t> </a:t>
            </a:r>
            <a:r>
              <a:rPr lang="en-US" sz="2800" b="1" dirty="0" err="1">
                <a:solidFill>
                  <a:srgbClr val="FFFF00"/>
                </a:solidFill>
              </a:rPr>
              <a:t>số</a:t>
            </a:r>
            <a:r>
              <a:rPr lang="en-US" sz="2800" b="1" dirty="0">
                <a:solidFill>
                  <a:srgbClr val="FFFF00"/>
                </a:solidFill>
              </a:rPr>
              <a:t> </a:t>
            </a:r>
            <a:r>
              <a:rPr lang="en-US" sz="2800" b="1" dirty="0" err="1">
                <a:solidFill>
                  <a:srgbClr val="FFFF00"/>
                </a:solidFill>
              </a:rPr>
              <a:t>loài</a:t>
            </a:r>
            <a:r>
              <a:rPr lang="en-US" sz="2800" b="1" dirty="0">
                <a:solidFill>
                  <a:srgbClr val="FFFF00"/>
                </a:solidFill>
              </a:rPr>
              <a:t> </a:t>
            </a:r>
            <a:r>
              <a:rPr lang="en-US" sz="2800" b="1" dirty="0" err="1">
                <a:solidFill>
                  <a:srgbClr val="FFFF00"/>
                </a:solidFill>
              </a:rPr>
              <a:t>chim</a:t>
            </a:r>
            <a:endParaRPr lang="en-US" sz="2800" b="1" dirty="0">
              <a:solidFill>
                <a:srgbClr val="FFFF00"/>
              </a:solidFill>
            </a:endParaRPr>
          </a:p>
        </p:txBody>
      </p:sp>
      <p:pic>
        <p:nvPicPr>
          <p:cNvPr id="14338" name="Picture 2" descr="Top 18 Loài chim đẹp nhất thế giới - Toplist.vn">
            <a:extLst>
              <a:ext uri="{FF2B5EF4-FFF2-40B4-BE49-F238E27FC236}">
                <a16:creationId xmlns:a16="http://schemas.microsoft.com/office/drawing/2014/main" xmlns="" id="{338D818B-0236-4C7C-808E-C9AA0BF85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5796"/>
            <a:ext cx="9144000" cy="505920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Paradise bird, the bird of beauty! | chim Thiên đường, loài chim của sự  tuyệt mỹ! — Steemit">
            <a:extLst>
              <a:ext uri="{FF2B5EF4-FFF2-40B4-BE49-F238E27FC236}">
                <a16:creationId xmlns:a16="http://schemas.microsoft.com/office/drawing/2014/main" xmlns="" id="{E32A9143-32A4-43C5-AF26-E9CDD48F6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55796"/>
            <a:ext cx="9144000" cy="506247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Những loài chim có bộ lông đẹp nhất thế giới - VnReview - Tin nóng">
            <a:extLst>
              <a:ext uri="{FF2B5EF4-FFF2-40B4-BE49-F238E27FC236}">
                <a16:creationId xmlns:a16="http://schemas.microsoft.com/office/drawing/2014/main" xmlns="" id="{6266B939-CEE7-4A12-BBBC-5A3A3FE07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62227"/>
            <a:ext cx="9144000" cy="5052772"/>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Những loài chim đẹp nhất thế giới - Báo Gia Lai điện tử - Tin nhanh - Chính  xác">
            <a:extLst>
              <a:ext uri="{FF2B5EF4-FFF2-40B4-BE49-F238E27FC236}">
                <a16:creationId xmlns:a16="http://schemas.microsoft.com/office/drawing/2014/main" xmlns="" id="{0FFA960E-97E5-4A18-8B31-9A44138D73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39604"/>
            <a:ext cx="9144000" cy="5075396"/>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Tả con công trong vườn thú lớp 5 hay nhất - 3 bài văn mẫu miêu tả chim công  ở sở thú ngắn gọn">
            <a:extLst>
              <a:ext uri="{FF2B5EF4-FFF2-40B4-BE49-F238E27FC236}">
                <a16:creationId xmlns:a16="http://schemas.microsoft.com/office/drawing/2014/main" xmlns="" id="{01CFA04B-CD92-4BF1-BB29-FDFE19ADFC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39604"/>
            <a:ext cx="9144000" cy="5113496"/>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Chim vành khuyên ăn gì nhanh líu, hót hay? Hoa quả hay mồi tươi">
            <a:extLst>
              <a:ext uri="{FF2B5EF4-FFF2-40B4-BE49-F238E27FC236}">
                <a16:creationId xmlns:a16="http://schemas.microsoft.com/office/drawing/2014/main" xmlns="" id="{D67EC2FB-B544-48F6-8C2B-937239BECE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96" y="639604"/>
            <a:ext cx="9144000" cy="5113496"/>
          </a:xfrm>
          <a:prstGeom prst="rect">
            <a:avLst/>
          </a:prstGeom>
          <a:noFill/>
          <a:extLst>
            <a:ext uri="{909E8E84-426E-40DD-AFC4-6F175D3DCCD1}">
              <a14:hiddenFill xmlns:a14="http://schemas.microsoft.com/office/drawing/2010/main">
                <a:solidFill>
                  <a:srgbClr val="FFFFFF"/>
                </a:solidFill>
              </a14:hiddenFill>
            </a:ext>
          </a:extLst>
        </p:spPr>
      </p:pic>
      <p:pic>
        <p:nvPicPr>
          <p:cNvPr id="14350" name="Picture 14" descr="Những hình ảnh các loài chim đẹp và ấn tượng nhất dành cho máy tính - Thư  viện Ảnh đẹp hot nhất 2016 - thuvienanhdep.net">
            <a:extLst>
              <a:ext uri="{FF2B5EF4-FFF2-40B4-BE49-F238E27FC236}">
                <a16:creationId xmlns:a16="http://schemas.microsoft.com/office/drawing/2014/main" xmlns="" id="{F691D61B-06FD-4ED2-87D8-222C119EE0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6" y="663414"/>
            <a:ext cx="9124208" cy="5089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77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4750" fill="hold"/>
                                        <p:tgtEl>
                                          <p:spTgt spid="14340"/>
                                        </p:tgtEl>
                                        <p:attrNameLst>
                                          <p:attrName>ppt_w</p:attrName>
                                        </p:attrNameLst>
                                      </p:cBhvr>
                                      <p:tavLst>
                                        <p:tav tm="0">
                                          <p:val>
                                            <p:fltVal val="0"/>
                                          </p:val>
                                        </p:tav>
                                        <p:tav tm="100000">
                                          <p:val>
                                            <p:strVal val="#ppt_w"/>
                                          </p:val>
                                        </p:tav>
                                      </p:tavLst>
                                    </p:anim>
                                    <p:anim calcmode="lin" valueType="num">
                                      <p:cBhvr>
                                        <p:cTn id="8" dur="4750" fill="hold"/>
                                        <p:tgtEl>
                                          <p:spTgt spid="14340"/>
                                        </p:tgtEl>
                                        <p:attrNameLst>
                                          <p:attrName>ppt_h</p:attrName>
                                        </p:attrNameLst>
                                      </p:cBhvr>
                                      <p:tavLst>
                                        <p:tav tm="0">
                                          <p:val>
                                            <p:fltVal val="0"/>
                                          </p:val>
                                        </p:tav>
                                        <p:tav tm="100000">
                                          <p:val>
                                            <p:strVal val="#ppt_h"/>
                                          </p:val>
                                        </p:tav>
                                      </p:tavLst>
                                    </p:anim>
                                    <p:animEffect transition="in" filter="fade">
                                      <p:cBhvr>
                                        <p:cTn id="9" dur="4750"/>
                                        <p:tgtEl>
                                          <p:spTgt spid="14340"/>
                                        </p:tgtEl>
                                      </p:cBhvr>
                                    </p:animEffect>
                                  </p:childTnLst>
                                </p:cTn>
                              </p:par>
                            </p:childTnLst>
                          </p:cTn>
                        </p:par>
                        <p:par>
                          <p:cTn id="10" fill="hold">
                            <p:stCondLst>
                              <p:cond delay="4750"/>
                            </p:stCondLst>
                            <p:childTnLst>
                              <p:par>
                                <p:cTn id="11" presetID="31" presetClass="entr" presetSubtype="0" fill="hold" nodeType="afterEffect">
                                  <p:stCondLst>
                                    <p:cond delay="0"/>
                                  </p:stCondLst>
                                  <p:childTnLst>
                                    <p:set>
                                      <p:cBhvr>
                                        <p:cTn id="12" dur="1" fill="hold">
                                          <p:stCondLst>
                                            <p:cond delay="0"/>
                                          </p:stCondLst>
                                        </p:cTn>
                                        <p:tgtEl>
                                          <p:spTgt spid="14342"/>
                                        </p:tgtEl>
                                        <p:attrNameLst>
                                          <p:attrName>style.visibility</p:attrName>
                                        </p:attrNameLst>
                                      </p:cBhvr>
                                      <p:to>
                                        <p:strVal val="visible"/>
                                      </p:to>
                                    </p:set>
                                    <p:anim calcmode="lin" valueType="num">
                                      <p:cBhvr>
                                        <p:cTn id="13" dur="3750" fill="hold"/>
                                        <p:tgtEl>
                                          <p:spTgt spid="14342"/>
                                        </p:tgtEl>
                                        <p:attrNameLst>
                                          <p:attrName>ppt_w</p:attrName>
                                        </p:attrNameLst>
                                      </p:cBhvr>
                                      <p:tavLst>
                                        <p:tav tm="0">
                                          <p:val>
                                            <p:fltVal val="0"/>
                                          </p:val>
                                        </p:tav>
                                        <p:tav tm="100000">
                                          <p:val>
                                            <p:strVal val="#ppt_w"/>
                                          </p:val>
                                        </p:tav>
                                      </p:tavLst>
                                    </p:anim>
                                    <p:anim calcmode="lin" valueType="num">
                                      <p:cBhvr>
                                        <p:cTn id="14" dur="3750" fill="hold"/>
                                        <p:tgtEl>
                                          <p:spTgt spid="14342"/>
                                        </p:tgtEl>
                                        <p:attrNameLst>
                                          <p:attrName>ppt_h</p:attrName>
                                        </p:attrNameLst>
                                      </p:cBhvr>
                                      <p:tavLst>
                                        <p:tav tm="0">
                                          <p:val>
                                            <p:fltVal val="0"/>
                                          </p:val>
                                        </p:tav>
                                        <p:tav tm="100000">
                                          <p:val>
                                            <p:strVal val="#ppt_h"/>
                                          </p:val>
                                        </p:tav>
                                      </p:tavLst>
                                    </p:anim>
                                    <p:anim calcmode="lin" valueType="num">
                                      <p:cBhvr>
                                        <p:cTn id="15" dur="3750" fill="hold"/>
                                        <p:tgtEl>
                                          <p:spTgt spid="14342"/>
                                        </p:tgtEl>
                                        <p:attrNameLst>
                                          <p:attrName>style.rotation</p:attrName>
                                        </p:attrNameLst>
                                      </p:cBhvr>
                                      <p:tavLst>
                                        <p:tav tm="0">
                                          <p:val>
                                            <p:fltVal val="90"/>
                                          </p:val>
                                        </p:tav>
                                        <p:tav tm="100000">
                                          <p:val>
                                            <p:fltVal val="0"/>
                                          </p:val>
                                        </p:tav>
                                      </p:tavLst>
                                    </p:anim>
                                    <p:animEffect transition="in" filter="fade">
                                      <p:cBhvr>
                                        <p:cTn id="16" dur="3750"/>
                                        <p:tgtEl>
                                          <p:spTgt spid="14342"/>
                                        </p:tgtEl>
                                      </p:cBhvr>
                                    </p:animEffect>
                                  </p:childTnLst>
                                </p:cTn>
                              </p:par>
                            </p:childTnLst>
                          </p:cTn>
                        </p:par>
                        <p:par>
                          <p:cTn id="17" fill="hold">
                            <p:stCondLst>
                              <p:cond delay="8500"/>
                            </p:stCondLst>
                            <p:childTnLst>
                              <p:par>
                                <p:cTn id="18" presetID="21" presetClass="entr" presetSubtype="1" fill="hold" nodeType="afterEffect">
                                  <p:stCondLst>
                                    <p:cond delay="0"/>
                                  </p:stCondLst>
                                  <p:childTnLst>
                                    <p:set>
                                      <p:cBhvr>
                                        <p:cTn id="19" dur="1" fill="hold">
                                          <p:stCondLst>
                                            <p:cond delay="0"/>
                                          </p:stCondLst>
                                        </p:cTn>
                                        <p:tgtEl>
                                          <p:spTgt spid="14344"/>
                                        </p:tgtEl>
                                        <p:attrNameLst>
                                          <p:attrName>style.visibility</p:attrName>
                                        </p:attrNameLst>
                                      </p:cBhvr>
                                      <p:to>
                                        <p:strVal val="visible"/>
                                      </p:to>
                                    </p:set>
                                    <p:animEffect transition="in" filter="wheel(1)">
                                      <p:cBhvr>
                                        <p:cTn id="20" dur="4000"/>
                                        <p:tgtEl>
                                          <p:spTgt spid="14344"/>
                                        </p:tgtEl>
                                      </p:cBhvr>
                                    </p:animEffect>
                                  </p:childTnLst>
                                </p:cTn>
                              </p:par>
                            </p:childTnLst>
                          </p:cTn>
                        </p:par>
                        <p:par>
                          <p:cTn id="21" fill="hold">
                            <p:stCondLst>
                              <p:cond delay="12500"/>
                            </p:stCondLst>
                            <p:childTnLst>
                              <p:par>
                                <p:cTn id="22" presetID="26" presetClass="entr" presetSubtype="0" fill="hold" nodeType="afterEffect">
                                  <p:stCondLst>
                                    <p:cond delay="0"/>
                                  </p:stCondLst>
                                  <p:childTnLst>
                                    <p:set>
                                      <p:cBhvr>
                                        <p:cTn id="23" dur="1" fill="hold">
                                          <p:stCondLst>
                                            <p:cond delay="0"/>
                                          </p:stCondLst>
                                        </p:cTn>
                                        <p:tgtEl>
                                          <p:spTgt spid="14346"/>
                                        </p:tgtEl>
                                        <p:attrNameLst>
                                          <p:attrName>style.visibility</p:attrName>
                                        </p:attrNameLst>
                                      </p:cBhvr>
                                      <p:to>
                                        <p:strVal val="visible"/>
                                      </p:to>
                                    </p:set>
                                    <p:animEffect transition="in" filter="wipe(down)">
                                      <p:cBhvr>
                                        <p:cTn id="24" dur="1160">
                                          <p:stCondLst>
                                            <p:cond delay="0"/>
                                          </p:stCondLst>
                                        </p:cTn>
                                        <p:tgtEl>
                                          <p:spTgt spid="14346"/>
                                        </p:tgtEl>
                                      </p:cBhvr>
                                    </p:animEffect>
                                    <p:anim calcmode="lin" valueType="num">
                                      <p:cBhvr>
                                        <p:cTn id="25" dur="3644" tmFilter="0,0; 0.14,0.36; 0.43,0.73; 0.71,0.91; 1.0,1.0">
                                          <p:stCondLst>
                                            <p:cond delay="0"/>
                                          </p:stCondLst>
                                        </p:cTn>
                                        <p:tgtEl>
                                          <p:spTgt spid="14346"/>
                                        </p:tgtEl>
                                        <p:attrNameLst>
                                          <p:attrName>ppt_x</p:attrName>
                                        </p:attrNameLst>
                                      </p:cBhvr>
                                      <p:tavLst>
                                        <p:tav tm="0">
                                          <p:val>
                                            <p:strVal val="#ppt_x-0.25"/>
                                          </p:val>
                                        </p:tav>
                                        <p:tav tm="100000">
                                          <p:val>
                                            <p:strVal val="#ppt_x"/>
                                          </p:val>
                                        </p:tav>
                                      </p:tavLst>
                                    </p:anim>
                                    <p:anim calcmode="lin" valueType="num">
                                      <p:cBhvr>
                                        <p:cTn id="26" dur="1328" tmFilter="0.0,0.0; 0.25,0.07; 0.50,0.2; 0.75,0.467; 1.0,1.0">
                                          <p:stCondLst>
                                            <p:cond delay="0"/>
                                          </p:stCondLst>
                                        </p:cTn>
                                        <p:tgtEl>
                                          <p:spTgt spid="14346"/>
                                        </p:tgtEl>
                                        <p:attrNameLst>
                                          <p:attrName>ppt_y</p:attrName>
                                        </p:attrNameLst>
                                      </p:cBhvr>
                                      <p:tavLst>
                                        <p:tav tm="0" fmla="#ppt_y-sin(pi*$)/3">
                                          <p:val>
                                            <p:fltVal val="0.5"/>
                                          </p:val>
                                        </p:tav>
                                        <p:tav tm="100000">
                                          <p:val>
                                            <p:fltVal val="1"/>
                                          </p:val>
                                        </p:tav>
                                      </p:tavLst>
                                    </p:anim>
                                    <p:anim calcmode="lin" valueType="num">
                                      <p:cBhvr>
                                        <p:cTn id="27" dur="1328" tmFilter="0, 0; 0.125,0.2665; 0.25,0.4; 0.375,0.465; 0.5,0.5;  0.625,0.535; 0.75,0.6; 0.875,0.7335; 1,1">
                                          <p:stCondLst>
                                            <p:cond delay="1328"/>
                                          </p:stCondLst>
                                        </p:cTn>
                                        <p:tgtEl>
                                          <p:spTgt spid="14346"/>
                                        </p:tgtEl>
                                        <p:attrNameLst>
                                          <p:attrName>ppt_y</p:attrName>
                                        </p:attrNameLst>
                                      </p:cBhvr>
                                      <p:tavLst>
                                        <p:tav tm="0" fmla="#ppt_y-sin(pi*$)/9">
                                          <p:val>
                                            <p:fltVal val="0"/>
                                          </p:val>
                                        </p:tav>
                                        <p:tav tm="100000">
                                          <p:val>
                                            <p:fltVal val="1"/>
                                          </p:val>
                                        </p:tav>
                                      </p:tavLst>
                                    </p:anim>
                                    <p:anim calcmode="lin" valueType="num">
                                      <p:cBhvr>
                                        <p:cTn id="28" dur="664" tmFilter="0, 0; 0.125,0.2665; 0.25,0.4; 0.375,0.465; 0.5,0.5;  0.625,0.535; 0.75,0.6; 0.875,0.7335; 1,1">
                                          <p:stCondLst>
                                            <p:cond delay="2648"/>
                                          </p:stCondLst>
                                        </p:cTn>
                                        <p:tgtEl>
                                          <p:spTgt spid="14346"/>
                                        </p:tgtEl>
                                        <p:attrNameLst>
                                          <p:attrName>ppt_y</p:attrName>
                                        </p:attrNameLst>
                                      </p:cBhvr>
                                      <p:tavLst>
                                        <p:tav tm="0" fmla="#ppt_y-sin(pi*$)/27">
                                          <p:val>
                                            <p:fltVal val="0"/>
                                          </p:val>
                                        </p:tav>
                                        <p:tav tm="100000">
                                          <p:val>
                                            <p:fltVal val="1"/>
                                          </p:val>
                                        </p:tav>
                                      </p:tavLst>
                                    </p:anim>
                                    <p:anim calcmode="lin" valueType="num">
                                      <p:cBhvr>
                                        <p:cTn id="29" dur="328" tmFilter="0, 0; 0.125,0.2665; 0.25,0.4; 0.375,0.465; 0.5,0.5;  0.625,0.535; 0.75,0.6; 0.875,0.7335; 1,1">
                                          <p:stCondLst>
                                            <p:cond delay="3312"/>
                                          </p:stCondLst>
                                        </p:cTn>
                                        <p:tgtEl>
                                          <p:spTgt spid="14346"/>
                                        </p:tgtEl>
                                        <p:attrNameLst>
                                          <p:attrName>ppt_y</p:attrName>
                                        </p:attrNameLst>
                                      </p:cBhvr>
                                      <p:tavLst>
                                        <p:tav tm="0" fmla="#ppt_y-sin(pi*$)/81">
                                          <p:val>
                                            <p:fltVal val="0"/>
                                          </p:val>
                                        </p:tav>
                                        <p:tav tm="100000">
                                          <p:val>
                                            <p:fltVal val="1"/>
                                          </p:val>
                                        </p:tav>
                                      </p:tavLst>
                                    </p:anim>
                                    <p:animScale>
                                      <p:cBhvr>
                                        <p:cTn id="30" dur="52">
                                          <p:stCondLst>
                                            <p:cond delay="1300"/>
                                          </p:stCondLst>
                                        </p:cTn>
                                        <p:tgtEl>
                                          <p:spTgt spid="14346"/>
                                        </p:tgtEl>
                                      </p:cBhvr>
                                      <p:to x="100000" y="60000"/>
                                    </p:animScale>
                                    <p:animScale>
                                      <p:cBhvr>
                                        <p:cTn id="31" dur="332" decel="50000">
                                          <p:stCondLst>
                                            <p:cond delay="1352"/>
                                          </p:stCondLst>
                                        </p:cTn>
                                        <p:tgtEl>
                                          <p:spTgt spid="14346"/>
                                        </p:tgtEl>
                                      </p:cBhvr>
                                      <p:to x="100000" y="100000"/>
                                    </p:animScale>
                                    <p:animScale>
                                      <p:cBhvr>
                                        <p:cTn id="32" dur="52">
                                          <p:stCondLst>
                                            <p:cond delay="2624"/>
                                          </p:stCondLst>
                                        </p:cTn>
                                        <p:tgtEl>
                                          <p:spTgt spid="14346"/>
                                        </p:tgtEl>
                                      </p:cBhvr>
                                      <p:to x="100000" y="80000"/>
                                    </p:animScale>
                                    <p:animScale>
                                      <p:cBhvr>
                                        <p:cTn id="33" dur="332" decel="50000">
                                          <p:stCondLst>
                                            <p:cond delay="2676"/>
                                          </p:stCondLst>
                                        </p:cTn>
                                        <p:tgtEl>
                                          <p:spTgt spid="14346"/>
                                        </p:tgtEl>
                                      </p:cBhvr>
                                      <p:to x="100000" y="100000"/>
                                    </p:animScale>
                                    <p:animScale>
                                      <p:cBhvr>
                                        <p:cTn id="34" dur="52">
                                          <p:stCondLst>
                                            <p:cond delay="3284"/>
                                          </p:stCondLst>
                                        </p:cTn>
                                        <p:tgtEl>
                                          <p:spTgt spid="14346"/>
                                        </p:tgtEl>
                                      </p:cBhvr>
                                      <p:to x="100000" y="90000"/>
                                    </p:animScale>
                                    <p:animScale>
                                      <p:cBhvr>
                                        <p:cTn id="35" dur="332" decel="50000">
                                          <p:stCondLst>
                                            <p:cond delay="3336"/>
                                          </p:stCondLst>
                                        </p:cTn>
                                        <p:tgtEl>
                                          <p:spTgt spid="14346"/>
                                        </p:tgtEl>
                                      </p:cBhvr>
                                      <p:to x="100000" y="100000"/>
                                    </p:animScale>
                                    <p:animScale>
                                      <p:cBhvr>
                                        <p:cTn id="36" dur="52">
                                          <p:stCondLst>
                                            <p:cond delay="3616"/>
                                          </p:stCondLst>
                                        </p:cTn>
                                        <p:tgtEl>
                                          <p:spTgt spid="14346"/>
                                        </p:tgtEl>
                                      </p:cBhvr>
                                      <p:to x="100000" y="95000"/>
                                    </p:animScale>
                                    <p:animScale>
                                      <p:cBhvr>
                                        <p:cTn id="37" dur="332" decel="50000">
                                          <p:stCondLst>
                                            <p:cond delay="3668"/>
                                          </p:stCondLst>
                                        </p:cTn>
                                        <p:tgtEl>
                                          <p:spTgt spid="14346"/>
                                        </p:tgtEl>
                                      </p:cBhvr>
                                      <p:to x="100000" y="100000"/>
                                    </p:animScale>
                                  </p:childTnLst>
                                </p:cTn>
                              </p:par>
                            </p:childTnLst>
                          </p:cTn>
                        </p:par>
                        <p:par>
                          <p:cTn id="38" fill="hold">
                            <p:stCondLst>
                              <p:cond delay="16500"/>
                            </p:stCondLst>
                            <p:childTnLst>
                              <p:par>
                                <p:cTn id="39" presetID="14" presetClass="entr" presetSubtype="10" fill="hold" nodeType="afterEffect">
                                  <p:stCondLst>
                                    <p:cond delay="0"/>
                                  </p:stCondLst>
                                  <p:childTnLst>
                                    <p:set>
                                      <p:cBhvr>
                                        <p:cTn id="40" dur="1" fill="hold">
                                          <p:stCondLst>
                                            <p:cond delay="0"/>
                                          </p:stCondLst>
                                        </p:cTn>
                                        <p:tgtEl>
                                          <p:spTgt spid="14348"/>
                                        </p:tgtEl>
                                        <p:attrNameLst>
                                          <p:attrName>style.visibility</p:attrName>
                                        </p:attrNameLst>
                                      </p:cBhvr>
                                      <p:to>
                                        <p:strVal val="visible"/>
                                      </p:to>
                                    </p:set>
                                    <p:animEffect transition="in" filter="randombar(horizontal)">
                                      <p:cBhvr>
                                        <p:cTn id="41" dur="3000"/>
                                        <p:tgtEl>
                                          <p:spTgt spid="14348"/>
                                        </p:tgtEl>
                                      </p:cBhvr>
                                    </p:animEffect>
                                  </p:childTnLst>
                                </p:cTn>
                              </p:par>
                            </p:childTnLst>
                          </p:cTn>
                        </p:par>
                        <p:par>
                          <p:cTn id="42" fill="hold">
                            <p:stCondLst>
                              <p:cond delay="19500"/>
                            </p:stCondLst>
                            <p:childTnLst>
                              <p:par>
                                <p:cTn id="43" presetID="31" presetClass="entr" presetSubtype="0" fill="hold" nodeType="afterEffect">
                                  <p:stCondLst>
                                    <p:cond delay="0"/>
                                  </p:stCondLst>
                                  <p:childTnLst>
                                    <p:set>
                                      <p:cBhvr>
                                        <p:cTn id="44" dur="1" fill="hold">
                                          <p:stCondLst>
                                            <p:cond delay="0"/>
                                          </p:stCondLst>
                                        </p:cTn>
                                        <p:tgtEl>
                                          <p:spTgt spid="14350"/>
                                        </p:tgtEl>
                                        <p:attrNameLst>
                                          <p:attrName>style.visibility</p:attrName>
                                        </p:attrNameLst>
                                      </p:cBhvr>
                                      <p:to>
                                        <p:strVal val="visible"/>
                                      </p:to>
                                    </p:set>
                                    <p:anim calcmode="lin" valueType="num">
                                      <p:cBhvr>
                                        <p:cTn id="45" dur="3000" fill="hold"/>
                                        <p:tgtEl>
                                          <p:spTgt spid="14350"/>
                                        </p:tgtEl>
                                        <p:attrNameLst>
                                          <p:attrName>ppt_w</p:attrName>
                                        </p:attrNameLst>
                                      </p:cBhvr>
                                      <p:tavLst>
                                        <p:tav tm="0">
                                          <p:val>
                                            <p:fltVal val="0"/>
                                          </p:val>
                                        </p:tav>
                                        <p:tav tm="100000">
                                          <p:val>
                                            <p:strVal val="#ppt_w"/>
                                          </p:val>
                                        </p:tav>
                                      </p:tavLst>
                                    </p:anim>
                                    <p:anim calcmode="lin" valueType="num">
                                      <p:cBhvr>
                                        <p:cTn id="46" dur="3000" fill="hold"/>
                                        <p:tgtEl>
                                          <p:spTgt spid="14350"/>
                                        </p:tgtEl>
                                        <p:attrNameLst>
                                          <p:attrName>ppt_h</p:attrName>
                                        </p:attrNameLst>
                                      </p:cBhvr>
                                      <p:tavLst>
                                        <p:tav tm="0">
                                          <p:val>
                                            <p:fltVal val="0"/>
                                          </p:val>
                                        </p:tav>
                                        <p:tav tm="100000">
                                          <p:val>
                                            <p:strVal val="#ppt_h"/>
                                          </p:val>
                                        </p:tav>
                                      </p:tavLst>
                                    </p:anim>
                                    <p:anim calcmode="lin" valueType="num">
                                      <p:cBhvr>
                                        <p:cTn id="47" dur="3000" fill="hold"/>
                                        <p:tgtEl>
                                          <p:spTgt spid="14350"/>
                                        </p:tgtEl>
                                        <p:attrNameLst>
                                          <p:attrName>style.rotation</p:attrName>
                                        </p:attrNameLst>
                                      </p:cBhvr>
                                      <p:tavLst>
                                        <p:tav tm="0">
                                          <p:val>
                                            <p:fltVal val="90"/>
                                          </p:val>
                                        </p:tav>
                                        <p:tav tm="100000">
                                          <p:val>
                                            <p:fltVal val="0"/>
                                          </p:val>
                                        </p:tav>
                                      </p:tavLst>
                                    </p:anim>
                                    <p:animEffect transition="in" filter="fade">
                                      <p:cBhvr>
                                        <p:cTn id="48" dur="3000"/>
                                        <p:tgtEl>
                                          <p:spTgt spid="14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xmlns="" id="{C4E826FE-9D46-4E36-9625-AEE8EAA40E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8100" y="-14288"/>
            <a:ext cx="11747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a16="http://schemas.microsoft.com/office/drawing/2014/main" xmlns="" id="{28A1002C-2792-44E8-BB0C-C9FB879596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36700"/>
            <a:ext cx="2952750"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a16="http://schemas.microsoft.com/office/drawing/2014/main" xmlns="" id="{CE379783-004A-4EB5-BEC6-150994BFED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13" y="1536700"/>
            <a:ext cx="286385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a16="http://schemas.microsoft.com/office/drawing/2014/main" xmlns="" id="{19390EAC-49A3-4798-BDDF-AA7DE7519F8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763" y="1484313"/>
            <a:ext cx="2820987"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a16="http://schemas.microsoft.com/office/drawing/2014/main" xmlns="" id="{38EB263C-66B9-4DEA-8933-E066BC865B3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419100"/>
            <a:ext cx="3084512" cy="122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a16="http://schemas.microsoft.com/office/drawing/2014/main" xmlns="" id="{BEF13699-6EE0-499E-AEEB-2896660984E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00350" y="1333500"/>
            <a:ext cx="1576388"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a16="http://schemas.microsoft.com/office/drawing/2014/main" xmlns="" id="{90C994C6-E871-4976-8CD2-7C17DDC8CC8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52700" y="3463925"/>
            <a:ext cx="359092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a16="http://schemas.microsoft.com/office/drawing/2014/main" xmlns="" id="{102B836D-2420-41BD-9CBF-1992390C7D9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43613" y="3519488"/>
            <a:ext cx="3100387"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a16="http://schemas.microsoft.com/office/drawing/2014/main" xmlns="" id="{9269540B-AF85-47FC-A055-61C90C1466F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43613" y="3519488"/>
            <a:ext cx="3032125" cy="104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a16="http://schemas.microsoft.com/office/drawing/2014/main" xmlns="" id="{6F289A2F-3232-4413-9ACE-5FE0C886450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08675" y="2705100"/>
            <a:ext cx="31242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a16="http://schemas.microsoft.com/office/drawing/2014/main" xmlns="" id="{E39F0E50-7685-4ACF-8ACC-69148FCABB7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33850" y="2733675"/>
            <a:ext cx="205105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a16="http://schemas.microsoft.com/office/drawing/2014/main" xmlns="" id="{5B76E1EC-BA11-4442-BE43-D2167B75F95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83300" y="1414463"/>
            <a:ext cx="3060700"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a16="http://schemas.microsoft.com/office/drawing/2014/main" xmlns="" id="{E7C8F9D3-67FF-41BD-ABB8-0D2000AA23C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38838" y="325438"/>
            <a:ext cx="31321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xmlns="" id="{12D0B98F-6132-4F00-8240-1D0F7926B2DB}"/>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52850" y="38100"/>
            <a:ext cx="2617788"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a16="http://schemas.microsoft.com/office/drawing/2014/main" xmlns="" id="{FCBE0D9E-4178-4A31-94C8-B6CF3D78994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227513" y="1257300"/>
            <a:ext cx="1995487"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a16="http://schemas.microsoft.com/office/drawing/2014/main" xmlns="" id="{83536756-5C40-4283-ACC0-B57E3826F31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363913" y="2125663"/>
            <a:ext cx="1519237"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Cao Duy Sơn">
            <a:extLst>
              <a:ext uri="{FF2B5EF4-FFF2-40B4-BE49-F238E27FC236}">
                <a16:creationId xmlns:a16="http://schemas.microsoft.com/office/drawing/2014/main" xmlns="" id="{EEF66E03-FEA5-4FA5-8660-FC3BD26D463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87900" y="1730375"/>
            <a:ext cx="127635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xmlns="" id="{E7297D69-FAC6-4117-90D8-49A337F4F1A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852738" y="3162300"/>
            <a:ext cx="15716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53"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childTnLst>
                          </p:cTn>
                        </p:par>
                        <p:par>
                          <p:cTn id="18" fill="hold" nodeType="afterGroup">
                            <p:stCondLst>
                              <p:cond delay="500"/>
                            </p:stCondLst>
                            <p:childTnLst>
                              <p:par>
                                <p:cTn id="19" presetID="22" presetClass="entr" presetSubtype="2" fill="hold" nodeType="afterEffect">
                                  <p:stCondLst>
                                    <p:cond delay="0"/>
                                  </p:stCondLst>
                                  <p:childTnLst>
                                    <p:set>
                                      <p:cBhvr>
                                        <p:cTn id="20" dur="1" fill="hold">
                                          <p:stCondLst>
                                            <p:cond delay="0"/>
                                          </p:stCondLst>
                                        </p:cTn>
                                        <p:tgtEl>
                                          <p:spTgt spid="21510"/>
                                        </p:tgtEl>
                                        <p:attrNameLst>
                                          <p:attrName>style.visibility</p:attrName>
                                        </p:attrNameLst>
                                      </p:cBhvr>
                                      <p:to>
                                        <p:strVal val="visible"/>
                                      </p:to>
                                    </p:set>
                                    <p:animEffect transition="in" filter="wipe(right)">
                                      <p:cBhvr>
                                        <p:cTn id="21" dur="500"/>
                                        <p:tgtEl>
                                          <p:spTgt spid="21510"/>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21511"/>
                                        </p:tgtEl>
                                        <p:attrNameLst>
                                          <p:attrName>style.visibility</p:attrName>
                                        </p:attrNameLst>
                                      </p:cBhvr>
                                      <p:to>
                                        <p:strVal val="visible"/>
                                      </p:to>
                                    </p:set>
                                    <p:animEffect transition="in" filter="wipe(left)">
                                      <p:cBhvr>
                                        <p:cTn id="25" dur="500"/>
                                        <p:tgtEl>
                                          <p:spTgt spid="21511"/>
                                        </p:tgtEl>
                                      </p:cBhvr>
                                    </p:animEffect>
                                  </p:childTnLst>
                                </p:cTn>
                              </p:par>
                            </p:childTnLst>
                          </p:cTn>
                        </p:par>
                        <p:par>
                          <p:cTn id="26" fill="hold" nodeType="afterGroup">
                            <p:stCondLst>
                              <p:cond delay="1500"/>
                            </p:stCondLst>
                            <p:childTnLst>
                              <p:par>
                                <p:cTn id="27" presetID="22" presetClass="entr" presetSubtype="8" fill="hold" nodeType="afterEffect">
                                  <p:stCondLst>
                                    <p:cond delay="0"/>
                                  </p:stCondLst>
                                  <p:childTnLst>
                                    <p:set>
                                      <p:cBhvr>
                                        <p:cTn id="28" dur="1" fill="hold">
                                          <p:stCondLst>
                                            <p:cond delay="0"/>
                                          </p:stCondLst>
                                        </p:cTn>
                                        <p:tgtEl>
                                          <p:spTgt spid="21512"/>
                                        </p:tgtEl>
                                        <p:attrNameLst>
                                          <p:attrName>style.visibility</p:attrName>
                                        </p:attrNameLst>
                                      </p:cBhvr>
                                      <p:to>
                                        <p:strVal val="visible"/>
                                      </p:to>
                                    </p:set>
                                    <p:animEffect transition="in" filter="wipe(left)">
                                      <p:cBhvr>
                                        <p:cTn id="29" dur="500"/>
                                        <p:tgtEl>
                                          <p:spTgt spid="2151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21513"/>
                                        </p:tgtEl>
                                        <p:attrNameLst>
                                          <p:attrName>style.visibility</p:attrName>
                                        </p:attrNameLst>
                                      </p:cBhvr>
                                      <p:to>
                                        <p:strVal val="visible"/>
                                      </p:to>
                                    </p:set>
                                    <p:animEffect transition="in" filter="wipe(left)">
                                      <p:cBhvr>
                                        <p:cTn id="34" dur="500"/>
                                        <p:tgtEl>
                                          <p:spTgt spid="21513"/>
                                        </p:tgtEl>
                                      </p:cBhvr>
                                    </p:animEffect>
                                  </p:childTnLst>
                                </p:cTn>
                              </p:par>
                              <p:par>
                                <p:cTn id="35" presetID="53" presetClass="entr" presetSubtype="16"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childTnLst>
                          </p:cTn>
                        </p:par>
                        <p:par>
                          <p:cTn id="40" fill="hold" nodeType="afterGroup">
                            <p:stCondLst>
                              <p:cond delay="500"/>
                            </p:stCondLst>
                            <p:childTnLst>
                              <p:par>
                                <p:cTn id="41" presetID="22" presetClass="entr" presetSubtype="8" fill="hold" nodeType="afterEffect">
                                  <p:stCondLst>
                                    <p:cond delay="0"/>
                                  </p:stCondLst>
                                  <p:childTnLst>
                                    <p:set>
                                      <p:cBhvr>
                                        <p:cTn id="42" dur="1" fill="hold">
                                          <p:stCondLst>
                                            <p:cond delay="0"/>
                                          </p:stCondLst>
                                        </p:cTn>
                                        <p:tgtEl>
                                          <p:spTgt spid="21514"/>
                                        </p:tgtEl>
                                        <p:attrNameLst>
                                          <p:attrName>style.visibility</p:attrName>
                                        </p:attrNameLst>
                                      </p:cBhvr>
                                      <p:to>
                                        <p:strVal val="visible"/>
                                      </p:to>
                                    </p:set>
                                    <p:animEffect transition="in" filter="wipe(left)">
                                      <p:cBhvr>
                                        <p:cTn id="43" dur="500"/>
                                        <p:tgtEl>
                                          <p:spTgt spid="21514"/>
                                        </p:tgtEl>
                                      </p:cBhvr>
                                    </p:animEffect>
                                  </p:childTnLst>
                                </p:cTn>
                              </p:par>
                            </p:childTnLst>
                          </p:cTn>
                        </p:par>
                        <p:par>
                          <p:cTn id="44" fill="hold" nodeType="afterGroup">
                            <p:stCondLst>
                              <p:cond delay="1000"/>
                            </p:stCondLst>
                            <p:childTnLst>
                              <p:par>
                                <p:cTn id="45" presetID="22" presetClass="entr" presetSubtype="8" fill="hold" nodeType="afterEffect">
                                  <p:stCondLst>
                                    <p:cond delay="0"/>
                                  </p:stCondLst>
                                  <p:childTnLst>
                                    <p:set>
                                      <p:cBhvr>
                                        <p:cTn id="46" dur="1" fill="hold">
                                          <p:stCondLst>
                                            <p:cond delay="0"/>
                                          </p:stCondLst>
                                        </p:cTn>
                                        <p:tgtEl>
                                          <p:spTgt spid="21515"/>
                                        </p:tgtEl>
                                        <p:attrNameLst>
                                          <p:attrName>style.visibility</p:attrName>
                                        </p:attrNameLst>
                                      </p:cBhvr>
                                      <p:to>
                                        <p:strVal val="visible"/>
                                      </p:to>
                                    </p:set>
                                    <p:animEffect transition="in" filter="wipe(left)">
                                      <p:cBhvr>
                                        <p:cTn id="47" dur="500"/>
                                        <p:tgtEl>
                                          <p:spTgt spid="21515"/>
                                        </p:tgtEl>
                                      </p:cBhvr>
                                    </p:animEffect>
                                  </p:childTnLst>
                                </p:cTn>
                              </p:par>
                            </p:childTnLst>
                          </p:cTn>
                        </p:par>
                        <p:par>
                          <p:cTn id="48" fill="hold" nodeType="afterGroup">
                            <p:stCondLst>
                              <p:cond delay="1500"/>
                            </p:stCondLst>
                            <p:childTnLst>
                              <p:par>
                                <p:cTn id="49" presetID="22" presetClass="entr" presetSubtype="8" fill="hold" nodeType="afterEffect">
                                  <p:stCondLst>
                                    <p:cond delay="0"/>
                                  </p:stCondLst>
                                  <p:childTnLst>
                                    <p:set>
                                      <p:cBhvr>
                                        <p:cTn id="50" dur="1" fill="hold">
                                          <p:stCondLst>
                                            <p:cond delay="0"/>
                                          </p:stCondLst>
                                        </p:cTn>
                                        <p:tgtEl>
                                          <p:spTgt spid="21516"/>
                                        </p:tgtEl>
                                        <p:attrNameLst>
                                          <p:attrName>style.visibility</p:attrName>
                                        </p:attrNameLst>
                                      </p:cBhvr>
                                      <p:to>
                                        <p:strVal val="visible"/>
                                      </p:to>
                                    </p:set>
                                    <p:animEffect transition="in" filter="wipe(left)">
                                      <p:cBhvr>
                                        <p:cTn id="51" dur="500"/>
                                        <p:tgtEl>
                                          <p:spTgt spid="21516"/>
                                        </p:tgtEl>
                                      </p:cBhvr>
                                    </p:animEffect>
                                  </p:childTnLst>
                                </p:cTn>
                              </p:par>
                            </p:childTnLst>
                          </p:cTn>
                        </p:par>
                        <p:par>
                          <p:cTn id="52" fill="hold" nodeType="afterGroup">
                            <p:stCondLst>
                              <p:cond delay="2000"/>
                            </p:stCondLst>
                            <p:childTnLst>
                              <p:par>
                                <p:cTn id="53" presetID="22" presetClass="entr" presetSubtype="2" fill="hold" nodeType="afterEffect">
                                  <p:stCondLst>
                                    <p:cond delay="0"/>
                                  </p:stCondLst>
                                  <p:childTnLst>
                                    <p:set>
                                      <p:cBhvr>
                                        <p:cTn id="54" dur="1" fill="hold">
                                          <p:stCondLst>
                                            <p:cond delay="0"/>
                                          </p:stCondLst>
                                        </p:cTn>
                                        <p:tgtEl>
                                          <p:spTgt spid="21517"/>
                                        </p:tgtEl>
                                        <p:attrNameLst>
                                          <p:attrName>style.visibility</p:attrName>
                                        </p:attrNameLst>
                                      </p:cBhvr>
                                      <p:to>
                                        <p:strVal val="visible"/>
                                      </p:to>
                                    </p:set>
                                    <p:animEffect transition="in" filter="wipe(right)">
                                      <p:cBhvr>
                                        <p:cTn id="55" dur="500"/>
                                        <p:tgtEl>
                                          <p:spTgt spid="21517"/>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2" fill="hold" nodeType="clickEffect">
                                  <p:stCondLst>
                                    <p:cond delay="0"/>
                                  </p:stCondLst>
                                  <p:childTnLst>
                                    <p:set>
                                      <p:cBhvr>
                                        <p:cTn id="59" dur="1" fill="hold">
                                          <p:stCondLst>
                                            <p:cond delay="0"/>
                                          </p:stCondLst>
                                        </p:cTn>
                                        <p:tgtEl>
                                          <p:spTgt spid="21518"/>
                                        </p:tgtEl>
                                        <p:attrNameLst>
                                          <p:attrName>style.visibility</p:attrName>
                                        </p:attrNameLst>
                                      </p:cBhvr>
                                      <p:to>
                                        <p:strVal val="visible"/>
                                      </p:to>
                                    </p:set>
                                    <p:animEffect transition="in" filter="wipe(right)">
                                      <p:cBhvr>
                                        <p:cTn id="60" dur="500"/>
                                        <p:tgtEl>
                                          <p:spTgt spid="21518"/>
                                        </p:tgtEl>
                                      </p:cBhvr>
                                    </p:animEffect>
                                  </p:childTnLst>
                                </p:cTn>
                              </p:par>
                            </p:childTnLst>
                          </p:cTn>
                        </p:par>
                        <p:par>
                          <p:cTn id="61" fill="hold" nodeType="afterGroup">
                            <p:stCondLst>
                              <p:cond delay="500"/>
                            </p:stCondLst>
                            <p:childTnLst>
                              <p:par>
                                <p:cTn id="62" presetID="22" presetClass="entr" presetSubtype="2" fill="hold" nodeType="afterEffect">
                                  <p:stCondLst>
                                    <p:cond delay="0"/>
                                  </p:stCondLst>
                                  <p:childTnLst>
                                    <p:set>
                                      <p:cBhvr>
                                        <p:cTn id="63" dur="1" fill="hold">
                                          <p:stCondLst>
                                            <p:cond delay="0"/>
                                          </p:stCondLst>
                                        </p:cTn>
                                        <p:tgtEl>
                                          <p:spTgt spid="21519"/>
                                        </p:tgtEl>
                                        <p:attrNameLst>
                                          <p:attrName>style.visibility</p:attrName>
                                        </p:attrNameLst>
                                      </p:cBhvr>
                                      <p:to>
                                        <p:strVal val="visible"/>
                                      </p:to>
                                    </p:set>
                                    <p:animEffect transition="in" filter="wipe(right)">
                                      <p:cBhvr>
                                        <p:cTn id="64" dur="500"/>
                                        <p:tgtEl>
                                          <p:spTgt spid="21519"/>
                                        </p:tgtEl>
                                      </p:cBhvr>
                                    </p:animEffect>
                                  </p:childTnLst>
                                </p:cTn>
                              </p:par>
                              <p:par>
                                <p:cTn id="65" presetID="53" presetClass="entr" presetSubtype="16"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animEffect transition="in" filter="fade">
                                      <p:cBhvr>
                                        <p:cTn id="69" dur="500"/>
                                        <p:tgtEl>
                                          <p:spTgt spid="21"/>
                                        </p:tgtEl>
                                      </p:cBhvr>
                                    </p:animEffect>
                                  </p:childTnLst>
                                </p:cTn>
                              </p:par>
                            </p:childTnLst>
                          </p:cTn>
                        </p:par>
                        <p:par>
                          <p:cTn id="70" fill="hold" nodeType="afterGroup">
                            <p:stCondLst>
                              <p:cond delay="1000"/>
                            </p:stCondLst>
                            <p:childTnLst>
                              <p:par>
                                <p:cTn id="71" presetID="22" presetClass="entr" presetSubtype="2" fill="hold" nodeType="afterEffect">
                                  <p:stCondLst>
                                    <p:cond delay="0"/>
                                  </p:stCondLst>
                                  <p:childTnLst>
                                    <p:set>
                                      <p:cBhvr>
                                        <p:cTn id="72" dur="1" fill="hold">
                                          <p:stCondLst>
                                            <p:cond delay="0"/>
                                          </p:stCondLst>
                                        </p:cTn>
                                        <p:tgtEl>
                                          <p:spTgt spid="21520"/>
                                        </p:tgtEl>
                                        <p:attrNameLst>
                                          <p:attrName>style.visibility</p:attrName>
                                        </p:attrNameLst>
                                      </p:cBhvr>
                                      <p:to>
                                        <p:strVal val="visible"/>
                                      </p:to>
                                    </p:set>
                                    <p:animEffect transition="in" filter="wipe(right)">
                                      <p:cBhvr>
                                        <p:cTn id="73" dur="500"/>
                                        <p:tgtEl>
                                          <p:spTgt spid="21520"/>
                                        </p:tgtEl>
                                      </p:cBhvr>
                                    </p:animEffect>
                                  </p:childTnLst>
                                </p:cTn>
                              </p:par>
                            </p:childTnLst>
                          </p:cTn>
                        </p:par>
                        <p:par>
                          <p:cTn id="74" fill="hold" nodeType="afterGroup">
                            <p:stCondLst>
                              <p:cond delay="1500"/>
                            </p:stCondLst>
                            <p:childTnLst>
                              <p:par>
                                <p:cTn id="75" presetID="22" presetClass="entr" presetSubtype="2" fill="hold" nodeType="afterEffect">
                                  <p:stCondLst>
                                    <p:cond delay="0"/>
                                  </p:stCondLst>
                                  <p:childTnLst>
                                    <p:set>
                                      <p:cBhvr>
                                        <p:cTn id="76" dur="1" fill="hold">
                                          <p:stCondLst>
                                            <p:cond delay="0"/>
                                          </p:stCondLst>
                                        </p:cTn>
                                        <p:tgtEl>
                                          <p:spTgt spid="21521"/>
                                        </p:tgtEl>
                                        <p:attrNameLst>
                                          <p:attrName>style.visibility</p:attrName>
                                        </p:attrNameLst>
                                      </p:cBhvr>
                                      <p:to>
                                        <p:strVal val="visible"/>
                                      </p:to>
                                    </p:set>
                                    <p:animEffect transition="in" filter="wipe(right)">
                                      <p:cBhvr>
                                        <p:cTn id="77" dur="500"/>
                                        <p:tgtEl>
                                          <p:spTgt spid="21521"/>
                                        </p:tgtEl>
                                      </p:cBhvr>
                                    </p:animEffect>
                                  </p:childTnLst>
                                </p:cTn>
                              </p:par>
                            </p:childTnLst>
                          </p:cTn>
                        </p:par>
                        <p:par>
                          <p:cTn id="78" fill="hold" nodeType="afterGroup">
                            <p:stCondLst>
                              <p:cond delay="2000"/>
                            </p:stCondLst>
                            <p:childTnLst>
                              <p:par>
                                <p:cTn id="79" presetID="22" presetClass="entr" presetSubtype="2" fill="hold" nodeType="afterEffect">
                                  <p:stCondLst>
                                    <p:cond delay="0"/>
                                  </p:stCondLst>
                                  <p:childTnLst>
                                    <p:set>
                                      <p:cBhvr>
                                        <p:cTn id="80" dur="1" fill="hold">
                                          <p:stCondLst>
                                            <p:cond delay="0"/>
                                          </p:stCondLst>
                                        </p:cTn>
                                        <p:tgtEl>
                                          <p:spTgt spid="21522"/>
                                        </p:tgtEl>
                                        <p:attrNameLst>
                                          <p:attrName>style.visibility</p:attrName>
                                        </p:attrNameLst>
                                      </p:cBhvr>
                                      <p:to>
                                        <p:strVal val="visible"/>
                                      </p:to>
                                    </p:set>
                                    <p:animEffect transition="in" filter="wipe(right)">
                                      <p:cBhvr>
                                        <p:cTn id="81" dur="500"/>
                                        <p:tgtEl>
                                          <p:spTgt spid="21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Ý tưởng gợi mở từ ký ức tuổi thơ | Quantri.vn">
            <a:extLst>
              <a:ext uri="{FF2B5EF4-FFF2-40B4-BE49-F238E27FC236}">
                <a16:creationId xmlns:a16="http://schemas.microsoft.com/office/drawing/2014/main" xmlns="" id="{DFB60AA7-A833-4E0C-BF23-690684162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556141"/>
            <a:ext cx="6362699" cy="3993629"/>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120C81E1-5D3E-43C4-8627-6FB210593EC7}"/>
              </a:ext>
            </a:extLst>
          </p:cNvPr>
          <p:cNvSpPr/>
          <p:nvPr/>
        </p:nvSpPr>
        <p:spPr bwMode="auto">
          <a:xfrm>
            <a:off x="1562100" y="4076700"/>
            <a:ext cx="5829300" cy="1328023"/>
          </a:xfrm>
          <a:prstGeom prst="roundRect">
            <a:avLst/>
          </a:prstGeom>
          <a:solidFill>
            <a:srgbClr val="FFFFCC"/>
          </a:solid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just" defTabSz="914400" rtl="0" eaLnBrk="1" fontAlgn="base" latinLnBrk="0" hangingPunct="1">
              <a:lnSpc>
                <a:spcPct val="100000"/>
              </a:lnSpc>
              <a:spcBef>
                <a:spcPct val="50000"/>
              </a:spcBef>
              <a:spcAft>
                <a:spcPct val="0"/>
              </a:spcAft>
              <a:buClrTx/>
              <a:buSzTx/>
              <a:buFontTx/>
              <a:buNone/>
              <a:tabLst/>
            </a:pPr>
            <a:r>
              <a:rPr lang="en-US" sz="2400" b="1" dirty="0" err="1">
                <a:solidFill>
                  <a:srgbClr val="0000FF"/>
                </a:solidFill>
                <a:effectLst/>
                <a:latin typeface="+mj-lt"/>
                <a:ea typeface="Times New Roman" panose="02020603050405020304" pitchFamily="18" charset="0"/>
              </a:rPr>
              <a:t>Viết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một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đoạn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văn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khoảng</a:t>
            </a:r>
            <a:r>
              <a:rPr lang="en-US" sz="2400" b="1" dirty="0">
                <a:solidFill>
                  <a:srgbClr val="0000FF"/>
                </a:solidFill>
                <a:effectLst/>
                <a:latin typeface="+mj-lt"/>
                <a:ea typeface="Times New Roman" panose="02020603050405020304" pitchFamily="18" charset="0"/>
              </a:rPr>
              <a:t> 5 - 7 </a:t>
            </a:r>
            <a:r>
              <a:rPr lang="en-US" sz="2400" b="1" dirty="0" err="1">
                <a:solidFill>
                  <a:srgbClr val="0000FF"/>
                </a:solidFill>
                <a:effectLst/>
                <a:latin typeface="+mj-lt"/>
                <a:ea typeface="Times New Roman" panose="02020603050405020304" pitchFamily="18" charset="0"/>
              </a:rPr>
              <a:t>câu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miêu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tả</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một</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hình</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ảnh</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thiên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nhiên</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tươi</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đẹp</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được</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em</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lưu</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giữ</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trong</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ký</a:t>
            </a:r>
            <a:r>
              <a:rPr lang="en-US" sz="2400" b="1" dirty="0">
                <a:solidFill>
                  <a:srgbClr val="0000FF"/>
                </a:solidFill>
                <a:effectLst/>
                <a:latin typeface="+mj-lt"/>
                <a:ea typeface="Times New Roman" panose="02020603050405020304" pitchFamily="18" charset="0"/>
              </a:rPr>
              <a:t> </a:t>
            </a:r>
            <a:r>
              <a:rPr lang="en-US" sz="2400" b="1" dirty="0" err="1">
                <a:solidFill>
                  <a:srgbClr val="0000FF"/>
                </a:solidFill>
                <a:effectLst/>
                <a:latin typeface="+mj-lt"/>
                <a:ea typeface="Times New Roman" panose="02020603050405020304" pitchFamily="18" charset="0"/>
              </a:rPr>
              <a:t>ức</a:t>
            </a:r>
            <a:r>
              <a:rPr lang="en-US" sz="2400" b="1" dirty="0">
                <a:solidFill>
                  <a:srgbClr val="0000FF"/>
                </a:solidFill>
                <a:effectLst/>
                <a:latin typeface="+mj-lt"/>
                <a:ea typeface="Times New Roman" panose="02020603050405020304" pitchFamily="18" charset="0"/>
              </a:rPr>
              <a:t>. </a:t>
            </a:r>
            <a:endParaRPr kumimoji="0" lang="en-US" sz="2800" b="0" i="0" u="none" strike="noStrike" cap="none" normalizeH="0" baseline="0" dirty="0">
              <a:ln>
                <a:noFill/>
              </a:ln>
              <a:solidFill>
                <a:srgbClr val="0000FF"/>
              </a:solidFill>
              <a:effectLst/>
              <a:latin typeface="+mj-lt"/>
            </a:endParaRPr>
          </a:p>
        </p:txBody>
      </p:sp>
      <p:sp>
        <p:nvSpPr>
          <p:cNvPr id="4" name="Rectangle: Rounded Corners 3">
            <a:extLst>
              <a:ext uri="{FF2B5EF4-FFF2-40B4-BE49-F238E27FC236}">
                <a16:creationId xmlns:a16="http://schemas.microsoft.com/office/drawing/2014/main" xmlns="" id="{FB83BD03-1E49-40D4-B164-CB3B195EAABB}"/>
              </a:ext>
            </a:extLst>
          </p:cNvPr>
          <p:cNvSpPr/>
          <p:nvPr/>
        </p:nvSpPr>
        <p:spPr bwMode="auto">
          <a:xfrm>
            <a:off x="2590800" y="266700"/>
            <a:ext cx="3733800" cy="578882"/>
          </a:xfrm>
          <a:prstGeom prst="roundRect">
            <a:avLst/>
          </a:prstGeom>
          <a:solidFill>
            <a:srgbClr val="FFFFCC"/>
          </a:solid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800" b="1" dirty="0">
                <a:solidFill>
                  <a:srgbClr val="FF0000"/>
                </a:solidFill>
              </a:rPr>
              <a:t>VẬN DỤNG</a:t>
            </a:r>
            <a:endParaRPr kumimoji="0" lang="en-US" sz="2800" b="1" i="0" u="none" strike="noStrike" cap="none" normalizeH="0" baseline="0" dirty="0">
              <a:ln>
                <a:noFill/>
              </a:ln>
              <a:solidFill>
                <a:srgbClr val="FF0000"/>
              </a:solidFill>
              <a:effectLst/>
              <a:latin typeface="Arial" charset="0"/>
            </a:endParaRPr>
          </a:p>
        </p:txBody>
      </p:sp>
    </p:spTree>
    <p:extLst>
      <p:ext uri="{BB962C8B-B14F-4D97-AF65-F5344CB8AC3E}">
        <p14:creationId xmlns:p14="http://schemas.microsoft.com/office/powerpoint/2010/main" val="2293055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tranh 3d hợp mệnh hỏa - TP.Hồ Chí Minh - Five.vn">
            <a:extLst>
              <a:ext uri="{FF2B5EF4-FFF2-40B4-BE49-F238E27FC236}">
                <a16:creationId xmlns:a16="http://schemas.microsoft.com/office/drawing/2014/main" xmlns="" id="{271D7756-D097-4DB7-BF5F-E6ACF6073E8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4A4C661C-4EE6-4CB9-89AE-BBCB82B063F4}"/>
              </a:ext>
            </a:extLst>
          </p:cNvPr>
          <p:cNvSpPr txBox="1"/>
          <p:nvPr/>
        </p:nvSpPr>
        <p:spPr>
          <a:xfrm>
            <a:off x="5638800" y="2933700"/>
            <a:ext cx="3179618" cy="461665"/>
          </a:xfrm>
          <a:prstGeom prst="rect">
            <a:avLst/>
          </a:prstGeom>
          <a:noFill/>
        </p:spPr>
        <p:txBody>
          <a:bodyPr wrap="square" rtlCol="0">
            <a:spAutoFit/>
          </a:bodyPr>
          <a:lstStyle/>
          <a:p>
            <a:pPr algn="ctr"/>
            <a:r>
              <a:rPr lang="en-US" sz="2400" b="1" dirty="0">
                <a:solidFill>
                  <a:schemeClr val="bg1"/>
                </a:solidFill>
                <a:effectLst/>
                <a:latin typeface="+mj-lt"/>
                <a:ea typeface="Times New Roman" panose="02020603050405020304" pitchFamily="18" charset="0"/>
              </a:rPr>
              <a:t>- Cao </a:t>
            </a:r>
            <a:r>
              <a:rPr lang="en-US" sz="2400" b="1" dirty="0" err="1">
                <a:solidFill>
                  <a:schemeClr val="bg1"/>
                </a:solidFill>
                <a:effectLst/>
                <a:latin typeface="+mj-lt"/>
                <a:ea typeface="Times New Roman" panose="02020603050405020304" pitchFamily="18" charset="0"/>
              </a:rPr>
              <a:t>Duy</a:t>
            </a:r>
            <a:r>
              <a:rPr lang="en-US" sz="2400" b="1" dirty="0">
                <a:solidFill>
                  <a:schemeClr val="bg1"/>
                </a:solidFill>
                <a:effectLst/>
                <a:latin typeface="+mj-lt"/>
                <a:ea typeface="Times New Roman" panose="02020603050405020304" pitchFamily="18" charset="0"/>
              </a:rPr>
              <a:t> </a:t>
            </a:r>
            <a:r>
              <a:rPr lang="en-US" sz="2400" b="1" dirty="0" err="1">
                <a:solidFill>
                  <a:schemeClr val="bg1"/>
                </a:solidFill>
                <a:effectLst/>
                <a:latin typeface="+mj-lt"/>
                <a:ea typeface="Times New Roman" panose="02020603050405020304" pitchFamily="18" charset="0"/>
              </a:rPr>
              <a:t>Sơn</a:t>
            </a:r>
            <a:r>
              <a:rPr lang="en-US" sz="2400" b="1" dirty="0">
                <a:solidFill>
                  <a:schemeClr val="bg1"/>
                </a:solidFill>
                <a:effectLst/>
                <a:latin typeface="+mj-lt"/>
                <a:ea typeface="Times New Roman" panose="02020603050405020304" pitchFamily="18" charset="0"/>
              </a:rPr>
              <a:t> -</a:t>
            </a:r>
            <a:endParaRPr lang="en-US" sz="3600" dirty="0">
              <a:solidFill>
                <a:schemeClr val="bg1"/>
              </a:solidFill>
              <a:latin typeface="+mj-lt"/>
            </a:endParaRPr>
          </a:p>
        </p:txBody>
      </p:sp>
      <p:pic>
        <p:nvPicPr>
          <p:cNvPr id="3" name="Picture 2">
            <a:extLst>
              <a:ext uri="{FF2B5EF4-FFF2-40B4-BE49-F238E27FC236}">
                <a16:creationId xmlns:a16="http://schemas.microsoft.com/office/drawing/2014/main" xmlns="" id="{F36AF75D-6653-42F2-B067-2DD3CF5142DA}"/>
              </a:ext>
            </a:extLst>
          </p:cNvPr>
          <p:cNvPicPr>
            <a:picLocks noChangeAspect="1"/>
          </p:cNvPicPr>
          <p:nvPr/>
        </p:nvPicPr>
        <p:blipFill>
          <a:blip r:embed="rId4"/>
          <a:stretch>
            <a:fillRect/>
          </a:stretch>
        </p:blipFill>
        <p:spPr>
          <a:xfrm>
            <a:off x="1298164" y="243460"/>
            <a:ext cx="6547671" cy="3151905"/>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Effect transition="in" filter="fade">
                                      <p:cBhvr>
                                        <p:cTn id="1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4478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quát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800" b="1" dirty="0" err="1">
                <a:solidFill>
                  <a:srgbClr val="0000CC"/>
                </a:solidFill>
                <a:latin typeface="+mj-lt"/>
              </a:rPr>
              <a:t>Chuẩn</a:t>
            </a:r>
            <a:r>
              <a:rPr lang="en-US" sz="2800" b="1" dirty="0">
                <a:solidFill>
                  <a:srgbClr val="0000CC"/>
                </a:solidFill>
                <a:latin typeface="+mj-lt"/>
              </a:rPr>
              <a:t> </a:t>
            </a:r>
            <a:r>
              <a:rPr lang="en-US" sz="2800" b="1" dirty="0" err="1">
                <a:solidFill>
                  <a:srgbClr val="0000CC"/>
                </a:solidFill>
                <a:latin typeface="+mj-lt"/>
              </a:rPr>
              <a:t>bị</a:t>
            </a:r>
            <a:r>
              <a:rPr lang="en-US" sz="2800" b="1" dirty="0">
                <a:solidFill>
                  <a:srgbClr val="0000CC"/>
                </a:solidFill>
                <a:latin typeface="+mj-lt"/>
              </a:rPr>
              <a:t> </a:t>
            </a:r>
            <a:r>
              <a:rPr lang="en-US" sz="2800" b="1" dirty="0" err="1">
                <a:solidFill>
                  <a:srgbClr val="0000CC"/>
                </a:solidFill>
                <a:latin typeface="+mj-lt"/>
              </a:rPr>
              <a:t>nội</a:t>
            </a:r>
            <a:r>
              <a:rPr lang="en-US" sz="2800" b="1" dirty="0">
                <a:solidFill>
                  <a:srgbClr val="0000CC"/>
                </a:solidFill>
                <a:latin typeface="+mj-lt"/>
              </a:rPr>
              <a:t> dung </a:t>
            </a:r>
            <a:r>
              <a:rPr lang="en-US" sz="2800" b="1" dirty="0" err="1">
                <a:solidFill>
                  <a:srgbClr val="0000CC"/>
                </a:solidFill>
                <a:latin typeface="+mj-lt"/>
              </a:rPr>
              <a:t>bài</a:t>
            </a:r>
            <a:r>
              <a:rPr lang="en-US" sz="2800" b="1" dirty="0">
                <a:solidFill>
                  <a:srgbClr val="0000CC"/>
                </a:solidFill>
                <a:latin typeface="+mj-lt"/>
              </a:rPr>
              <a:t> </a:t>
            </a:r>
            <a:r>
              <a:rPr lang="en-US" sz="2800" b="1" dirty="0" err="1">
                <a:solidFill>
                  <a:srgbClr val="0000CC"/>
                </a:solidFill>
                <a:latin typeface="+mj-lt"/>
              </a:rPr>
              <a:t>sau</a:t>
            </a:r>
            <a:endParaRPr lang="en-US" sz="2800" b="1" dirty="0">
              <a:solidFill>
                <a:srgbClr val="0000CC"/>
              </a:solidFill>
              <a:latin typeface="+mj-lt"/>
            </a:endParaRPr>
          </a:p>
        </p:txBody>
      </p:sp>
      <p:sp>
        <p:nvSpPr>
          <p:cNvPr id="61461" name="Rectangle 21"/>
          <p:cNvSpPr>
            <a:spLocks noChangeArrowheads="1"/>
          </p:cNvSpPr>
          <p:nvPr/>
        </p:nvSpPr>
        <p:spPr bwMode="auto">
          <a:xfrm>
            <a:off x="1447801" y="3009900"/>
            <a:ext cx="739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Sưu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tầm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tranh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ảnh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về</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một</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số</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loài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chim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giới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thiệu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cho</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các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bạn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cùng</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nghe</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304800" y="1436358"/>
            <a:ext cx="5008954" cy="2487942"/>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lnSpc>
                <a:spcPct val="130000"/>
              </a:lnSpc>
              <a:spcBef>
                <a:spcPts val="0"/>
              </a:spcBef>
              <a:defRPr/>
            </a:pP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Trình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bày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hiểu</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biết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của</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em</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tác</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giả</a:t>
            </a:r>
            <a:r>
              <a:rPr lang="en-US" sz="2400" b="1" spc="42" dirty="0">
                <a:ln w="11430"/>
                <a:solidFill>
                  <a:srgbClr val="FFFF00"/>
                </a:solidFill>
                <a:latin typeface="Arial" pitchFamily="34" charset="0"/>
                <a:cs typeface="Arial" pitchFamily="34" charset="0"/>
              </a:rPr>
              <a:t> Cao </a:t>
            </a:r>
            <a:r>
              <a:rPr lang="en-US" sz="2400" b="1" spc="42" dirty="0" err="1">
                <a:ln w="11430"/>
                <a:solidFill>
                  <a:srgbClr val="FFFF00"/>
                </a:solidFill>
                <a:latin typeface="Arial" pitchFamily="34" charset="0"/>
                <a:cs typeface="Arial" pitchFamily="34" charset="0"/>
              </a:rPr>
              <a:t>Duy</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Sơn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và</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những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nét</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chung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về</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văn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bản</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Chích</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bông</a:t>
            </a:r>
            <a:r>
              <a:rPr lang="en-US" sz="2400" b="1" spc="42" dirty="0">
                <a:ln w="11430"/>
                <a:solidFill>
                  <a:srgbClr val="FFFF00"/>
                </a:solidFill>
                <a:latin typeface="Arial" pitchFamily="34" charset="0"/>
                <a:cs typeface="Arial" pitchFamily="34" charset="0"/>
              </a:rPr>
              <a:t> </a:t>
            </a:r>
            <a:r>
              <a:rPr lang="en-US" sz="2400" b="1" spc="42" dirty="0" err="1">
                <a:ln w="11430"/>
                <a:solidFill>
                  <a:srgbClr val="FFFF00"/>
                </a:solidFill>
                <a:latin typeface="Arial" pitchFamily="34" charset="0"/>
                <a:cs typeface="Arial" pitchFamily="34" charset="0"/>
              </a:rPr>
              <a:t>ơi</a:t>
            </a:r>
            <a:r>
              <a:rPr lang="en-US" sz="2400" b="1" spc="42" dirty="0">
                <a:ln w="11430"/>
                <a:solidFill>
                  <a:srgbClr val="FFFF00"/>
                </a:solidFill>
                <a:latin typeface="Arial" pitchFamily="34" charset="0"/>
                <a:cs typeface="Arial" pitchFamily="34" charset="0"/>
              </a:rPr>
              <a:t>”.</a:t>
            </a:r>
            <a:endParaRPr lang="en-US" sz="2400" b="1"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Nếu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xong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trước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thời</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gian</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thì</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đặt</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cờ</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báo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hiệu</a:t>
            </a: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25500"/>
          </a:xfrm>
          <a:prstGeom prst="rect">
            <a:avLst/>
          </a:prstGeom>
          <a:solidFill>
            <a:srgbClr val="00206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pic>
        <p:nvPicPr>
          <p:cNvPr id="11" name="Picture 10">
            <a:extLst>
              <a:ext uri="{FF2B5EF4-FFF2-40B4-BE49-F238E27FC236}">
                <a16:creationId xmlns:a16="http://schemas.microsoft.com/office/drawing/2014/main" xmlns="" id="{97AD749A-0A58-426B-AE47-9A289700783A}"/>
              </a:ext>
            </a:extLst>
          </p:cNvPr>
          <p:cNvPicPr>
            <a:picLocks noChangeAspect="1"/>
          </p:cNvPicPr>
          <p:nvPr/>
        </p:nvPicPr>
        <p:blipFill rotWithShape="1">
          <a:blip r:embed="rId5"/>
          <a:srcRect l="18577" t="39899" r="13924" b="26735"/>
          <a:stretch/>
        </p:blipFill>
        <p:spPr>
          <a:xfrm>
            <a:off x="3200400" y="9437"/>
            <a:ext cx="3202314" cy="762001"/>
          </a:xfrm>
          <a:prstGeom prst="rect">
            <a:avLst/>
          </a:prstGeom>
        </p:spPr>
      </p:pic>
      <p:pic>
        <p:nvPicPr>
          <p:cNvPr id="1026" name="Picture 2" descr="Soạn Chích bông ơi Cánh Diều">
            <a:extLst>
              <a:ext uri="{FF2B5EF4-FFF2-40B4-BE49-F238E27FC236}">
                <a16:creationId xmlns:a16="http://schemas.microsoft.com/office/drawing/2014/main" xmlns="" id="{3FAF5514-EDA6-4F7B-A715-630CCD80A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1443578"/>
            <a:ext cx="3324659" cy="2487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xanh">
            <a:extLst>
              <a:ext uri="{FF2B5EF4-FFF2-40B4-BE49-F238E27FC236}">
                <a16:creationId xmlns:a16="http://schemas.microsoft.com/office/drawing/2014/main" xmlns="" id="{36C12BB2-1792-4CA0-8F14-CF9D3C332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8" y="1387078"/>
            <a:ext cx="7716982" cy="3669315"/>
          </a:xfrm>
          <a:prstGeom prst="round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895600" y="11049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a16="http://schemas.microsoft.com/office/drawing/2014/main" xmlns="" id="{05071486-83B4-4D81-9197-FA7ED12BAF15}"/>
              </a:ext>
            </a:extLst>
          </p:cNvPr>
          <p:cNvSpPr txBox="1"/>
          <p:nvPr/>
        </p:nvSpPr>
        <p:spPr>
          <a:xfrm>
            <a:off x="436418" y="1574780"/>
            <a:ext cx="6802582" cy="3416320"/>
          </a:xfrm>
          <a:prstGeom prst="rect">
            <a:avLst/>
          </a:prstGeom>
          <a:noFill/>
        </p:spPr>
        <p:txBody>
          <a:bodyPr wrap="square" rtlCol="0">
            <a:spAutoFit/>
          </a:bodyPr>
          <a:lstStyle/>
          <a:p>
            <a:pPr algn="just"/>
            <a:r>
              <a:rPr lang="en-US" sz="2400" dirty="0" err="1">
                <a:solidFill>
                  <a:schemeClr val="bg1"/>
                </a:solidFill>
              </a:rPr>
              <a:t>Nhà</a:t>
            </a:r>
            <a:r>
              <a:rPr lang="en-US" sz="2400" dirty="0">
                <a:solidFill>
                  <a:schemeClr val="bg1"/>
                </a:solidFill>
              </a:rPr>
              <a:t> </a:t>
            </a:r>
            <a:r>
              <a:rPr lang="en-US" sz="2400" dirty="0" err="1">
                <a:solidFill>
                  <a:schemeClr val="bg1"/>
                </a:solidFill>
              </a:rPr>
              <a:t>văn</a:t>
            </a:r>
            <a:r>
              <a:rPr lang="en-US" sz="2400" dirty="0">
                <a:solidFill>
                  <a:schemeClr val="bg1"/>
                </a:solidFill>
              </a:rPr>
              <a:t> Cao </a:t>
            </a:r>
            <a:r>
              <a:rPr lang="en-US" sz="2400" dirty="0" err="1">
                <a:solidFill>
                  <a:schemeClr val="bg1"/>
                </a:solidFill>
              </a:rPr>
              <a:t>Duy</a:t>
            </a:r>
            <a:r>
              <a:rPr lang="en-US" sz="2400" dirty="0">
                <a:solidFill>
                  <a:schemeClr val="bg1"/>
                </a:solidFill>
              </a:rPr>
              <a:t> </a:t>
            </a:r>
            <a:r>
              <a:rPr lang="en-US" sz="2400" dirty="0" err="1">
                <a:solidFill>
                  <a:schemeClr val="bg1"/>
                </a:solidFill>
              </a:rPr>
              <a:t>Sơn</a:t>
            </a:r>
            <a:r>
              <a:rPr lang="en-US" sz="2400" dirty="0">
                <a:solidFill>
                  <a:schemeClr val="bg1"/>
                </a:solidFill>
              </a:rPr>
              <a:t> </a:t>
            </a:r>
            <a:r>
              <a:rPr lang="en-US" sz="2400" dirty="0" err="1">
                <a:solidFill>
                  <a:schemeClr val="bg1"/>
                </a:solidFill>
              </a:rPr>
              <a:t>tên</a:t>
            </a:r>
            <a:r>
              <a:rPr lang="en-US" sz="2400" dirty="0">
                <a:solidFill>
                  <a:schemeClr val="bg1"/>
                </a:solidFill>
              </a:rPr>
              <a:t> </a:t>
            </a:r>
            <a:r>
              <a:rPr lang="en-US" sz="2400" dirty="0" err="1">
                <a:solidFill>
                  <a:schemeClr val="bg1"/>
                </a:solidFill>
              </a:rPr>
              <a:t>thật</a:t>
            </a:r>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Nguyễn</a:t>
            </a:r>
            <a:r>
              <a:rPr lang="en-US" sz="2400" dirty="0">
                <a:solidFill>
                  <a:schemeClr val="bg1"/>
                </a:solidFill>
              </a:rPr>
              <a:t> Cao </a:t>
            </a:r>
            <a:r>
              <a:rPr lang="en-US" sz="2400" dirty="0" err="1">
                <a:solidFill>
                  <a:schemeClr val="bg1"/>
                </a:solidFill>
              </a:rPr>
              <a:t>Sơn</a:t>
            </a:r>
            <a:r>
              <a:rPr lang="en-US" sz="2400" dirty="0">
                <a:solidFill>
                  <a:schemeClr val="bg1"/>
                </a:solidFill>
              </a:rPr>
              <a:t>, </a:t>
            </a:r>
            <a:r>
              <a:rPr lang="en-US" sz="2400" dirty="0" err="1">
                <a:solidFill>
                  <a:schemeClr val="bg1"/>
                </a:solidFill>
              </a:rPr>
              <a:t>sinh</a:t>
            </a:r>
            <a:r>
              <a:rPr lang="en-US" sz="2400" dirty="0">
                <a:solidFill>
                  <a:schemeClr val="bg1"/>
                </a:solidFill>
              </a:rPr>
              <a:t> </a:t>
            </a:r>
            <a:r>
              <a:rPr lang="en-US" sz="2400" dirty="0" err="1">
                <a:solidFill>
                  <a:schemeClr val="bg1"/>
                </a:solidFill>
              </a:rPr>
              <a:t>năm</a:t>
            </a:r>
            <a:r>
              <a:rPr lang="en-US" sz="2400" dirty="0">
                <a:solidFill>
                  <a:schemeClr val="bg1"/>
                </a:solidFill>
              </a:rPr>
              <a:t> 1956, </a:t>
            </a:r>
            <a:r>
              <a:rPr lang="en-US" sz="2400" dirty="0" err="1">
                <a:solidFill>
                  <a:schemeClr val="bg1"/>
                </a:solidFill>
              </a:rPr>
              <a:t>quê</a:t>
            </a:r>
            <a:r>
              <a:rPr lang="en-US" sz="2400" dirty="0">
                <a:solidFill>
                  <a:schemeClr val="bg1"/>
                </a:solidFill>
              </a:rPr>
              <a:t> </a:t>
            </a:r>
            <a:r>
              <a:rPr lang="en-US" sz="2400" dirty="0" err="1">
                <a:solidFill>
                  <a:schemeClr val="bg1"/>
                </a:solidFill>
              </a:rPr>
              <a:t>huyện</a:t>
            </a:r>
            <a:r>
              <a:rPr lang="en-US" sz="2400" dirty="0">
                <a:solidFill>
                  <a:schemeClr val="bg1"/>
                </a:solidFill>
              </a:rPr>
              <a:t> </a:t>
            </a:r>
            <a:r>
              <a:rPr lang="en-US" sz="2400" dirty="0" err="1">
                <a:solidFill>
                  <a:schemeClr val="bg1"/>
                </a:solidFill>
              </a:rPr>
              <a:t>Trùng</a:t>
            </a:r>
            <a:r>
              <a:rPr lang="en-US" sz="2400" dirty="0">
                <a:solidFill>
                  <a:schemeClr val="bg1"/>
                </a:solidFill>
              </a:rPr>
              <a:t> </a:t>
            </a:r>
            <a:r>
              <a:rPr lang="en-US" sz="2400" dirty="0" err="1">
                <a:solidFill>
                  <a:schemeClr val="bg1"/>
                </a:solidFill>
              </a:rPr>
              <a:t>Khánh</a:t>
            </a:r>
            <a:r>
              <a:rPr lang="en-US" sz="2400" dirty="0">
                <a:solidFill>
                  <a:schemeClr val="bg1"/>
                </a:solidFill>
              </a:rPr>
              <a:t>, </a:t>
            </a:r>
            <a:r>
              <a:rPr lang="en-US" sz="2400" dirty="0" err="1">
                <a:solidFill>
                  <a:schemeClr val="bg1"/>
                </a:solidFill>
              </a:rPr>
              <a:t>tỉnh</a:t>
            </a:r>
            <a:r>
              <a:rPr lang="en-US" sz="2400" dirty="0">
                <a:solidFill>
                  <a:schemeClr val="bg1"/>
                </a:solidFill>
              </a:rPr>
              <a:t> Cao </a:t>
            </a:r>
            <a:r>
              <a:rPr lang="en-US" sz="2400" dirty="0" err="1">
                <a:solidFill>
                  <a:schemeClr val="bg1"/>
                </a:solidFill>
              </a:rPr>
              <a:t>Bằng</a:t>
            </a:r>
            <a:r>
              <a:rPr lang="en-US" sz="2400" dirty="0">
                <a:solidFill>
                  <a:schemeClr val="bg1"/>
                </a:solidFill>
              </a:rPr>
              <a:t>. </a:t>
            </a:r>
          </a:p>
          <a:p>
            <a:pPr algn="just"/>
            <a:r>
              <a:rPr lang="en-US" sz="2400" dirty="0">
                <a:solidFill>
                  <a:schemeClr val="bg1"/>
                </a:solidFill>
              </a:rPr>
              <a:t>- </a:t>
            </a:r>
            <a:r>
              <a:rPr lang="en-US" sz="2400" dirty="0" err="1">
                <a:solidFill>
                  <a:schemeClr val="bg1"/>
                </a:solidFill>
              </a:rPr>
              <a:t>Ông</a:t>
            </a:r>
            <a:r>
              <a:rPr lang="en-US" sz="2400" dirty="0">
                <a:solidFill>
                  <a:schemeClr val="bg1"/>
                </a:solidFill>
              </a:rPr>
              <a:t> </a:t>
            </a:r>
            <a:r>
              <a:rPr lang="en-US" sz="2400" dirty="0" err="1">
                <a:solidFill>
                  <a:schemeClr val="bg1"/>
                </a:solidFill>
              </a:rPr>
              <a:t>từng</a:t>
            </a:r>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Tổng</a:t>
            </a:r>
            <a:r>
              <a:rPr lang="en-US" sz="2400" dirty="0">
                <a:solidFill>
                  <a:schemeClr val="bg1"/>
                </a:solidFill>
              </a:rPr>
              <a:t> </a:t>
            </a:r>
            <a:r>
              <a:rPr lang="en-US" sz="2400" dirty="0" err="1">
                <a:solidFill>
                  <a:schemeClr val="bg1"/>
                </a:solidFill>
              </a:rPr>
              <a:t>biên</a:t>
            </a:r>
            <a:r>
              <a:rPr lang="en-US" sz="2400" dirty="0">
                <a:solidFill>
                  <a:schemeClr val="bg1"/>
                </a:solidFill>
              </a:rPr>
              <a:t> </a:t>
            </a:r>
            <a:r>
              <a:rPr lang="en-US" sz="2400" dirty="0" err="1">
                <a:solidFill>
                  <a:schemeClr val="bg1"/>
                </a:solidFill>
              </a:rPr>
              <a:t>tập</a:t>
            </a:r>
            <a:r>
              <a:rPr lang="en-US" sz="2400" dirty="0">
                <a:solidFill>
                  <a:schemeClr val="bg1"/>
                </a:solidFill>
              </a:rPr>
              <a:t> </a:t>
            </a:r>
            <a:r>
              <a:rPr lang="en-US" sz="2400" dirty="0" err="1">
                <a:solidFill>
                  <a:schemeClr val="bg1"/>
                </a:solidFill>
              </a:rPr>
              <a:t>tạp</a:t>
            </a:r>
            <a:r>
              <a:rPr lang="en-US" sz="2400" dirty="0">
                <a:solidFill>
                  <a:schemeClr val="bg1"/>
                </a:solidFill>
              </a:rPr>
              <a:t> </a:t>
            </a:r>
            <a:r>
              <a:rPr lang="en-US" sz="2400" dirty="0" err="1">
                <a:solidFill>
                  <a:schemeClr val="bg1"/>
                </a:solidFill>
              </a:rPr>
              <a:t>chí</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hoá</a:t>
            </a:r>
            <a:r>
              <a:rPr lang="en-US" sz="2400" dirty="0">
                <a:solidFill>
                  <a:schemeClr val="bg1"/>
                </a:solidFill>
              </a:rPr>
              <a:t> </a:t>
            </a:r>
            <a:r>
              <a:rPr lang="en-US" sz="2400" dirty="0" err="1">
                <a:solidFill>
                  <a:schemeClr val="bg1"/>
                </a:solidFill>
              </a:rPr>
              <a:t>các</a:t>
            </a:r>
            <a:r>
              <a:rPr lang="en-US" sz="2400" dirty="0">
                <a:solidFill>
                  <a:schemeClr val="bg1"/>
                </a:solidFill>
              </a:rPr>
              <a:t> </a:t>
            </a:r>
            <a:r>
              <a:rPr lang="en-US" sz="2400" dirty="0" err="1">
                <a:solidFill>
                  <a:schemeClr val="bg1"/>
                </a:solidFill>
              </a:rPr>
              <a:t>dân</a:t>
            </a:r>
            <a:r>
              <a:rPr lang="en-US" sz="2400" dirty="0">
                <a:solidFill>
                  <a:schemeClr val="bg1"/>
                </a:solidFill>
              </a:rPr>
              <a:t> </a:t>
            </a:r>
            <a:r>
              <a:rPr lang="en-US" sz="2400" dirty="0" err="1">
                <a:solidFill>
                  <a:schemeClr val="bg1"/>
                </a:solidFill>
              </a:rPr>
              <a:t>tộc</a:t>
            </a:r>
            <a:r>
              <a:rPr lang="en-US" sz="2400" dirty="0">
                <a:solidFill>
                  <a:schemeClr val="bg1"/>
                </a:solidFill>
              </a:rPr>
              <a:t>. </a:t>
            </a:r>
            <a:r>
              <a:rPr lang="en-US" sz="2400" dirty="0" err="1">
                <a:solidFill>
                  <a:schemeClr val="bg1"/>
                </a:solidFill>
              </a:rPr>
              <a:t>Hiện</a:t>
            </a:r>
            <a:r>
              <a:rPr lang="en-US" sz="2400" dirty="0">
                <a:solidFill>
                  <a:schemeClr val="bg1"/>
                </a:solidFill>
              </a:rPr>
              <a:t> </a:t>
            </a:r>
            <a:r>
              <a:rPr lang="en-US" sz="2400" dirty="0" err="1">
                <a:solidFill>
                  <a:schemeClr val="bg1"/>
                </a:solidFill>
              </a:rPr>
              <a:t>đang</a:t>
            </a:r>
            <a:r>
              <a:rPr lang="en-US" sz="2400" dirty="0">
                <a:solidFill>
                  <a:schemeClr val="bg1"/>
                </a:solidFill>
              </a:rPr>
              <a:t> </a:t>
            </a:r>
            <a:r>
              <a:rPr lang="en-US" sz="2400" dirty="0" err="1">
                <a:solidFill>
                  <a:schemeClr val="bg1"/>
                </a:solidFill>
              </a:rPr>
              <a:t>sống</a:t>
            </a:r>
            <a:r>
              <a:rPr lang="en-US" sz="2400" dirty="0">
                <a:solidFill>
                  <a:schemeClr val="bg1"/>
                </a:solidFill>
              </a:rPr>
              <a:t> </a:t>
            </a:r>
            <a:r>
              <a:rPr lang="en-US" sz="2400" dirty="0" err="1">
                <a:solidFill>
                  <a:schemeClr val="bg1"/>
                </a:solidFill>
              </a:rPr>
              <a:t>và</a:t>
            </a:r>
            <a:r>
              <a:rPr lang="en-US" sz="2400" dirty="0">
                <a:solidFill>
                  <a:schemeClr val="bg1"/>
                </a:solidFill>
              </a:rPr>
              <a:t> </a:t>
            </a:r>
            <a:r>
              <a:rPr lang="en-US" sz="2400" dirty="0" err="1">
                <a:solidFill>
                  <a:schemeClr val="bg1"/>
                </a:solidFill>
              </a:rPr>
              <a:t>làm</a:t>
            </a:r>
            <a:r>
              <a:rPr lang="en-US" sz="2400" dirty="0">
                <a:solidFill>
                  <a:schemeClr val="bg1"/>
                </a:solidFill>
              </a:rPr>
              <a:t> </a:t>
            </a:r>
            <a:r>
              <a:rPr lang="en-US" sz="2400" dirty="0" err="1">
                <a:solidFill>
                  <a:schemeClr val="bg1"/>
                </a:solidFill>
              </a:rPr>
              <a:t>việc</a:t>
            </a:r>
            <a:r>
              <a:rPr lang="en-US" sz="2400" dirty="0">
                <a:solidFill>
                  <a:schemeClr val="bg1"/>
                </a:solidFill>
              </a:rPr>
              <a:t> </a:t>
            </a:r>
            <a:r>
              <a:rPr lang="en-US" sz="2400" dirty="0" err="1">
                <a:solidFill>
                  <a:schemeClr val="bg1"/>
                </a:solidFill>
              </a:rPr>
              <a:t>tại</a:t>
            </a:r>
            <a:r>
              <a:rPr lang="en-US" sz="2400" dirty="0">
                <a:solidFill>
                  <a:schemeClr val="bg1"/>
                </a:solidFill>
              </a:rPr>
              <a:t> </a:t>
            </a:r>
            <a:r>
              <a:rPr lang="en-US" sz="2400" dirty="0" err="1">
                <a:solidFill>
                  <a:schemeClr val="bg1"/>
                </a:solidFill>
              </a:rPr>
              <a:t>Hà</a:t>
            </a:r>
            <a:r>
              <a:rPr lang="en-US" sz="2400" dirty="0">
                <a:solidFill>
                  <a:schemeClr val="bg1"/>
                </a:solidFill>
              </a:rPr>
              <a:t> </a:t>
            </a:r>
            <a:r>
              <a:rPr lang="en-US" sz="2400" dirty="0" err="1">
                <a:solidFill>
                  <a:schemeClr val="bg1"/>
                </a:solidFill>
              </a:rPr>
              <a:t>Nội</a:t>
            </a:r>
            <a:r>
              <a:rPr lang="en-US" sz="2400" dirty="0">
                <a:solidFill>
                  <a:schemeClr val="bg1"/>
                </a:solidFill>
              </a:rPr>
              <a:t>. </a:t>
            </a:r>
            <a:r>
              <a:rPr lang="en-US" sz="2400" dirty="0" err="1">
                <a:solidFill>
                  <a:schemeClr val="bg1"/>
                </a:solidFill>
              </a:rPr>
              <a:t>Ông</a:t>
            </a:r>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hội</a:t>
            </a:r>
            <a:r>
              <a:rPr lang="en-US" sz="2400" dirty="0">
                <a:solidFill>
                  <a:schemeClr val="bg1"/>
                </a:solidFill>
              </a:rPr>
              <a:t> </a:t>
            </a:r>
            <a:r>
              <a:rPr lang="en-US" sz="2400" dirty="0" err="1">
                <a:solidFill>
                  <a:schemeClr val="bg1"/>
                </a:solidFill>
              </a:rPr>
              <a:t>viên</a:t>
            </a:r>
            <a:r>
              <a:rPr lang="en-US" sz="2400" dirty="0">
                <a:solidFill>
                  <a:schemeClr val="bg1"/>
                </a:solidFill>
              </a:rPr>
              <a:t> </a:t>
            </a:r>
            <a:r>
              <a:rPr lang="en-US" sz="2400" dirty="0" err="1">
                <a:solidFill>
                  <a:schemeClr val="bg1"/>
                </a:solidFill>
              </a:rPr>
              <a:t>Hội</a:t>
            </a:r>
            <a:r>
              <a:rPr lang="en-US" sz="2400" dirty="0">
                <a:solidFill>
                  <a:schemeClr val="bg1"/>
                </a:solidFill>
              </a:rPr>
              <a:t> </a:t>
            </a:r>
            <a:r>
              <a:rPr lang="en-US" sz="2400" dirty="0" err="1">
                <a:solidFill>
                  <a:schemeClr val="bg1"/>
                </a:solidFill>
              </a:rPr>
              <a:t>Nhà</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Việt</a:t>
            </a:r>
            <a:r>
              <a:rPr lang="en-US" sz="2400" dirty="0">
                <a:solidFill>
                  <a:schemeClr val="bg1"/>
                </a:solidFill>
              </a:rPr>
              <a:t> Nam.</a:t>
            </a:r>
          </a:p>
          <a:p>
            <a:pPr algn="just"/>
            <a:r>
              <a:rPr lang="en-US" sz="2400" dirty="0">
                <a:solidFill>
                  <a:schemeClr val="bg1"/>
                </a:solidFill>
              </a:rPr>
              <a:t>- </a:t>
            </a:r>
            <a:r>
              <a:rPr lang="en-US" sz="2400" dirty="0" err="1">
                <a:solidFill>
                  <a:schemeClr val="bg1"/>
                </a:solidFill>
              </a:rPr>
              <a:t>Một</a:t>
            </a:r>
            <a:r>
              <a:rPr lang="en-US" sz="2400" dirty="0">
                <a:solidFill>
                  <a:schemeClr val="bg1"/>
                </a:solidFill>
              </a:rPr>
              <a:t> </a:t>
            </a:r>
            <a:r>
              <a:rPr lang="en-US" sz="2400" dirty="0" err="1">
                <a:solidFill>
                  <a:schemeClr val="bg1"/>
                </a:solidFill>
              </a:rPr>
              <a:t>số</a:t>
            </a:r>
            <a:r>
              <a:rPr lang="en-US" sz="2400" dirty="0">
                <a:solidFill>
                  <a:schemeClr val="bg1"/>
                </a:solidFill>
              </a:rPr>
              <a:t> </a:t>
            </a:r>
            <a:r>
              <a:rPr lang="en-US" sz="2400" dirty="0" err="1">
                <a:solidFill>
                  <a:schemeClr val="bg1"/>
                </a:solidFill>
              </a:rPr>
              <a:t>tác</a:t>
            </a:r>
            <a:r>
              <a:rPr lang="en-US" sz="2400" dirty="0">
                <a:solidFill>
                  <a:schemeClr val="bg1"/>
                </a:solidFill>
              </a:rPr>
              <a:t> </a:t>
            </a:r>
            <a:r>
              <a:rPr lang="en-US" sz="2400" dirty="0" err="1">
                <a:solidFill>
                  <a:schemeClr val="bg1"/>
                </a:solidFill>
              </a:rPr>
              <a:t>phẩm</a:t>
            </a:r>
            <a:r>
              <a:rPr lang="en-US" sz="2400" dirty="0">
                <a:solidFill>
                  <a:schemeClr val="bg1"/>
                </a:solidFill>
              </a:rPr>
              <a:t>: </a:t>
            </a:r>
            <a:r>
              <a:rPr lang="en-US" sz="2400" dirty="0" err="1">
                <a:solidFill>
                  <a:schemeClr val="bg1"/>
                </a:solidFill>
              </a:rPr>
              <a:t>Tiểu</a:t>
            </a:r>
            <a:r>
              <a:rPr lang="en-US" sz="2400" dirty="0">
                <a:solidFill>
                  <a:schemeClr val="bg1"/>
                </a:solidFill>
              </a:rPr>
              <a:t> </a:t>
            </a:r>
            <a:r>
              <a:rPr lang="en-US" sz="2400" dirty="0" err="1">
                <a:solidFill>
                  <a:schemeClr val="bg1"/>
                </a:solidFill>
              </a:rPr>
              <a:t>thuyết</a:t>
            </a:r>
            <a:r>
              <a:rPr lang="en-US" sz="2400" dirty="0">
                <a:solidFill>
                  <a:schemeClr val="bg1"/>
                </a:solidFill>
              </a:rPr>
              <a:t> "</a:t>
            </a:r>
            <a:r>
              <a:rPr lang="en-US" sz="2400" dirty="0" err="1">
                <a:solidFill>
                  <a:schemeClr val="bg1"/>
                </a:solidFill>
              </a:rPr>
              <a:t>Người</a:t>
            </a:r>
            <a:r>
              <a:rPr lang="en-US" sz="2400" dirty="0">
                <a:solidFill>
                  <a:schemeClr val="bg1"/>
                </a:solidFill>
              </a:rPr>
              <a:t> lang thang", 1992;Tiểu </a:t>
            </a:r>
            <a:r>
              <a:rPr lang="en-US" sz="2400" dirty="0" err="1">
                <a:solidFill>
                  <a:schemeClr val="bg1"/>
                </a:solidFill>
              </a:rPr>
              <a:t>thuyết</a:t>
            </a:r>
            <a:r>
              <a:rPr lang="en-US" sz="2400" dirty="0">
                <a:solidFill>
                  <a:schemeClr val="bg1"/>
                </a:solidFill>
              </a:rPr>
              <a:t> "</a:t>
            </a:r>
            <a:r>
              <a:rPr lang="en-US" sz="2400" dirty="0" err="1">
                <a:solidFill>
                  <a:schemeClr val="bg1"/>
                </a:solidFill>
              </a:rPr>
              <a:t>Hoa</a:t>
            </a:r>
            <a:r>
              <a:rPr lang="en-US" sz="2400" dirty="0">
                <a:solidFill>
                  <a:schemeClr val="bg1"/>
                </a:solidFill>
              </a:rPr>
              <a:t> </a:t>
            </a:r>
            <a:r>
              <a:rPr lang="en-US" sz="2400" dirty="0" err="1">
                <a:solidFill>
                  <a:schemeClr val="bg1"/>
                </a:solidFill>
              </a:rPr>
              <a:t>mận</a:t>
            </a:r>
            <a:r>
              <a:rPr lang="en-US" sz="2400" dirty="0">
                <a:solidFill>
                  <a:schemeClr val="bg1"/>
                </a:solidFill>
              </a:rPr>
              <a:t> </a:t>
            </a:r>
            <a:r>
              <a:rPr lang="en-US" sz="2400" dirty="0" err="1">
                <a:solidFill>
                  <a:schemeClr val="bg1"/>
                </a:solidFill>
              </a:rPr>
              <a:t>đỏ</a:t>
            </a:r>
            <a:r>
              <a:rPr lang="en-US" sz="2400" dirty="0">
                <a:solidFill>
                  <a:schemeClr val="bg1"/>
                </a:solidFill>
              </a:rPr>
              <a:t>", 1999;…</a:t>
            </a:r>
          </a:p>
        </p:txBody>
      </p:sp>
      <p:pic>
        <p:nvPicPr>
          <p:cNvPr id="9" name="Picture 8" descr="Cao Duy Sơn">
            <a:extLst>
              <a:ext uri="{FF2B5EF4-FFF2-40B4-BE49-F238E27FC236}">
                <a16:creationId xmlns:a16="http://schemas.microsoft.com/office/drawing/2014/main" xmlns="" id="{9BD20AF5-6083-4564-B746-53092CAB6CF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239000" y="1943100"/>
            <a:ext cx="1828800" cy="2514600"/>
          </a:xfrm>
          <a:prstGeom prst="rect">
            <a:avLst/>
          </a:prstGeom>
          <a:noFill/>
          <a:ln w="38100">
            <a:solidFill>
              <a:srgbClr val="FFFF00"/>
            </a:solidFill>
          </a:ln>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heel(1)">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arn(inVertical)">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Background xanh">
            <a:extLst>
              <a:ext uri="{FF2B5EF4-FFF2-40B4-BE49-F238E27FC236}">
                <a16:creationId xmlns:a16="http://schemas.microsoft.com/office/drawing/2014/main" xmlns="" id="{0736EF8B-D12D-463B-B0C9-18F328FDC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6362"/>
            <a:ext cx="9144000" cy="5168638"/>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 TÌM HIỂU TÁC GIẢ - TÁC PHẨM</a:t>
            </a:r>
          </a:p>
        </p:txBody>
      </p:sp>
      <p:sp>
        <p:nvSpPr>
          <p:cNvPr id="5" name="Rectangle: Rounded Corners 4">
            <a:extLst>
              <a:ext uri="{FF2B5EF4-FFF2-40B4-BE49-F238E27FC236}">
                <a16:creationId xmlns:a16="http://schemas.microsoft.com/office/drawing/2014/main" xmlns="" id="{060CEE8B-3EBC-418A-B75E-C911F454DFC3}"/>
              </a:ext>
            </a:extLst>
          </p:cNvPr>
          <p:cNvSpPr/>
          <p:nvPr/>
        </p:nvSpPr>
        <p:spPr bwMode="auto">
          <a:xfrm>
            <a:off x="360217" y="940785"/>
            <a:ext cx="8423563" cy="4507515"/>
          </a:xfrm>
          <a:prstGeom prst="round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3591790" y="723900"/>
            <a:ext cx="2809010" cy="510778"/>
          </a:xfrm>
          <a:prstGeom prst="roundRect">
            <a:avLst/>
          </a:prstGeom>
          <a:solidFill>
            <a:srgbClr val="006600"/>
          </a:solidFill>
          <a:ln w="38100" cap="flat" cmpd="sng" algn="ctr">
            <a:solidFill>
              <a:srgbClr val="FFFF0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chemeClr val="bg1"/>
                </a:solidFill>
                <a:effectLst/>
                <a:latin typeface="Arial" charset="0"/>
              </a:rPr>
              <a:t>Một</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số</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pic>
        <p:nvPicPr>
          <p:cNvPr id="2050" name="Picture 2" descr="Người Lang Thang by Cao Duy Sơn">
            <a:extLst>
              <a:ext uri="{FF2B5EF4-FFF2-40B4-BE49-F238E27FC236}">
                <a16:creationId xmlns:a16="http://schemas.microsoft.com/office/drawing/2014/main" xmlns="" id="{18A2CDAD-0F66-4705-9025-03B290E6C1D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166" r="30000"/>
          <a:stretch/>
        </p:blipFill>
        <p:spPr bwMode="auto">
          <a:xfrm>
            <a:off x="647700" y="1333270"/>
            <a:ext cx="1817421" cy="2400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descr="Người trong Ngôi nhà xưa bên suối">
            <a:extLst>
              <a:ext uri="{FF2B5EF4-FFF2-40B4-BE49-F238E27FC236}">
                <a16:creationId xmlns:a16="http://schemas.microsoft.com/office/drawing/2014/main" xmlns="" id="{28779665-1E3D-4F93-ABAE-DBBF3CC974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3658" y="1729015"/>
            <a:ext cx="1817421" cy="25241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ác giả: Cao Duy Sơn | ebook KOMO">
            <a:extLst>
              <a:ext uri="{FF2B5EF4-FFF2-40B4-BE49-F238E27FC236}">
                <a16:creationId xmlns:a16="http://schemas.microsoft.com/office/drawing/2014/main" xmlns="" id="{377D5266-5CCC-4C60-9E91-DFC6D3943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3379" y="2412844"/>
            <a:ext cx="1817421" cy="23634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a Mận Đỏ (NXB Hội Nhà Văn 2019) - Cao Duy Sơn, 200 Trang | Sách Việt Nam">
            <a:extLst>
              <a:ext uri="{FF2B5EF4-FFF2-40B4-BE49-F238E27FC236}">
                <a16:creationId xmlns:a16="http://schemas.microsoft.com/office/drawing/2014/main" xmlns="" id="{D8A74B3E-3F8B-462F-B103-A03FA63BA4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4529" y="2850078"/>
            <a:ext cx="1691367" cy="23679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6000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p:cTn id="14" dur="1000" fill="hold"/>
                                        <p:tgtEl>
                                          <p:spTgt spid="2052"/>
                                        </p:tgtEl>
                                        <p:attrNameLst>
                                          <p:attrName>ppt_w</p:attrName>
                                        </p:attrNameLst>
                                      </p:cBhvr>
                                      <p:tavLst>
                                        <p:tav tm="0">
                                          <p:val>
                                            <p:fltVal val="0"/>
                                          </p:val>
                                        </p:tav>
                                        <p:tav tm="100000">
                                          <p:val>
                                            <p:strVal val="#ppt_w"/>
                                          </p:val>
                                        </p:tav>
                                      </p:tavLst>
                                    </p:anim>
                                    <p:anim calcmode="lin" valueType="num">
                                      <p:cBhvr>
                                        <p:cTn id="15" dur="1000" fill="hold"/>
                                        <p:tgtEl>
                                          <p:spTgt spid="2052"/>
                                        </p:tgtEl>
                                        <p:attrNameLst>
                                          <p:attrName>ppt_h</p:attrName>
                                        </p:attrNameLst>
                                      </p:cBhvr>
                                      <p:tavLst>
                                        <p:tav tm="0">
                                          <p:val>
                                            <p:fltVal val="0"/>
                                          </p:val>
                                        </p:tav>
                                        <p:tav tm="100000">
                                          <p:val>
                                            <p:strVal val="#ppt_h"/>
                                          </p:val>
                                        </p:tav>
                                      </p:tavLst>
                                    </p:anim>
                                    <p:anim calcmode="lin" valueType="num">
                                      <p:cBhvr>
                                        <p:cTn id="16" dur="1000" fill="hold"/>
                                        <p:tgtEl>
                                          <p:spTgt spid="2052"/>
                                        </p:tgtEl>
                                        <p:attrNameLst>
                                          <p:attrName>style.rotation</p:attrName>
                                        </p:attrNameLst>
                                      </p:cBhvr>
                                      <p:tavLst>
                                        <p:tav tm="0">
                                          <p:val>
                                            <p:fltVal val="90"/>
                                          </p:val>
                                        </p:tav>
                                        <p:tav tm="100000">
                                          <p:val>
                                            <p:fltVal val="0"/>
                                          </p:val>
                                        </p:tav>
                                      </p:tavLst>
                                    </p:anim>
                                    <p:animEffect transition="in" filter="fade">
                                      <p:cBhvr>
                                        <p:cTn id="17" dur="1000"/>
                                        <p:tgtEl>
                                          <p:spTgt spid="2052"/>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2054"/>
                                        </p:tgtEl>
                                        <p:attrNameLst>
                                          <p:attrName>style.visibility</p:attrName>
                                        </p:attrNameLst>
                                      </p:cBhvr>
                                      <p:to>
                                        <p:strVal val="visible"/>
                                      </p:to>
                                    </p:set>
                                    <p:anim calcmode="lin" valueType="num">
                                      <p:cBhvr>
                                        <p:cTn id="21" dur="1000" fill="hold"/>
                                        <p:tgtEl>
                                          <p:spTgt spid="2054"/>
                                        </p:tgtEl>
                                        <p:attrNameLst>
                                          <p:attrName>ppt_w</p:attrName>
                                        </p:attrNameLst>
                                      </p:cBhvr>
                                      <p:tavLst>
                                        <p:tav tm="0">
                                          <p:val>
                                            <p:fltVal val="0"/>
                                          </p:val>
                                        </p:tav>
                                        <p:tav tm="100000">
                                          <p:val>
                                            <p:strVal val="#ppt_w"/>
                                          </p:val>
                                        </p:tav>
                                      </p:tavLst>
                                    </p:anim>
                                    <p:anim calcmode="lin" valueType="num">
                                      <p:cBhvr>
                                        <p:cTn id="22" dur="1000" fill="hold"/>
                                        <p:tgtEl>
                                          <p:spTgt spid="2054"/>
                                        </p:tgtEl>
                                        <p:attrNameLst>
                                          <p:attrName>ppt_h</p:attrName>
                                        </p:attrNameLst>
                                      </p:cBhvr>
                                      <p:tavLst>
                                        <p:tav tm="0">
                                          <p:val>
                                            <p:fltVal val="0"/>
                                          </p:val>
                                        </p:tav>
                                        <p:tav tm="100000">
                                          <p:val>
                                            <p:strVal val="#ppt_h"/>
                                          </p:val>
                                        </p:tav>
                                      </p:tavLst>
                                    </p:anim>
                                    <p:anim calcmode="lin" valueType="num">
                                      <p:cBhvr>
                                        <p:cTn id="23" dur="1000" fill="hold"/>
                                        <p:tgtEl>
                                          <p:spTgt spid="2054"/>
                                        </p:tgtEl>
                                        <p:attrNameLst>
                                          <p:attrName>style.rotation</p:attrName>
                                        </p:attrNameLst>
                                      </p:cBhvr>
                                      <p:tavLst>
                                        <p:tav tm="0">
                                          <p:val>
                                            <p:fltVal val="90"/>
                                          </p:val>
                                        </p:tav>
                                        <p:tav tm="100000">
                                          <p:val>
                                            <p:fltVal val="0"/>
                                          </p:val>
                                        </p:tav>
                                      </p:tavLst>
                                    </p:anim>
                                    <p:animEffect transition="in" filter="fade">
                                      <p:cBhvr>
                                        <p:cTn id="24" dur="1000"/>
                                        <p:tgtEl>
                                          <p:spTgt spid="2054"/>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2056"/>
                                        </p:tgtEl>
                                        <p:attrNameLst>
                                          <p:attrName>style.visibility</p:attrName>
                                        </p:attrNameLst>
                                      </p:cBhvr>
                                      <p:to>
                                        <p:strVal val="visible"/>
                                      </p:to>
                                    </p:set>
                                    <p:anim calcmode="lin" valueType="num">
                                      <p:cBhvr>
                                        <p:cTn id="28" dur="1000" fill="hold"/>
                                        <p:tgtEl>
                                          <p:spTgt spid="2056"/>
                                        </p:tgtEl>
                                        <p:attrNameLst>
                                          <p:attrName>ppt_w</p:attrName>
                                        </p:attrNameLst>
                                      </p:cBhvr>
                                      <p:tavLst>
                                        <p:tav tm="0">
                                          <p:val>
                                            <p:fltVal val="0"/>
                                          </p:val>
                                        </p:tav>
                                        <p:tav tm="100000">
                                          <p:val>
                                            <p:strVal val="#ppt_w"/>
                                          </p:val>
                                        </p:tav>
                                      </p:tavLst>
                                    </p:anim>
                                    <p:anim calcmode="lin" valueType="num">
                                      <p:cBhvr>
                                        <p:cTn id="29" dur="1000" fill="hold"/>
                                        <p:tgtEl>
                                          <p:spTgt spid="2056"/>
                                        </p:tgtEl>
                                        <p:attrNameLst>
                                          <p:attrName>ppt_h</p:attrName>
                                        </p:attrNameLst>
                                      </p:cBhvr>
                                      <p:tavLst>
                                        <p:tav tm="0">
                                          <p:val>
                                            <p:fltVal val="0"/>
                                          </p:val>
                                        </p:tav>
                                        <p:tav tm="100000">
                                          <p:val>
                                            <p:strVal val="#ppt_h"/>
                                          </p:val>
                                        </p:tav>
                                      </p:tavLst>
                                    </p:anim>
                                    <p:anim calcmode="lin" valueType="num">
                                      <p:cBhvr>
                                        <p:cTn id="30" dur="1000" fill="hold"/>
                                        <p:tgtEl>
                                          <p:spTgt spid="2056"/>
                                        </p:tgtEl>
                                        <p:attrNameLst>
                                          <p:attrName>style.rotation</p:attrName>
                                        </p:attrNameLst>
                                      </p:cBhvr>
                                      <p:tavLst>
                                        <p:tav tm="0">
                                          <p:val>
                                            <p:fltVal val="90"/>
                                          </p:val>
                                        </p:tav>
                                        <p:tav tm="100000">
                                          <p:val>
                                            <p:fltVal val="0"/>
                                          </p:val>
                                        </p:tav>
                                      </p:tavLst>
                                    </p:anim>
                                    <p:animEffect transition="in" filter="fade">
                                      <p:cBhvr>
                                        <p:cTn id="31" dur="10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Background xanh">
            <a:extLst>
              <a:ext uri="{FF2B5EF4-FFF2-40B4-BE49-F238E27FC236}">
                <a16:creationId xmlns:a16="http://schemas.microsoft.com/office/drawing/2014/main" xmlns="" id="{5111FD4C-B47A-4ED1-A3E4-2DD07C17DA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3704113" y="242402"/>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2.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grpSp>
        <p:nvGrpSpPr>
          <p:cNvPr id="9" name="Group 8">
            <a:extLst>
              <a:ext uri="{FF2B5EF4-FFF2-40B4-BE49-F238E27FC236}">
                <a16:creationId xmlns:a16="http://schemas.microsoft.com/office/drawing/2014/main" xmlns="" id="{2C4A97C0-847C-4051-AF34-196E590C73C0}"/>
              </a:ext>
            </a:extLst>
          </p:cNvPr>
          <p:cNvGrpSpPr/>
          <p:nvPr/>
        </p:nvGrpSpPr>
        <p:grpSpPr>
          <a:xfrm>
            <a:off x="236507" y="930188"/>
            <a:ext cx="2999508" cy="3451312"/>
            <a:chOff x="360217" y="1485899"/>
            <a:chExt cx="2791691" cy="4150672"/>
          </a:xfrm>
        </p:grpSpPr>
        <p:grpSp>
          <p:nvGrpSpPr>
            <p:cNvPr id="4" name="Group 3">
              <a:extLst>
                <a:ext uri="{FF2B5EF4-FFF2-40B4-BE49-F238E27FC236}">
                  <a16:creationId xmlns:a16="http://schemas.microsoft.com/office/drawing/2014/main" xmlns="" id="{33454897-3CBB-459C-9741-08E84B975418}"/>
                </a:ext>
              </a:extLst>
            </p:cNvPr>
            <p:cNvGrpSpPr/>
            <p:nvPr/>
          </p:nvGrpSpPr>
          <p:grpSpPr>
            <a:xfrm>
              <a:off x="360217" y="1485899"/>
              <a:ext cx="2791691" cy="4150672"/>
              <a:chOff x="360218" y="1475802"/>
              <a:chExt cx="7716982" cy="6002775"/>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360218" y="1790699"/>
                <a:ext cx="7716982" cy="5687878"/>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a16="http://schemas.microsoft.com/office/drawing/2014/main" xmlns="" id="{7B4C0417-4C56-4FFE-A70A-077882791D47}"/>
                  </a:ext>
                </a:extLst>
              </p:cNvPr>
              <p:cNvSpPr/>
              <p:nvPr/>
            </p:nvSpPr>
            <p:spPr bwMode="auto">
              <a:xfrm>
                <a:off x="1729255" y="1475802"/>
                <a:ext cx="5428805" cy="776194"/>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Xuất</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xứ</a:t>
                </a:r>
                <a:endParaRPr kumimoji="0" lang="en-US" sz="2400"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a16="http://schemas.microsoft.com/office/drawing/2014/main" xmlns="" id="{D199CE0A-9336-47F7-9758-C9B24423759E}"/>
                </a:ext>
              </a:extLst>
            </p:cNvPr>
            <p:cNvSpPr txBox="1"/>
            <p:nvPr/>
          </p:nvSpPr>
          <p:spPr>
            <a:xfrm>
              <a:off x="436416" y="2029495"/>
              <a:ext cx="2687784" cy="3429300"/>
            </a:xfrm>
            <a:prstGeom prst="rect">
              <a:avLst/>
            </a:prstGeom>
            <a:noFill/>
          </p:spPr>
          <p:txBody>
            <a:bodyPr wrap="square" rtlCol="0">
              <a:spAutoFit/>
            </a:bodyPr>
            <a:lstStyle/>
            <a:p>
              <a:pPr marL="0" marR="0" indent="457200" algn="just">
                <a:lnSpc>
                  <a:spcPct val="130000"/>
                </a:lnSpc>
                <a:spcBef>
                  <a:spcPts val="0"/>
                </a:spcBef>
                <a:spcAft>
                  <a:spcPts val="0"/>
                </a:spcAft>
              </a:pPr>
              <a:r>
                <a:rPr lang="en-US" dirty="0">
                  <a:solidFill>
                    <a:srgbClr val="0000FF"/>
                  </a:solidFill>
                  <a:effectLst/>
                  <a:latin typeface="+mj-lt"/>
                  <a:ea typeface="Times New Roman" panose="02020603050405020304" pitchFamily="18" charset="0"/>
                  <a:cs typeface="Times New Roman" panose="02020603050405020304" pitchFamily="18" charset="0"/>
                </a:rPr>
                <a:t>“</a:t>
              </a:r>
              <a:r>
                <a:rPr lang="en-US" dirty="0" err="1">
                  <a:solidFill>
                    <a:srgbClr val="0000FF"/>
                  </a:solidFill>
                  <a:effectLst/>
                  <a:latin typeface="+mj-lt"/>
                  <a:ea typeface="Times New Roman" panose="02020603050405020304" pitchFamily="18" charset="0"/>
                  <a:cs typeface="Times New Roman" panose="02020603050405020304" pitchFamily="18" charset="0"/>
                </a:rPr>
                <a:t>Chích</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bông</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ơi</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trích</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trong</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Tuyển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tập</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truyện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viết</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về</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thiếu</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nhi</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dân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tộc</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và</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miền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núi</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của</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nhà</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văn</a:t>
              </a:r>
              <a:r>
                <a:rPr lang="en-US" dirty="0">
                  <a:solidFill>
                    <a:srgbClr val="0000FF"/>
                  </a:solidFill>
                  <a:effectLst/>
                  <a:latin typeface="+mj-lt"/>
                  <a:ea typeface="Times New Roman" panose="02020603050405020304" pitchFamily="18" charset="0"/>
                  <a:cs typeface="Times New Roman" panose="02020603050405020304" pitchFamily="18" charset="0"/>
                </a:rPr>
                <a:t> Cao </a:t>
              </a:r>
              <a:r>
                <a:rPr lang="en-US" dirty="0" err="1">
                  <a:solidFill>
                    <a:srgbClr val="0000FF"/>
                  </a:solidFill>
                  <a:effectLst/>
                  <a:latin typeface="+mj-lt"/>
                  <a:ea typeface="Times New Roman" panose="02020603050405020304" pitchFamily="18" charset="0"/>
                  <a:cs typeface="Times New Roman" panose="02020603050405020304" pitchFamily="18" charset="0"/>
                </a:rPr>
                <a:t>Duy</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Sơn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sáng</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tác</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tháng</a:t>
              </a:r>
              <a:r>
                <a:rPr lang="en-US" dirty="0">
                  <a:solidFill>
                    <a:srgbClr val="0000FF"/>
                  </a:solidFill>
                  <a:effectLst/>
                  <a:latin typeface="+mj-lt"/>
                  <a:ea typeface="Times New Roman" panose="02020603050405020304" pitchFamily="18" charset="0"/>
                  <a:cs typeface="Times New Roman" panose="02020603050405020304" pitchFamily="18" charset="0"/>
                </a:rPr>
                <a:t> 3/1999</a:t>
              </a:r>
              <a:endParaRPr lang="en-US" dirty="0">
                <a:solidFill>
                  <a:srgbClr val="0000FF"/>
                </a:solidFill>
                <a:effectLst/>
                <a:latin typeface="+mj-lt"/>
                <a:ea typeface="Times New Roman" panose="02020603050405020304" pitchFamily="18" charset="0"/>
              </a:endParaRPr>
            </a:p>
          </p:txBody>
        </p:sp>
      </p:grpSp>
      <p:grpSp>
        <p:nvGrpSpPr>
          <p:cNvPr id="22" name="Group 21">
            <a:extLst>
              <a:ext uri="{FF2B5EF4-FFF2-40B4-BE49-F238E27FC236}">
                <a16:creationId xmlns:a16="http://schemas.microsoft.com/office/drawing/2014/main" xmlns="" id="{0493EB97-D686-4032-B736-403AB747836B}"/>
              </a:ext>
            </a:extLst>
          </p:cNvPr>
          <p:cNvGrpSpPr/>
          <p:nvPr/>
        </p:nvGrpSpPr>
        <p:grpSpPr>
          <a:xfrm>
            <a:off x="6040904" y="2413546"/>
            <a:ext cx="2791691" cy="1651452"/>
            <a:chOff x="360217" y="1485900"/>
            <a:chExt cx="2791691" cy="1651452"/>
          </a:xfrm>
        </p:grpSpPr>
        <p:grpSp>
          <p:nvGrpSpPr>
            <p:cNvPr id="23" name="Group 22">
              <a:extLst>
                <a:ext uri="{FF2B5EF4-FFF2-40B4-BE49-F238E27FC236}">
                  <a16:creationId xmlns:a16="http://schemas.microsoft.com/office/drawing/2014/main" xmlns="" id="{14594B53-9C39-4C31-B17D-7F1B42C6C20A}"/>
                </a:ext>
              </a:extLst>
            </p:cNvPr>
            <p:cNvGrpSpPr/>
            <p:nvPr/>
          </p:nvGrpSpPr>
          <p:grpSpPr>
            <a:xfrm>
              <a:off x="360217" y="1485900"/>
              <a:ext cx="2791691" cy="1651452"/>
              <a:chOff x="360218" y="1475804"/>
              <a:chExt cx="7716982" cy="2388359"/>
            </a:xfrm>
          </p:grpSpPr>
          <p:sp>
            <p:nvSpPr>
              <p:cNvPr id="25" name="Rectangle: Rounded Corners 24">
                <a:extLst>
                  <a:ext uri="{FF2B5EF4-FFF2-40B4-BE49-F238E27FC236}">
                    <a16:creationId xmlns:a16="http://schemas.microsoft.com/office/drawing/2014/main" xmlns="" id="{D7CA76A5-8979-41A2-ABB0-103A5065B6DC}"/>
                  </a:ext>
                </a:extLst>
              </p:cNvPr>
              <p:cNvSpPr/>
              <p:nvPr/>
            </p:nvSpPr>
            <p:spPr bwMode="auto">
              <a:xfrm>
                <a:off x="360218" y="1790699"/>
                <a:ext cx="7716982" cy="2073464"/>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a16="http://schemas.microsoft.com/office/drawing/2014/main" xmlns="" id="{90D2B3BC-EA2A-48F0-AD11-52026020949D}"/>
                  </a:ext>
                </a:extLst>
              </p:cNvPr>
              <p:cNvSpPr/>
              <p:nvPr/>
            </p:nvSpPr>
            <p:spPr bwMode="auto">
              <a:xfrm>
                <a:off x="1729255" y="1475804"/>
                <a:ext cx="5428804"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C00000"/>
                    </a:solidFill>
                    <a:effectLst/>
                    <a:latin typeface="Arial" charset="0"/>
                  </a:rPr>
                  <a:t>PTBĐ</a:t>
                </a:r>
              </a:p>
            </p:txBody>
          </p:sp>
        </p:grpSp>
        <p:sp>
          <p:nvSpPr>
            <p:cNvPr id="24" name="TextBox 23">
              <a:extLst>
                <a:ext uri="{FF2B5EF4-FFF2-40B4-BE49-F238E27FC236}">
                  <a16:creationId xmlns:a16="http://schemas.microsoft.com/office/drawing/2014/main" xmlns="" id="{D338C77D-A3E5-49A6-A0FB-17DAD777B56F}"/>
                </a:ext>
              </a:extLst>
            </p:cNvPr>
            <p:cNvSpPr txBox="1"/>
            <p:nvPr/>
          </p:nvSpPr>
          <p:spPr>
            <a:xfrm>
              <a:off x="436416" y="2254268"/>
              <a:ext cx="2687784" cy="769441"/>
            </a:xfrm>
            <a:prstGeom prst="rect">
              <a:avLst/>
            </a:prstGeom>
            <a:noFill/>
          </p:spPr>
          <p:txBody>
            <a:bodyPr wrap="square" rtlCol="0">
              <a:spAutoFit/>
            </a:bodyPr>
            <a:lstStyle/>
            <a:p>
              <a:pPr algn="ctr"/>
              <a:r>
                <a:rPr lang="en-US" sz="2200" dirty="0" err="1">
                  <a:solidFill>
                    <a:srgbClr val="006600"/>
                  </a:solidFill>
                </a:rPr>
                <a:t>Tự</a:t>
              </a:r>
              <a:r>
                <a:rPr lang="en-US" sz="2200" dirty="0">
                  <a:solidFill>
                    <a:srgbClr val="006600"/>
                  </a:solidFill>
                </a:rPr>
                <a:t> </a:t>
              </a:r>
              <a:r>
                <a:rPr lang="en-US" sz="2200" dirty="0" err="1">
                  <a:solidFill>
                    <a:srgbClr val="006600"/>
                  </a:solidFill>
                </a:rPr>
                <a:t>sự</a:t>
              </a:r>
              <a:r>
                <a:rPr lang="en-US" sz="2200" dirty="0">
                  <a:solidFill>
                    <a:srgbClr val="006600"/>
                  </a:solidFill>
                </a:rPr>
                <a:t> </a:t>
              </a:r>
              <a:r>
                <a:rPr lang="en-US" sz="2200" dirty="0" err="1">
                  <a:solidFill>
                    <a:srgbClr val="006600"/>
                  </a:solidFill>
                </a:rPr>
                <a:t>kết</a:t>
              </a:r>
              <a:r>
                <a:rPr lang="en-US" sz="2200" dirty="0">
                  <a:solidFill>
                    <a:srgbClr val="006600"/>
                  </a:solidFill>
                </a:rPr>
                <a:t> </a:t>
              </a:r>
              <a:r>
                <a:rPr lang="en-US" sz="2200" dirty="0" err="1">
                  <a:solidFill>
                    <a:srgbClr val="006600"/>
                  </a:solidFill>
                </a:rPr>
                <a:t>hợp</a:t>
              </a:r>
              <a:r>
                <a:rPr lang="en-US" sz="2200" dirty="0">
                  <a:solidFill>
                    <a:srgbClr val="006600"/>
                  </a:solidFill>
                </a:rPr>
                <a:t> </a:t>
              </a:r>
              <a:r>
                <a:rPr lang="en-US" sz="2200" dirty="0" err="1">
                  <a:solidFill>
                    <a:srgbClr val="006600"/>
                  </a:solidFill>
                </a:rPr>
                <a:t>với</a:t>
              </a:r>
              <a:r>
                <a:rPr lang="en-US" sz="2200" dirty="0">
                  <a:solidFill>
                    <a:srgbClr val="006600"/>
                  </a:solidFill>
                </a:rPr>
                <a:t> </a:t>
              </a:r>
              <a:r>
                <a:rPr lang="en-US" sz="2200" dirty="0" err="1">
                  <a:solidFill>
                    <a:srgbClr val="006600"/>
                  </a:solidFill>
                </a:rPr>
                <a:t>miêu</a:t>
              </a:r>
              <a:r>
                <a:rPr lang="en-US" sz="2200" dirty="0">
                  <a:solidFill>
                    <a:srgbClr val="006600"/>
                  </a:solidFill>
                </a:rPr>
                <a:t> </a:t>
              </a:r>
              <a:r>
                <a:rPr lang="en-US" sz="2200" dirty="0" err="1">
                  <a:solidFill>
                    <a:srgbClr val="006600"/>
                  </a:solidFill>
                </a:rPr>
                <a:t>tả</a:t>
              </a:r>
              <a:endParaRPr lang="en-US" sz="2200" dirty="0">
                <a:solidFill>
                  <a:srgbClr val="006600"/>
                </a:solidFill>
              </a:endParaRPr>
            </a:p>
          </p:txBody>
        </p:sp>
      </p:grpSp>
      <p:grpSp>
        <p:nvGrpSpPr>
          <p:cNvPr id="47" name="Group 46">
            <a:extLst>
              <a:ext uri="{FF2B5EF4-FFF2-40B4-BE49-F238E27FC236}">
                <a16:creationId xmlns:a16="http://schemas.microsoft.com/office/drawing/2014/main" xmlns="" id="{28180A4C-478A-41B9-9D27-E2D0185CF7BE}"/>
              </a:ext>
            </a:extLst>
          </p:cNvPr>
          <p:cNvGrpSpPr/>
          <p:nvPr/>
        </p:nvGrpSpPr>
        <p:grpSpPr>
          <a:xfrm>
            <a:off x="6183228" y="662371"/>
            <a:ext cx="2192135" cy="1293094"/>
            <a:chOff x="360217" y="1485900"/>
            <a:chExt cx="2791691" cy="1293094"/>
          </a:xfrm>
        </p:grpSpPr>
        <p:grpSp>
          <p:nvGrpSpPr>
            <p:cNvPr id="48" name="Group 47">
              <a:extLst>
                <a:ext uri="{FF2B5EF4-FFF2-40B4-BE49-F238E27FC236}">
                  <a16:creationId xmlns:a16="http://schemas.microsoft.com/office/drawing/2014/main" xmlns="" id="{35A11375-A022-4F7E-B45E-0542761F2A30}"/>
                </a:ext>
              </a:extLst>
            </p:cNvPr>
            <p:cNvGrpSpPr/>
            <p:nvPr/>
          </p:nvGrpSpPr>
          <p:grpSpPr>
            <a:xfrm>
              <a:off x="360217" y="1485900"/>
              <a:ext cx="2791691" cy="1293094"/>
              <a:chOff x="360218" y="1475804"/>
              <a:chExt cx="7716982" cy="1870096"/>
            </a:xfrm>
          </p:grpSpPr>
          <p:sp>
            <p:nvSpPr>
              <p:cNvPr id="50" name="Rectangle: Rounded Corners 49">
                <a:extLst>
                  <a:ext uri="{FF2B5EF4-FFF2-40B4-BE49-F238E27FC236}">
                    <a16:creationId xmlns:a16="http://schemas.microsoft.com/office/drawing/2014/main" xmlns="" id="{663C1BA3-E1D6-4586-B18F-08603A51856C}"/>
                  </a:ext>
                </a:extLst>
              </p:cNvPr>
              <p:cNvSpPr/>
              <p:nvPr/>
            </p:nvSpPr>
            <p:spPr bwMode="auto">
              <a:xfrm>
                <a:off x="360218" y="1790701"/>
                <a:ext cx="7716982"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a16="http://schemas.microsoft.com/office/drawing/2014/main" xmlns="" id="{2FDDFA90-4F1B-448B-B763-7E765CBC3764}"/>
                  </a:ext>
                </a:extLst>
              </p:cNvPr>
              <p:cNvSpPr/>
              <p:nvPr/>
            </p:nvSpPr>
            <p:spPr bwMode="auto">
              <a:xfrm>
                <a:off x="1685996" y="147580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Thể</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loại</a:t>
                </a:r>
                <a:endParaRPr kumimoji="0" lang="en-US" sz="2400"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a16="http://schemas.microsoft.com/office/drawing/2014/main" xmlns="" id="{8131B59D-0DCA-4A55-851D-CF21117BF13A}"/>
                </a:ext>
              </a:extLst>
            </p:cNvPr>
            <p:cNvSpPr txBox="1"/>
            <p:nvPr/>
          </p:nvSpPr>
          <p:spPr>
            <a:xfrm>
              <a:off x="436416" y="2019300"/>
              <a:ext cx="2687785" cy="430887"/>
            </a:xfrm>
            <a:prstGeom prst="rect">
              <a:avLst/>
            </a:prstGeom>
            <a:noFill/>
          </p:spPr>
          <p:txBody>
            <a:bodyPr wrap="square" rtlCol="0">
              <a:spAutoFit/>
            </a:bodyPr>
            <a:lstStyle/>
            <a:p>
              <a:pPr algn="ctr"/>
              <a:r>
                <a:rPr lang="en-US" sz="2200" dirty="0" err="1">
                  <a:solidFill>
                    <a:srgbClr val="006600"/>
                  </a:solidFill>
                </a:rPr>
                <a:t>Truyện</a:t>
              </a:r>
              <a:r>
                <a:rPr lang="en-US" sz="2200" dirty="0">
                  <a:solidFill>
                    <a:srgbClr val="006600"/>
                  </a:solidFill>
                </a:rPr>
                <a:t> </a:t>
              </a:r>
              <a:r>
                <a:rPr lang="en-US" sz="2200" dirty="0" err="1">
                  <a:solidFill>
                    <a:srgbClr val="006600"/>
                  </a:solidFill>
                </a:rPr>
                <a:t>ngắn</a:t>
              </a:r>
              <a:endParaRPr lang="en-US" sz="2200" dirty="0">
                <a:solidFill>
                  <a:srgbClr val="006600"/>
                </a:solidFill>
              </a:endParaRPr>
            </a:p>
          </p:txBody>
        </p:sp>
      </p:grpSp>
      <p:grpSp>
        <p:nvGrpSpPr>
          <p:cNvPr id="21" name="Group 20">
            <a:extLst>
              <a:ext uri="{FF2B5EF4-FFF2-40B4-BE49-F238E27FC236}">
                <a16:creationId xmlns:a16="http://schemas.microsoft.com/office/drawing/2014/main" xmlns="" id="{4032ED37-3B69-4C01-8D3A-0A67CD30B30C}"/>
              </a:ext>
            </a:extLst>
          </p:cNvPr>
          <p:cNvGrpSpPr/>
          <p:nvPr/>
        </p:nvGrpSpPr>
        <p:grpSpPr>
          <a:xfrm>
            <a:off x="3537364" y="3688129"/>
            <a:ext cx="2192135" cy="1091098"/>
            <a:chOff x="360217" y="1485900"/>
            <a:chExt cx="2791691" cy="1293094"/>
          </a:xfrm>
        </p:grpSpPr>
        <p:grpSp>
          <p:nvGrpSpPr>
            <p:cNvPr id="28" name="Group 27">
              <a:extLst>
                <a:ext uri="{FF2B5EF4-FFF2-40B4-BE49-F238E27FC236}">
                  <a16:creationId xmlns:a16="http://schemas.microsoft.com/office/drawing/2014/main" xmlns="" id="{EDF4D170-4D3D-456B-AD7D-98B0F903A823}"/>
                </a:ext>
              </a:extLst>
            </p:cNvPr>
            <p:cNvGrpSpPr/>
            <p:nvPr/>
          </p:nvGrpSpPr>
          <p:grpSpPr>
            <a:xfrm>
              <a:off x="360217" y="1485900"/>
              <a:ext cx="2791691" cy="1293094"/>
              <a:chOff x="360218" y="1475804"/>
              <a:chExt cx="7716982" cy="1870096"/>
            </a:xfrm>
          </p:grpSpPr>
          <p:sp>
            <p:nvSpPr>
              <p:cNvPr id="30" name="Rectangle: Rounded Corners 29">
                <a:extLst>
                  <a:ext uri="{FF2B5EF4-FFF2-40B4-BE49-F238E27FC236}">
                    <a16:creationId xmlns:a16="http://schemas.microsoft.com/office/drawing/2014/main" xmlns="" id="{55E526AA-8518-4A22-A809-2759AF4B6FE3}"/>
                  </a:ext>
                </a:extLst>
              </p:cNvPr>
              <p:cNvSpPr/>
              <p:nvPr/>
            </p:nvSpPr>
            <p:spPr bwMode="auto">
              <a:xfrm>
                <a:off x="360218" y="1790701"/>
                <a:ext cx="7716982" cy="1555199"/>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31" name="Rectangle: Rounded Corners 30">
                <a:extLst>
                  <a:ext uri="{FF2B5EF4-FFF2-40B4-BE49-F238E27FC236}">
                    <a16:creationId xmlns:a16="http://schemas.microsoft.com/office/drawing/2014/main" xmlns="" id="{B8A9183A-B563-4071-B7CF-A28812C19152}"/>
                  </a:ext>
                </a:extLst>
              </p:cNvPr>
              <p:cNvSpPr/>
              <p:nvPr/>
            </p:nvSpPr>
            <p:spPr bwMode="auto">
              <a:xfrm>
                <a:off x="1685996" y="147580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err="1">
                    <a:ln>
                      <a:noFill/>
                    </a:ln>
                    <a:solidFill>
                      <a:srgbClr val="C00000"/>
                    </a:solidFill>
                    <a:effectLst/>
                    <a:latin typeface="Arial" charset="0"/>
                  </a:rPr>
                  <a:t>Ngôi</a:t>
                </a:r>
                <a:r>
                  <a:rPr kumimoji="0" lang="en-US" sz="2400" b="1" i="0" u="none" strike="noStrike" cap="none" normalizeH="0" baseline="0" dirty="0">
                    <a:ln>
                      <a:noFill/>
                    </a:ln>
                    <a:solidFill>
                      <a:srgbClr val="C00000"/>
                    </a:solidFill>
                    <a:effectLst/>
                    <a:latin typeface="Arial" charset="0"/>
                  </a:rPr>
                  <a:t> </a:t>
                </a:r>
                <a:r>
                  <a:rPr kumimoji="0" lang="en-US" sz="2400" b="1" i="0" u="none" strike="noStrike" cap="none" normalizeH="0" baseline="0" dirty="0" err="1">
                    <a:ln>
                      <a:noFill/>
                    </a:ln>
                    <a:solidFill>
                      <a:srgbClr val="C00000"/>
                    </a:solidFill>
                    <a:effectLst/>
                    <a:latin typeface="Arial" charset="0"/>
                  </a:rPr>
                  <a:t>kể</a:t>
                </a:r>
                <a:endParaRPr kumimoji="0" lang="en-US" sz="2400" b="1" i="0" u="none" strike="noStrike" cap="none" normalizeH="0" baseline="0" dirty="0">
                  <a:ln>
                    <a:noFill/>
                  </a:ln>
                  <a:solidFill>
                    <a:srgbClr val="C00000"/>
                  </a:solidFill>
                  <a:effectLst/>
                  <a:latin typeface="Arial" charset="0"/>
                </a:endParaRPr>
              </a:p>
            </p:txBody>
          </p:sp>
        </p:grpSp>
        <p:sp>
          <p:nvSpPr>
            <p:cNvPr id="29" name="TextBox 28">
              <a:extLst>
                <a:ext uri="{FF2B5EF4-FFF2-40B4-BE49-F238E27FC236}">
                  <a16:creationId xmlns:a16="http://schemas.microsoft.com/office/drawing/2014/main" xmlns="" id="{FAE6C4AC-2177-492C-947A-4497DA88B75F}"/>
                </a:ext>
              </a:extLst>
            </p:cNvPr>
            <p:cNvSpPr txBox="1"/>
            <p:nvPr/>
          </p:nvSpPr>
          <p:spPr>
            <a:xfrm>
              <a:off x="436416" y="2118049"/>
              <a:ext cx="2687785" cy="510658"/>
            </a:xfrm>
            <a:prstGeom prst="rect">
              <a:avLst/>
            </a:prstGeom>
            <a:noFill/>
          </p:spPr>
          <p:txBody>
            <a:bodyPr wrap="square" rtlCol="0">
              <a:spAutoFit/>
            </a:bodyPr>
            <a:lstStyle/>
            <a:p>
              <a:pPr algn="ctr"/>
              <a:r>
                <a:rPr lang="en-US" sz="2200" dirty="0" err="1">
                  <a:solidFill>
                    <a:srgbClr val="006600"/>
                  </a:solidFill>
                </a:rPr>
                <a:t>Ngôi</a:t>
              </a:r>
              <a:r>
                <a:rPr lang="en-US" sz="2200" dirty="0">
                  <a:solidFill>
                    <a:srgbClr val="006600"/>
                  </a:solidFill>
                </a:rPr>
                <a:t> </a:t>
              </a:r>
              <a:r>
                <a:rPr lang="en-US" sz="2200" dirty="0" err="1">
                  <a:solidFill>
                    <a:srgbClr val="006600"/>
                  </a:solidFill>
                </a:rPr>
                <a:t>thứ</a:t>
              </a:r>
              <a:r>
                <a:rPr lang="en-US" sz="2200" dirty="0">
                  <a:solidFill>
                    <a:srgbClr val="006600"/>
                  </a:solidFill>
                </a:rPr>
                <a:t> </a:t>
              </a:r>
              <a:r>
                <a:rPr lang="en-US" sz="2200" dirty="0" err="1">
                  <a:solidFill>
                    <a:srgbClr val="006600"/>
                  </a:solidFill>
                </a:rPr>
                <a:t>ba</a:t>
              </a:r>
              <a:endParaRPr lang="en-US" sz="2200" dirty="0">
                <a:solidFill>
                  <a:srgbClr val="006600"/>
                </a:solidFill>
              </a:endParaRPr>
            </a:p>
          </p:txBody>
        </p:sp>
      </p:grpSp>
      <p:pic>
        <p:nvPicPr>
          <p:cNvPr id="3074" name="Picture 2" descr="Tìm chỗ đứng cho văn học dân tộc thiểu số | Báo Dân tộc và Phát triển">
            <a:extLst>
              <a:ext uri="{FF2B5EF4-FFF2-40B4-BE49-F238E27FC236}">
                <a16:creationId xmlns:a16="http://schemas.microsoft.com/office/drawing/2014/main" xmlns="" id="{F550D81B-87FD-4891-930D-AC25163EC5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9129" y="1973897"/>
            <a:ext cx="2300985" cy="120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par>
                                <p:cTn id="22" presetID="53" presetClass="entr" presetSubtype="16"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Background xanh">
            <a:extLst>
              <a:ext uri="{FF2B5EF4-FFF2-40B4-BE49-F238E27FC236}">
                <a16:creationId xmlns:a16="http://schemas.microsoft.com/office/drawing/2014/main" xmlns="" id="{E5429C64-3ECB-47B5-84B3-A832F2CFD4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xmlns="" id="{6B4F0787-1946-46D2-9E5D-3B7DEB727BE9}"/>
              </a:ext>
            </a:extLst>
          </p:cNvPr>
          <p:cNvGrpSpPr/>
          <p:nvPr/>
        </p:nvGrpSpPr>
        <p:grpSpPr>
          <a:xfrm>
            <a:off x="1773384" y="723900"/>
            <a:ext cx="5999016" cy="3282786"/>
            <a:chOff x="401784" y="1257300"/>
            <a:chExt cx="5999016" cy="3282786"/>
          </a:xfrm>
        </p:grpSpPr>
        <p:sp>
          <p:nvSpPr>
            <p:cNvPr id="14" name="Rectangle: Rounded Corners 13">
              <a:extLst>
                <a:ext uri="{FF2B5EF4-FFF2-40B4-BE49-F238E27FC236}">
                  <a16:creationId xmlns:a16="http://schemas.microsoft.com/office/drawing/2014/main" xmlns="" id="{64DDDED3-48A0-4F82-8AD2-EF148340D3D4}"/>
                </a:ext>
              </a:extLst>
            </p:cNvPr>
            <p:cNvSpPr/>
            <p:nvPr/>
          </p:nvSpPr>
          <p:spPr bwMode="auto">
            <a:xfrm>
              <a:off x="401784" y="1533699"/>
              <a:ext cx="5999016" cy="3006387"/>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 name="TextBox 6">
              <a:extLst>
                <a:ext uri="{FF2B5EF4-FFF2-40B4-BE49-F238E27FC236}">
                  <a16:creationId xmlns:a16="http://schemas.microsoft.com/office/drawing/2014/main" xmlns="" id="{D199CE0A-9336-47F7-9758-C9B24423759E}"/>
                </a:ext>
              </a:extLst>
            </p:cNvPr>
            <p:cNvSpPr txBox="1"/>
            <p:nvPr/>
          </p:nvSpPr>
          <p:spPr>
            <a:xfrm>
              <a:off x="533401" y="1790700"/>
              <a:ext cx="5775732" cy="2677656"/>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Đọc</a:t>
              </a:r>
              <a:r>
                <a:rPr lang="en-US" sz="2400" dirty="0">
                  <a:solidFill>
                    <a:srgbClr val="006600"/>
                  </a:solidFill>
                </a:rPr>
                <a:t> to, </a:t>
              </a:r>
              <a:r>
                <a:rPr lang="en-US" sz="2400" dirty="0" err="1">
                  <a:solidFill>
                    <a:srgbClr val="006600"/>
                  </a:solidFill>
                </a:rPr>
                <a:t>rõ</a:t>
              </a:r>
              <a:r>
                <a:rPr lang="en-US" sz="2400" dirty="0">
                  <a:solidFill>
                    <a:srgbClr val="006600"/>
                  </a:solidFill>
                </a:rPr>
                <a:t> </a:t>
              </a:r>
              <a:r>
                <a:rPr lang="en-US" sz="2400" dirty="0" err="1">
                  <a:solidFill>
                    <a:srgbClr val="006600"/>
                  </a:solidFill>
                </a:rPr>
                <a:t>ràng</a:t>
              </a:r>
              <a:r>
                <a:rPr lang="en-US" sz="2400" dirty="0">
                  <a:solidFill>
                    <a:srgbClr val="006600"/>
                  </a:solidFill>
                </a:rPr>
                <a:t>, </a:t>
              </a:r>
              <a:r>
                <a:rPr lang="en-US" sz="2400" dirty="0" err="1">
                  <a:solidFill>
                    <a:srgbClr val="006600"/>
                  </a:solidFill>
                </a:rPr>
                <a:t>lưu</a:t>
              </a:r>
              <a:r>
                <a:rPr lang="en-US" sz="2400" dirty="0">
                  <a:solidFill>
                    <a:srgbClr val="006600"/>
                  </a:solidFill>
                </a:rPr>
                <a:t> </a:t>
              </a:r>
              <a:r>
                <a:rPr lang="en-US" sz="2400" dirty="0" err="1">
                  <a:solidFill>
                    <a:srgbClr val="006600"/>
                  </a:solidFill>
                </a:rPr>
                <a:t>loát</a:t>
              </a:r>
              <a:r>
                <a:rPr lang="en-US" sz="2400" dirty="0">
                  <a:solidFill>
                    <a:srgbClr val="006600"/>
                  </a:solidFill>
                </a:rPr>
                <a:t>, </a:t>
              </a:r>
              <a:r>
                <a:rPr lang="en-US" sz="2400" dirty="0" err="1">
                  <a:solidFill>
                    <a:srgbClr val="006600"/>
                  </a:solidFill>
                </a:rPr>
                <a:t>tránh</a:t>
              </a:r>
              <a:r>
                <a:rPr lang="en-US" sz="2400" dirty="0">
                  <a:solidFill>
                    <a:srgbClr val="006600"/>
                  </a:solidFill>
                </a:rPr>
                <a:t> </a:t>
              </a:r>
              <a:r>
                <a:rPr lang="en-US" sz="2400" dirty="0" err="1">
                  <a:solidFill>
                    <a:srgbClr val="006600"/>
                  </a:solidFill>
                </a:rPr>
                <a:t>phát</a:t>
              </a:r>
              <a:r>
                <a:rPr lang="en-US" sz="2400" dirty="0">
                  <a:solidFill>
                    <a:srgbClr val="006600"/>
                  </a:solidFill>
                </a:rPr>
                <a:t> </a:t>
              </a:r>
              <a:r>
                <a:rPr lang="en-US" sz="2400" dirty="0" err="1">
                  <a:solidFill>
                    <a:srgbClr val="006600"/>
                  </a:solidFill>
                </a:rPr>
                <a:t>âm</a:t>
              </a:r>
              <a:r>
                <a:rPr lang="en-US" sz="2400" dirty="0">
                  <a:solidFill>
                    <a:srgbClr val="006600"/>
                  </a:solidFill>
                </a:rPr>
                <a:t> </a:t>
              </a:r>
              <a:r>
                <a:rPr lang="en-US" sz="2400" dirty="0" err="1">
                  <a:solidFill>
                    <a:srgbClr val="006600"/>
                  </a:solidFill>
                </a:rPr>
                <a:t>sai</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Bộc</a:t>
              </a:r>
              <a:r>
                <a:rPr lang="en-US" sz="2400" dirty="0">
                  <a:solidFill>
                    <a:srgbClr val="006600"/>
                  </a:solidFill>
                </a:rPr>
                <a:t> </a:t>
              </a:r>
              <a:r>
                <a:rPr lang="en-US" sz="2400" dirty="0" err="1">
                  <a:solidFill>
                    <a:srgbClr val="006600"/>
                  </a:solidFill>
                </a:rPr>
                <a:t>lộ</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xúc</a:t>
              </a:r>
              <a:r>
                <a:rPr lang="en-US" sz="2400" dirty="0">
                  <a:solidFill>
                    <a:srgbClr val="006600"/>
                  </a:solidFill>
                </a:rPr>
                <a:t>, </a:t>
              </a:r>
              <a:r>
                <a:rPr lang="en-US" sz="2400" dirty="0" err="1">
                  <a:solidFill>
                    <a:srgbClr val="006600"/>
                  </a:solidFill>
                </a:rPr>
                <a:t>tình</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trong</a:t>
              </a:r>
              <a:r>
                <a:rPr lang="en-US" sz="2400" dirty="0">
                  <a:solidFill>
                    <a:srgbClr val="006600"/>
                  </a:solidFill>
                </a:rPr>
                <a:t> </a:t>
              </a:r>
              <a:r>
                <a:rPr lang="en-US" sz="2400" dirty="0" err="1">
                  <a:solidFill>
                    <a:srgbClr val="006600"/>
                  </a:solidFill>
                </a:rPr>
                <a:t>quá</a:t>
              </a:r>
              <a:r>
                <a:rPr lang="en-US" sz="2400" dirty="0">
                  <a:solidFill>
                    <a:srgbClr val="006600"/>
                  </a:solidFill>
                </a:rPr>
                <a:t> </a:t>
              </a:r>
              <a:r>
                <a:rPr lang="en-US" sz="2400" dirty="0" err="1">
                  <a:solidFill>
                    <a:srgbClr val="006600"/>
                  </a:solidFill>
                </a:rPr>
                <a:t>trình</a:t>
              </a:r>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văn</a:t>
              </a:r>
              <a:r>
                <a:rPr lang="en-US" sz="2400" dirty="0">
                  <a:solidFill>
                    <a:srgbClr val="006600"/>
                  </a:solidFill>
                </a:rPr>
                <a:t> </a:t>
              </a:r>
              <a:r>
                <a:rPr lang="en-US" sz="2400" dirty="0" err="1">
                  <a:solidFill>
                    <a:srgbClr val="006600"/>
                  </a:solidFill>
                </a:rPr>
                <a:t>bản</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diễn</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hiện</a:t>
              </a:r>
              <a:r>
                <a:rPr lang="en-US" sz="2400" dirty="0">
                  <a:solidFill>
                    <a:srgbClr val="006600"/>
                  </a:solidFill>
                </a:rPr>
                <a:t> </a:t>
              </a:r>
              <a:r>
                <a:rPr lang="en-US" sz="2400" dirty="0" err="1">
                  <a:solidFill>
                    <a:srgbClr val="006600"/>
                  </a:solidFill>
                </a:rPr>
                <a:t>sắc</a:t>
              </a:r>
              <a:r>
                <a:rPr lang="en-US" sz="2400" dirty="0">
                  <a:solidFill>
                    <a:srgbClr val="006600"/>
                  </a:solidFill>
                </a:rPr>
                <a:t> </a:t>
              </a:r>
              <a:r>
                <a:rPr lang="en-US" sz="2400" dirty="0" err="1">
                  <a:solidFill>
                    <a:srgbClr val="006600"/>
                  </a:solidFill>
                </a:rPr>
                <a:t>thái</a:t>
              </a:r>
              <a:r>
                <a:rPr lang="en-US" sz="2400" dirty="0">
                  <a:solidFill>
                    <a:srgbClr val="006600"/>
                  </a:solidFill>
                </a:rPr>
                <a:t> </a:t>
              </a:r>
              <a:r>
                <a:rPr lang="en-US" sz="2400" dirty="0" err="1">
                  <a:solidFill>
                    <a:srgbClr val="006600"/>
                  </a:solidFill>
                </a:rPr>
                <a:t>của</a:t>
              </a:r>
              <a:r>
                <a:rPr lang="en-US" sz="2400" dirty="0">
                  <a:solidFill>
                    <a:srgbClr val="006600"/>
                  </a:solidFill>
                </a:rPr>
                <a:t> </a:t>
              </a:r>
              <a:r>
                <a:rPr lang="en-US" sz="2400" dirty="0" err="1">
                  <a:solidFill>
                    <a:srgbClr val="006600"/>
                  </a:solidFill>
                </a:rPr>
                <a:t>người</a:t>
              </a:r>
              <a:r>
                <a:rPr lang="en-US" sz="2400" dirty="0">
                  <a:solidFill>
                    <a:srgbClr val="006600"/>
                  </a:solidFill>
                </a:rPr>
                <a:t> </a:t>
              </a:r>
              <a:r>
                <a:rPr lang="en-US" sz="2400" dirty="0" err="1">
                  <a:solidFill>
                    <a:srgbClr val="006600"/>
                  </a:solidFill>
                </a:rPr>
                <a:t>miền</a:t>
              </a:r>
              <a:r>
                <a:rPr lang="en-US" sz="2400" dirty="0">
                  <a:solidFill>
                    <a:srgbClr val="006600"/>
                  </a:solidFill>
                </a:rPr>
                <a:t> </a:t>
              </a:r>
              <a:r>
                <a:rPr lang="en-US" sz="2400" dirty="0" err="1">
                  <a:solidFill>
                    <a:srgbClr val="006600"/>
                  </a:solidFill>
                </a:rPr>
                <a:t>núi</a:t>
              </a:r>
              <a:r>
                <a:rPr lang="en-US" sz="2400" dirty="0">
                  <a:solidFill>
                    <a:srgbClr val="006600"/>
                  </a:solidFill>
                </a:rPr>
                <a:t>.</a:t>
              </a:r>
            </a:p>
          </p:txBody>
        </p:sp>
        <p:sp>
          <p:nvSpPr>
            <p:cNvPr id="6" name="Rectangle: Rounded Corners 5">
              <a:extLst>
                <a:ext uri="{FF2B5EF4-FFF2-40B4-BE49-F238E27FC236}">
                  <a16:creationId xmlns:a16="http://schemas.microsoft.com/office/drawing/2014/main" xmlns="" id="{2270C742-6AF9-4D79-991D-BB08F9B7390C}"/>
                </a:ext>
              </a:extLst>
            </p:cNvPr>
            <p:cNvSpPr/>
            <p:nvPr/>
          </p:nvSpPr>
          <p:spPr bwMode="auto">
            <a:xfrm>
              <a:off x="2286000" y="1257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3</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Đọc</a:t>
              </a:r>
              <a:endParaRPr kumimoji="0" lang="en-US" sz="2400" b="1"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415592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Background xanh">
            <a:extLst>
              <a:ext uri="{FF2B5EF4-FFF2-40B4-BE49-F238E27FC236}">
                <a16:creationId xmlns:a16="http://schemas.microsoft.com/office/drawing/2014/main" xmlns="" id="{76B832E5-81BB-4EA5-8208-E044DE3EA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xmlns="" id="{94B747BF-0121-4EE8-BBDA-FEF72D2BF468}"/>
              </a:ext>
            </a:extLst>
          </p:cNvPr>
          <p:cNvGrpSpPr/>
          <p:nvPr/>
        </p:nvGrpSpPr>
        <p:grpSpPr>
          <a:xfrm>
            <a:off x="3200400" y="1103526"/>
            <a:ext cx="2667000" cy="3669315"/>
            <a:chOff x="4896280" y="1387078"/>
            <a:chExt cx="1885520" cy="3669315"/>
          </a:xfrm>
        </p:grpSpPr>
        <p:cxnSp>
          <p:nvCxnSpPr>
            <p:cNvPr id="25" name="Straight Connector 24">
              <a:extLst>
                <a:ext uri="{FF2B5EF4-FFF2-40B4-BE49-F238E27FC236}">
                  <a16:creationId xmlns:a16="http://schemas.microsoft.com/office/drawing/2014/main" xmlns=""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xmlns="" id="{17B2E6C7-548B-4331-9D51-1E02254A6583}"/>
                </a:ext>
              </a:extLst>
            </p:cNvPr>
            <p:cNvGrpSpPr/>
            <p:nvPr/>
          </p:nvGrpSpPr>
          <p:grpSpPr>
            <a:xfrm>
              <a:off x="4896280" y="2095500"/>
              <a:ext cx="1885520" cy="2362200"/>
              <a:chOff x="114300" y="2154934"/>
              <a:chExt cx="1447800" cy="2362200"/>
            </a:xfrm>
          </p:grpSpPr>
          <p:sp>
            <p:nvSpPr>
              <p:cNvPr id="21" name="Rectangle: Rounded Corners 20">
                <a:extLst>
                  <a:ext uri="{FF2B5EF4-FFF2-40B4-BE49-F238E27FC236}">
                    <a16:creationId xmlns:a16="http://schemas.microsoft.com/office/drawing/2014/main" xmlns="" id="{CB668654-665F-47B9-87AF-2F00E93CF1E4}"/>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2" name="TextBox 21">
                <a:extLst>
                  <a:ext uri="{FF2B5EF4-FFF2-40B4-BE49-F238E27FC236}">
                    <a16:creationId xmlns:a16="http://schemas.microsoft.com/office/drawing/2014/main" xmlns="" id="{6EE9FA7C-5F95-43D3-8BB8-614586FF5D19}"/>
                  </a:ext>
                </a:extLst>
              </p:cNvPr>
              <p:cNvSpPr txBox="1"/>
              <p:nvPr/>
            </p:nvSpPr>
            <p:spPr>
              <a:xfrm>
                <a:off x="114301" y="2385296"/>
                <a:ext cx="1447798" cy="1881990"/>
              </a:xfrm>
              <a:prstGeom prst="rect">
                <a:avLst/>
              </a:prstGeom>
              <a:noFill/>
            </p:spPr>
            <p:txBody>
              <a:bodyPr wrap="square" rtlCol="0">
                <a:spAutoFit/>
              </a:bodyPr>
              <a:lstStyle/>
              <a:p>
                <a:pPr algn="just">
                  <a:lnSpc>
                    <a:spcPct val="150000"/>
                  </a:lnSpc>
                </a:pPr>
                <a:r>
                  <a:rPr lang="vi-VN" dirty="0">
                    <a:solidFill>
                      <a:srgbClr val="0000FF"/>
                    </a:solidFill>
                    <a:effectLst/>
                    <a:latin typeface="+mj-lt"/>
                    <a:ea typeface="Times New Roman" panose="02020603050405020304" pitchFamily="18" charset="0"/>
                  </a:rPr>
                  <a:t>Tiếp</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theo</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đến</a:t>
                </a:r>
                <a:r>
                  <a:rPr lang="en-US" dirty="0">
                    <a:solidFill>
                      <a:srgbClr val="0000FF"/>
                    </a:solidFill>
                    <a:effectLst/>
                    <a:latin typeface="+mj-lt"/>
                    <a:ea typeface="Times New Roman" panose="02020603050405020304" pitchFamily="18" charset="0"/>
                  </a:rPr>
                  <a:t> “</a:t>
                </a:r>
                <a:r>
                  <a:rPr lang="en-US" i="1" dirty="0">
                    <a:solidFill>
                      <a:srgbClr val="0000FF"/>
                    </a:solidFill>
                    <a:effectLst/>
                    <a:latin typeface="+mj-lt"/>
                    <a:ea typeface="Times New Roman" panose="02020603050405020304" pitchFamily="18" charset="0"/>
                    <a:cs typeface="Times New Roman" panose="02020603050405020304" pitchFamily="18" charset="0"/>
                  </a:rPr>
                  <a:t>run </a:t>
                </a:r>
                <a:r>
                  <a:rPr lang="en-US" i="1" dirty="0" err="1">
                    <a:solidFill>
                      <a:srgbClr val="0000FF"/>
                    </a:solidFill>
                    <a:effectLst/>
                    <a:latin typeface="+mj-lt"/>
                    <a:ea typeface="Times New Roman" panose="02020603050405020304" pitchFamily="18" charset="0"/>
                    <a:cs typeface="Times New Roman" panose="02020603050405020304" pitchFamily="18" charset="0"/>
                  </a:rPr>
                  <a:t>rẩy</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trong</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lòng</a:t>
                </a:r>
                <a:r>
                  <a:rPr lang="en-US" i="1"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Dế</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Vần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hồi</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tưởng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lại</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chuyện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trong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quá</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khứ</a:t>
                </a:r>
                <a:endParaRPr lang="en-US" sz="2400" b="1" dirty="0">
                  <a:solidFill>
                    <a:srgbClr val="0000FF"/>
                  </a:solidFill>
                  <a:latin typeface="+mj-lt"/>
                </a:endParaRPr>
              </a:p>
            </p:txBody>
          </p:sp>
        </p:grpSp>
      </p:grpSp>
      <p:sp>
        <p:nvSpPr>
          <p:cNvPr id="4" name="Rectangle: Rounded Corners 3">
            <a:extLst>
              <a:ext uri="{FF2B5EF4-FFF2-40B4-BE49-F238E27FC236}">
                <a16:creationId xmlns:a16="http://schemas.microsoft.com/office/drawing/2014/main" xmlns="" id="{3D457F7E-DA0C-4826-84DA-9A96A7F2EEAD}"/>
              </a:ext>
            </a:extLst>
          </p:cNvPr>
          <p:cNvSpPr/>
          <p:nvPr/>
        </p:nvSpPr>
        <p:spPr bwMode="auto">
          <a:xfrm>
            <a:off x="3155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4. </a:t>
            </a:r>
            <a:r>
              <a:rPr lang="en-US" sz="2400" b="1" dirty="0" err="1">
                <a:solidFill>
                  <a:schemeClr val="bg1"/>
                </a:solidFill>
                <a:latin typeface="+mj-lt"/>
              </a:rPr>
              <a:t>Bố</a:t>
            </a:r>
            <a:r>
              <a:rPr lang="en-US" sz="2400" b="1" dirty="0">
                <a:solidFill>
                  <a:schemeClr val="bg1"/>
                </a:solidFill>
                <a:latin typeface="+mj-lt"/>
              </a:rPr>
              <a:t> </a:t>
            </a:r>
            <a:r>
              <a:rPr lang="en-US" sz="2400" b="1" dirty="0" err="1">
                <a:solidFill>
                  <a:schemeClr val="bg1"/>
                </a:solidFill>
                <a:latin typeface="+mj-lt"/>
              </a:rPr>
              <a:t>cục</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a16="http://schemas.microsoft.com/office/drawing/2014/main" xmlns="" id="{21A22F9B-23C0-42FB-B869-E80DDF9D32FA}"/>
              </a:ext>
            </a:extLst>
          </p:cNvPr>
          <p:cNvGrpSpPr/>
          <p:nvPr/>
        </p:nvGrpSpPr>
        <p:grpSpPr>
          <a:xfrm>
            <a:off x="1295400" y="800102"/>
            <a:ext cx="6400800" cy="4000903"/>
            <a:chOff x="838200" y="1118136"/>
            <a:chExt cx="7225145" cy="711616"/>
          </a:xfrm>
        </p:grpSpPr>
        <p:sp>
          <p:nvSpPr>
            <p:cNvPr id="6" name="Rectangle: Rounded Corners 5">
              <a:extLst>
                <a:ext uri="{FF2B5EF4-FFF2-40B4-BE49-F238E27FC236}">
                  <a16:creationId xmlns:a16="http://schemas.microsoft.com/office/drawing/2014/main" xmlns=""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a16="http://schemas.microsoft.com/office/drawing/2014/main" xmlns="" id="{E56DE917-9230-409C-8DA4-DFACB3594E65}"/>
                </a:ext>
              </a:extLst>
            </p:cNvPr>
            <p:cNvSpPr/>
            <p:nvPr/>
          </p:nvSpPr>
          <p:spPr bwMode="auto">
            <a:xfrm>
              <a:off x="1870364" y="1118136"/>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CHÍCH BÔNG ƠI</a:t>
              </a:r>
            </a:p>
          </p:txBody>
        </p:sp>
      </p:grpSp>
      <p:grpSp>
        <p:nvGrpSpPr>
          <p:cNvPr id="10" name="Group 9">
            <a:extLst>
              <a:ext uri="{FF2B5EF4-FFF2-40B4-BE49-F238E27FC236}">
                <a16:creationId xmlns:a16="http://schemas.microsoft.com/office/drawing/2014/main" xmlns="" id="{CA8C161A-CAA8-4D8F-BB5A-2A4ABE30DD6D}"/>
              </a:ext>
            </a:extLst>
          </p:cNvPr>
          <p:cNvGrpSpPr/>
          <p:nvPr/>
        </p:nvGrpSpPr>
        <p:grpSpPr>
          <a:xfrm>
            <a:off x="152402" y="1823345"/>
            <a:ext cx="2400644" cy="2378966"/>
            <a:chOff x="114301" y="2154934"/>
            <a:chExt cx="1303207" cy="2172987"/>
          </a:xfrm>
        </p:grpSpPr>
        <p:sp>
          <p:nvSpPr>
            <p:cNvPr id="8" name="Rectangle: Rounded Corners 7">
              <a:extLst>
                <a:ext uri="{FF2B5EF4-FFF2-40B4-BE49-F238E27FC236}">
                  <a16:creationId xmlns:a16="http://schemas.microsoft.com/office/drawing/2014/main" xmlns="" id="{69D7A94C-F29A-47B4-A81E-F1A2BFBB5544}"/>
                </a:ext>
              </a:extLst>
            </p:cNvPr>
            <p:cNvSpPr/>
            <p:nvPr/>
          </p:nvSpPr>
          <p:spPr bwMode="auto">
            <a:xfrm>
              <a:off x="114301" y="2154934"/>
              <a:ext cx="1303207"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a16="http://schemas.microsoft.com/office/drawing/2014/main" xmlns="" id="{123588C0-48F2-4B52-84CE-1610573FDA4B}"/>
                </a:ext>
              </a:extLst>
            </p:cNvPr>
            <p:cNvSpPr txBox="1"/>
            <p:nvPr/>
          </p:nvSpPr>
          <p:spPr>
            <a:xfrm>
              <a:off x="155666" y="2496184"/>
              <a:ext cx="1183914" cy="1508195"/>
            </a:xfrm>
            <a:prstGeom prst="rect">
              <a:avLst/>
            </a:prstGeom>
            <a:noFill/>
          </p:spPr>
          <p:txBody>
            <a:bodyPr wrap="square" rtlCol="0">
              <a:spAutoFit/>
            </a:bodyPr>
            <a:lstStyle/>
            <a:p>
              <a:pPr marL="0" marR="0" indent="285750" algn="just">
                <a:lnSpc>
                  <a:spcPct val="130000"/>
                </a:lnSpc>
                <a:spcBef>
                  <a:spcPts val="0"/>
                </a:spcBef>
                <a:spcAft>
                  <a:spcPts val="0"/>
                </a:spcAft>
              </a:pPr>
              <a:r>
                <a:rPr lang="vi-VN" dirty="0">
                  <a:solidFill>
                    <a:srgbClr val="0000FF"/>
                  </a:solidFill>
                  <a:effectLst/>
                  <a:latin typeface="+mj-lt"/>
                  <a:ea typeface="Times New Roman" panose="02020603050405020304" pitchFamily="18" charset="0"/>
                  <a:cs typeface="Times New Roman" panose="02020603050405020304" pitchFamily="18" charset="0"/>
                </a:rPr>
                <a:t>Từ đầu </a:t>
              </a:r>
              <a:r>
                <a:rPr lang="en-US" dirty="0" err="1">
                  <a:solidFill>
                    <a:srgbClr val="0000FF"/>
                  </a:solidFill>
                  <a:effectLst/>
                  <a:latin typeface="+mj-lt"/>
                  <a:ea typeface="Times New Roman" panose="02020603050405020304" pitchFamily="18" charset="0"/>
                  <a:cs typeface="Times New Roman" panose="02020603050405020304" pitchFamily="18" charset="0"/>
                </a:rPr>
                <a:t>đến</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Dế</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Vân</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bối</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rối</a:t>
              </a:r>
              <a:r>
                <a:rPr lang="en-US" i="1" dirty="0">
                  <a:solidFill>
                    <a:srgbClr val="0000FF"/>
                  </a:solidFill>
                  <a:effectLst/>
                  <a:latin typeface="+mj-lt"/>
                  <a:ea typeface="Times New Roman" panose="02020603050405020304" pitchFamily="18" charset="0"/>
                  <a:cs typeface="Times New Roman" panose="02020603050405020304" pitchFamily="18" charset="0"/>
                </a:rPr>
                <a:t>”</a:t>
              </a:r>
              <a:r>
                <a:rPr lang="vi-VN" i="1" dirty="0">
                  <a:solidFill>
                    <a:srgbClr val="0000FF"/>
                  </a:solidFill>
                  <a:effectLst/>
                  <a:latin typeface="+mj-lt"/>
                  <a:ea typeface="Times New Roman" panose="02020603050405020304" pitchFamily="18" charset="0"/>
                  <a:cs typeface="Times New Roman" panose="02020603050405020304" pitchFamily="18" charset="0"/>
                </a:rPr>
                <a:t>:</a:t>
              </a:r>
              <a:r>
                <a:rPr lang="vi-VN"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Sự</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việc</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gặp</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chú</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chim</a:t>
              </a:r>
              <a:r>
                <a:rPr lang="en-US" dirty="0">
                  <a:solidFill>
                    <a:srgbClr val="0000FF"/>
                  </a:solidFill>
                  <a:effectLst/>
                  <a:latin typeface="+mj-lt"/>
                  <a:ea typeface="Times New Roman" panose="02020603050405020304" pitchFamily="18" charset="0"/>
                  <a:cs typeface="Times New Roman" panose="02020603050405020304" pitchFamily="18" charset="0"/>
                </a:rPr>
                <a:t> </a:t>
              </a:r>
              <a:r>
                <a:rPr lang="en-US" dirty="0" err="1">
                  <a:solidFill>
                    <a:srgbClr val="0000FF"/>
                  </a:solidFill>
                  <a:effectLst/>
                  <a:latin typeface="+mj-lt"/>
                  <a:ea typeface="Times New Roman" panose="02020603050405020304" pitchFamily="18" charset="0"/>
                  <a:cs typeface="Times New Roman" panose="02020603050405020304" pitchFamily="18" charset="0"/>
                </a:rPr>
                <a:t>nhỏ</a:t>
              </a:r>
              <a:endParaRPr lang="en-US" dirty="0">
                <a:solidFill>
                  <a:srgbClr val="0000FF"/>
                </a:solidFill>
                <a:effectLst/>
                <a:latin typeface="+mj-lt"/>
                <a:ea typeface="Times New Roman" panose="02020603050405020304" pitchFamily="18" charset="0"/>
              </a:endParaRPr>
            </a:p>
          </p:txBody>
        </p:sp>
      </p:grpSp>
      <p:grpSp>
        <p:nvGrpSpPr>
          <p:cNvPr id="17" name="Group 16">
            <a:extLst>
              <a:ext uri="{FF2B5EF4-FFF2-40B4-BE49-F238E27FC236}">
                <a16:creationId xmlns:a16="http://schemas.microsoft.com/office/drawing/2014/main" xmlns="" id="{FDDF3E70-9647-450C-8EB8-8CF53F270D01}"/>
              </a:ext>
            </a:extLst>
          </p:cNvPr>
          <p:cNvGrpSpPr/>
          <p:nvPr/>
        </p:nvGrpSpPr>
        <p:grpSpPr>
          <a:xfrm>
            <a:off x="6514753" y="1823346"/>
            <a:ext cx="2324447" cy="2326964"/>
            <a:chOff x="114301" y="2154934"/>
            <a:chExt cx="1346968" cy="2172987"/>
          </a:xfrm>
        </p:grpSpPr>
        <p:sp>
          <p:nvSpPr>
            <p:cNvPr id="18" name="Rectangle: Rounded Corners 17">
              <a:extLst>
                <a:ext uri="{FF2B5EF4-FFF2-40B4-BE49-F238E27FC236}">
                  <a16:creationId xmlns:a16="http://schemas.microsoft.com/office/drawing/2014/main" xmlns="" id="{B326A896-5A76-427D-8034-11B180B0EB6B}"/>
                </a:ext>
              </a:extLst>
            </p:cNvPr>
            <p:cNvSpPr/>
            <p:nvPr/>
          </p:nvSpPr>
          <p:spPr bwMode="auto">
            <a:xfrm>
              <a:off x="114301" y="2154934"/>
              <a:ext cx="1346968"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a16="http://schemas.microsoft.com/office/drawing/2014/main" xmlns="" id="{3A8106C2-D2FB-4030-97AB-AC5229F23210}"/>
                </a:ext>
              </a:extLst>
            </p:cNvPr>
            <p:cNvSpPr txBox="1"/>
            <p:nvPr/>
          </p:nvSpPr>
          <p:spPr>
            <a:xfrm>
              <a:off x="158456" y="2337922"/>
              <a:ext cx="1302813" cy="1757457"/>
            </a:xfrm>
            <a:prstGeom prst="rect">
              <a:avLst/>
            </a:prstGeom>
            <a:noFill/>
          </p:spPr>
          <p:txBody>
            <a:bodyPr wrap="square" rtlCol="0">
              <a:spAutoFit/>
            </a:bodyPr>
            <a:lstStyle/>
            <a:p>
              <a:pPr algn="just">
                <a:lnSpc>
                  <a:spcPct val="150000"/>
                </a:lnSpc>
              </a:pPr>
              <a:r>
                <a:rPr lang="en-US" dirty="0" err="1">
                  <a:solidFill>
                    <a:srgbClr val="0000FF"/>
                  </a:solidFill>
                  <a:effectLst/>
                  <a:latin typeface="+mj-lt"/>
                  <a:ea typeface="Times New Roman" panose="02020603050405020304" pitchFamily="18" charset="0"/>
                </a:rPr>
                <a:t>Đoạn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còn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lại</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Dế</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Vần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và</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Khìn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cứu</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và</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thả</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chú</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chim</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lên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trời</a:t>
              </a:r>
              <a:endParaRPr lang="en-US" sz="2400" b="1" dirty="0">
                <a:solidFill>
                  <a:srgbClr val="0000FF"/>
                </a:solidFill>
                <a:latin typeface="+mj-lt"/>
              </a:endParaRPr>
            </a:p>
          </p:txBody>
        </p:sp>
      </p:grpSp>
    </p:spTree>
    <p:extLst>
      <p:ext uri="{BB962C8B-B14F-4D97-AF65-F5344CB8AC3E}">
        <p14:creationId xmlns:p14="http://schemas.microsoft.com/office/powerpoint/2010/main" val="138316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10.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3758</TotalTime>
  <Words>1072</Words>
  <Application>Microsoft Office PowerPoint</Application>
  <PresentationFormat>On-screen Show (16:10)</PresentationFormat>
  <Paragraphs>183</Paragraphs>
  <Slides>31</Slides>
  <Notes>8</Notes>
  <HiddenSlides>0</HiddenSlides>
  <MMClips>7</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31</vt:i4>
      </vt:variant>
    </vt:vector>
  </HeadingPairs>
  <TitlesOfParts>
    <vt:vector size="44" baseType="lpstr">
      <vt:lpstr>Arial</vt:lpstr>
      <vt:lpstr>.VnSouthernH</vt:lpstr>
      <vt:lpstr>Calibri</vt:lpstr>
      <vt:lpstr>宋体</vt:lpstr>
      <vt:lpstr>UTM Aurora</vt:lpstr>
      <vt:lpstr>Tinta Script</vt:lpstr>
      <vt:lpstr>Impact</vt:lpstr>
      <vt:lpstr>Times New Roman</vt:lpstr>
      <vt:lpstr>#9Slide03 Kaleko 105 Round Bold</vt:lpstr>
      <vt:lpstr>.VnTifani Heavy</vt:lpstr>
      <vt:lpstr>Tahoma</vt:lpstr>
      <vt:lpstr>Roboto</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199</cp:revision>
  <dcterms:created xsi:type="dcterms:W3CDTF">2006-01-02T10:45:26Z</dcterms:created>
  <dcterms:modified xsi:type="dcterms:W3CDTF">2024-02-19T14:16:53Z</dcterms:modified>
</cp:coreProperties>
</file>