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media/audio8.wav" ContentType="audio/x-wav"/>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1"/>
  </p:notesMasterIdLst>
  <p:sldIdLst>
    <p:sldId id="395" r:id="rId2"/>
    <p:sldId id="283" r:id="rId3"/>
    <p:sldId id="396" r:id="rId4"/>
    <p:sldId id="285" r:id="rId5"/>
    <p:sldId id="397" r:id="rId6"/>
    <p:sldId id="516" r:id="rId7"/>
    <p:sldId id="539" r:id="rId8"/>
    <p:sldId id="309" r:id="rId9"/>
    <p:sldId id="362" r:id="rId10"/>
    <p:sldId id="524" r:id="rId11"/>
    <p:sldId id="398" r:id="rId12"/>
    <p:sldId id="534" r:id="rId13"/>
    <p:sldId id="420" r:id="rId14"/>
    <p:sldId id="535" r:id="rId15"/>
    <p:sldId id="536" r:id="rId16"/>
    <p:sldId id="371" r:id="rId17"/>
    <p:sldId id="537" r:id="rId18"/>
    <p:sldId id="538" r:id="rId19"/>
    <p:sldId id="424" r:id="rId20"/>
    <p:sldId id="377" r:id="rId21"/>
    <p:sldId id="378" r:id="rId22"/>
    <p:sldId id="379" r:id="rId23"/>
    <p:sldId id="380" r:id="rId24"/>
    <p:sldId id="381" r:id="rId25"/>
    <p:sldId id="393" r:id="rId26"/>
    <p:sldId id="394" r:id="rId27"/>
    <p:sldId id="258" r:id="rId28"/>
    <p:sldId id="305" r:id="rId29"/>
    <p:sldId id="338" r:id="rId30"/>
  </p:sldIdLst>
  <p:sldSz cx="9144000" cy="5715000" type="screen16x10"/>
  <p:notesSz cx="6858000" cy="9144000"/>
  <p:embeddedFontLst>
    <p:embeddedFont>
      <p:font typeface="Tahoma" pitchFamily="34" charset="0"/>
      <p:regular r:id="rId32"/>
      <p:bold r:id="rId33"/>
    </p:embeddedFont>
    <p:embeddedFont>
      <p:font typeface=".VnSouthernH" pitchFamily="34" charset="0"/>
      <p:regular r:id="rId34"/>
    </p:embeddedFont>
    <p:embeddedFont>
      <p:font typeface=".VnTifani HeavyH" pitchFamily="34" charset="0"/>
      <p:regular r:id="rId35"/>
    </p:embeddedFont>
    <p:embeddedFont>
      <p:font typeface="Calibri" pitchFamily="34" charset="0"/>
      <p:regular r:id="rId36"/>
      <p:bold r:id="rId37"/>
      <p:italic r:id="rId38"/>
      <p:boldItalic r:id="rId39"/>
    </p:embeddedFont>
    <p:embeddedFont>
      <p:font typeface=".VnTime" pitchFamily="34" charset="0"/>
      <p:regular r:id="rId40"/>
      <p:bold r:id="rId41"/>
      <p:italic r:id="rId42"/>
      <p:boldItalic r:id="rId43"/>
    </p:embeddedFont>
    <p:embeddedFont>
      <p:font typeface="SimSun" pitchFamily="2" charset="-122"/>
      <p:regular r:id="rId44"/>
    </p:embeddedFont>
    <p:embeddedFont>
      <p:font typeface=".VnTifani Heavy" pitchFamily="34" charset="0"/>
      <p:regular r:id="rId45"/>
    </p:embeddedFont>
  </p:embeddedFontLst>
  <p:defaultTextStyle>
    <a:defPPr>
      <a:defRPr lang="en-US"/>
    </a:defPPr>
    <a:lvl1pPr algn="l" rtl="0" eaLnBrk="0" fontAlgn="base" hangingPunct="0">
      <a:spcBef>
        <a:spcPct val="0"/>
      </a:spcBef>
      <a:spcAft>
        <a:spcPct val="0"/>
      </a:spcAft>
      <a:defRPr kern="1200">
        <a:solidFill>
          <a:schemeClr val="tx1"/>
        </a:solidFill>
        <a:latin typeface=".VnTime" pitchFamily="34" charset="0"/>
        <a:ea typeface="+mn-ea"/>
        <a:cs typeface="+mn-cs"/>
      </a:defRPr>
    </a:lvl1pPr>
    <a:lvl2pPr marL="457200" algn="l" rtl="0" eaLnBrk="0" fontAlgn="base" hangingPunct="0">
      <a:spcBef>
        <a:spcPct val="0"/>
      </a:spcBef>
      <a:spcAft>
        <a:spcPct val="0"/>
      </a:spcAft>
      <a:defRPr kern="1200">
        <a:solidFill>
          <a:schemeClr val="tx1"/>
        </a:solidFill>
        <a:latin typeface=".VnTime" pitchFamily="34" charset="0"/>
        <a:ea typeface="+mn-ea"/>
        <a:cs typeface="+mn-cs"/>
      </a:defRPr>
    </a:lvl2pPr>
    <a:lvl3pPr marL="914400" algn="l" rtl="0" eaLnBrk="0" fontAlgn="base" hangingPunct="0">
      <a:spcBef>
        <a:spcPct val="0"/>
      </a:spcBef>
      <a:spcAft>
        <a:spcPct val="0"/>
      </a:spcAft>
      <a:defRPr kern="1200">
        <a:solidFill>
          <a:schemeClr val="tx1"/>
        </a:solidFill>
        <a:latin typeface=".VnTime" pitchFamily="34" charset="0"/>
        <a:ea typeface="+mn-ea"/>
        <a:cs typeface="+mn-cs"/>
      </a:defRPr>
    </a:lvl3pPr>
    <a:lvl4pPr marL="1371600" algn="l" rtl="0" eaLnBrk="0" fontAlgn="base" hangingPunct="0">
      <a:spcBef>
        <a:spcPct val="0"/>
      </a:spcBef>
      <a:spcAft>
        <a:spcPct val="0"/>
      </a:spcAft>
      <a:defRPr kern="1200">
        <a:solidFill>
          <a:schemeClr val="tx1"/>
        </a:solidFill>
        <a:latin typeface=".VnTime" pitchFamily="34" charset="0"/>
        <a:ea typeface="+mn-ea"/>
        <a:cs typeface="+mn-cs"/>
      </a:defRPr>
    </a:lvl4pPr>
    <a:lvl5pPr marL="1828800" algn="l" rtl="0" eaLnBrk="0" fontAlgn="base" hangingPunct="0">
      <a:spcBef>
        <a:spcPct val="0"/>
      </a:spcBef>
      <a:spcAft>
        <a:spcPct val="0"/>
      </a:spcAft>
      <a:defRPr kern="1200">
        <a:solidFill>
          <a:schemeClr val="tx1"/>
        </a:solidFill>
        <a:latin typeface=".VnTime" pitchFamily="34" charset="0"/>
        <a:ea typeface="+mn-ea"/>
        <a:cs typeface="+mn-cs"/>
      </a:defRPr>
    </a:lvl5pPr>
    <a:lvl6pPr marL="2286000" algn="l" defTabSz="914400" rtl="0" eaLnBrk="1" latinLnBrk="0" hangingPunct="1">
      <a:defRPr kern="1200">
        <a:solidFill>
          <a:schemeClr val="tx1"/>
        </a:solidFill>
        <a:latin typeface=".VnTime" pitchFamily="34" charset="0"/>
        <a:ea typeface="+mn-ea"/>
        <a:cs typeface="+mn-cs"/>
      </a:defRPr>
    </a:lvl6pPr>
    <a:lvl7pPr marL="2743200" algn="l" defTabSz="914400" rtl="0" eaLnBrk="1" latinLnBrk="0" hangingPunct="1">
      <a:defRPr kern="1200">
        <a:solidFill>
          <a:schemeClr val="tx1"/>
        </a:solidFill>
        <a:latin typeface=".VnTime" pitchFamily="34" charset="0"/>
        <a:ea typeface="+mn-ea"/>
        <a:cs typeface="+mn-cs"/>
      </a:defRPr>
    </a:lvl7pPr>
    <a:lvl8pPr marL="3200400" algn="l" defTabSz="914400" rtl="0" eaLnBrk="1" latinLnBrk="0" hangingPunct="1">
      <a:defRPr kern="1200">
        <a:solidFill>
          <a:schemeClr val="tx1"/>
        </a:solidFill>
        <a:latin typeface=".VnTime" pitchFamily="34" charset="0"/>
        <a:ea typeface="+mn-ea"/>
        <a:cs typeface="+mn-cs"/>
      </a:defRPr>
    </a:lvl8pPr>
    <a:lvl9pPr marL="3657600" algn="l" defTabSz="914400" rtl="0" eaLnBrk="1" latinLnBrk="0" hangingPunct="1">
      <a:defRPr kern="1200">
        <a:solidFill>
          <a:schemeClr val="tx1"/>
        </a:solidFill>
        <a:latin typeface=".VnTime" pitchFamily="34" charset="0"/>
        <a:ea typeface="+mn-ea"/>
        <a:cs typeface="+mn-cs"/>
      </a:defRPr>
    </a:lvl9pPr>
  </p:defaultTextStyle>
  <p:extLst>
    <p:ext uri="{EFAFB233-063F-42B5-8137-9DF3F51BA10A}">
      <p15:sldGuideLst xmlns:p15="http://schemas.microsoft.com/office/powerpoint/2012/main" xmlns="">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00FF"/>
    <a:srgbClr val="00FFFF"/>
    <a:srgbClr val="000000"/>
    <a:srgbClr val="008000"/>
    <a:srgbClr val="003300"/>
    <a:srgbClr val="CC3300"/>
    <a:srgbClr val="FF0000"/>
    <a:srgbClr val="FFFFCC"/>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76" autoAdjust="0"/>
    <p:restoredTop sz="94660"/>
  </p:normalViewPr>
  <p:slideViewPr>
    <p:cSldViewPr>
      <p:cViewPr>
        <p:scale>
          <a:sx n="74" d="100"/>
          <a:sy n="74" d="100"/>
        </p:scale>
        <p:origin x="-1224" y="-162"/>
      </p:cViewPr>
      <p:guideLst>
        <p:guide orient="horz" pos="180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758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5604" name="Rectangle 4"/>
          <p:cNvSpPr>
            <a:spLocks noGrp="1" noRot="1" noChangeAspect="1" noChangeArrowheads="1" noTextEdit="1"/>
          </p:cNvSpPr>
          <p:nvPr>
            <p:ph type="sldImg" idx="2"/>
          </p:nvPr>
        </p:nvSpPr>
        <p:spPr bwMode="auto">
          <a:xfrm>
            <a:off x="685800" y="685800"/>
            <a:ext cx="54864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759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759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115991F0-7D44-4CE7-9ADA-195ABC1DFAFB}" type="slidenum">
              <a:rPr lang="en-US" altLang="en-US"/>
              <a:pPr>
                <a:defRPr/>
              </a:pPr>
              <a:t>‹#›</a:t>
            </a:fld>
            <a:endParaRPr lang="en-US" altLang="en-US"/>
          </a:p>
        </p:txBody>
      </p:sp>
    </p:spTree>
    <p:extLst>
      <p:ext uri="{BB962C8B-B14F-4D97-AF65-F5344CB8AC3E}">
        <p14:creationId xmlns:p14="http://schemas.microsoft.com/office/powerpoint/2010/main" val="23526363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US"/>
          </a:p>
        </p:txBody>
      </p:sp>
      <p:sp>
        <p:nvSpPr>
          <p:cNvPr id="32772" name="Slide Number Placeholder 3"/>
          <p:cNvSpPr>
            <a:spLocks noGrp="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4806D72-6B3F-4FB9-BDDC-C030D41026BD}" type="slidenum">
              <a:rPr lang="en-US" smtClean="0"/>
              <a:pPr eaLnBrk="1" hangingPunct="1">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2</a:t>
            </a:fld>
            <a:endParaRPr lang="en-US"/>
          </a:p>
        </p:txBody>
      </p:sp>
    </p:spTree>
    <p:extLst>
      <p:ext uri="{BB962C8B-B14F-4D97-AF65-F5344CB8AC3E}">
        <p14:creationId xmlns:p14="http://schemas.microsoft.com/office/powerpoint/2010/main" val="1701689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7</a:t>
            </a:fld>
            <a:endParaRPr lang="en-US"/>
          </a:p>
        </p:txBody>
      </p:sp>
    </p:spTree>
    <p:extLst>
      <p:ext uri="{BB962C8B-B14F-4D97-AF65-F5344CB8AC3E}">
        <p14:creationId xmlns:p14="http://schemas.microsoft.com/office/powerpoint/2010/main" val="3252854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D5C966-A7C4-47F0-A005-8140A375C382}" type="slidenum">
              <a:rPr lang="en-US" smtClean="0"/>
              <a:t>10</a:t>
            </a:fld>
            <a:endParaRPr lang="en-US"/>
          </a:p>
        </p:txBody>
      </p:sp>
    </p:spTree>
    <p:extLst>
      <p:ext uri="{BB962C8B-B14F-4D97-AF65-F5344CB8AC3E}">
        <p14:creationId xmlns:p14="http://schemas.microsoft.com/office/powerpoint/2010/main" val="86918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5991F0-7D44-4CE7-9ADA-195ABC1DFAFB}" type="slidenum">
              <a:rPr lang="en-US" altLang="en-US" smtClean="0"/>
              <a:pPr>
                <a:defRPr/>
              </a:pPr>
              <a:t>13</a:t>
            </a:fld>
            <a:endParaRPr lang="en-US" altLang="en-US"/>
          </a:p>
        </p:txBody>
      </p:sp>
    </p:spTree>
    <p:extLst>
      <p:ext uri="{BB962C8B-B14F-4D97-AF65-F5344CB8AC3E}">
        <p14:creationId xmlns:p14="http://schemas.microsoft.com/office/powerpoint/2010/main" val="2518373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5991F0-7D44-4CE7-9ADA-195ABC1DFAFB}" type="slidenum">
              <a:rPr lang="en-US" altLang="en-US" smtClean="0"/>
              <a:pPr>
                <a:defRPr/>
              </a:pPr>
              <a:t>17</a:t>
            </a:fld>
            <a:endParaRPr lang="en-US" altLang="en-US"/>
          </a:p>
        </p:txBody>
      </p:sp>
    </p:spTree>
    <p:extLst>
      <p:ext uri="{BB962C8B-B14F-4D97-AF65-F5344CB8AC3E}">
        <p14:creationId xmlns:p14="http://schemas.microsoft.com/office/powerpoint/2010/main" val="1577131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5991F0-7D44-4CE7-9ADA-195ABC1DFAFB}" type="slidenum">
              <a:rPr lang="en-US" altLang="en-US" smtClean="0"/>
              <a:pPr>
                <a:defRPr/>
              </a:pPr>
              <a:t>18</a:t>
            </a:fld>
            <a:endParaRPr lang="en-US" altLang="en-US"/>
          </a:p>
        </p:txBody>
      </p:sp>
    </p:spTree>
    <p:extLst>
      <p:ext uri="{BB962C8B-B14F-4D97-AF65-F5344CB8AC3E}">
        <p14:creationId xmlns:p14="http://schemas.microsoft.com/office/powerpoint/2010/main" val="1968742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241CAF1-9F89-4D36-B6EF-86E8937FE72B}" type="slidenum">
              <a:rPr lang="en-US" altLang="en-US"/>
              <a:pPr>
                <a:defRPr/>
              </a:pPr>
              <a:t>‹#›</a:t>
            </a:fld>
            <a:endParaRPr lang="en-US" altLang="en-US"/>
          </a:p>
        </p:txBody>
      </p:sp>
    </p:spTree>
    <p:extLst>
      <p:ext uri="{BB962C8B-B14F-4D97-AF65-F5344CB8AC3E}">
        <p14:creationId xmlns:p14="http://schemas.microsoft.com/office/powerpoint/2010/main" val="780084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A334787-C819-44B4-99DE-582F1266116E}" type="slidenum">
              <a:rPr lang="en-US" altLang="en-US"/>
              <a:pPr>
                <a:defRPr/>
              </a:pPr>
              <a:t>‹#›</a:t>
            </a:fld>
            <a:endParaRPr lang="en-US" altLang="en-US"/>
          </a:p>
        </p:txBody>
      </p:sp>
    </p:spTree>
    <p:extLst>
      <p:ext uri="{BB962C8B-B14F-4D97-AF65-F5344CB8AC3E}">
        <p14:creationId xmlns:p14="http://schemas.microsoft.com/office/powerpoint/2010/main" val="326974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5"/>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8748CE1-5062-4A64-9AA0-7780BD4D015C}" type="slidenum">
              <a:rPr lang="en-US" altLang="en-US"/>
              <a:pPr>
                <a:defRPr/>
              </a:pPr>
              <a:t>‹#›</a:t>
            </a:fld>
            <a:endParaRPr lang="en-US" altLang="en-US"/>
          </a:p>
        </p:txBody>
      </p:sp>
    </p:spTree>
    <p:extLst>
      <p:ext uri="{BB962C8B-B14F-4D97-AF65-F5344CB8AC3E}">
        <p14:creationId xmlns:p14="http://schemas.microsoft.com/office/powerpoint/2010/main" val="3450204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865"/>
            <a:ext cx="8229600" cy="48762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3457A48-8419-4F3B-92BD-EE0AE18E2855}" type="slidenum">
              <a:rPr lang="en-US" altLang="en-US"/>
              <a:pPr>
                <a:defRPr/>
              </a:pPr>
              <a:t>‹#›</a:t>
            </a:fld>
            <a:endParaRPr lang="en-US" altLang="en-US"/>
          </a:p>
        </p:txBody>
      </p:sp>
    </p:spTree>
    <p:extLst>
      <p:ext uri="{BB962C8B-B14F-4D97-AF65-F5344CB8AC3E}">
        <p14:creationId xmlns:p14="http://schemas.microsoft.com/office/powerpoint/2010/main" val="3908860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5A271EB-3F47-449B-92D6-1AA5EFF14F81}" type="slidenum">
              <a:rPr lang="en-US" altLang="en-US"/>
              <a:pPr>
                <a:defRPr/>
              </a:pPr>
              <a:t>‹#›</a:t>
            </a:fld>
            <a:endParaRPr lang="en-US" altLang="en-US"/>
          </a:p>
        </p:txBody>
      </p:sp>
    </p:spTree>
    <p:extLst>
      <p:ext uri="{BB962C8B-B14F-4D97-AF65-F5344CB8AC3E}">
        <p14:creationId xmlns:p14="http://schemas.microsoft.com/office/powerpoint/2010/main" val="3870167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E8C4E6B-A993-488A-AFBB-8650D28C5ACC}" type="slidenum">
              <a:rPr lang="en-US" altLang="en-US"/>
              <a:pPr>
                <a:defRPr/>
              </a:pPr>
              <a:t>‹#›</a:t>
            </a:fld>
            <a:endParaRPr lang="en-US" altLang="en-US"/>
          </a:p>
        </p:txBody>
      </p:sp>
    </p:spTree>
    <p:extLst>
      <p:ext uri="{BB962C8B-B14F-4D97-AF65-F5344CB8AC3E}">
        <p14:creationId xmlns:p14="http://schemas.microsoft.com/office/powerpoint/2010/main" val="2294512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DCBD2D1-E008-479A-AADB-DA91F6EF5AF3}" type="slidenum">
              <a:rPr lang="en-US" altLang="en-US"/>
              <a:pPr>
                <a:defRPr/>
              </a:pPr>
              <a:t>‹#›</a:t>
            </a:fld>
            <a:endParaRPr lang="en-US" altLang="en-US"/>
          </a:p>
        </p:txBody>
      </p:sp>
    </p:spTree>
    <p:extLst>
      <p:ext uri="{BB962C8B-B14F-4D97-AF65-F5344CB8AC3E}">
        <p14:creationId xmlns:p14="http://schemas.microsoft.com/office/powerpoint/2010/main" val="1473251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F289E02-1AF7-4B17-81A5-3CEFDD104C06}" type="slidenum">
              <a:rPr lang="en-US" altLang="en-US"/>
              <a:pPr>
                <a:defRPr/>
              </a:pPr>
              <a:t>‹#›</a:t>
            </a:fld>
            <a:endParaRPr lang="en-US" altLang="en-US"/>
          </a:p>
        </p:txBody>
      </p:sp>
    </p:spTree>
    <p:extLst>
      <p:ext uri="{BB962C8B-B14F-4D97-AF65-F5344CB8AC3E}">
        <p14:creationId xmlns:p14="http://schemas.microsoft.com/office/powerpoint/2010/main" val="934531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C0E52A3-4328-4DA4-8F8D-29D9D6199B8D}" type="slidenum">
              <a:rPr lang="en-US" altLang="en-US"/>
              <a:pPr>
                <a:defRPr/>
              </a:pPr>
              <a:t>‹#›</a:t>
            </a:fld>
            <a:endParaRPr lang="en-US" altLang="en-US"/>
          </a:p>
        </p:txBody>
      </p:sp>
    </p:spTree>
    <p:extLst>
      <p:ext uri="{BB962C8B-B14F-4D97-AF65-F5344CB8AC3E}">
        <p14:creationId xmlns:p14="http://schemas.microsoft.com/office/powerpoint/2010/main" val="2151522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B2CF2BC-AC8D-4D16-87E9-5B82FD3163A8}" type="slidenum">
              <a:rPr lang="en-US" altLang="en-US"/>
              <a:pPr>
                <a:defRPr/>
              </a:pPr>
              <a:t>‹#›</a:t>
            </a:fld>
            <a:endParaRPr lang="en-US" altLang="en-US"/>
          </a:p>
        </p:txBody>
      </p:sp>
    </p:spTree>
    <p:extLst>
      <p:ext uri="{BB962C8B-B14F-4D97-AF65-F5344CB8AC3E}">
        <p14:creationId xmlns:p14="http://schemas.microsoft.com/office/powerpoint/2010/main" val="1170379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A3D1E1E-C9FA-49EF-A128-703FD6EC30AA}" type="slidenum">
              <a:rPr lang="en-US" altLang="en-US"/>
              <a:pPr>
                <a:defRPr/>
              </a:pPr>
              <a:t>‹#›</a:t>
            </a:fld>
            <a:endParaRPr lang="en-US" altLang="en-US"/>
          </a:p>
        </p:txBody>
      </p:sp>
    </p:spTree>
    <p:extLst>
      <p:ext uri="{BB962C8B-B14F-4D97-AF65-F5344CB8AC3E}">
        <p14:creationId xmlns:p14="http://schemas.microsoft.com/office/powerpoint/2010/main" val="3511292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5F3930A-7257-4A6B-850E-6B0D639F6908}" type="slidenum">
              <a:rPr lang="en-US" altLang="en-US"/>
              <a:pPr>
                <a:defRPr/>
              </a:pPr>
              <a:t>‹#›</a:t>
            </a:fld>
            <a:endParaRPr lang="en-US" altLang="en-US"/>
          </a:p>
        </p:txBody>
      </p:sp>
    </p:spTree>
    <p:extLst>
      <p:ext uri="{BB962C8B-B14F-4D97-AF65-F5344CB8AC3E}">
        <p14:creationId xmlns:p14="http://schemas.microsoft.com/office/powerpoint/2010/main" val="3150014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600"/>
            <a:ext cx="82296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333500"/>
            <a:ext cx="82296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5203825"/>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5203825"/>
            <a:ext cx="2895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5203825"/>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charset="0"/>
              </a:defRPr>
            </a:lvl1pPr>
          </a:lstStyle>
          <a:p>
            <a:pPr>
              <a:defRPr/>
            </a:pPr>
            <a:fld id="{663BFA26-8C08-45F2-A014-94DE8EA795F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wmf"/><Relationship Id="rId5" Type="http://schemas.openxmlformats.org/officeDocument/2006/relationships/image" Target="../media/image3.wm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tags" Target="../tags/tag8.xml"/><Relationship Id="rId7" Type="http://schemas.openxmlformats.org/officeDocument/2006/relationships/image" Target="../media/image20.gif"/><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video" Target="../media/media1.mp4"/><Relationship Id="rId7" Type="http://schemas.openxmlformats.org/officeDocument/2006/relationships/image" Target="../media/image5.png"/><Relationship Id="rId2" Type="http://schemas.microsoft.com/office/2007/relationships/media" Target="../media/media1.mp4"/><Relationship Id="rId1" Type="http://schemas.openxmlformats.org/officeDocument/2006/relationships/tags" Target="../tags/tag1.xml"/><Relationship Id="rId6" Type="http://schemas.openxmlformats.org/officeDocument/2006/relationships/image" Target="../media/image2.gif"/><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8" Type="http://schemas.openxmlformats.org/officeDocument/2006/relationships/image" Target="../media/image27.emf"/><Relationship Id="rId13" Type="http://schemas.openxmlformats.org/officeDocument/2006/relationships/image" Target="../media/image30.jpeg"/><Relationship Id="rId18" Type="http://schemas.openxmlformats.org/officeDocument/2006/relationships/slide" Target="slide27.xml"/><Relationship Id="rId3" Type="http://schemas.openxmlformats.org/officeDocument/2006/relationships/image" Target="../media/image24.jpeg"/><Relationship Id="rId7" Type="http://schemas.openxmlformats.org/officeDocument/2006/relationships/slide" Target="slide24.xml"/><Relationship Id="rId12" Type="http://schemas.openxmlformats.org/officeDocument/2006/relationships/image" Target="../media/image29.emf"/><Relationship Id="rId17" Type="http://schemas.openxmlformats.org/officeDocument/2006/relationships/image" Target="../media/image33.emf"/><Relationship Id="rId2" Type="http://schemas.openxmlformats.org/officeDocument/2006/relationships/audio" Target="../media/audio4.wav"/><Relationship Id="rId16" Type="http://schemas.openxmlformats.org/officeDocument/2006/relationships/slide" Target="slide22.xml"/><Relationship Id="rId1" Type="http://schemas.openxmlformats.org/officeDocument/2006/relationships/slideLayout" Target="../slideLayouts/slideLayout7.xml"/><Relationship Id="rId6" Type="http://schemas.openxmlformats.org/officeDocument/2006/relationships/image" Target="../media/image26.emf"/><Relationship Id="rId11" Type="http://schemas.openxmlformats.org/officeDocument/2006/relationships/slide" Target="slide25.xml"/><Relationship Id="rId5" Type="http://schemas.openxmlformats.org/officeDocument/2006/relationships/slide" Target="slide26.xml"/><Relationship Id="rId15" Type="http://schemas.openxmlformats.org/officeDocument/2006/relationships/image" Target="../media/image32.jpeg"/><Relationship Id="rId10" Type="http://schemas.openxmlformats.org/officeDocument/2006/relationships/image" Target="../media/image28.emf"/><Relationship Id="rId4" Type="http://schemas.openxmlformats.org/officeDocument/2006/relationships/image" Target="../media/image25.jpeg"/><Relationship Id="rId9" Type="http://schemas.openxmlformats.org/officeDocument/2006/relationships/slide" Target="slide23.xml"/><Relationship Id="rId14" Type="http://schemas.openxmlformats.org/officeDocument/2006/relationships/image" Target="../media/image31.jpeg"/></Relationships>
</file>

<file path=ppt/slides/_rels/slide22.xml.rels><?xml version="1.0" encoding="UTF-8" standalone="yes"?>
<Relationships xmlns="http://schemas.openxmlformats.org/package/2006/relationships"><Relationship Id="rId8" Type="http://schemas.openxmlformats.org/officeDocument/2006/relationships/audio" Target="../media/audio6.wav"/><Relationship Id="rId13" Type="http://schemas.openxmlformats.org/officeDocument/2006/relationships/image" Target="../media/image35.png"/><Relationship Id="rId18" Type="http://schemas.openxmlformats.org/officeDocument/2006/relationships/image" Target="../media/image39.gif"/><Relationship Id="rId3" Type="http://schemas.openxmlformats.org/officeDocument/2006/relationships/tags" Target="../tags/tag11.xml"/><Relationship Id="rId7" Type="http://schemas.openxmlformats.org/officeDocument/2006/relationships/audio" Target="../media/audio2.wav"/><Relationship Id="rId12" Type="http://schemas.openxmlformats.org/officeDocument/2006/relationships/slide" Target="slide21.xml"/><Relationship Id="rId17" Type="http://schemas.openxmlformats.org/officeDocument/2006/relationships/image" Target="../media/image38.gif"/><Relationship Id="rId2" Type="http://schemas.openxmlformats.org/officeDocument/2006/relationships/tags" Target="../tags/tag10.xml"/><Relationship Id="rId16" Type="http://schemas.openxmlformats.org/officeDocument/2006/relationships/image" Target="../media/image37.gif"/><Relationship Id="rId20" Type="http://schemas.openxmlformats.org/officeDocument/2006/relationships/image" Target="../media/image41.gif"/><Relationship Id="rId1" Type="http://schemas.openxmlformats.org/officeDocument/2006/relationships/tags" Target="../tags/tag9.xml"/><Relationship Id="rId6" Type="http://schemas.openxmlformats.org/officeDocument/2006/relationships/audio" Target="../media/audio5.wav"/><Relationship Id="rId11" Type="http://schemas.microsoft.com/office/2007/relationships/hdphoto" Target="../media/hdphoto1.wdp"/><Relationship Id="rId5" Type="http://schemas.openxmlformats.org/officeDocument/2006/relationships/audio" Target="../media/audio1.wav"/><Relationship Id="rId15" Type="http://schemas.openxmlformats.org/officeDocument/2006/relationships/image" Target="../media/image36.gif"/><Relationship Id="rId10" Type="http://schemas.openxmlformats.org/officeDocument/2006/relationships/image" Target="../media/image34.jpeg"/><Relationship Id="rId19" Type="http://schemas.openxmlformats.org/officeDocument/2006/relationships/image" Target="../media/image40.gif"/><Relationship Id="rId4" Type="http://schemas.openxmlformats.org/officeDocument/2006/relationships/slideLayout" Target="../slideLayouts/slideLayout2.xml"/><Relationship Id="rId9" Type="http://schemas.openxmlformats.org/officeDocument/2006/relationships/audio" Target="../media/audio7.wav"/><Relationship Id="rId14" Type="http://schemas.microsoft.com/office/2007/relationships/hdphoto" Target="../media/hdphoto2.wdp"/></Relationships>
</file>

<file path=ppt/slides/_rels/slide23.xml.rels><?xml version="1.0" encoding="UTF-8" standalone="yes"?>
<Relationships xmlns="http://schemas.openxmlformats.org/package/2006/relationships"><Relationship Id="rId8" Type="http://schemas.openxmlformats.org/officeDocument/2006/relationships/audio" Target="../media/audio6.wav"/><Relationship Id="rId13" Type="http://schemas.openxmlformats.org/officeDocument/2006/relationships/image" Target="../media/image35.png"/><Relationship Id="rId18" Type="http://schemas.openxmlformats.org/officeDocument/2006/relationships/image" Target="../media/image39.gif"/><Relationship Id="rId3" Type="http://schemas.openxmlformats.org/officeDocument/2006/relationships/tags" Target="../tags/tag14.xml"/><Relationship Id="rId7" Type="http://schemas.openxmlformats.org/officeDocument/2006/relationships/audio" Target="../media/audio2.wav"/><Relationship Id="rId12" Type="http://schemas.openxmlformats.org/officeDocument/2006/relationships/slide" Target="slide21.xml"/><Relationship Id="rId17" Type="http://schemas.openxmlformats.org/officeDocument/2006/relationships/image" Target="../media/image38.gif"/><Relationship Id="rId2" Type="http://schemas.openxmlformats.org/officeDocument/2006/relationships/tags" Target="../tags/tag13.xml"/><Relationship Id="rId16" Type="http://schemas.openxmlformats.org/officeDocument/2006/relationships/image" Target="../media/image37.gif"/><Relationship Id="rId20" Type="http://schemas.openxmlformats.org/officeDocument/2006/relationships/image" Target="../media/image41.gif"/><Relationship Id="rId1" Type="http://schemas.openxmlformats.org/officeDocument/2006/relationships/tags" Target="../tags/tag12.xml"/><Relationship Id="rId6" Type="http://schemas.openxmlformats.org/officeDocument/2006/relationships/audio" Target="../media/audio5.wav"/><Relationship Id="rId11" Type="http://schemas.microsoft.com/office/2007/relationships/hdphoto" Target="../media/hdphoto1.wdp"/><Relationship Id="rId5" Type="http://schemas.openxmlformats.org/officeDocument/2006/relationships/audio" Target="../media/audio1.wav"/><Relationship Id="rId15" Type="http://schemas.openxmlformats.org/officeDocument/2006/relationships/image" Target="../media/image36.gif"/><Relationship Id="rId10" Type="http://schemas.openxmlformats.org/officeDocument/2006/relationships/image" Target="../media/image34.jpeg"/><Relationship Id="rId19" Type="http://schemas.openxmlformats.org/officeDocument/2006/relationships/image" Target="../media/image40.gif"/><Relationship Id="rId4" Type="http://schemas.openxmlformats.org/officeDocument/2006/relationships/slideLayout" Target="../slideLayouts/slideLayout2.xml"/><Relationship Id="rId9" Type="http://schemas.openxmlformats.org/officeDocument/2006/relationships/audio" Target="../media/audio7.wav"/><Relationship Id="rId14" Type="http://schemas.microsoft.com/office/2007/relationships/hdphoto" Target="../media/hdphoto2.wdp"/></Relationships>
</file>

<file path=ppt/slides/_rels/slide2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media/audio5.wav"/><Relationship Id="rId7" Type="http://schemas.openxmlformats.org/officeDocument/2006/relationships/slide" Target="slide21.xml"/><Relationship Id="rId2" Type="http://schemas.openxmlformats.org/officeDocument/2006/relationships/audio" Target="../media/audio7.wav"/><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gif"/><Relationship Id="rId4" Type="http://schemas.openxmlformats.org/officeDocument/2006/relationships/hyperlink" Target="../My%20Documents/SONG/ATGT%20(khoi7)/vong3(khoi7).ppt" TargetMode="External"/><Relationship Id="rId9" Type="http://schemas.microsoft.com/office/2007/relationships/hdphoto" Target="../media/hdphoto2.wdp"/></Relationships>
</file>

<file path=ppt/slides/_rels/slide25.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37.gif"/><Relationship Id="rId18" Type="http://schemas.openxmlformats.org/officeDocument/2006/relationships/image" Target="../media/image44.gif"/><Relationship Id="rId3" Type="http://schemas.openxmlformats.org/officeDocument/2006/relationships/audio" Target="../media/audio5.wav"/><Relationship Id="rId7" Type="http://schemas.openxmlformats.org/officeDocument/2006/relationships/image" Target="../media/image34.jpeg"/><Relationship Id="rId12" Type="http://schemas.openxmlformats.org/officeDocument/2006/relationships/image" Target="../media/image36.gif"/><Relationship Id="rId17" Type="http://schemas.openxmlformats.org/officeDocument/2006/relationships/image" Target="../media/image41.gif"/><Relationship Id="rId2" Type="http://schemas.openxmlformats.org/officeDocument/2006/relationships/audio" Target="../media/audio1.wav"/><Relationship Id="rId16" Type="http://schemas.openxmlformats.org/officeDocument/2006/relationships/image" Target="../media/image40.gif"/><Relationship Id="rId1" Type="http://schemas.openxmlformats.org/officeDocument/2006/relationships/slideLayout" Target="../slideLayouts/slideLayout2.xml"/><Relationship Id="rId6" Type="http://schemas.openxmlformats.org/officeDocument/2006/relationships/audio" Target="../media/audio8.wav"/><Relationship Id="rId11" Type="http://schemas.microsoft.com/office/2007/relationships/hdphoto" Target="../media/hdphoto2.wdp"/><Relationship Id="rId5" Type="http://schemas.openxmlformats.org/officeDocument/2006/relationships/audio" Target="../media/audio7.wav"/><Relationship Id="rId15" Type="http://schemas.openxmlformats.org/officeDocument/2006/relationships/image" Target="../media/image39.gif"/><Relationship Id="rId10" Type="http://schemas.openxmlformats.org/officeDocument/2006/relationships/image" Target="../media/image35.png"/><Relationship Id="rId19" Type="http://schemas.openxmlformats.org/officeDocument/2006/relationships/image" Target="../media/image45.gif"/><Relationship Id="rId4" Type="http://schemas.openxmlformats.org/officeDocument/2006/relationships/audio" Target="../media/audio2.wav"/><Relationship Id="rId9" Type="http://schemas.openxmlformats.org/officeDocument/2006/relationships/slide" Target="slide21.xml"/><Relationship Id="rId14" Type="http://schemas.openxmlformats.org/officeDocument/2006/relationships/image" Target="../media/image38.gif"/></Relationships>
</file>

<file path=ppt/slides/_rels/slide26.xml.rels><?xml version="1.0" encoding="UTF-8" standalone="yes"?>
<Relationships xmlns="http://schemas.openxmlformats.org/package/2006/relationships"><Relationship Id="rId8" Type="http://schemas.openxmlformats.org/officeDocument/2006/relationships/audio" Target="../media/audio6.wav"/><Relationship Id="rId13" Type="http://schemas.openxmlformats.org/officeDocument/2006/relationships/image" Target="../media/image35.png"/><Relationship Id="rId18" Type="http://schemas.openxmlformats.org/officeDocument/2006/relationships/image" Target="../media/image39.gif"/><Relationship Id="rId3" Type="http://schemas.openxmlformats.org/officeDocument/2006/relationships/tags" Target="../tags/tag17.xml"/><Relationship Id="rId7" Type="http://schemas.openxmlformats.org/officeDocument/2006/relationships/audio" Target="../media/audio2.wav"/><Relationship Id="rId12" Type="http://schemas.openxmlformats.org/officeDocument/2006/relationships/slide" Target="slide21.xml"/><Relationship Id="rId17" Type="http://schemas.openxmlformats.org/officeDocument/2006/relationships/image" Target="../media/image38.gif"/><Relationship Id="rId2" Type="http://schemas.openxmlformats.org/officeDocument/2006/relationships/tags" Target="../tags/tag16.xml"/><Relationship Id="rId16" Type="http://schemas.openxmlformats.org/officeDocument/2006/relationships/image" Target="../media/image37.gif"/><Relationship Id="rId20" Type="http://schemas.openxmlformats.org/officeDocument/2006/relationships/image" Target="../media/image41.gif"/><Relationship Id="rId1" Type="http://schemas.openxmlformats.org/officeDocument/2006/relationships/tags" Target="../tags/tag15.xml"/><Relationship Id="rId6" Type="http://schemas.openxmlformats.org/officeDocument/2006/relationships/audio" Target="../media/audio5.wav"/><Relationship Id="rId11" Type="http://schemas.microsoft.com/office/2007/relationships/hdphoto" Target="../media/hdphoto1.wdp"/><Relationship Id="rId5" Type="http://schemas.openxmlformats.org/officeDocument/2006/relationships/audio" Target="../media/audio1.wav"/><Relationship Id="rId15" Type="http://schemas.openxmlformats.org/officeDocument/2006/relationships/image" Target="../media/image36.gif"/><Relationship Id="rId10" Type="http://schemas.openxmlformats.org/officeDocument/2006/relationships/image" Target="../media/image34.jpeg"/><Relationship Id="rId19" Type="http://schemas.openxmlformats.org/officeDocument/2006/relationships/image" Target="../media/image40.gif"/><Relationship Id="rId4" Type="http://schemas.openxmlformats.org/officeDocument/2006/relationships/slideLayout" Target="../slideLayouts/slideLayout2.xml"/><Relationship Id="rId9" Type="http://schemas.openxmlformats.org/officeDocument/2006/relationships/audio" Target="../media/audio7.wav"/><Relationship Id="rId14" Type="http://schemas.microsoft.com/office/2007/relationships/hdphoto" Target="../media/hdphoto2.wdp"/></Relationships>
</file>

<file path=ppt/slides/_rels/slide27.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18" Type="http://schemas.openxmlformats.org/officeDocument/2006/relationships/image" Target="../media/image62.jpeg"/><Relationship Id="rId3" Type="http://schemas.openxmlformats.org/officeDocument/2006/relationships/image" Target="../media/image47.png"/><Relationship Id="rId21" Type="http://schemas.openxmlformats.org/officeDocument/2006/relationships/image" Target="../media/image63.png"/><Relationship Id="rId7" Type="http://schemas.openxmlformats.org/officeDocument/2006/relationships/image" Target="../media/image51.png"/><Relationship Id="rId12" Type="http://schemas.openxmlformats.org/officeDocument/2006/relationships/image" Target="../media/image56.png"/><Relationship Id="rId17" Type="http://schemas.openxmlformats.org/officeDocument/2006/relationships/image" Target="../media/image61.png"/><Relationship Id="rId2" Type="http://schemas.openxmlformats.org/officeDocument/2006/relationships/image" Target="../media/image46.png"/><Relationship Id="rId16" Type="http://schemas.openxmlformats.org/officeDocument/2006/relationships/image" Target="../media/image60.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5" Type="http://schemas.openxmlformats.org/officeDocument/2006/relationships/image" Target="../media/image59.png"/><Relationship Id="rId10" Type="http://schemas.openxmlformats.org/officeDocument/2006/relationships/image" Target="../media/image54.png"/><Relationship Id="rId19" Type="http://schemas.openxmlformats.org/officeDocument/2006/relationships/image" Target="../media/image19.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66.png"/><Relationship Id="rId5" Type="http://schemas.openxmlformats.org/officeDocument/2006/relationships/image" Target="../media/image65.gif"/><Relationship Id="rId4" Type="http://schemas.openxmlformats.org/officeDocument/2006/relationships/image" Target="../media/image64.gif"/></Relationships>
</file>

<file path=ppt/slides/_rels/slide29.xml.rels><?xml version="1.0" encoding="UTF-8" standalone="yes"?>
<Relationships xmlns="http://schemas.openxmlformats.org/package/2006/relationships"><Relationship Id="rId2" Type="http://schemas.openxmlformats.org/officeDocument/2006/relationships/image" Target="../media/image67.gif"/><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gif"/><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video" Target="../media/media2.mp4"/><Relationship Id="rId7" Type="http://schemas.openxmlformats.org/officeDocument/2006/relationships/image" Target="../media/image16.png"/><Relationship Id="rId2" Type="http://schemas.microsoft.com/office/2007/relationships/media" Target="../media/media2.mp4"/><Relationship Id="rId1" Type="http://schemas.openxmlformats.org/officeDocument/2006/relationships/tags" Target="../tags/tag5.xml"/><Relationship Id="rId6" Type="http://schemas.openxmlformats.org/officeDocument/2006/relationships/image" Target="../media/image2.gif"/><Relationship Id="rId5" Type="http://schemas.openxmlformats.org/officeDocument/2006/relationships/notesSlide" Target="../notesSlides/notesSlide3.xml"/><Relationship Id="rId4"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D1716A7-64DA-4A92-84F8-061AE67831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659468"/>
            <a:ext cx="6705600" cy="3560232"/>
          </a:xfrm>
          <a:prstGeom prst="ellipse">
            <a:avLst/>
          </a:prstGeom>
          <a:ln>
            <a:noFill/>
          </a:ln>
          <a:effectLst>
            <a:softEdge rad="112500"/>
          </a:effectLst>
          <a:scene3d>
            <a:camera prst="orthographicFront"/>
            <a:lightRig rig="threePt" dir="t"/>
          </a:scene3d>
          <a:sp3d>
            <a:bevelT prst="angle"/>
          </a:sp3d>
        </p:spPr>
      </p:pic>
      <p:sp>
        <p:nvSpPr>
          <p:cNvPr id="10" name="WordArt 10"/>
          <p:cNvSpPr>
            <a:spLocks noChangeArrowheads="1" noChangeShapeType="1" noTextEdit="1"/>
          </p:cNvSpPr>
          <p:nvPr/>
        </p:nvSpPr>
        <p:spPr bwMode="auto">
          <a:xfrm>
            <a:off x="1526265" y="3023922"/>
            <a:ext cx="6390409" cy="443178"/>
          </a:xfrm>
          <a:prstGeom prst="rect">
            <a:avLst/>
          </a:prstGeom>
        </p:spPr>
        <p:txBody>
          <a:bodyPr wrap="none"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hangingPunct="0">
              <a:defRPr/>
            </a:pPr>
            <a:r>
              <a:rPr lang="en-US" sz="2400" b="1" kern="10" spc="50" dirty="0">
                <a:ln w="11430"/>
                <a:solidFill>
                  <a:srgbClr val="FF0000"/>
                </a:solidFill>
                <a:latin typeface="Arial"/>
                <a:cs typeface="Arial"/>
              </a:rPr>
              <a:t>MÔN: NGỮ VĂN 6</a:t>
            </a:r>
          </a:p>
        </p:txBody>
      </p:sp>
      <p:pic>
        <p:nvPicPr>
          <p:cNvPr id="31" name="Picture 42" descr="bluline[1]">
            <a:extLst>
              <a:ext uri="{FF2B5EF4-FFF2-40B4-BE49-F238E27FC236}">
                <a16:creationId xmlns:a16="http://schemas.microsoft.com/office/drawing/2014/main" xmlns="" id="{884CEF02-CED7-4A77-89D6-A72263497BE9}"/>
              </a:ext>
            </a:extLst>
          </p:cNvPr>
          <p:cNvPicPr>
            <a:picLocks noChangeAspect="1" noChangeArrowheads="1"/>
          </p:cNvPicPr>
          <p:nvPr/>
        </p:nvPicPr>
        <p:blipFill>
          <a:blip r:embed="rId4">
            <a:grayscl/>
            <a:biLevel thresh="50000"/>
            <a:extLst>
              <a:ext uri="{28A0092B-C50C-407E-A947-70E740481C1C}">
                <a14:useLocalDpi xmlns:a14="http://schemas.microsoft.com/office/drawing/2010/main" val="0"/>
              </a:ext>
            </a:extLst>
          </a:blip>
          <a:srcRect/>
          <a:stretch>
            <a:fillRect/>
          </a:stretch>
        </p:blipFill>
        <p:spPr bwMode="auto">
          <a:xfrm>
            <a:off x="0" y="56769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
            <a:extLst>
              <a:ext uri="{FF2B5EF4-FFF2-40B4-BE49-F238E27FC236}">
                <a16:creationId xmlns:a16="http://schemas.microsoft.com/office/drawing/2014/main" xmlns="" id="{971EACED-CC4A-4863-86D3-03950940A1DE}"/>
              </a:ext>
            </a:extLst>
          </p:cNvPr>
          <p:cNvSpPr>
            <a:spLocks noChangeArrowheads="1"/>
          </p:cNvSpPr>
          <p:nvPr/>
        </p:nvSpPr>
        <p:spPr bwMode="auto">
          <a:xfrm>
            <a:off x="2540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4" name="AutoShape 4">
            <a:extLst>
              <a:ext uri="{FF2B5EF4-FFF2-40B4-BE49-F238E27FC236}">
                <a16:creationId xmlns:a16="http://schemas.microsoft.com/office/drawing/2014/main" xmlns="" id="{BCD1DDFD-F0D4-4E5B-957C-C886AE6CE8C8}"/>
              </a:ext>
            </a:extLst>
          </p:cNvPr>
          <p:cNvSpPr>
            <a:spLocks noChangeArrowheads="1"/>
          </p:cNvSpPr>
          <p:nvPr/>
        </p:nvSpPr>
        <p:spPr bwMode="auto">
          <a:xfrm>
            <a:off x="41976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5" name="AutoShape 5">
            <a:extLst>
              <a:ext uri="{FF2B5EF4-FFF2-40B4-BE49-F238E27FC236}">
                <a16:creationId xmlns:a16="http://schemas.microsoft.com/office/drawing/2014/main" xmlns="" id="{1AC2F6D2-707F-4BE3-9E95-6B94211F7D25}"/>
              </a:ext>
            </a:extLst>
          </p:cNvPr>
          <p:cNvSpPr>
            <a:spLocks noChangeArrowheads="1"/>
          </p:cNvSpPr>
          <p:nvPr/>
        </p:nvSpPr>
        <p:spPr bwMode="auto">
          <a:xfrm>
            <a:off x="3111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6" name="AutoShape 6">
            <a:extLst>
              <a:ext uri="{FF2B5EF4-FFF2-40B4-BE49-F238E27FC236}">
                <a16:creationId xmlns:a16="http://schemas.microsoft.com/office/drawing/2014/main" xmlns="" id="{64DD0E0F-FB04-401C-BC9C-73AE285089C3}"/>
              </a:ext>
            </a:extLst>
          </p:cNvPr>
          <p:cNvSpPr>
            <a:spLocks noChangeArrowheads="1"/>
          </p:cNvSpPr>
          <p:nvPr/>
        </p:nvSpPr>
        <p:spPr bwMode="auto">
          <a:xfrm>
            <a:off x="47691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7" name="AutoShape 7">
            <a:extLst>
              <a:ext uri="{FF2B5EF4-FFF2-40B4-BE49-F238E27FC236}">
                <a16:creationId xmlns:a16="http://schemas.microsoft.com/office/drawing/2014/main" xmlns="" id="{7BF1B4ED-8016-49B5-A9B1-44D98C698B1F}"/>
              </a:ext>
            </a:extLst>
          </p:cNvPr>
          <p:cNvSpPr>
            <a:spLocks noChangeArrowheads="1"/>
          </p:cNvSpPr>
          <p:nvPr/>
        </p:nvSpPr>
        <p:spPr bwMode="auto">
          <a:xfrm>
            <a:off x="3683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8" name="AutoShape 8">
            <a:extLst>
              <a:ext uri="{FF2B5EF4-FFF2-40B4-BE49-F238E27FC236}">
                <a16:creationId xmlns:a16="http://schemas.microsoft.com/office/drawing/2014/main" xmlns="" id="{485D5221-2D96-40AF-82B8-D3210BEEF5AA}"/>
              </a:ext>
            </a:extLst>
          </p:cNvPr>
          <p:cNvSpPr>
            <a:spLocks noChangeArrowheads="1"/>
          </p:cNvSpPr>
          <p:nvPr/>
        </p:nvSpPr>
        <p:spPr bwMode="auto">
          <a:xfrm>
            <a:off x="5397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9" name="AutoShape 9">
            <a:extLst>
              <a:ext uri="{FF2B5EF4-FFF2-40B4-BE49-F238E27FC236}">
                <a16:creationId xmlns:a16="http://schemas.microsoft.com/office/drawing/2014/main" xmlns="" id="{8CECA938-D885-4361-8D52-7D461C236B44}"/>
              </a:ext>
            </a:extLst>
          </p:cNvPr>
          <p:cNvSpPr>
            <a:spLocks noChangeArrowheads="1"/>
          </p:cNvSpPr>
          <p:nvPr/>
        </p:nvSpPr>
        <p:spPr bwMode="auto">
          <a:xfrm>
            <a:off x="5969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0" name="AutoShape 10">
            <a:extLst>
              <a:ext uri="{FF2B5EF4-FFF2-40B4-BE49-F238E27FC236}">
                <a16:creationId xmlns:a16="http://schemas.microsoft.com/office/drawing/2014/main" xmlns="" id="{B70F7852-3B8C-4E1B-8E82-2F4EB684B639}"/>
              </a:ext>
            </a:extLst>
          </p:cNvPr>
          <p:cNvSpPr>
            <a:spLocks noChangeArrowheads="1"/>
          </p:cNvSpPr>
          <p:nvPr/>
        </p:nvSpPr>
        <p:spPr bwMode="auto">
          <a:xfrm>
            <a:off x="6540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1" name="Line 48">
            <a:extLst>
              <a:ext uri="{FF2B5EF4-FFF2-40B4-BE49-F238E27FC236}">
                <a16:creationId xmlns:a16="http://schemas.microsoft.com/office/drawing/2014/main" xmlns="" id="{FF3CBBF0-F9DC-4175-9B21-957CFAF12C04}"/>
              </a:ext>
            </a:extLst>
          </p:cNvPr>
          <p:cNvSpPr>
            <a:spLocks noChangeShapeType="1"/>
          </p:cNvSpPr>
          <p:nvPr/>
        </p:nvSpPr>
        <p:spPr bwMode="auto">
          <a:xfrm>
            <a:off x="2768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2" name="Line 49">
            <a:extLst>
              <a:ext uri="{FF2B5EF4-FFF2-40B4-BE49-F238E27FC236}">
                <a16:creationId xmlns:a16="http://schemas.microsoft.com/office/drawing/2014/main" xmlns="" id="{E2C3EE86-9175-4B21-85E5-385CD2B46B62}"/>
              </a:ext>
            </a:extLst>
          </p:cNvPr>
          <p:cNvSpPr>
            <a:spLocks noChangeShapeType="1"/>
          </p:cNvSpPr>
          <p:nvPr/>
        </p:nvSpPr>
        <p:spPr bwMode="auto">
          <a:xfrm>
            <a:off x="3340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3" name="Line 50">
            <a:extLst>
              <a:ext uri="{FF2B5EF4-FFF2-40B4-BE49-F238E27FC236}">
                <a16:creationId xmlns:a16="http://schemas.microsoft.com/office/drawing/2014/main" xmlns="" id="{1359AE0B-EABB-4BEB-AB8D-416670DD06FC}"/>
              </a:ext>
            </a:extLst>
          </p:cNvPr>
          <p:cNvSpPr>
            <a:spLocks noChangeShapeType="1"/>
          </p:cNvSpPr>
          <p:nvPr/>
        </p:nvSpPr>
        <p:spPr bwMode="auto">
          <a:xfrm>
            <a:off x="3854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4" name="Line 51">
            <a:extLst>
              <a:ext uri="{FF2B5EF4-FFF2-40B4-BE49-F238E27FC236}">
                <a16:creationId xmlns:a16="http://schemas.microsoft.com/office/drawing/2014/main" xmlns="" id="{CD885326-4C8E-411E-B215-3773E075199F}"/>
              </a:ext>
            </a:extLst>
          </p:cNvPr>
          <p:cNvSpPr>
            <a:spLocks noChangeShapeType="1"/>
          </p:cNvSpPr>
          <p:nvPr/>
        </p:nvSpPr>
        <p:spPr bwMode="auto">
          <a:xfrm>
            <a:off x="44262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5" name="Line 52">
            <a:extLst>
              <a:ext uri="{FF2B5EF4-FFF2-40B4-BE49-F238E27FC236}">
                <a16:creationId xmlns:a16="http://schemas.microsoft.com/office/drawing/2014/main" xmlns="" id="{B80B100C-FECE-4383-B31C-7C2A8AE9D3B0}"/>
              </a:ext>
            </a:extLst>
          </p:cNvPr>
          <p:cNvSpPr>
            <a:spLocks noChangeShapeType="1"/>
          </p:cNvSpPr>
          <p:nvPr/>
        </p:nvSpPr>
        <p:spPr bwMode="auto">
          <a:xfrm>
            <a:off x="4997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6" name="Line 53">
            <a:extLst>
              <a:ext uri="{FF2B5EF4-FFF2-40B4-BE49-F238E27FC236}">
                <a16:creationId xmlns:a16="http://schemas.microsoft.com/office/drawing/2014/main" xmlns="" id="{FB790774-C6DC-4223-9692-4C09319C7D72}"/>
              </a:ext>
            </a:extLst>
          </p:cNvPr>
          <p:cNvSpPr>
            <a:spLocks noChangeShapeType="1"/>
          </p:cNvSpPr>
          <p:nvPr/>
        </p:nvSpPr>
        <p:spPr bwMode="auto">
          <a:xfrm>
            <a:off x="5626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7" name="Line 54">
            <a:extLst>
              <a:ext uri="{FF2B5EF4-FFF2-40B4-BE49-F238E27FC236}">
                <a16:creationId xmlns:a16="http://schemas.microsoft.com/office/drawing/2014/main" xmlns="" id="{0A140AA1-3BA5-4A00-9B7A-0B89946449CD}"/>
              </a:ext>
            </a:extLst>
          </p:cNvPr>
          <p:cNvSpPr>
            <a:spLocks noChangeShapeType="1"/>
          </p:cNvSpPr>
          <p:nvPr/>
        </p:nvSpPr>
        <p:spPr bwMode="auto">
          <a:xfrm>
            <a:off x="6197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8" name="Rectangle 12">
            <a:extLst>
              <a:ext uri="{FF2B5EF4-FFF2-40B4-BE49-F238E27FC236}">
                <a16:creationId xmlns:a16="http://schemas.microsoft.com/office/drawing/2014/main" xmlns="" id="{FE0D0AFB-9612-4AAC-8FDA-0F7CA477631F}"/>
              </a:ext>
            </a:extLst>
          </p:cNvPr>
          <p:cNvSpPr>
            <a:spLocks noChangeArrowheads="1"/>
          </p:cNvSpPr>
          <p:nvPr/>
        </p:nvSpPr>
        <p:spPr bwMode="auto">
          <a:xfrm>
            <a:off x="0" y="-38100"/>
            <a:ext cx="9144000" cy="800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20" tIns="43960" rIns="87920" bIns="43960" anchor="ctr"/>
          <a:lstStyle/>
          <a:p>
            <a:endParaRPr lang="en-US" sz="1500"/>
          </a:p>
        </p:txBody>
      </p:sp>
      <p:pic>
        <p:nvPicPr>
          <p:cNvPr id="49" name="Picture 24" descr="POINSET2">
            <a:extLst>
              <a:ext uri="{FF2B5EF4-FFF2-40B4-BE49-F238E27FC236}">
                <a16:creationId xmlns:a16="http://schemas.microsoft.com/office/drawing/2014/main" xmlns="" id="{CCDF5785-38D3-482F-BC98-E4E349F28C9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76200"/>
            <a:ext cx="1524000" cy="857250"/>
          </a:xfrm>
          <a:prstGeom prst="rect">
            <a:avLst/>
          </a:prstGeom>
          <a:noFill/>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50" name="Picture 41" descr="Books">
            <a:extLst>
              <a:ext uri="{FF2B5EF4-FFF2-40B4-BE49-F238E27FC236}">
                <a16:creationId xmlns:a16="http://schemas.microsoft.com/office/drawing/2014/main" xmlns="" id="{65D7707B-48BE-406E-AC4B-9C039A695AA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88933" y="107157"/>
            <a:ext cx="1295400" cy="597694"/>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FFFF99"/>
                </a:solidFill>
                <a:miter lim="800000"/>
                <a:headEnd/>
                <a:tailEnd/>
              </a14:hiddenLine>
            </a:ext>
          </a:extLst>
        </p:spPr>
      </p:pic>
      <p:pic>
        <p:nvPicPr>
          <p:cNvPr id="51" name="Picture 46" descr="bluline[1]">
            <a:extLst>
              <a:ext uri="{FF2B5EF4-FFF2-40B4-BE49-F238E27FC236}">
                <a16:creationId xmlns:a16="http://schemas.microsoft.com/office/drawing/2014/main" xmlns="" id="{1406DC4D-FF8D-4D95-A57B-585C66E565AF}"/>
              </a:ext>
            </a:extLst>
          </p:cNvPr>
          <p:cNvPicPr>
            <a:picLocks noChangeAspect="1" noChangeArrowheads="1"/>
          </p:cNvPicPr>
          <p:nvPr/>
        </p:nvPicPr>
        <p:blipFill>
          <a:blip r:embed="rId4">
            <a:grayscl/>
            <a:biLevel thresh="50000"/>
            <a:extLst>
              <a:ext uri="{28A0092B-C50C-407E-A947-70E740481C1C}">
                <a14:useLocalDpi xmlns:a14="http://schemas.microsoft.com/office/drawing/2010/main" val="0"/>
              </a:ext>
            </a:extLst>
          </a:blip>
          <a:srcRect/>
          <a:stretch>
            <a:fillRect/>
          </a:stretch>
        </p:blipFill>
        <p:spPr bwMode="auto">
          <a:xfrm>
            <a:off x="0" y="-381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52" name="Text Box 98">
            <a:extLst>
              <a:ext uri="{FF2B5EF4-FFF2-40B4-BE49-F238E27FC236}">
                <a16:creationId xmlns:a16="http://schemas.microsoft.com/office/drawing/2014/main" xmlns="" id="{B20F3543-26B9-4E2D-99B8-03F1A02D3BF3}"/>
              </a:ext>
            </a:extLst>
          </p:cNvPr>
          <p:cNvSpPr txBox="1">
            <a:spLocks noChangeArrowheads="1"/>
          </p:cNvSpPr>
          <p:nvPr/>
        </p:nvSpPr>
        <p:spPr bwMode="auto">
          <a:xfrm>
            <a:off x="2819402" y="190501"/>
            <a:ext cx="3368675" cy="319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20" tIns="43960" rIns="87920" bIns="43960">
            <a:spAutoFit/>
          </a:bodyPr>
          <a:lstStyle/>
          <a:p>
            <a:endParaRPr lang="en-US" sz="1500"/>
          </a:p>
        </p:txBody>
      </p:sp>
      <p:sp>
        <p:nvSpPr>
          <p:cNvPr id="53" name="Text Box 99">
            <a:extLst>
              <a:ext uri="{FF2B5EF4-FFF2-40B4-BE49-F238E27FC236}">
                <a16:creationId xmlns:a16="http://schemas.microsoft.com/office/drawing/2014/main" xmlns="" id="{1C705C5E-823F-4F23-B9BE-F26F6A740809}"/>
              </a:ext>
            </a:extLst>
          </p:cNvPr>
          <p:cNvSpPr txBox="1">
            <a:spLocks noChangeArrowheads="1"/>
          </p:cNvSpPr>
          <p:nvPr/>
        </p:nvSpPr>
        <p:spPr bwMode="auto">
          <a:xfrm>
            <a:off x="771525" y="114300"/>
            <a:ext cx="7743739" cy="519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7920" tIns="43960" rIns="87920" bIns="43960">
            <a:spAutoFit/>
          </a:bodyPr>
          <a:lstStyle/>
          <a:p>
            <a:pPr algn="ctr" eaLnBrk="0" hangingPunct="0">
              <a:spcBef>
                <a:spcPct val="10000"/>
              </a:spcBef>
              <a:defRPr/>
            </a:pPr>
            <a:r>
              <a:rPr lang="en-US" sz="2800" b="1" dirty="0">
                <a:ln>
                  <a:solidFill>
                    <a:srgbClr val="00FFFF"/>
                  </a:solidFill>
                </a:ln>
                <a:solidFill>
                  <a:srgbClr val="FF0000"/>
                </a:solidFill>
                <a:latin typeface="+mj-lt"/>
                <a:cs typeface="Arial" pitchFamily="34" charset="0"/>
              </a:rPr>
              <a:t>BÀI GIẢNG ĐIỆN TỬ CÁNH DIỀU</a:t>
            </a:r>
          </a:p>
        </p:txBody>
      </p:sp>
      <p:pic>
        <p:nvPicPr>
          <p:cNvPr id="54" name="Picture 13" descr="bluline[1]">
            <a:extLst>
              <a:ext uri="{FF2B5EF4-FFF2-40B4-BE49-F238E27FC236}">
                <a16:creationId xmlns:a16="http://schemas.microsoft.com/office/drawing/2014/main" xmlns="" id="{F8102E4E-DC0B-44C0-B361-891D875DE3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93420"/>
            <a:ext cx="9144000" cy="6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AutoShape 18">
            <a:extLst>
              <a:ext uri="{FF2B5EF4-FFF2-40B4-BE49-F238E27FC236}">
                <a16:creationId xmlns:a16="http://schemas.microsoft.com/office/drawing/2014/main" xmlns="" id="{510C5A28-71EF-43B5-854A-74F689279A2F}"/>
              </a:ext>
            </a:extLst>
          </p:cNvPr>
          <p:cNvSpPr>
            <a:spLocks noChangeArrowheads="1"/>
          </p:cNvSpPr>
          <p:nvPr/>
        </p:nvSpPr>
        <p:spPr bwMode="auto">
          <a:xfrm>
            <a:off x="0" y="647700"/>
            <a:ext cx="304800" cy="27432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en-US"/>
          </a:p>
        </p:txBody>
      </p:sp>
      <p:sp>
        <p:nvSpPr>
          <p:cNvPr id="56" name="Line 44">
            <a:extLst>
              <a:ext uri="{FF2B5EF4-FFF2-40B4-BE49-F238E27FC236}">
                <a16:creationId xmlns:a16="http://schemas.microsoft.com/office/drawing/2014/main" xmlns="" id="{4E43A230-582C-4D08-9E89-C8C8B8D0F4E7}"/>
              </a:ext>
            </a:extLst>
          </p:cNvPr>
          <p:cNvSpPr>
            <a:spLocks noChangeShapeType="1"/>
          </p:cNvSpPr>
          <p:nvPr/>
        </p:nvSpPr>
        <p:spPr bwMode="auto">
          <a:xfrm flipV="1">
            <a:off x="0" y="1001610"/>
            <a:ext cx="9067685" cy="1185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endParaRPr lang="en-US"/>
          </a:p>
        </p:txBody>
      </p:sp>
      <p:sp>
        <p:nvSpPr>
          <p:cNvPr id="57" name="AutoShape 16">
            <a:extLst>
              <a:ext uri="{FF2B5EF4-FFF2-40B4-BE49-F238E27FC236}">
                <a16:creationId xmlns:a16="http://schemas.microsoft.com/office/drawing/2014/main" xmlns="" id="{A8E24CEC-ECFD-4BDA-B043-7DF8FAB9082F}"/>
              </a:ext>
            </a:extLst>
          </p:cNvPr>
          <p:cNvSpPr>
            <a:spLocks noChangeArrowheads="1"/>
          </p:cNvSpPr>
          <p:nvPr/>
        </p:nvSpPr>
        <p:spPr bwMode="auto">
          <a:xfrm>
            <a:off x="2209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AutoShape 17">
            <a:extLst>
              <a:ext uri="{FF2B5EF4-FFF2-40B4-BE49-F238E27FC236}">
                <a16:creationId xmlns:a16="http://schemas.microsoft.com/office/drawing/2014/main" xmlns="" id="{C56C9241-B8E3-413B-B909-6A904EEDCDE8}"/>
              </a:ext>
            </a:extLst>
          </p:cNvPr>
          <p:cNvSpPr>
            <a:spLocks noChangeArrowheads="1"/>
          </p:cNvSpPr>
          <p:nvPr/>
        </p:nvSpPr>
        <p:spPr bwMode="auto">
          <a:xfrm>
            <a:off x="1752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AutoShape 18">
            <a:extLst>
              <a:ext uri="{FF2B5EF4-FFF2-40B4-BE49-F238E27FC236}">
                <a16:creationId xmlns:a16="http://schemas.microsoft.com/office/drawing/2014/main" xmlns="" id="{B50FE081-F906-433E-92A9-D6F66B76E760}"/>
              </a:ext>
            </a:extLst>
          </p:cNvPr>
          <p:cNvSpPr>
            <a:spLocks noChangeArrowheads="1"/>
          </p:cNvSpPr>
          <p:nvPr/>
        </p:nvSpPr>
        <p:spPr bwMode="auto">
          <a:xfrm>
            <a:off x="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AutoShape 19">
            <a:extLst>
              <a:ext uri="{FF2B5EF4-FFF2-40B4-BE49-F238E27FC236}">
                <a16:creationId xmlns:a16="http://schemas.microsoft.com/office/drawing/2014/main" xmlns="" id="{E4370E8D-3BEA-4948-B835-09AC376D2CAA}"/>
              </a:ext>
            </a:extLst>
          </p:cNvPr>
          <p:cNvSpPr>
            <a:spLocks noChangeArrowheads="1"/>
          </p:cNvSpPr>
          <p:nvPr/>
        </p:nvSpPr>
        <p:spPr bwMode="auto">
          <a:xfrm>
            <a:off x="38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AutoShape 20">
            <a:extLst>
              <a:ext uri="{FF2B5EF4-FFF2-40B4-BE49-F238E27FC236}">
                <a16:creationId xmlns:a16="http://schemas.microsoft.com/office/drawing/2014/main" xmlns="" id="{EC8B4EFF-E880-497A-A07A-7767864F4C71}"/>
              </a:ext>
            </a:extLst>
          </p:cNvPr>
          <p:cNvSpPr>
            <a:spLocks noChangeArrowheads="1"/>
          </p:cNvSpPr>
          <p:nvPr/>
        </p:nvSpPr>
        <p:spPr bwMode="auto">
          <a:xfrm>
            <a:off x="76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AutoShape 21">
            <a:extLst>
              <a:ext uri="{FF2B5EF4-FFF2-40B4-BE49-F238E27FC236}">
                <a16:creationId xmlns:a16="http://schemas.microsoft.com/office/drawing/2014/main" xmlns="" id="{523AAC46-1675-4336-90A7-06642D3AEBAB}"/>
              </a:ext>
            </a:extLst>
          </p:cNvPr>
          <p:cNvSpPr>
            <a:spLocks noChangeArrowheads="1"/>
          </p:cNvSpPr>
          <p:nvPr/>
        </p:nvSpPr>
        <p:spPr bwMode="auto">
          <a:xfrm>
            <a:off x="1219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AutoShape 26">
            <a:extLst>
              <a:ext uri="{FF2B5EF4-FFF2-40B4-BE49-F238E27FC236}">
                <a16:creationId xmlns:a16="http://schemas.microsoft.com/office/drawing/2014/main" xmlns="" id="{8CCB50B7-BDD0-4312-B6A2-FBB03AE83D81}"/>
              </a:ext>
            </a:extLst>
          </p:cNvPr>
          <p:cNvSpPr>
            <a:spLocks noChangeArrowheads="1"/>
          </p:cNvSpPr>
          <p:nvPr/>
        </p:nvSpPr>
        <p:spPr bwMode="auto">
          <a:xfrm>
            <a:off x="4876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 name="AutoShape 27">
            <a:extLst>
              <a:ext uri="{FF2B5EF4-FFF2-40B4-BE49-F238E27FC236}">
                <a16:creationId xmlns:a16="http://schemas.microsoft.com/office/drawing/2014/main" xmlns="" id="{DC3C3799-41F1-4A5C-831D-11E972EFC89F}"/>
              </a:ext>
            </a:extLst>
          </p:cNvPr>
          <p:cNvSpPr>
            <a:spLocks noChangeArrowheads="1"/>
          </p:cNvSpPr>
          <p:nvPr/>
        </p:nvSpPr>
        <p:spPr bwMode="auto">
          <a:xfrm>
            <a:off x="4419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AutoShape 28">
            <a:extLst>
              <a:ext uri="{FF2B5EF4-FFF2-40B4-BE49-F238E27FC236}">
                <a16:creationId xmlns:a16="http://schemas.microsoft.com/office/drawing/2014/main" xmlns="" id="{C60D1B36-6950-4A8D-9903-FF7A2996BACF}"/>
              </a:ext>
            </a:extLst>
          </p:cNvPr>
          <p:cNvSpPr>
            <a:spLocks noChangeArrowheads="1"/>
          </p:cNvSpPr>
          <p:nvPr/>
        </p:nvSpPr>
        <p:spPr bwMode="auto">
          <a:xfrm>
            <a:off x="2667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AutoShape 29">
            <a:extLst>
              <a:ext uri="{FF2B5EF4-FFF2-40B4-BE49-F238E27FC236}">
                <a16:creationId xmlns:a16="http://schemas.microsoft.com/office/drawing/2014/main" xmlns="" id="{BFA0D88E-666A-45A9-8416-D4FE7BA8CFF6}"/>
              </a:ext>
            </a:extLst>
          </p:cNvPr>
          <p:cNvSpPr>
            <a:spLocks noChangeArrowheads="1"/>
          </p:cNvSpPr>
          <p:nvPr/>
        </p:nvSpPr>
        <p:spPr bwMode="auto">
          <a:xfrm>
            <a:off x="3048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AutoShape 30">
            <a:extLst>
              <a:ext uri="{FF2B5EF4-FFF2-40B4-BE49-F238E27FC236}">
                <a16:creationId xmlns:a16="http://schemas.microsoft.com/office/drawing/2014/main" xmlns="" id="{EAF023AB-65E8-411B-BB57-4777392BFD76}"/>
              </a:ext>
            </a:extLst>
          </p:cNvPr>
          <p:cNvSpPr>
            <a:spLocks noChangeArrowheads="1"/>
          </p:cNvSpPr>
          <p:nvPr/>
        </p:nvSpPr>
        <p:spPr bwMode="auto">
          <a:xfrm>
            <a:off x="3429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AutoShape 31">
            <a:extLst>
              <a:ext uri="{FF2B5EF4-FFF2-40B4-BE49-F238E27FC236}">
                <a16:creationId xmlns:a16="http://schemas.microsoft.com/office/drawing/2014/main" xmlns="" id="{DE1418A7-6C35-45CA-BE68-1B0233770D92}"/>
              </a:ext>
            </a:extLst>
          </p:cNvPr>
          <p:cNvSpPr>
            <a:spLocks noChangeArrowheads="1"/>
          </p:cNvSpPr>
          <p:nvPr/>
        </p:nvSpPr>
        <p:spPr bwMode="auto">
          <a:xfrm>
            <a:off x="3886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AutoShape 32">
            <a:extLst>
              <a:ext uri="{FF2B5EF4-FFF2-40B4-BE49-F238E27FC236}">
                <a16:creationId xmlns:a16="http://schemas.microsoft.com/office/drawing/2014/main" xmlns="" id="{3AE9AD72-6FE2-4ADD-BDA8-FA390011D326}"/>
              </a:ext>
            </a:extLst>
          </p:cNvPr>
          <p:cNvSpPr>
            <a:spLocks noChangeArrowheads="1"/>
          </p:cNvSpPr>
          <p:nvPr/>
        </p:nvSpPr>
        <p:spPr bwMode="auto">
          <a:xfrm>
            <a:off x="7543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AutoShape 33">
            <a:extLst>
              <a:ext uri="{FF2B5EF4-FFF2-40B4-BE49-F238E27FC236}">
                <a16:creationId xmlns:a16="http://schemas.microsoft.com/office/drawing/2014/main" xmlns="" id="{F9867920-3F41-4025-A258-D4F75D59432B}"/>
              </a:ext>
            </a:extLst>
          </p:cNvPr>
          <p:cNvSpPr>
            <a:spLocks noChangeArrowheads="1"/>
          </p:cNvSpPr>
          <p:nvPr/>
        </p:nvSpPr>
        <p:spPr bwMode="auto">
          <a:xfrm>
            <a:off x="7086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AutoShape 34">
            <a:extLst>
              <a:ext uri="{FF2B5EF4-FFF2-40B4-BE49-F238E27FC236}">
                <a16:creationId xmlns:a16="http://schemas.microsoft.com/office/drawing/2014/main" xmlns="" id="{136CB180-018C-4C03-9E7B-667950167E2C}"/>
              </a:ext>
            </a:extLst>
          </p:cNvPr>
          <p:cNvSpPr>
            <a:spLocks noChangeArrowheads="1"/>
          </p:cNvSpPr>
          <p:nvPr/>
        </p:nvSpPr>
        <p:spPr bwMode="auto">
          <a:xfrm>
            <a:off x="5334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AutoShape 35">
            <a:extLst>
              <a:ext uri="{FF2B5EF4-FFF2-40B4-BE49-F238E27FC236}">
                <a16:creationId xmlns:a16="http://schemas.microsoft.com/office/drawing/2014/main" xmlns="" id="{67C12520-F057-441F-A9B7-B2B24005D16B}"/>
              </a:ext>
            </a:extLst>
          </p:cNvPr>
          <p:cNvSpPr>
            <a:spLocks noChangeArrowheads="1"/>
          </p:cNvSpPr>
          <p:nvPr/>
        </p:nvSpPr>
        <p:spPr bwMode="auto">
          <a:xfrm>
            <a:off x="5715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AutoShape 36">
            <a:extLst>
              <a:ext uri="{FF2B5EF4-FFF2-40B4-BE49-F238E27FC236}">
                <a16:creationId xmlns:a16="http://schemas.microsoft.com/office/drawing/2014/main" xmlns="" id="{42F2F290-C37E-4172-A4C5-8763BFD79A0F}"/>
              </a:ext>
            </a:extLst>
          </p:cNvPr>
          <p:cNvSpPr>
            <a:spLocks noChangeArrowheads="1"/>
          </p:cNvSpPr>
          <p:nvPr/>
        </p:nvSpPr>
        <p:spPr bwMode="auto">
          <a:xfrm>
            <a:off x="6096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AutoShape 37">
            <a:extLst>
              <a:ext uri="{FF2B5EF4-FFF2-40B4-BE49-F238E27FC236}">
                <a16:creationId xmlns:a16="http://schemas.microsoft.com/office/drawing/2014/main" xmlns="" id="{4DEA3CC8-7FEA-4952-8470-03FB57AD5FBE}"/>
              </a:ext>
            </a:extLst>
          </p:cNvPr>
          <p:cNvSpPr>
            <a:spLocks noChangeArrowheads="1"/>
          </p:cNvSpPr>
          <p:nvPr/>
        </p:nvSpPr>
        <p:spPr bwMode="auto">
          <a:xfrm>
            <a:off x="6553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 name="AutoShape 38">
            <a:extLst>
              <a:ext uri="{FF2B5EF4-FFF2-40B4-BE49-F238E27FC236}">
                <a16:creationId xmlns:a16="http://schemas.microsoft.com/office/drawing/2014/main" xmlns="" id="{074FD01A-FABD-455D-A397-EFD6EDB8D3D2}"/>
              </a:ext>
            </a:extLst>
          </p:cNvPr>
          <p:cNvSpPr>
            <a:spLocks noChangeArrowheads="1"/>
          </p:cNvSpPr>
          <p:nvPr/>
        </p:nvSpPr>
        <p:spPr bwMode="auto">
          <a:xfrm>
            <a:off x="800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AutoShape 39">
            <a:extLst>
              <a:ext uri="{FF2B5EF4-FFF2-40B4-BE49-F238E27FC236}">
                <a16:creationId xmlns:a16="http://schemas.microsoft.com/office/drawing/2014/main" xmlns="" id="{A2E9D347-B6BC-4015-B333-E98DB2EEAC88}"/>
              </a:ext>
            </a:extLst>
          </p:cNvPr>
          <p:cNvSpPr>
            <a:spLocks noChangeArrowheads="1"/>
          </p:cNvSpPr>
          <p:nvPr/>
        </p:nvSpPr>
        <p:spPr bwMode="auto">
          <a:xfrm>
            <a:off x="838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AutoShape 40">
            <a:extLst>
              <a:ext uri="{FF2B5EF4-FFF2-40B4-BE49-F238E27FC236}">
                <a16:creationId xmlns:a16="http://schemas.microsoft.com/office/drawing/2014/main" xmlns="" id="{A73EDA97-0DDB-42D0-ADD6-37BF25EE4CA9}"/>
              </a:ext>
            </a:extLst>
          </p:cNvPr>
          <p:cNvSpPr>
            <a:spLocks noChangeArrowheads="1"/>
          </p:cNvSpPr>
          <p:nvPr/>
        </p:nvSpPr>
        <p:spPr bwMode="auto">
          <a:xfrm>
            <a:off x="8763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Line 44">
            <a:extLst>
              <a:ext uri="{FF2B5EF4-FFF2-40B4-BE49-F238E27FC236}">
                <a16:creationId xmlns:a16="http://schemas.microsoft.com/office/drawing/2014/main" xmlns="" id="{D717C8CC-E840-45AA-B20A-9C21ECFC98AD}"/>
              </a:ext>
            </a:extLst>
          </p:cNvPr>
          <p:cNvSpPr>
            <a:spLocks noChangeShapeType="1"/>
          </p:cNvSpPr>
          <p:nvPr/>
        </p:nvSpPr>
        <p:spPr bwMode="auto">
          <a:xfrm>
            <a:off x="0" y="1045788"/>
            <a:ext cx="9144000" cy="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9" name="Line 45">
            <a:extLst>
              <a:ext uri="{FF2B5EF4-FFF2-40B4-BE49-F238E27FC236}">
                <a16:creationId xmlns:a16="http://schemas.microsoft.com/office/drawing/2014/main" xmlns="" id="{EA72AE56-6773-4D97-A875-8E459254EEE6}"/>
              </a:ext>
            </a:extLst>
          </p:cNvPr>
          <p:cNvSpPr>
            <a:spLocks noChangeShapeType="1"/>
          </p:cNvSpPr>
          <p:nvPr/>
        </p:nvSpPr>
        <p:spPr bwMode="auto">
          <a:xfrm>
            <a:off x="0" y="1093413"/>
            <a:ext cx="9144000" cy="0"/>
          </a:xfrm>
          <a:prstGeom prst="line">
            <a:avLst/>
          </a:prstGeom>
          <a:noFill/>
          <a:ln w="28575" cap="rnd">
            <a:solidFill>
              <a:srgbClr val="00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0" name="Oval 55">
            <a:extLst>
              <a:ext uri="{FF2B5EF4-FFF2-40B4-BE49-F238E27FC236}">
                <a16:creationId xmlns:a16="http://schemas.microsoft.com/office/drawing/2014/main" xmlns="" id="{B4B8FD2D-47A3-4521-B896-A738EF19E0C4}"/>
              </a:ext>
            </a:extLst>
          </p:cNvPr>
          <p:cNvSpPr>
            <a:spLocks noChangeArrowheads="1"/>
          </p:cNvSpPr>
          <p:nvPr/>
        </p:nvSpPr>
        <p:spPr bwMode="auto">
          <a:xfrm>
            <a:off x="65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1" name="Oval 56">
            <a:extLst>
              <a:ext uri="{FF2B5EF4-FFF2-40B4-BE49-F238E27FC236}">
                <a16:creationId xmlns:a16="http://schemas.microsoft.com/office/drawing/2014/main" xmlns="" id="{78BCAD57-2E2B-49C0-A019-5CBA3AE12DEE}"/>
              </a:ext>
            </a:extLst>
          </p:cNvPr>
          <p:cNvSpPr>
            <a:spLocks noChangeArrowheads="1"/>
          </p:cNvSpPr>
          <p:nvPr/>
        </p:nvSpPr>
        <p:spPr bwMode="auto">
          <a:xfrm>
            <a:off x="1066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2" name="Oval 57">
            <a:extLst>
              <a:ext uri="{FF2B5EF4-FFF2-40B4-BE49-F238E27FC236}">
                <a16:creationId xmlns:a16="http://schemas.microsoft.com/office/drawing/2014/main" xmlns="" id="{CE4AA2C7-0718-45A5-8AFA-09FB1D71413B}"/>
              </a:ext>
            </a:extLst>
          </p:cNvPr>
          <p:cNvSpPr>
            <a:spLocks noChangeArrowheads="1"/>
          </p:cNvSpPr>
          <p:nvPr/>
        </p:nvSpPr>
        <p:spPr bwMode="auto">
          <a:xfrm>
            <a:off x="1524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3" name="Oval 58">
            <a:extLst>
              <a:ext uri="{FF2B5EF4-FFF2-40B4-BE49-F238E27FC236}">
                <a16:creationId xmlns:a16="http://schemas.microsoft.com/office/drawing/2014/main" xmlns="" id="{4E12A06E-47C1-480F-982D-7A3FF72CED0D}"/>
              </a:ext>
            </a:extLst>
          </p:cNvPr>
          <p:cNvSpPr>
            <a:spLocks noChangeArrowheads="1"/>
          </p:cNvSpPr>
          <p:nvPr/>
        </p:nvSpPr>
        <p:spPr bwMode="auto">
          <a:xfrm>
            <a:off x="2057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4" name="Oval 59">
            <a:extLst>
              <a:ext uri="{FF2B5EF4-FFF2-40B4-BE49-F238E27FC236}">
                <a16:creationId xmlns:a16="http://schemas.microsoft.com/office/drawing/2014/main" xmlns="" id="{A0D486AB-6BB5-49F0-A49C-42E35F47CBA7}"/>
              </a:ext>
            </a:extLst>
          </p:cNvPr>
          <p:cNvSpPr>
            <a:spLocks noChangeArrowheads="1"/>
          </p:cNvSpPr>
          <p:nvPr/>
        </p:nvSpPr>
        <p:spPr bwMode="auto">
          <a:xfrm>
            <a:off x="2514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5" name="Oval 60">
            <a:extLst>
              <a:ext uri="{FF2B5EF4-FFF2-40B4-BE49-F238E27FC236}">
                <a16:creationId xmlns:a16="http://schemas.microsoft.com/office/drawing/2014/main" xmlns="" id="{A0CC9653-30EC-49CE-8C03-DD8A1945E961}"/>
              </a:ext>
            </a:extLst>
          </p:cNvPr>
          <p:cNvSpPr>
            <a:spLocks noChangeArrowheads="1"/>
          </p:cNvSpPr>
          <p:nvPr/>
        </p:nvSpPr>
        <p:spPr bwMode="auto">
          <a:xfrm>
            <a:off x="2895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6" name="Oval 61">
            <a:extLst>
              <a:ext uri="{FF2B5EF4-FFF2-40B4-BE49-F238E27FC236}">
                <a16:creationId xmlns:a16="http://schemas.microsoft.com/office/drawing/2014/main" xmlns="" id="{25F92028-FC89-445D-9C20-A509D3F0496A}"/>
              </a:ext>
            </a:extLst>
          </p:cNvPr>
          <p:cNvSpPr>
            <a:spLocks noChangeArrowheads="1"/>
          </p:cNvSpPr>
          <p:nvPr/>
        </p:nvSpPr>
        <p:spPr bwMode="auto">
          <a:xfrm>
            <a:off x="3292475"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7" name="Oval 62">
            <a:extLst>
              <a:ext uri="{FF2B5EF4-FFF2-40B4-BE49-F238E27FC236}">
                <a16:creationId xmlns:a16="http://schemas.microsoft.com/office/drawing/2014/main" xmlns="" id="{B5455C30-6375-4D27-ADE0-D6499E33E1CA}"/>
              </a:ext>
            </a:extLst>
          </p:cNvPr>
          <p:cNvSpPr>
            <a:spLocks noChangeArrowheads="1"/>
          </p:cNvSpPr>
          <p:nvPr/>
        </p:nvSpPr>
        <p:spPr bwMode="auto">
          <a:xfrm>
            <a:off x="3733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8" name="Oval 63">
            <a:extLst>
              <a:ext uri="{FF2B5EF4-FFF2-40B4-BE49-F238E27FC236}">
                <a16:creationId xmlns:a16="http://schemas.microsoft.com/office/drawing/2014/main" xmlns="" id="{D36A5F9E-078E-450E-9B31-730B334C8F0D}"/>
              </a:ext>
            </a:extLst>
          </p:cNvPr>
          <p:cNvSpPr>
            <a:spLocks noChangeArrowheads="1"/>
          </p:cNvSpPr>
          <p:nvPr/>
        </p:nvSpPr>
        <p:spPr bwMode="auto">
          <a:xfrm>
            <a:off x="4191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9" name="Oval 64">
            <a:extLst>
              <a:ext uri="{FF2B5EF4-FFF2-40B4-BE49-F238E27FC236}">
                <a16:creationId xmlns:a16="http://schemas.microsoft.com/office/drawing/2014/main" xmlns="" id="{80B8FA39-45E4-4897-AB50-9899568316C0}"/>
              </a:ext>
            </a:extLst>
          </p:cNvPr>
          <p:cNvSpPr>
            <a:spLocks noChangeArrowheads="1"/>
          </p:cNvSpPr>
          <p:nvPr/>
        </p:nvSpPr>
        <p:spPr bwMode="auto">
          <a:xfrm>
            <a:off x="4724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0" name="Oval 65">
            <a:extLst>
              <a:ext uri="{FF2B5EF4-FFF2-40B4-BE49-F238E27FC236}">
                <a16:creationId xmlns:a16="http://schemas.microsoft.com/office/drawing/2014/main" xmlns="" id="{4F56EE5D-852F-4760-8D6E-0F6714CD18BF}"/>
              </a:ext>
            </a:extLst>
          </p:cNvPr>
          <p:cNvSpPr>
            <a:spLocks noChangeArrowheads="1"/>
          </p:cNvSpPr>
          <p:nvPr/>
        </p:nvSpPr>
        <p:spPr bwMode="auto">
          <a:xfrm>
            <a:off x="518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1" name="Oval 66">
            <a:extLst>
              <a:ext uri="{FF2B5EF4-FFF2-40B4-BE49-F238E27FC236}">
                <a16:creationId xmlns:a16="http://schemas.microsoft.com/office/drawing/2014/main" xmlns="" id="{1B80D9D2-C817-4EE0-9AC5-0CB767926550}"/>
              </a:ext>
            </a:extLst>
          </p:cNvPr>
          <p:cNvSpPr>
            <a:spLocks noChangeArrowheads="1"/>
          </p:cNvSpPr>
          <p:nvPr/>
        </p:nvSpPr>
        <p:spPr bwMode="auto">
          <a:xfrm>
            <a:off x="5607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2" name="Oval 67">
            <a:extLst>
              <a:ext uri="{FF2B5EF4-FFF2-40B4-BE49-F238E27FC236}">
                <a16:creationId xmlns:a16="http://schemas.microsoft.com/office/drawing/2014/main" xmlns="" id="{3FF867A8-C188-4D63-9212-34A2493A372D}"/>
              </a:ext>
            </a:extLst>
          </p:cNvPr>
          <p:cNvSpPr>
            <a:spLocks noChangeArrowheads="1"/>
          </p:cNvSpPr>
          <p:nvPr/>
        </p:nvSpPr>
        <p:spPr bwMode="auto">
          <a:xfrm>
            <a:off x="5975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3" name="Oval 68">
            <a:extLst>
              <a:ext uri="{FF2B5EF4-FFF2-40B4-BE49-F238E27FC236}">
                <a16:creationId xmlns:a16="http://schemas.microsoft.com/office/drawing/2014/main" xmlns="" id="{58C1F1D7-4BCA-458A-B1EF-D773D635EE12}"/>
              </a:ext>
            </a:extLst>
          </p:cNvPr>
          <p:cNvSpPr>
            <a:spLocks noChangeArrowheads="1"/>
          </p:cNvSpPr>
          <p:nvPr/>
        </p:nvSpPr>
        <p:spPr bwMode="auto">
          <a:xfrm>
            <a:off x="6400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4" name="Oval 69">
            <a:extLst>
              <a:ext uri="{FF2B5EF4-FFF2-40B4-BE49-F238E27FC236}">
                <a16:creationId xmlns:a16="http://schemas.microsoft.com/office/drawing/2014/main" xmlns="" id="{92001BE9-4DED-4157-B48A-AFC4B21BE2B8}"/>
              </a:ext>
            </a:extLst>
          </p:cNvPr>
          <p:cNvSpPr>
            <a:spLocks noChangeArrowheads="1"/>
          </p:cNvSpPr>
          <p:nvPr/>
        </p:nvSpPr>
        <p:spPr bwMode="auto">
          <a:xfrm>
            <a:off x="6858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5" name="Oval 70">
            <a:extLst>
              <a:ext uri="{FF2B5EF4-FFF2-40B4-BE49-F238E27FC236}">
                <a16:creationId xmlns:a16="http://schemas.microsoft.com/office/drawing/2014/main" xmlns="" id="{61FF5261-98A1-4AAA-B99C-3901138193A7}"/>
              </a:ext>
            </a:extLst>
          </p:cNvPr>
          <p:cNvSpPr>
            <a:spLocks noChangeArrowheads="1"/>
          </p:cNvSpPr>
          <p:nvPr/>
        </p:nvSpPr>
        <p:spPr bwMode="auto">
          <a:xfrm>
            <a:off x="7391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6" name="Oval 71">
            <a:extLst>
              <a:ext uri="{FF2B5EF4-FFF2-40B4-BE49-F238E27FC236}">
                <a16:creationId xmlns:a16="http://schemas.microsoft.com/office/drawing/2014/main" xmlns="" id="{11D29E28-1B53-4AFB-9927-75CDB9252ABB}"/>
              </a:ext>
            </a:extLst>
          </p:cNvPr>
          <p:cNvSpPr>
            <a:spLocks noChangeArrowheads="1"/>
          </p:cNvSpPr>
          <p:nvPr/>
        </p:nvSpPr>
        <p:spPr bwMode="auto">
          <a:xfrm>
            <a:off x="7848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7" name="Oval 72">
            <a:extLst>
              <a:ext uri="{FF2B5EF4-FFF2-40B4-BE49-F238E27FC236}">
                <a16:creationId xmlns:a16="http://schemas.microsoft.com/office/drawing/2014/main" xmlns="" id="{F27ECBAC-F8A9-4F11-B53D-C60649AD1E9E}"/>
              </a:ext>
            </a:extLst>
          </p:cNvPr>
          <p:cNvSpPr>
            <a:spLocks noChangeArrowheads="1"/>
          </p:cNvSpPr>
          <p:nvPr/>
        </p:nvSpPr>
        <p:spPr bwMode="auto">
          <a:xfrm>
            <a:off x="827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8" name="Oval 73">
            <a:extLst>
              <a:ext uri="{FF2B5EF4-FFF2-40B4-BE49-F238E27FC236}">
                <a16:creationId xmlns:a16="http://schemas.microsoft.com/office/drawing/2014/main" xmlns="" id="{40D23EA9-C446-4EAB-A1A9-E2E6A7ABC5EA}"/>
              </a:ext>
            </a:extLst>
          </p:cNvPr>
          <p:cNvSpPr>
            <a:spLocks noChangeArrowheads="1"/>
          </p:cNvSpPr>
          <p:nvPr/>
        </p:nvSpPr>
        <p:spPr bwMode="auto">
          <a:xfrm>
            <a:off x="8655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9" name="Oval 74">
            <a:extLst>
              <a:ext uri="{FF2B5EF4-FFF2-40B4-BE49-F238E27FC236}">
                <a16:creationId xmlns:a16="http://schemas.microsoft.com/office/drawing/2014/main" xmlns="" id="{82C66FF3-2023-40A7-85CE-1CDC552796FC}"/>
              </a:ext>
            </a:extLst>
          </p:cNvPr>
          <p:cNvSpPr>
            <a:spLocks noChangeArrowheads="1"/>
          </p:cNvSpPr>
          <p:nvPr/>
        </p:nvSpPr>
        <p:spPr bwMode="auto">
          <a:xfrm>
            <a:off x="899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00" name="Oval 75">
            <a:extLst>
              <a:ext uri="{FF2B5EF4-FFF2-40B4-BE49-F238E27FC236}">
                <a16:creationId xmlns:a16="http://schemas.microsoft.com/office/drawing/2014/main" xmlns="" id="{3059B684-83E3-4AEF-BFA2-D81FF49D79C1}"/>
              </a:ext>
            </a:extLst>
          </p:cNvPr>
          <p:cNvSpPr>
            <a:spLocks noChangeArrowheads="1"/>
          </p:cNvSpPr>
          <p:nvPr/>
        </p:nvSpPr>
        <p:spPr bwMode="auto">
          <a:xfrm>
            <a:off x="260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Tree>
    <p:extLst>
      <p:ext uri="{BB962C8B-B14F-4D97-AF65-F5344CB8AC3E}">
        <p14:creationId xmlns:p14="http://schemas.microsoft.com/office/powerpoint/2010/main" val="31048376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xmlns="" id="{3D457F7E-DA0C-4826-84DA-9A96A7F2EEAD}"/>
              </a:ext>
            </a:extLst>
          </p:cNvPr>
          <p:cNvSpPr/>
          <p:nvPr/>
        </p:nvSpPr>
        <p:spPr bwMode="auto">
          <a:xfrm>
            <a:off x="315506" y="141418"/>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mj-lt"/>
              </a:rPr>
              <a:t>4. </a:t>
            </a:r>
            <a:r>
              <a:rPr lang="en-US" sz="2400" b="1" dirty="0" err="1">
                <a:solidFill>
                  <a:schemeClr val="bg1"/>
                </a:solidFill>
                <a:latin typeface="+mj-lt"/>
              </a:rPr>
              <a:t>Bố</a:t>
            </a:r>
            <a:r>
              <a:rPr lang="en-US" sz="2400" b="1" dirty="0">
                <a:solidFill>
                  <a:schemeClr val="bg1"/>
                </a:solidFill>
                <a:latin typeface="+mj-lt"/>
              </a:rPr>
              <a:t> </a:t>
            </a:r>
            <a:r>
              <a:rPr lang="en-US" sz="2400" b="1" dirty="0" err="1">
                <a:solidFill>
                  <a:schemeClr val="bg1"/>
                </a:solidFill>
                <a:latin typeface="+mj-lt"/>
              </a:rPr>
              <a:t>cục</a:t>
            </a:r>
            <a:endParaRPr kumimoji="0" lang="en-US" sz="2400" b="1" i="0" u="none" strike="noStrike" cap="none" normalizeH="0" baseline="0" dirty="0">
              <a:ln>
                <a:noFill/>
              </a:ln>
              <a:solidFill>
                <a:schemeClr val="bg1"/>
              </a:solidFill>
              <a:effectLst/>
              <a:latin typeface="+mj-lt"/>
            </a:endParaRPr>
          </a:p>
        </p:txBody>
      </p:sp>
      <p:grpSp>
        <p:nvGrpSpPr>
          <p:cNvPr id="7" name="Group 6">
            <a:extLst>
              <a:ext uri="{FF2B5EF4-FFF2-40B4-BE49-F238E27FC236}">
                <a16:creationId xmlns:a16="http://schemas.microsoft.com/office/drawing/2014/main" xmlns="" id="{21A22F9B-23C0-42FB-B869-E80DDF9D32FA}"/>
              </a:ext>
            </a:extLst>
          </p:cNvPr>
          <p:cNvGrpSpPr/>
          <p:nvPr/>
        </p:nvGrpSpPr>
        <p:grpSpPr>
          <a:xfrm>
            <a:off x="1295400" y="800102"/>
            <a:ext cx="6400800" cy="4000903"/>
            <a:chOff x="838200" y="1118136"/>
            <a:chExt cx="7225145" cy="711616"/>
          </a:xfrm>
        </p:grpSpPr>
        <p:sp>
          <p:nvSpPr>
            <p:cNvPr id="6" name="Rectangle: Rounded Corners 5">
              <a:extLst>
                <a:ext uri="{FF2B5EF4-FFF2-40B4-BE49-F238E27FC236}">
                  <a16:creationId xmlns:a16="http://schemas.microsoft.com/office/drawing/2014/main" xmlns="" id="{0923B693-5826-4F19-9958-4873632126DC}"/>
                </a:ext>
              </a:extLst>
            </p:cNvPr>
            <p:cNvSpPr/>
            <p:nvPr/>
          </p:nvSpPr>
          <p:spPr bwMode="auto">
            <a:xfrm>
              <a:off x="838200" y="1177113"/>
              <a:ext cx="7225145" cy="652639"/>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mj-lt"/>
              </a:endParaRPr>
            </a:p>
          </p:txBody>
        </p:sp>
        <p:sp>
          <p:nvSpPr>
            <p:cNvPr id="5" name="Rectangle: Rounded Corners 4">
              <a:extLst>
                <a:ext uri="{FF2B5EF4-FFF2-40B4-BE49-F238E27FC236}">
                  <a16:creationId xmlns:a16="http://schemas.microsoft.com/office/drawing/2014/main" xmlns="" id="{E56DE917-9230-409C-8DA4-DFACB3594E65}"/>
                </a:ext>
              </a:extLst>
            </p:cNvPr>
            <p:cNvSpPr/>
            <p:nvPr/>
          </p:nvSpPr>
          <p:spPr bwMode="auto">
            <a:xfrm>
              <a:off x="1870364" y="1118136"/>
              <a:ext cx="5332845" cy="123260"/>
            </a:xfrm>
            <a:prstGeom prst="roundRect">
              <a:avLst/>
            </a:prstGeom>
            <a:solidFill>
              <a:srgbClr val="006600"/>
            </a:solidFill>
            <a:ln w="38100" cap="flat" cmpd="sng" algn="ctr">
              <a:solidFill>
                <a:srgbClr val="7030A0"/>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latin typeface="+mj-lt"/>
                </a:rPr>
                <a:t>ĐIỀU KH</a:t>
              </a:r>
              <a:r>
                <a:rPr lang="en-US" sz="2400" b="1" dirty="0">
                  <a:solidFill>
                    <a:schemeClr val="bg1"/>
                  </a:solidFill>
                  <a:latin typeface="+mj-lt"/>
                </a:rPr>
                <a:t>ÔNG TÍNH TRƯỚC</a:t>
              </a:r>
              <a:endParaRPr kumimoji="0" lang="en-US" sz="2400" b="1" i="0" u="none" strike="noStrike" cap="none" normalizeH="0" baseline="0" dirty="0">
                <a:ln>
                  <a:noFill/>
                </a:ln>
                <a:solidFill>
                  <a:schemeClr val="bg1"/>
                </a:solidFill>
                <a:effectLst/>
                <a:latin typeface="+mj-lt"/>
              </a:endParaRPr>
            </a:p>
          </p:txBody>
        </p:sp>
      </p:grpSp>
      <p:grpSp>
        <p:nvGrpSpPr>
          <p:cNvPr id="10" name="Group 9">
            <a:extLst>
              <a:ext uri="{FF2B5EF4-FFF2-40B4-BE49-F238E27FC236}">
                <a16:creationId xmlns:a16="http://schemas.microsoft.com/office/drawing/2014/main" xmlns="" id="{CA8C161A-CAA8-4D8F-BB5A-2A4ABE30DD6D}"/>
              </a:ext>
            </a:extLst>
          </p:cNvPr>
          <p:cNvGrpSpPr/>
          <p:nvPr/>
        </p:nvGrpSpPr>
        <p:grpSpPr>
          <a:xfrm>
            <a:off x="152402" y="1790700"/>
            <a:ext cx="2582225" cy="2359609"/>
            <a:chOff x="114301" y="2125116"/>
            <a:chExt cx="1246784" cy="2155306"/>
          </a:xfrm>
        </p:grpSpPr>
        <p:sp>
          <p:nvSpPr>
            <p:cNvPr id="8" name="Rectangle: Rounded Corners 7">
              <a:extLst>
                <a:ext uri="{FF2B5EF4-FFF2-40B4-BE49-F238E27FC236}">
                  <a16:creationId xmlns:a16="http://schemas.microsoft.com/office/drawing/2014/main" xmlns="" id="{69D7A94C-F29A-47B4-A81E-F1A2BFBB5544}"/>
                </a:ext>
              </a:extLst>
            </p:cNvPr>
            <p:cNvSpPr/>
            <p:nvPr/>
          </p:nvSpPr>
          <p:spPr bwMode="auto">
            <a:xfrm>
              <a:off x="114301" y="2154934"/>
              <a:ext cx="1246784" cy="2125488"/>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9" name="TextBox 8">
              <a:extLst>
                <a:ext uri="{FF2B5EF4-FFF2-40B4-BE49-F238E27FC236}">
                  <a16:creationId xmlns:a16="http://schemas.microsoft.com/office/drawing/2014/main" xmlns="" id="{123588C0-48F2-4B52-84CE-1610573FDA4B}"/>
                </a:ext>
              </a:extLst>
            </p:cNvPr>
            <p:cNvSpPr txBox="1"/>
            <p:nvPr/>
          </p:nvSpPr>
          <p:spPr>
            <a:xfrm>
              <a:off x="129570" y="2125116"/>
              <a:ext cx="1189169" cy="2140733"/>
            </a:xfrm>
            <a:prstGeom prst="rect">
              <a:avLst/>
            </a:prstGeom>
            <a:noFill/>
          </p:spPr>
          <p:txBody>
            <a:bodyPr wrap="square" rtlCol="0" anchor="ctr">
              <a:spAutoFit/>
            </a:bodyPr>
            <a:lstStyle/>
            <a:p>
              <a:pPr algn="just">
                <a:lnSpc>
                  <a:spcPct val="150000"/>
                </a:lnSpc>
              </a:pPr>
              <a:r>
                <a:rPr lang="en-US" sz="2000" dirty="0" err="1">
                  <a:solidFill>
                    <a:srgbClr val="0000FF"/>
                  </a:solidFill>
                  <a:effectLst/>
                  <a:latin typeface="+mj-lt"/>
                  <a:ea typeface="Times New Roman" panose="02020603050405020304" pitchFamily="18" charset="0"/>
                </a:rPr>
                <a:t>Từ</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đầu</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đến</a:t>
              </a:r>
              <a:r>
                <a:rPr lang="en-US" sz="2000" dirty="0">
                  <a:solidFill>
                    <a:srgbClr val="0000FF"/>
                  </a:solidFill>
                  <a:effectLst/>
                  <a:latin typeface="+mj-lt"/>
                  <a:ea typeface="Times New Roman" panose="02020603050405020304" pitchFamily="18" charset="0"/>
                </a:rPr>
                <a:t> </a:t>
              </a:r>
              <a:r>
                <a:rPr lang="en-US" sz="2000" i="1" dirty="0">
                  <a:solidFill>
                    <a:srgbClr val="0000FF"/>
                  </a:solidFill>
                  <a:effectLst/>
                  <a:latin typeface="+mj-lt"/>
                  <a:ea typeface="Times New Roman" panose="02020603050405020304" pitchFamily="18" charset="0"/>
                </a:rPr>
                <a:t>“</a:t>
              </a:r>
              <a:r>
                <a:rPr lang="en-US" sz="2000" i="1" dirty="0" err="1">
                  <a:solidFill>
                    <a:srgbClr val="0000FF"/>
                  </a:solidFill>
                  <a:effectLst/>
                  <a:latin typeface="+mj-lt"/>
                  <a:ea typeface="Times New Roman" panose="02020603050405020304" pitchFamily="18" charset="0"/>
                </a:rPr>
                <a:t>lăn</a:t>
              </a:r>
              <a:r>
                <a:rPr lang="en-US" sz="2000" i="1" dirty="0">
                  <a:solidFill>
                    <a:srgbClr val="0000FF"/>
                  </a:solidFill>
                  <a:effectLst/>
                  <a:latin typeface="+mj-lt"/>
                  <a:ea typeface="Times New Roman" panose="02020603050405020304" pitchFamily="18" charset="0"/>
                </a:rPr>
                <a:t> </a:t>
              </a:r>
              <a:r>
                <a:rPr lang="en-US" sz="2000" i="1" dirty="0" err="1">
                  <a:solidFill>
                    <a:srgbClr val="0000FF"/>
                  </a:solidFill>
                  <a:effectLst/>
                  <a:latin typeface="+mj-lt"/>
                  <a:ea typeface="Times New Roman" panose="02020603050405020304" pitchFamily="18" charset="0"/>
                </a:rPr>
                <a:t>đùng</a:t>
              </a:r>
              <a:r>
                <a:rPr lang="en-US" sz="2000" i="1" dirty="0">
                  <a:solidFill>
                    <a:srgbClr val="0000FF"/>
                  </a:solidFill>
                  <a:effectLst/>
                  <a:latin typeface="+mj-lt"/>
                  <a:ea typeface="Times New Roman" panose="02020603050405020304" pitchFamily="18" charset="0"/>
                </a:rPr>
                <a:t> ra </a:t>
              </a:r>
              <a:r>
                <a:rPr lang="en-US" sz="2000" i="1" dirty="0" err="1">
                  <a:solidFill>
                    <a:srgbClr val="0000FF"/>
                  </a:solidFill>
                  <a:effectLst/>
                  <a:latin typeface="+mj-lt"/>
                  <a:ea typeface="Times New Roman" panose="02020603050405020304" pitchFamily="18" charset="0"/>
                </a:rPr>
                <a:t>đất</a:t>
              </a:r>
              <a:r>
                <a:rPr lang="en-US" sz="2000" i="1" dirty="0">
                  <a:solidFill>
                    <a:srgbClr val="0000FF"/>
                  </a:solidFill>
                  <a:effectLst/>
                  <a:latin typeface="+mj-lt"/>
                  <a:ea typeface="Times New Roman" panose="02020603050405020304" pitchFamily="18" charset="0"/>
                </a:rPr>
                <a:t>”</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Nguyên</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nhân</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và</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sự</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chuẩn</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bị</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cho</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trận</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đánh</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nhau</a:t>
              </a:r>
              <a:r>
                <a:rPr lang="en-US" sz="2000" dirty="0">
                  <a:solidFill>
                    <a:srgbClr val="0000FF"/>
                  </a:solidFill>
                  <a:effectLst/>
                  <a:latin typeface="+mj-lt"/>
                  <a:ea typeface="Times New Roman" panose="02020603050405020304" pitchFamily="18" charset="0"/>
                </a:rPr>
                <a:t>.</a:t>
              </a:r>
              <a:endParaRPr lang="en-US" sz="2400" b="1" dirty="0">
                <a:solidFill>
                  <a:srgbClr val="0000FF"/>
                </a:solidFill>
                <a:latin typeface="+mj-lt"/>
              </a:endParaRPr>
            </a:p>
          </p:txBody>
        </p:sp>
      </p:grpSp>
      <p:grpSp>
        <p:nvGrpSpPr>
          <p:cNvPr id="17" name="Group 16">
            <a:extLst>
              <a:ext uri="{FF2B5EF4-FFF2-40B4-BE49-F238E27FC236}">
                <a16:creationId xmlns:a16="http://schemas.microsoft.com/office/drawing/2014/main" xmlns="" id="{FDDF3E70-9647-450C-8EB8-8CF53F270D01}"/>
              </a:ext>
            </a:extLst>
          </p:cNvPr>
          <p:cNvGrpSpPr/>
          <p:nvPr/>
        </p:nvGrpSpPr>
        <p:grpSpPr>
          <a:xfrm>
            <a:off x="6324601" y="1823346"/>
            <a:ext cx="2582225" cy="2326962"/>
            <a:chOff x="86220" y="2154934"/>
            <a:chExt cx="1419205" cy="2172987"/>
          </a:xfrm>
        </p:grpSpPr>
        <p:sp>
          <p:nvSpPr>
            <p:cNvPr id="18" name="Rectangle: Rounded Corners 17">
              <a:extLst>
                <a:ext uri="{FF2B5EF4-FFF2-40B4-BE49-F238E27FC236}">
                  <a16:creationId xmlns:a16="http://schemas.microsoft.com/office/drawing/2014/main" xmlns="" id="{B326A896-5A76-427D-8034-11B180B0EB6B}"/>
                </a:ext>
              </a:extLst>
            </p:cNvPr>
            <p:cNvSpPr/>
            <p:nvPr/>
          </p:nvSpPr>
          <p:spPr bwMode="auto">
            <a:xfrm>
              <a:off x="86220" y="2154934"/>
              <a:ext cx="1419205"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19" name="TextBox 18">
              <a:extLst>
                <a:ext uri="{FF2B5EF4-FFF2-40B4-BE49-F238E27FC236}">
                  <a16:creationId xmlns:a16="http://schemas.microsoft.com/office/drawing/2014/main" xmlns="" id="{3A8106C2-D2FB-4030-97AB-AC5229F23210}"/>
                </a:ext>
              </a:extLst>
            </p:cNvPr>
            <p:cNvSpPr txBox="1"/>
            <p:nvPr/>
          </p:nvSpPr>
          <p:spPr>
            <a:xfrm>
              <a:off x="128099" y="2266764"/>
              <a:ext cx="1366577" cy="1757459"/>
            </a:xfrm>
            <a:prstGeom prst="rect">
              <a:avLst/>
            </a:prstGeom>
            <a:noFill/>
          </p:spPr>
          <p:txBody>
            <a:bodyPr wrap="square" rtlCol="0">
              <a:spAutoFit/>
            </a:bodyPr>
            <a:lstStyle/>
            <a:p>
              <a:pPr marL="0" marR="0" indent="285750" algn="just">
                <a:lnSpc>
                  <a:spcPct val="150000"/>
                </a:lnSpc>
                <a:spcBef>
                  <a:spcPts val="0"/>
                </a:spcBef>
                <a:spcAft>
                  <a:spcPts val="0"/>
                </a:spcAft>
              </a:pPr>
              <a:r>
                <a:rPr lang="en-US" sz="2000" dirty="0" err="1">
                  <a:solidFill>
                    <a:srgbClr val="0000FF"/>
                  </a:solidFill>
                  <a:effectLst/>
                  <a:latin typeface="+mj-lt"/>
                  <a:ea typeface="Times New Roman" panose="02020603050405020304" pitchFamily="18" charset="0"/>
                  <a:cs typeface="Times New Roman" panose="02020603050405020304" pitchFamily="18" charset="0"/>
                </a:rPr>
                <a:t>Đoạn</a:t>
              </a:r>
              <a:r>
                <a:rPr lang="en-US" sz="2000" dirty="0">
                  <a:solidFill>
                    <a:srgbClr val="0000FF"/>
                  </a:solidFill>
                  <a:effectLst/>
                  <a:latin typeface="+mj-lt"/>
                  <a:ea typeface="Times New Roman" panose="02020603050405020304" pitchFamily="18" charset="0"/>
                  <a:cs typeface="Times New Roman" panose="02020603050405020304" pitchFamily="18" charset="0"/>
                </a:rPr>
                <a:t> </a:t>
              </a:r>
              <a:r>
                <a:rPr lang="en-US" sz="2000" dirty="0" err="1">
                  <a:solidFill>
                    <a:srgbClr val="0000FF"/>
                  </a:solidFill>
                  <a:effectLst/>
                  <a:latin typeface="+mj-lt"/>
                  <a:ea typeface="Times New Roman" panose="02020603050405020304" pitchFamily="18" charset="0"/>
                  <a:cs typeface="Times New Roman" panose="02020603050405020304" pitchFamily="18" charset="0"/>
                </a:rPr>
                <a:t>còn</a:t>
              </a:r>
              <a:r>
                <a:rPr lang="en-US" sz="2000" dirty="0">
                  <a:solidFill>
                    <a:srgbClr val="0000FF"/>
                  </a:solidFill>
                  <a:effectLst/>
                  <a:latin typeface="+mj-lt"/>
                  <a:ea typeface="Times New Roman" panose="02020603050405020304" pitchFamily="18" charset="0"/>
                  <a:cs typeface="Times New Roman" panose="02020603050405020304" pitchFamily="18" charset="0"/>
                </a:rPr>
                <a:t> </a:t>
              </a:r>
              <a:r>
                <a:rPr lang="en-US" sz="2000" dirty="0" err="1">
                  <a:solidFill>
                    <a:srgbClr val="0000FF"/>
                  </a:solidFill>
                  <a:effectLst/>
                  <a:latin typeface="+mj-lt"/>
                  <a:ea typeface="Times New Roman" panose="02020603050405020304" pitchFamily="18" charset="0"/>
                  <a:cs typeface="Times New Roman" panose="02020603050405020304" pitchFamily="18" charset="0"/>
                </a:rPr>
                <a:t>lại</a:t>
              </a:r>
              <a:r>
                <a:rPr lang="en-US" sz="2000" dirty="0">
                  <a:solidFill>
                    <a:srgbClr val="0000FF"/>
                  </a:solidFill>
                  <a:effectLst/>
                  <a:latin typeface="+mj-lt"/>
                  <a:ea typeface="Times New Roman" panose="02020603050405020304" pitchFamily="18" charset="0"/>
                  <a:cs typeface="Times New Roman" panose="02020603050405020304" pitchFamily="18" charset="0"/>
                </a:rPr>
                <a:t>: </a:t>
              </a:r>
              <a:r>
                <a:rPr lang="en-US" sz="2000" dirty="0" err="1">
                  <a:solidFill>
                    <a:srgbClr val="0000FF"/>
                  </a:solidFill>
                  <a:effectLst/>
                  <a:latin typeface="+mj-lt"/>
                  <a:ea typeface="Times New Roman" panose="02020603050405020304" pitchFamily="18" charset="0"/>
                  <a:cs typeface="Times New Roman" panose="02020603050405020304" pitchFamily="18" charset="0"/>
                </a:rPr>
                <a:t>Điều</a:t>
              </a:r>
              <a:r>
                <a:rPr lang="en-US" sz="2000" dirty="0">
                  <a:solidFill>
                    <a:srgbClr val="0000FF"/>
                  </a:solidFill>
                  <a:effectLst/>
                  <a:latin typeface="+mj-lt"/>
                  <a:ea typeface="Times New Roman" panose="02020603050405020304" pitchFamily="18" charset="0"/>
                  <a:cs typeface="Times New Roman" panose="02020603050405020304" pitchFamily="18" charset="0"/>
                </a:rPr>
                <a:t> </a:t>
              </a:r>
              <a:r>
                <a:rPr lang="en-US" sz="2000" dirty="0" err="1">
                  <a:solidFill>
                    <a:srgbClr val="0000FF"/>
                  </a:solidFill>
                  <a:effectLst/>
                  <a:latin typeface="+mj-lt"/>
                  <a:ea typeface="Times New Roman" panose="02020603050405020304" pitchFamily="18" charset="0"/>
                  <a:cs typeface="Times New Roman" panose="02020603050405020304" pitchFamily="18" charset="0"/>
                </a:rPr>
                <a:t>không</a:t>
              </a:r>
              <a:r>
                <a:rPr lang="en-US" sz="2000" dirty="0">
                  <a:solidFill>
                    <a:srgbClr val="0000FF"/>
                  </a:solidFill>
                  <a:effectLst/>
                  <a:latin typeface="+mj-lt"/>
                  <a:ea typeface="Times New Roman" panose="02020603050405020304" pitchFamily="18" charset="0"/>
                  <a:cs typeface="Times New Roman" panose="02020603050405020304" pitchFamily="18" charset="0"/>
                </a:rPr>
                <a:t> </a:t>
              </a:r>
              <a:r>
                <a:rPr lang="en-US" sz="2000" dirty="0" err="1">
                  <a:solidFill>
                    <a:srgbClr val="0000FF"/>
                  </a:solidFill>
                  <a:effectLst/>
                  <a:latin typeface="+mj-lt"/>
                  <a:ea typeface="Times New Roman" panose="02020603050405020304" pitchFamily="18" charset="0"/>
                  <a:cs typeface="Times New Roman" panose="02020603050405020304" pitchFamily="18" charset="0"/>
                </a:rPr>
                <a:t>lường</a:t>
              </a:r>
              <a:r>
                <a:rPr lang="en-US" sz="2000" dirty="0">
                  <a:solidFill>
                    <a:srgbClr val="0000FF"/>
                  </a:solidFill>
                  <a:effectLst/>
                  <a:latin typeface="+mj-lt"/>
                  <a:ea typeface="Times New Roman" panose="02020603050405020304" pitchFamily="18" charset="0"/>
                  <a:cs typeface="Times New Roman" panose="02020603050405020304" pitchFamily="18" charset="0"/>
                </a:rPr>
                <a:t> </a:t>
              </a:r>
              <a:r>
                <a:rPr lang="en-US" sz="2000" dirty="0" err="1">
                  <a:solidFill>
                    <a:srgbClr val="0000FF"/>
                  </a:solidFill>
                  <a:effectLst/>
                  <a:latin typeface="+mj-lt"/>
                  <a:ea typeface="Times New Roman" panose="02020603050405020304" pitchFamily="18" charset="0"/>
                  <a:cs typeface="Times New Roman" panose="02020603050405020304" pitchFamily="18" charset="0"/>
                </a:rPr>
                <a:t>trước</a:t>
              </a:r>
              <a:r>
                <a:rPr lang="en-US" sz="2000" dirty="0">
                  <a:solidFill>
                    <a:srgbClr val="0000FF"/>
                  </a:solidFill>
                  <a:effectLst/>
                  <a:latin typeface="+mj-lt"/>
                  <a:ea typeface="Times New Roman" panose="02020603050405020304" pitchFamily="18" charset="0"/>
                  <a:cs typeface="Times New Roman" panose="02020603050405020304" pitchFamily="18" charset="0"/>
                </a:rPr>
                <a:t> </a:t>
              </a:r>
              <a:r>
                <a:rPr lang="en-US" sz="2000" dirty="0" err="1">
                  <a:solidFill>
                    <a:srgbClr val="0000FF"/>
                  </a:solidFill>
                  <a:effectLst/>
                  <a:latin typeface="+mj-lt"/>
                  <a:ea typeface="Times New Roman" panose="02020603050405020304" pitchFamily="18" charset="0"/>
                  <a:cs typeface="Times New Roman" panose="02020603050405020304" pitchFamily="18" charset="0"/>
                </a:rPr>
                <a:t>khi</a:t>
              </a:r>
              <a:r>
                <a:rPr lang="en-US" sz="2000" dirty="0">
                  <a:solidFill>
                    <a:srgbClr val="0000FF"/>
                  </a:solidFill>
                  <a:effectLst/>
                  <a:latin typeface="+mj-lt"/>
                  <a:ea typeface="Times New Roman" panose="02020603050405020304" pitchFamily="18" charset="0"/>
                  <a:cs typeface="Times New Roman" panose="02020603050405020304" pitchFamily="18" charset="0"/>
                </a:rPr>
                <a:t> </a:t>
              </a:r>
              <a:r>
                <a:rPr lang="en-US" sz="2000" dirty="0" err="1">
                  <a:solidFill>
                    <a:srgbClr val="0000FF"/>
                  </a:solidFill>
                  <a:effectLst/>
                  <a:latin typeface="+mj-lt"/>
                  <a:ea typeface="Times New Roman" panose="02020603050405020304" pitchFamily="18" charset="0"/>
                  <a:cs typeface="Times New Roman" panose="02020603050405020304" pitchFamily="18" charset="0"/>
                </a:rPr>
                <a:t>giải</a:t>
              </a:r>
              <a:r>
                <a:rPr lang="en-US" sz="2000" dirty="0">
                  <a:solidFill>
                    <a:srgbClr val="0000FF"/>
                  </a:solidFill>
                  <a:effectLst/>
                  <a:latin typeface="+mj-lt"/>
                  <a:ea typeface="Times New Roman" panose="02020603050405020304" pitchFamily="18" charset="0"/>
                  <a:cs typeface="Times New Roman" panose="02020603050405020304" pitchFamily="18" charset="0"/>
                </a:rPr>
                <a:t> </a:t>
              </a:r>
              <a:r>
                <a:rPr lang="en-US" sz="2000" dirty="0" err="1">
                  <a:solidFill>
                    <a:srgbClr val="0000FF"/>
                  </a:solidFill>
                  <a:effectLst/>
                  <a:latin typeface="+mj-lt"/>
                  <a:ea typeface="Times New Roman" panose="02020603050405020304" pitchFamily="18" charset="0"/>
                  <a:cs typeface="Times New Roman" panose="02020603050405020304" pitchFamily="18" charset="0"/>
                </a:rPr>
                <a:t>quyết</a:t>
              </a:r>
              <a:r>
                <a:rPr lang="en-US" sz="2000" dirty="0">
                  <a:solidFill>
                    <a:srgbClr val="0000FF"/>
                  </a:solidFill>
                  <a:effectLst/>
                  <a:latin typeface="+mj-lt"/>
                  <a:ea typeface="Times New Roman" panose="02020603050405020304" pitchFamily="18" charset="0"/>
                  <a:cs typeface="Times New Roman" panose="02020603050405020304" pitchFamily="18" charset="0"/>
                </a:rPr>
                <a:t> </a:t>
              </a:r>
              <a:r>
                <a:rPr lang="en-US" sz="2000" dirty="0" err="1">
                  <a:solidFill>
                    <a:srgbClr val="0000FF"/>
                  </a:solidFill>
                  <a:effectLst/>
                  <a:latin typeface="+mj-lt"/>
                  <a:ea typeface="Times New Roman" panose="02020603050405020304" pitchFamily="18" charset="0"/>
                  <a:cs typeface="Times New Roman" panose="02020603050405020304" pitchFamily="18" charset="0"/>
                </a:rPr>
                <a:t>mâu</a:t>
              </a:r>
              <a:r>
                <a:rPr lang="en-US" sz="2000" dirty="0">
                  <a:solidFill>
                    <a:srgbClr val="0000FF"/>
                  </a:solidFill>
                  <a:effectLst/>
                  <a:latin typeface="+mj-lt"/>
                  <a:ea typeface="Times New Roman" panose="02020603050405020304" pitchFamily="18" charset="0"/>
                  <a:cs typeface="Times New Roman" panose="02020603050405020304" pitchFamily="18" charset="0"/>
                </a:rPr>
                <a:t> </a:t>
              </a:r>
              <a:r>
                <a:rPr lang="en-US" sz="2000" dirty="0" err="1">
                  <a:solidFill>
                    <a:srgbClr val="0000FF"/>
                  </a:solidFill>
                  <a:effectLst/>
                  <a:latin typeface="+mj-lt"/>
                  <a:ea typeface="Times New Roman" panose="02020603050405020304" pitchFamily="18" charset="0"/>
                  <a:cs typeface="Times New Roman" panose="02020603050405020304" pitchFamily="18" charset="0"/>
                </a:rPr>
                <a:t>thuẫn</a:t>
              </a:r>
              <a:r>
                <a:rPr lang="en-US" sz="2000" dirty="0">
                  <a:solidFill>
                    <a:srgbClr val="0000FF"/>
                  </a:solidFill>
                  <a:effectLst/>
                  <a:latin typeface="+mj-lt"/>
                  <a:ea typeface="Times New Roman" panose="02020603050405020304" pitchFamily="18" charset="0"/>
                  <a:cs typeface="Times New Roman" panose="02020603050405020304" pitchFamily="18" charset="0"/>
                </a:rPr>
                <a:t>.</a:t>
              </a:r>
              <a:endParaRPr lang="en-US" sz="2000" dirty="0">
                <a:solidFill>
                  <a:srgbClr val="0000FF"/>
                </a:solidFill>
                <a:effectLst/>
                <a:latin typeface="+mj-lt"/>
                <a:ea typeface="Times New Roman" panose="02020603050405020304" pitchFamily="18" charset="0"/>
              </a:endParaRPr>
            </a:p>
          </p:txBody>
        </p:sp>
      </p:grpSp>
      <p:pic>
        <p:nvPicPr>
          <p:cNvPr id="13" name="Picture 12">
            <a:extLst>
              <a:ext uri="{FF2B5EF4-FFF2-40B4-BE49-F238E27FC236}">
                <a16:creationId xmlns:a16="http://schemas.microsoft.com/office/drawing/2014/main" xmlns="" id="{B530EBA2-1D43-456D-B05E-1D4B9A119E08}"/>
              </a:ext>
            </a:extLst>
          </p:cNvPr>
          <p:cNvPicPr/>
          <p:nvPr/>
        </p:nvPicPr>
        <p:blipFill rotWithShape="1">
          <a:blip r:embed="rId3">
            <a:extLst>
              <a:ext uri="{28A0092B-C50C-407E-A947-70E740481C1C}">
                <a14:useLocalDpi xmlns:a14="http://schemas.microsoft.com/office/drawing/2010/main" val="0"/>
              </a:ext>
            </a:extLst>
          </a:blip>
          <a:srcRect t="5182"/>
          <a:stretch/>
        </p:blipFill>
        <p:spPr>
          <a:xfrm>
            <a:off x="2908620" y="1823344"/>
            <a:ext cx="3187380" cy="2311011"/>
          </a:xfrm>
          <a:prstGeom prst="rect">
            <a:avLst/>
          </a:prstGeom>
        </p:spPr>
      </p:pic>
    </p:spTree>
    <p:extLst>
      <p:ext uri="{BB962C8B-B14F-4D97-AF65-F5344CB8AC3E}">
        <p14:creationId xmlns:p14="http://schemas.microsoft.com/office/powerpoint/2010/main" val="3728409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par>
                                <p:cTn id="13" presetID="53" presetClass="entr" presetSubtype="16"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childTnLst>
                          </p:cTn>
                        </p:par>
                        <p:par>
                          <p:cTn id="18" fill="hold">
                            <p:stCondLst>
                              <p:cond delay="2000"/>
                            </p:stCondLst>
                            <p:childTnLst>
                              <p:par>
                                <p:cTn id="19" presetID="21" presetClass="entr" presetSubtype="1" fill="hold"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heel(1)">
                                      <p:cBhvr>
                                        <p:cTn id="21"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2933700" y="734292"/>
            <a:ext cx="3276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a:solidFill>
                  <a:srgbClr val="FFFF00"/>
                </a:solidFill>
                <a:latin typeface="Arial" charset="0"/>
              </a:rPr>
              <a:t>1</a:t>
            </a:r>
            <a:r>
              <a:rPr kumimoji="0" lang="en-US" sz="2400" b="1" i="0" u="none" strike="noStrike" cap="none" normalizeH="0" baseline="0" dirty="0">
                <a:ln>
                  <a:noFill/>
                </a:ln>
                <a:solidFill>
                  <a:srgbClr val="FFFF00"/>
                </a:solidFill>
                <a:effectLst/>
                <a:latin typeface="Arial" charset="0"/>
              </a:rPr>
              <a:t>. </a:t>
            </a:r>
            <a:r>
              <a:rPr lang="en-US" sz="2400" b="1" dirty="0" err="1">
                <a:solidFill>
                  <a:srgbClr val="FFFF00"/>
                </a:solidFill>
                <a:latin typeface="Arial" charset="0"/>
              </a:rPr>
              <a:t>Nhân</a:t>
            </a:r>
            <a:r>
              <a:rPr lang="en-US" sz="2400" b="1" dirty="0">
                <a:solidFill>
                  <a:srgbClr val="FFFF00"/>
                </a:solidFill>
                <a:latin typeface="Arial" charset="0"/>
              </a:rPr>
              <a:t> </a:t>
            </a:r>
            <a:r>
              <a:rPr lang="en-US" sz="2400" b="1" dirty="0" err="1">
                <a:solidFill>
                  <a:srgbClr val="FFFF00"/>
                </a:solidFill>
                <a:latin typeface="Arial" charset="0"/>
              </a:rPr>
              <a:t>vật</a:t>
            </a:r>
            <a:r>
              <a:rPr lang="en-US" sz="2400" b="1" dirty="0">
                <a:solidFill>
                  <a:srgbClr val="FFFF00"/>
                </a:solidFill>
                <a:latin typeface="Arial" charset="0"/>
              </a:rPr>
              <a:t> “</a:t>
            </a:r>
            <a:r>
              <a:rPr lang="en-US" sz="2400" b="1" dirty="0" err="1">
                <a:solidFill>
                  <a:srgbClr val="FFFF00"/>
                </a:solidFill>
                <a:latin typeface="Arial" charset="0"/>
              </a:rPr>
              <a:t>tôi</a:t>
            </a:r>
            <a:r>
              <a:rPr lang="en-US" sz="2400" b="1" dirty="0">
                <a:solidFill>
                  <a:srgbClr val="FFFF00"/>
                </a:solidFill>
                <a:latin typeface="Arial" charset="0"/>
              </a:rPr>
              <a:t>”:</a:t>
            </a:r>
            <a:endParaRPr kumimoji="0" lang="en-US" sz="2400" b="1" i="0" u="none" strike="noStrike" cap="none" normalizeH="0" baseline="0" dirty="0">
              <a:ln>
                <a:noFill/>
              </a:ln>
              <a:solidFill>
                <a:srgbClr val="FFFF00"/>
              </a:solidFill>
              <a:effectLst/>
              <a:latin typeface="Arial" charset="0"/>
            </a:endParaRPr>
          </a:p>
        </p:txBody>
      </p:sp>
      <p:pic>
        <p:nvPicPr>
          <p:cNvPr id="6" name="Picture 5">
            <a:extLst>
              <a:ext uri="{FF2B5EF4-FFF2-40B4-BE49-F238E27FC236}">
                <a16:creationId xmlns:a16="http://schemas.microsoft.com/office/drawing/2014/main" xmlns="" id="{DDB33DDF-38DF-40B8-821E-F6E3EAD12255}"/>
              </a:ext>
            </a:extLst>
          </p:cNvPr>
          <p:cNvPicPr/>
          <p:nvPr/>
        </p:nvPicPr>
        <p:blipFill rotWithShape="1">
          <a:blip r:embed="rId2">
            <a:extLst>
              <a:ext uri="{28A0092B-C50C-407E-A947-70E740481C1C}">
                <a14:useLocalDpi xmlns:a14="http://schemas.microsoft.com/office/drawing/2010/main" val="0"/>
              </a:ext>
            </a:extLst>
          </a:blip>
          <a:srcRect t="5182"/>
          <a:stretch/>
        </p:blipFill>
        <p:spPr>
          <a:xfrm>
            <a:off x="1219200" y="1368772"/>
            <a:ext cx="6705600" cy="4003328"/>
          </a:xfrm>
          <a:prstGeom prst="rect">
            <a:avLst/>
          </a:prstGeom>
        </p:spPr>
      </p:pic>
    </p:spTree>
    <p:extLst>
      <p:ext uri="{BB962C8B-B14F-4D97-AF65-F5344CB8AC3E}">
        <p14:creationId xmlns:p14="http://schemas.microsoft.com/office/powerpoint/2010/main" val="198275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FFFF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Rectangle: Rounded Corners 10">
            <a:extLst>
              <a:ext uri="{FF2B5EF4-FFF2-40B4-BE49-F238E27FC236}">
                <a16:creationId xmlns:a16="http://schemas.microsoft.com/office/drawing/2014/main" xmlns="" id="{C26DCA5B-5DF8-4F2C-B81E-F14DF087C963}"/>
              </a:ext>
            </a:extLst>
          </p:cNvPr>
          <p:cNvSpPr/>
          <p:nvPr/>
        </p:nvSpPr>
        <p:spPr bwMode="auto">
          <a:xfrm>
            <a:off x="2705100" y="778472"/>
            <a:ext cx="3733800" cy="476726"/>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200" b="1" dirty="0">
                <a:solidFill>
                  <a:srgbClr val="FFFF00"/>
                </a:solidFill>
                <a:effectLst/>
                <a:latin typeface="+mj-lt"/>
                <a:ea typeface="Times New Roman" panose="02020603050405020304" pitchFamily="18" charset="0"/>
              </a:rPr>
              <a:t>1. </a:t>
            </a:r>
            <a:r>
              <a:rPr lang="en-US" sz="2200" b="1" dirty="0" err="1">
                <a:solidFill>
                  <a:srgbClr val="FFFF00"/>
                </a:solidFill>
                <a:effectLst/>
                <a:latin typeface="+mj-lt"/>
                <a:ea typeface="Times New Roman" panose="02020603050405020304" pitchFamily="18" charset="0"/>
              </a:rPr>
              <a:t>Nhân</a:t>
            </a:r>
            <a:r>
              <a:rPr lang="en-US" sz="2200" b="1" dirty="0">
                <a:solidFill>
                  <a:srgbClr val="FFFF00"/>
                </a:solidFill>
                <a:effectLst/>
                <a:latin typeface="+mj-lt"/>
                <a:ea typeface="Times New Roman" panose="02020603050405020304" pitchFamily="18" charset="0"/>
              </a:rPr>
              <a:t> </a:t>
            </a:r>
            <a:r>
              <a:rPr lang="en-US" sz="2200" b="1" dirty="0" err="1">
                <a:solidFill>
                  <a:srgbClr val="FFFF00"/>
                </a:solidFill>
                <a:effectLst/>
                <a:latin typeface="+mj-lt"/>
                <a:ea typeface="Times New Roman" panose="02020603050405020304" pitchFamily="18" charset="0"/>
              </a:rPr>
              <a:t>vật</a:t>
            </a:r>
            <a:r>
              <a:rPr lang="en-US" sz="2200" b="1" dirty="0">
                <a:solidFill>
                  <a:srgbClr val="FFFF00"/>
                </a:solidFill>
                <a:effectLst/>
                <a:latin typeface="+mj-lt"/>
                <a:ea typeface="Times New Roman" panose="02020603050405020304" pitchFamily="18" charset="0"/>
              </a:rPr>
              <a:t> “</a:t>
            </a:r>
            <a:r>
              <a:rPr lang="en-US" sz="2200" b="1" dirty="0" err="1">
                <a:solidFill>
                  <a:srgbClr val="FFFF00"/>
                </a:solidFill>
                <a:effectLst/>
                <a:latin typeface="+mj-lt"/>
                <a:ea typeface="Times New Roman" panose="02020603050405020304" pitchFamily="18" charset="0"/>
              </a:rPr>
              <a:t>tôi</a:t>
            </a:r>
            <a:r>
              <a:rPr lang="en-US" sz="2200" b="1" dirty="0">
                <a:solidFill>
                  <a:srgbClr val="FFFF00"/>
                </a:solidFill>
                <a:effectLst/>
                <a:latin typeface="+mj-lt"/>
                <a:ea typeface="Times New Roman" panose="02020603050405020304" pitchFamily="18" charset="0"/>
              </a:rPr>
              <a:t>”:</a:t>
            </a:r>
            <a:endParaRPr kumimoji="0" lang="en-US" sz="2200" b="1" i="0" u="none" strike="noStrike" cap="none" normalizeH="0" baseline="0" dirty="0">
              <a:ln>
                <a:noFill/>
              </a:ln>
              <a:solidFill>
                <a:srgbClr val="FFFF00"/>
              </a:solidFill>
              <a:effectLst/>
              <a:latin typeface="+mj-lt"/>
            </a:endParaRPr>
          </a:p>
        </p:txBody>
      </p:sp>
      <p:sp>
        <p:nvSpPr>
          <p:cNvPr id="6" name="TextBox 5">
            <a:extLst>
              <a:ext uri="{FF2B5EF4-FFF2-40B4-BE49-F238E27FC236}">
                <a16:creationId xmlns:a16="http://schemas.microsoft.com/office/drawing/2014/main" xmlns="" id="{DF42752E-BA45-460D-AC38-68789ED28735}"/>
              </a:ext>
            </a:extLst>
          </p:cNvPr>
          <p:cNvSpPr txBox="1"/>
          <p:nvPr/>
        </p:nvSpPr>
        <p:spPr>
          <a:xfrm>
            <a:off x="304800" y="1491273"/>
            <a:ext cx="2819400" cy="850940"/>
          </a:xfrm>
          <a:prstGeom prst="rect">
            <a:avLst/>
          </a:prstGeom>
          <a:solidFill>
            <a:srgbClr val="7030A0">
              <a:alpha val="40000"/>
            </a:srgbClr>
          </a:solidFill>
        </p:spPr>
        <p:txBody>
          <a:bodyPr wrap="square" rtlCol="0">
            <a:noAutofit/>
          </a:bodyPr>
          <a:lstStyle/>
          <a:p>
            <a:pPr algn="just"/>
            <a:r>
              <a:rPr lang="en-US" sz="2000" b="1" dirty="0" err="1">
                <a:solidFill>
                  <a:schemeClr val="bg1"/>
                </a:solidFill>
                <a:effectLst/>
                <a:latin typeface="+mj-lt"/>
              </a:rPr>
              <a:t>Nguyên</a:t>
            </a:r>
            <a:r>
              <a:rPr lang="en-US" sz="2000" b="1" dirty="0">
                <a:solidFill>
                  <a:schemeClr val="bg1"/>
                </a:solidFill>
                <a:effectLst/>
                <a:latin typeface="+mj-lt"/>
              </a:rPr>
              <a:t> </a:t>
            </a:r>
            <a:r>
              <a:rPr lang="en-US" sz="2000" b="1" dirty="0" err="1">
                <a:solidFill>
                  <a:schemeClr val="bg1"/>
                </a:solidFill>
                <a:effectLst/>
                <a:latin typeface="+mj-lt"/>
              </a:rPr>
              <a:t>nhân</a:t>
            </a:r>
            <a:r>
              <a:rPr lang="en-US" sz="2000" b="1" dirty="0">
                <a:solidFill>
                  <a:schemeClr val="bg1"/>
                </a:solidFill>
                <a:effectLst/>
                <a:latin typeface="+mj-lt"/>
              </a:rPr>
              <a:t> </a:t>
            </a:r>
            <a:r>
              <a:rPr lang="en-US" sz="2000" b="1" dirty="0" err="1">
                <a:solidFill>
                  <a:schemeClr val="bg1"/>
                </a:solidFill>
                <a:effectLst/>
                <a:latin typeface="+mj-lt"/>
              </a:rPr>
              <a:t>gây</a:t>
            </a:r>
            <a:r>
              <a:rPr lang="en-US" sz="2000" b="1" dirty="0">
                <a:solidFill>
                  <a:schemeClr val="bg1"/>
                </a:solidFill>
                <a:effectLst/>
                <a:latin typeface="+mj-lt"/>
              </a:rPr>
              <a:t> ra </a:t>
            </a:r>
            <a:r>
              <a:rPr lang="en-US" sz="2000" b="1" dirty="0" err="1">
                <a:solidFill>
                  <a:schemeClr val="bg1"/>
                </a:solidFill>
                <a:effectLst/>
                <a:latin typeface="+mj-lt"/>
              </a:rPr>
              <a:t>việc</a:t>
            </a:r>
            <a:r>
              <a:rPr lang="en-US" sz="2000" b="1" dirty="0">
                <a:solidFill>
                  <a:schemeClr val="bg1"/>
                </a:solidFill>
                <a:effectLst/>
                <a:latin typeface="+mj-lt"/>
              </a:rPr>
              <a:t> </a:t>
            </a:r>
            <a:r>
              <a:rPr lang="en-US" sz="2000" b="1" dirty="0" err="1">
                <a:solidFill>
                  <a:schemeClr val="bg1"/>
                </a:solidFill>
                <a:effectLst/>
                <a:latin typeface="+mj-lt"/>
              </a:rPr>
              <a:t>đánh</a:t>
            </a:r>
            <a:r>
              <a:rPr lang="en-US" sz="2000" b="1" dirty="0">
                <a:solidFill>
                  <a:schemeClr val="bg1"/>
                </a:solidFill>
                <a:effectLst/>
                <a:latin typeface="+mj-lt"/>
              </a:rPr>
              <a:t> </a:t>
            </a:r>
            <a:r>
              <a:rPr lang="en-US" sz="2000" b="1" dirty="0" err="1">
                <a:solidFill>
                  <a:schemeClr val="bg1"/>
                </a:solidFill>
                <a:effectLst/>
                <a:latin typeface="+mj-lt"/>
              </a:rPr>
              <a:t>nhau</a:t>
            </a:r>
            <a:endParaRPr lang="en-US" sz="2000" b="1" dirty="0">
              <a:solidFill>
                <a:schemeClr val="bg1"/>
              </a:solidFill>
              <a:effectLst/>
              <a:latin typeface="+mj-lt"/>
            </a:endParaRPr>
          </a:p>
        </p:txBody>
      </p:sp>
      <p:sp>
        <p:nvSpPr>
          <p:cNvPr id="7" name="TextBox 6">
            <a:extLst>
              <a:ext uri="{FF2B5EF4-FFF2-40B4-BE49-F238E27FC236}">
                <a16:creationId xmlns:a16="http://schemas.microsoft.com/office/drawing/2014/main" xmlns="" id="{FCB8D93D-1B4E-48EC-95CA-0B3F4DCED38E}"/>
              </a:ext>
            </a:extLst>
          </p:cNvPr>
          <p:cNvSpPr txBox="1"/>
          <p:nvPr/>
        </p:nvSpPr>
        <p:spPr>
          <a:xfrm flipH="1">
            <a:off x="3251771" y="1492033"/>
            <a:ext cx="5601747" cy="850939"/>
          </a:xfrm>
          <a:prstGeom prst="rect">
            <a:avLst/>
          </a:prstGeom>
          <a:solidFill>
            <a:srgbClr val="7030A0">
              <a:alpha val="43137"/>
            </a:srgbClr>
          </a:solidFill>
        </p:spPr>
        <p:txBody>
          <a:bodyPr wrap="square" rtlCol="0">
            <a:spAutoFit/>
          </a:bodyPr>
          <a:lstStyle/>
          <a:p>
            <a:pPr algn="just">
              <a:lnSpc>
                <a:spcPct val="130000"/>
              </a:lnSpc>
            </a:pPr>
            <a:r>
              <a:rPr lang="en-US" sz="2000" dirty="0" err="1">
                <a:solidFill>
                  <a:schemeClr val="bg1"/>
                </a:solidFill>
                <a:latin typeface="+mj-lt"/>
              </a:rPr>
              <a:t>Trong</a:t>
            </a:r>
            <a:r>
              <a:rPr lang="en-US" sz="2000" dirty="0">
                <a:solidFill>
                  <a:schemeClr val="bg1"/>
                </a:solidFill>
                <a:latin typeface="+mj-lt"/>
              </a:rPr>
              <a:t> </a:t>
            </a:r>
            <a:r>
              <a:rPr lang="en-US" sz="2000" dirty="0" err="1">
                <a:solidFill>
                  <a:schemeClr val="bg1"/>
                </a:solidFill>
                <a:latin typeface="+mj-lt"/>
              </a:rPr>
              <a:t>trận</a:t>
            </a:r>
            <a:r>
              <a:rPr lang="en-US" sz="2000" dirty="0">
                <a:solidFill>
                  <a:schemeClr val="bg1"/>
                </a:solidFill>
                <a:latin typeface="+mj-lt"/>
              </a:rPr>
              <a:t> </a:t>
            </a:r>
            <a:r>
              <a:rPr lang="en-US" sz="2000" dirty="0" err="1">
                <a:solidFill>
                  <a:schemeClr val="bg1"/>
                </a:solidFill>
                <a:latin typeface="+mj-lt"/>
              </a:rPr>
              <a:t>bóng</a:t>
            </a:r>
            <a:r>
              <a:rPr lang="en-US" sz="2000" dirty="0">
                <a:solidFill>
                  <a:schemeClr val="bg1"/>
                </a:solidFill>
                <a:latin typeface="+mj-lt"/>
              </a:rPr>
              <a:t> </a:t>
            </a:r>
            <a:r>
              <a:rPr lang="en-US" sz="2000" dirty="0" err="1">
                <a:solidFill>
                  <a:schemeClr val="bg1"/>
                </a:solidFill>
                <a:latin typeface="+mj-lt"/>
              </a:rPr>
              <a:t>đá</a:t>
            </a:r>
            <a:r>
              <a:rPr lang="en-US" sz="2000" dirty="0">
                <a:solidFill>
                  <a:schemeClr val="bg1"/>
                </a:solidFill>
                <a:latin typeface="+mj-lt"/>
              </a:rPr>
              <a:t>, </a:t>
            </a:r>
            <a:r>
              <a:rPr lang="en-US" sz="2000" dirty="0" err="1">
                <a:solidFill>
                  <a:schemeClr val="bg1"/>
                </a:solidFill>
                <a:latin typeface="+mj-lt"/>
              </a:rPr>
              <a:t>chỉ</a:t>
            </a:r>
            <a:r>
              <a:rPr lang="en-US" sz="2000" dirty="0">
                <a:solidFill>
                  <a:schemeClr val="bg1"/>
                </a:solidFill>
                <a:latin typeface="+mj-lt"/>
              </a:rPr>
              <a:t> </a:t>
            </a:r>
            <a:r>
              <a:rPr lang="en-US" sz="2000" dirty="0" err="1">
                <a:solidFill>
                  <a:schemeClr val="bg1"/>
                </a:solidFill>
                <a:latin typeface="+mj-lt"/>
              </a:rPr>
              <a:t>vì</a:t>
            </a:r>
            <a:r>
              <a:rPr lang="en-US" sz="2000" dirty="0">
                <a:solidFill>
                  <a:schemeClr val="bg1"/>
                </a:solidFill>
                <a:latin typeface="+mj-lt"/>
              </a:rPr>
              <a:t> </a:t>
            </a:r>
            <a:r>
              <a:rPr lang="vi-VN" sz="2000" dirty="0">
                <a:solidFill>
                  <a:schemeClr val="bg1"/>
                </a:solidFill>
                <a:latin typeface="+mj-lt"/>
              </a:rPr>
              <a:t>pha bóng việt vị</a:t>
            </a:r>
            <a:r>
              <a:rPr lang="en-US" sz="2000" dirty="0">
                <a:solidFill>
                  <a:schemeClr val="bg1"/>
                </a:solidFill>
                <a:latin typeface="+mj-lt"/>
              </a:rPr>
              <a:t> </a:t>
            </a:r>
            <a:r>
              <a:rPr lang="en-US" sz="2000" dirty="0" err="1">
                <a:solidFill>
                  <a:schemeClr val="bg1"/>
                </a:solidFill>
                <a:latin typeface="+mj-lt"/>
              </a:rPr>
              <a:t>mà</a:t>
            </a:r>
            <a:r>
              <a:rPr lang="en-US" sz="2000" dirty="0">
                <a:solidFill>
                  <a:schemeClr val="bg1"/>
                </a:solidFill>
                <a:latin typeface="+mj-lt"/>
              </a:rPr>
              <a:t> </a:t>
            </a:r>
            <a:r>
              <a:rPr lang="en-US" sz="2000" dirty="0" err="1">
                <a:solidFill>
                  <a:schemeClr val="bg1"/>
                </a:solidFill>
                <a:latin typeface="+mj-lt"/>
              </a:rPr>
              <a:t>nhân</a:t>
            </a:r>
            <a:r>
              <a:rPr lang="en-US" sz="2000" dirty="0">
                <a:solidFill>
                  <a:schemeClr val="bg1"/>
                </a:solidFill>
                <a:latin typeface="+mj-lt"/>
              </a:rPr>
              <a:t> </a:t>
            </a:r>
            <a:r>
              <a:rPr lang="en-US" sz="2000" dirty="0" err="1">
                <a:solidFill>
                  <a:schemeClr val="bg1"/>
                </a:solidFill>
                <a:latin typeface="+mj-lt"/>
              </a:rPr>
              <a:t>vật</a:t>
            </a:r>
            <a:r>
              <a:rPr lang="en-US" sz="2000" dirty="0">
                <a:solidFill>
                  <a:schemeClr val="bg1"/>
                </a:solidFill>
                <a:latin typeface="+mj-lt"/>
              </a:rPr>
              <a:t> “</a:t>
            </a:r>
            <a:r>
              <a:rPr lang="en-US" sz="2000" dirty="0" err="1">
                <a:solidFill>
                  <a:schemeClr val="bg1"/>
                </a:solidFill>
                <a:latin typeface="+mj-lt"/>
              </a:rPr>
              <a:t>tôi</a:t>
            </a:r>
            <a:r>
              <a:rPr lang="en-US" sz="2000" dirty="0">
                <a:solidFill>
                  <a:schemeClr val="bg1"/>
                </a:solidFill>
                <a:latin typeface="+mj-lt"/>
              </a:rPr>
              <a:t>” </a:t>
            </a:r>
            <a:r>
              <a:rPr lang="en-US" sz="2000" dirty="0" err="1">
                <a:solidFill>
                  <a:schemeClr val="bg1"/>
                </a:solidFill>
                <a:latin typeface="+mj-lt"/>
              </a:rPr>
              <a:t>nảy</a:t>
            </a:r>
            <a:r>
              <a:rPr lang="en-US" sz="2000" dirty="0">
                <a:solidFill>
                  <a:schemeClr val="bg1"/>
                </a:solidFill>
                <a:latin typeface="+mj-lt"/>
              </a:rPr>
              <a:t> ra </a:t>
            </a:r>
            <a:r>
              <a:rPr lang="en-US" sz="2000" dirty="0" err="1">
                <a:solidFill>
                  <a:schemeClr val="bg1"/>
                </a:solidFill>
                <a:latin typeface="+mj-lt"/>
              </a:rPr>
              <a:t>dự</a:t>
            </a:r>
            <a:r>
              <a:rPr lang="en-US" sz="2000" dirty="0">
                <a:solidFill>
                  <a:schemeClr val="bg1"/>
                </a:solidFill>
                <a:latin typeface="+mj-lt"/>
              </a:rPr>
              <a:t> </a:t>
            </a:r>
            <a:r>
              <a:rPr lang="en-US" sz="2000" dirty="0" err="1">
                <a:solidFill>
                  <a:schemeClr val="bg1"/>
                </a:solidFill>
                <a:latin typeface="+mj-lt"/>
              </a:rPr>
              <a:t>định</a:t>
            </a:r>
            <a:r>
              <a:rPr lang="en-US" sz="2000" dirty="0">
                <a:solidFill>
                  <a:schemeClr val="bg1"/>
                </a:solidFill>
                <a:latin typeface="+mj-lt"/>
              </a:rPr>
              <a:t>.</a:t>
            </a:r>
            <a:endParaRPr lang="en-US" sz="2400" dirty="0">
              <a:solidFill>
                <a:schemeClr val="bg1"/>
              </a:solidFill>
              <a:latin typeface="+mj-lt"/>
            </a:endParaRPr>
          </a:p>
        </p:txBody>
      </p:sp>
      <p:sp>
        <p:nvSpPr>
          <p:cNvPr id="10" name="TextBox 9">
            <a:extLst>
              <a:ext uri="{FF2B5EF4-FFF2-40B4-BE49-F238E27FC236}">
                <a16:creationId xmlns:a16="http://schemas.microsoft.com/office/drawing/2014/main" xmlns="" id="{B21BAEBF-6228-4355-BD7B-2003ADD2F6A8}"/>
              </a:ext>
            </a:extLst>
          </p:cNvPr>
          <p:cNvSpPr txBox="1"/>
          <p:nvPr/>
        </p:nvSpPr>
        <p:spPr>
          <a:xfrm>
            <a:off x="304800" y="2463001"/>
            <a:ext cx="2819400" cy="850940"/>
          </a:xfrm>
          <a:prstGeom prst="rect">
            <a:avLst/>
          </a:prstGeom>
          <a:solidFill>
            <a:srgbClr val="7030A0">
              <a:alpha val="40000"/>
            </a:srgbClr>
          </a:solidFill>
        </p:spPr>
        <p:txBody>
          <a:bodyPr wrap="square" rtlCol="0" anchor="ctr">
            <a:noAutofit/>
          </a:bodyPr>
          <a:lstStyle/>
          <a:p>
            <a:pPr algn="just"/>
            <a:r>
              <a:rPr lang="en-US" sz="2000" b="1" dirty="0" err="1">
                <a:solidFill>
                  <a:schemeClr val="bg1"/>
                </a:solidFill>
                <a:effectLst/>
                <a:latin typeface="+mj-lt"/>
              </a:rPr>
              <a:t>Tâm</a:t>
            </a:r>
            <a:r>
              <a:rPr lang="en-US" sz="2000" b="1" dirty="0">
                <a:solidFill>
                  <a:schemeClr val="bg1"/>
                </a:solidFill>
                <a:effectLst/>
                <a:latin typeface="+mj-lt"/>
              </a:rPr>
              <a:t> </a:t>
            </a:r>
            <a:r>
              <a:rPr lang="en-US" sz="2000" b="1" dirty="0" err="1">
                <a:solidFill>
                  <a:schemeClr val="bg1"/>
                </a:solidFill>
                <a:effectLst/>
                <a:latin typeface="+mj-lt"/>
              </a:rPr>
              <a:t>trạng</a:t>
            </a:r>
            <a:endParaRPr lang="en-US" sz="2000" b="1" dirty="0">
              <a:solidFill>
                <a:schemeClr val="bg1"/>
              </a:solidFill>
              <a:effectLst/>
              <a:latin typeface="+mj-lt"/>
            </a:endParaRPr>
          </a:p>
        </p:txBody>
      </p:sp>
      <p:sp>
        <p:nvSpPr>
          <p:cNvPr id="12" name="TextBox 11">
            <a:extLst>
              <a:ext uri="{FF2B5EF4-FFF2-40B4-BE49-F238E27FC236}">
                <a16:creationId xmlns:a16="http://schemas.microsoft.com/office/drawing/2014/main" xmlns="" id="{8AB32DC8-E09B-43AD-A207-0480003B5CF1}"/>
              </a:ext>
            </a:extLst>
          </p:cNvPr>
          <p:cNvSpPr txBox="1"/>
          <p:nvPr/>
        </p:nvSpPr>
        <p:spPr>
          <a:xfrm flipH="1">
            <a:off x="3251771" y="2463761"/>
            <a:ext cx="5601747" cy="882549"/>
          </a:xfrm>
          <a:prstGeom prst="rect">
            <a:avLst/>
          </a:prstGeom>
          <a:solidFill>
            <a:srgbClr val="7030A0">
              <a:alpha val="43137"/>
            </a:srgbClr>
          </a:solidFill>
        </p:spPr>
        <p:txBody>
          <a:bodyPr wrap="square" rtlCol="0">
            <a:spAutoFit/>
          </a:bodyPr>
          <a:lstStyle/>
          <a:p>
            <a:pPr algn="just">
              <a:lnSpc>
                <a:spcPct val="130000"/>
              </a:lnSpc>
            </a:pPr>
            <a:r>
              <a:rPr lang="vi-VN" sz="2000" dirty="0">
                <a:solidFill>
                  <a:schemeClr val="bg1"/>
                </a:solidFill>
                <a:latin typeface="+mj-lt"/>
              </a:rPr>
              <a:t>Ước chế vì không được công nhận bàn thắng, giận tím mặt.</a:t>
            </a:r>
            <a:endParaRPr lang="en-US" sz="2800" dirty="0">
              <a:solidFill>
                <a:schemeClr val="bg1"/>
              </a:solidFill>
              <a:latin typeface="+mj-lt"/>
            </a:endParaRPr>
          </a:p>
        </p:txBody>
      </p:sp>
      <p:sp>
        <p:nvSpPr>
          <p:cNvPr id="13" name="TextBox 12">
            <a:extLst>
              <a:ext uri="{FF2B5EF4-FFF2-40B4-BE49-F238E27FC236}">
                <a16:creationId xmlns:a16="http://schemas.microsoft.com/office/drawing/2014/main" xmlns="" id="{F6942FA5-2F30-4321-8EB0-1D9BC0B67B4E}"/>
              </a:ext>
            </a:extLst>
          </p:cNvPr>
          <p:cNvSpPr txBox="1"/>
          <p:nvPr/>
        </p:nvSpPr>
        <p:spPr>
          <a:xfrm>
            <a:off x="290482" y="3517063"/>
            <a:ext cx="2819400" cy="850940"/>
          </a:xfrm>
          <a:prstGeom prst="rect">
            <a:avLst/>
          </a:prstGeom>
          <a:solidFill>
            <a:srgbClr val="7030A0">
              <a:alpha val="40000"/>
            </a:srgbClr>
          </a:solidFill>
        </p:spPr>
        <p:txBody>
          <a:bodyPr wrap="square" rtlCol="0">
            <a:noAutofit/>
          </a:bodyPr>
          <a:lstStyle/>
          <a:p>
            <a:pPr algn="just"/>
            <a:r>
              <a:rPr lang="en-US" sz="2000" b="1" dirty="0" err="1">
                <a:solidFill>
                  <a:schemeClr val="bg1"/>
                </a:solidFill>
                <a:effectLst/>
                <a:latin typeface="+mj-lt"/>
              </a:rPr>
              <a:t>Nguyên</a:t>
            </a:r>
            <a:r>
              <a:rPr lang="en-US" sz="2000" b="1" dirty="0">
                <a:solidFill>
                  <a:schemeClr val="bg1"/>
                </a:solidFill>
                <a:effectLst/>
                <a:latin typeface="+mj-lt"/>
              </a:rPr>
              <a:t> </a:t>
            </a:r>
            <a:r>
              <a:rPr lang="en-US" sz="2000" b="1" dirty="0" err="1">
                <a:solidFill>
                  <a:schemeClr val="bg1"/>
                </a:solidFill>
                <a:effectLst/>
                <a:latin typeface="+mj-lt"/>
              </a:rPr>
              <a:t>nhân</a:t>
            </a:r>
            <a:r>
              <a:rPr lang="en-US" sz="2000" b="1" dirty="0">
                <a:solidFill>
                  <a:schemeClr val="bg1"/>
                </a:solidFill>
                <a:effectLst/>
                <a:latin typeface="+mj-lt"/>
              </a:rPr>
              <a:t> </a:t>
            </a:r>
            <a:r>
              <a:rPr lang="en-US" sz="2000" b="1" dirty="0" err="1">
                <a:solidFill>
                  <a:schemeClr val="bg1"/>
                </a:solidFill>
                <a:effectLst/>
                <a:latin typeface="+mj-lt"/>
              </a:rPr>
              <a:t>gây</a:t>
            </a:r>
            <a:r>
              <a:rPr lang="en-US" sz="2000" b="1" dirty="0">
                <a:solidFill>
                  <a:schemeClr val="bg1"/>
                </a:solidFill>
                <a:effectLst/>
                <a:latin typeface="+mj-lt"/>
              </a:rPr>
              <a:t> ra </a:t>
            </a:r>
            <a:r>
              <a:rPr lang="en-US" sz="2000" b="1" dirty="0" err="1">
                <a:solidFill>
                  <a:schemeClr val="bg1"/>
                </a:solidFill>
                <a:effectLst/>
                <a:latin typeface="+mj-lt"/>
              </a:rPr>
              <a:t>việc</a:t>
            </a:r>
            <a:r>
              <a:rPr lang="en-US" sz="2000" b="1" dirty="0">
                <a:solidFill>
                  <a:schemeClr val="bg1"/>
                </a:solidFill>
                <a:effectLst/>
                <a:latin typeface="+mj-lt"/>
              </a:rPr>
              <a:t> </a:t>
            </a:r>
            <a:r>
              <a:rPr lang="en-US" sz="2000" b="1" dirty="0" err="1">
                <a:solidFill>
                  <a:schemeClr val="bg1"/>
                </a:solidFill>
                <a:effectLst/>
                <a:latin typeface="+mj-lt"/>
              </a:rPr>
              <a:t>đánh</a:t>
            </a:r>
            <a:r>
              <a:rPr lang="en-US" sz="2000" b="1" dirty="0">
                <a:solidFill>
                  <a:schemeClr val="bg1"/>
                </a:solidFill>
                <a:effectLst/>
                <a:latin typeface="+mj-lt"/>
              </a:rPr>
              <a:t> </a:t>
            </a:r>
            <a:r>
              <a:rPr lang="en-US" sz="2000" b="1" dirty="0" err="1">
                <a:solidFill>
                  <a:schemeClr val="bg1"/>
                </a:solidFill>
                <a:effectLst/>
                <a:latin typeface="+mj-lt"/>
              </a:rPr>
              <a:t>nhau</a:t>
            </a:r>
            <a:endParaRPr lang="en-US" sz="2000" b="1" dirty="0">
              <a:solidFill>
                <a:schemeClr val="bg1"/>
              </a:solidFill>
              <a:effectLst/>
              <a:latin typeface="+mj-lt"/>
            </a:endParaRPr>
          </a:p>
        </p:txBody>
      </p:sp>
      <p:sp>
        <p:nvSpPr>
          <p:cNvPr id="14" name="TextBox 13">
            <a:extLst>
              <a:ext uri="{FF2B5EF4-FFF2-40B4-BE49-F238E27FC236}">
                <a16:creationId xmlns:a16="http://schemas.microsoft.com/office/drawing/2014/main" xmlns="" id="{01380D68-5B33-4C63-8E6A-ACC6DDA5E1D0}"/>
              </a:ext>
            </a:extLst>
          </p:cNvPr>
          <p:cNvSpPr txBox="1"/>
          <p:nvPr/>
        </p:nvSpPr>
        <p:spPr>
          <a:xfrm flipH="1">
            <a:off x="3237453" y="3517823"/>
            <a:ext cx="5601747" cy="850939"/>
          </a:xfrm>
          <a:prstGeom prst="rect">
            <a:avLst/>
          </a:prstGeom>
          <a:solidFill>
            <a:srgbClr val="7030A0">
              <a:alpha val="43137"/>
            </a:srgbClr>
          </a:solidFill>
        </p:spPr>
        <p:txBody>
          <a:bodyPr wrap="square" rtlCol="0">
            <a:spAutoFit/>
          </a:bodyPr>
          <a:lstStyle/>
          <a:p>
            <a:pPr algn="just">
              <a:lnSpc>
                <a:spcPct val="130000"/>
              </a:lnSpc>
            </a:pPr>
            <a:r>
              <a:rPr lang="en-US" sz="2000" dirty="0" err="1">
                <a:solidFill>
                  <a:schemeClr val="bg1"/>
                </a:solidFill>
                <a:latin typeface="+mj-lt"/>
              </a:rPr>
              <a:t>Trong</a:t>
            </a:r>
            <a:r>
              <a:rPr lang="en-US" sz="2000" dirty="0">
                <a:solidFill>
                  <a:schemeClr val="bg1"/>
                </a:solidFill>
                <a:latin typeface="+mj-lt"/>
              </a:rPr>
              <a:t> </a:t>
            </a:r>
            <a:r>
              <a:rPr lang="en-US" sz="2000" dirty="0" err="1">
                <a:solidFill>
                  <a:schemeClr val="bg1"/>
                </a:solidFill>
                <a:latin typeface="+mj-lt"/>
              </a:rPr>
              <a:t>trận</a:t>
            </a:r>
            <a:r>
              <a:rPr lang="en-US" sz="2000" dirty="0">
                <a:solidFill>
                  <a:schemeClr val="bg1"/>
                </a:solidFill>
                <a:latin typeface="+mj-lt"/>
              </a:rPr>
              <a:t> </a:t>
            </a:r>
            <a:r>
              <a:rPr lang="en-US" sz="2000" dirty="0" err="1">
                <a:solidFill>
                  <a:schemeClr val="bg1"/>
                </a:solidFill>
                <a:latin typeface="+mj-lt"/>
              </a:rPr>
              <a:t>bóng</a:t>
            </a:r>
            <a:r>
              <a:rPr lang="en-US" sz="2000" dirty="0">
                <a:solidFill>
                  <a:schemeClr val="bg1"/>
                </a:solidFill>
                <a:latin typeface="+mj-lt"/>
              </a:rPr>
              <a:t> </a:t>
            </a:r>
            <a:r>
              <a:rPr lang="en-US" sz="2000" dirty="0" err="1">
                <a:solidFill>
                  <a:schemeClr val="bg1"/>
                </a:solidFill>
                <a:latin typeface="+mj-lt"/>
              </a:rPr>
              <a:t>đá</a:t>
            </a:r>
            <a:r>
              <a:rPr lang="en-US" sz="2000" dirty="0">
                <a:solidFill>
                  <a:schemeClr val="bg1"/>
                </a:solidFill>
                <a:latin typeface="+mj-lt"/>
              </a:rPr>
              <a:t>, </a:t>
            </a:r>
            <a:r>
              <a:rPr lang="en-US" sz="2000" dirty="0" err="1">
                <a:solidFill>
                  <a:schemeClr val="bg1"/>
                </a:solidFill>
                <a:latin typeface="+mj-lt"/>
              </a:rPr>
              <a:t>chỉ</a:t>
            </a:r>
            <a:r>
              <a:rPr lang="en-US" sz="2000" dirty="0">
                <a:solidFill>
                  <a:schemeClr val="bg1"/>
                </a:solidFill>
                <a:latin typeface="+mj-lt"/>
              </a:rPr>
              <a:t> </a:t>
            </a:r>
            <a:r>
              <a:rPr lang="en-US" sz="2000" dirty="0" err="1">
                <a:solidFill>
                  <a:schemeClr val="bg1"/>
                </a:solidFill>
                <a:latin typeface="+mj-lt"/>
              </a:rPr>
              <a:t>vì</a:t>
            </a:r>
            <a:r>
              <a:rPr lang="en-US" sz="2000" dirty="0">
                <a:solidFill>
                  <a:schemeClr val="bg1"/>
                </a:solidFill>
                <a:latin typeface="+mj-lt"/>
              </a:rPr>
              <a:t> </a:t>
            </a:r>
            <a:r>
              <a:rPr lang="vi-VN" sz="2000" dirty="0">
                <a:solidFill>
                  <a:schemeClr val="bg1"/>
                </a:solidFill>
                <a:latin typeface="+mj-lt"/>
              </a:rPr>
              <a:t>pha bóng việt vị</a:t>
            </a:r>
            <a:r>
              <a:rPr lang="en-US" sz="2000" dirty="0">
                <a:solidFill>
                  <a:schemeClr val="bg1"/>
                </a:solidFill>
                <a:latin typeface="+mj-lt"/>
              </a:rPr>
              <a:t> </a:t>
            </a:r>
            <a:r>
              <a:rPr lang="en-US" sz="2000" dirty="0" err="1">
                <a:solidFill>
                  <a:schemeClr val="bg1"/>
                </a:solidFill>
                <a:latin typeface="+mj-lt"/>
              </a:rPr>
              <a:t>mà</a:t>
            </a:r>
            <a:r>
              <a:rPr lang="en-US" sz="2000" dirty="0">
                <a:solidFill>
                  <a:schemeClr val="bg1"/>
                </a:solidFill>
                <a:latin typeface="+mj-lt"/>
              </a:rPr>
              <a:t> </a:t>
            </a:r>
            <a:r>
              <a:rPr lang="en-US" sz="2000" dirty="0" err="1">
                <a:solidFill>
                  <a:schemeClr val="bg1"/>
                </a:solidFill>
                <a:latin typeface="+mj-lt"/>
              </a:rPr>
              <a:t>nhân</a:t>
            </a:r>
            <a:r>
              <a:rPr lang="en-US" sz="2000" dirty="0">
                <a:solidFill>
                  <a:schemeClr val="bg1"/>
                </a:solidFill>
                <a:latin typeface="+mj-lt"/>
              </a:rPr>
              <a:t> </a:t>
            </a:r>
            <a:r>
              <a:rPr lang="en-US" sz="2000" dirty="0" err="1">
                <a:solidFill>
                  <a:schemeClr val="bg1"/>
                </a:solidFill>
                <a:latin typeface="+mj-lt"/>
              </a:rPr>
              <a:t>vật</a:t>
            </a:r>
            <a:r>
              <a:rPr lang="en-US" sz="2000" dirty="0">
                <a:solidFill>
                  <a:schemeClr val="bg1"/>
                </a:solidFill>
                <a:latin typeface="+mj-lt"/>
              </a:rPr>
              <a:t> “</a:t>
            </a:r>
            <a:r>
              <a:rPr lang="en-US" sz="2000" dirty="0" err="1">
                <a:solidFill>
                  <a:schemeClr val="bg1"/>
                </a:solidFill>
                <a:latin typeface="+mj-lt"/>
              </a:rPr>
              <a:t>tôi</a:t>
            </a:r>
            <a:r>
              <a:rPr lang="en-US" sz="2000" dirty="0">
                <a:solidFill>
                  <a:schemeClr val="bg1"/>
                </a:solidFill>
                <a:latin typeface="+mj-lt"/>
              </a:rPr>
              <a:t>” </a:t>
            </a:r>
            <a:r>
              <a:rPr lang="en-US" sz="2000" dirty="0" err="1">
                <a:solidFill>
                  <a:schemeClr val="bg1"/>
                </a:solidFill>
                <a:latin typeface="+mj-lt"/>
              </a:rPr>
              <a:t>nảy</a:t>
            </a:r>
            <a:r>
              <a:rPr lang="en-US" sz="2000" dirty="0">
                <a:solidFill>
                  <a:schemeClr val="bg1"/>
                </a:solidFill>
                <a:latin typeface="+mj-lt"/>
              </a:rPr>
              <a:t> ra </a:t>
            </a:r>
            <a:r>
              <a:rPr lang="en-US" sz="2000" dirty="0" err="1">
                <a:solidFill>
                  <a:schemeClr val="bg1"/>
                </a:solidFill>
                <a:latin typeface="+mj-lt"/>
              </a:rPr>
              <a:t>dự</a:t>
            </a:r>
            <a:r>
              <a:rPr lang="en-US" sz="2000" dirty="0">
                <a:solidFill>
                  <a:schemeClr val="bg1"/>
                </a:solidFill>
                <a:latin typeface="+mj-lt"/>
              </a:rPr>
              <a:t> </a:t>
            </a:r>
            <a:r>
              <a:rPr lang="en-US" sz="2000" dirty="0" err="1">
                <a:solidFill>
                  <a:schemeClr val="bg1"/>
                </a:solidFill>
                <a:latin typeface="+mj-lt"/>
              </a:rPr>
              <a:t>định</a:t>
            </a:r>
            <a:r>
              <a:rPr lang="en-US" sz="2000" dirty="0">
                <a:solidFill>
                  <a:schemeClr val="bg1"/>
                </a:solidFill>
                <a:latin typeface="+mj-lt"/>
              </a:rPr>
              <a:t>.</a:t>
            </a:r>
            <a:endParaRPr lang="en-US" sz="2400" dirty="0">
              <a:solidFill>
                <a:schemeClr val="bg1"/>
              </a:solidFill>
              <a:latin typeface="+mj-lt"/>
            </a:endParaRPr>
          </a:p>
        </p:txBody>
      </p:sp>
      <p:sp>
        <p:nvSpPr>
          <p:cNvPr id="15" name="TextBox 14">
            <a:extLst>
              <a:ext uri="{FF2B5EF4-FFF2-40B4-BE49-F238E27FC236}">
                <a16:creationId xmlns:a16="http://schemas.microsoft.com/office/drawing/2014/main" xmlns="" id="{6BD9606B-2A23-447B-8BDC-4E18429629BC}"/>
              </a:ext>
            </a:extLst>
          </p:cNvPr>
          <p:cNvSpPr txBox="1"/>
          <p:nvPr/>
        </p:nvSpPr>
        <p:spPr>
          <a:xfrm>
            <a:off x="290482" y="4488791"/>
            <a:ext cx="2819400" cy="850940"/>
          </a:xfrm>
          <a:prstGeom prst="rect">
            <a:avLst/>
          </a:prstGeom>
          <a:solidFill>
            <a:srgbClr val="7030A0">
              <a:alpha val="40000"/>
            </a:srgbClr>
          </a:solidFill>
        </p:spPr>
        <p:txBody>
          <a:bodyPr wrap="square" rtlCol="0" anchor="ctr">
            <a:noAutofit/>
          </a:bodyPr>
          <a:lstStyle/>
          <a:p>
            <a:pPr algn="just"/>
            <a:r>
              <a:rPr lang="en-US" sz="2000" b="1" dirty="0" err="1">
                <a:solidFill>
                  <a:schemeClr val="bg1"/>
                </a:solidFill>
                <a:effectLst/>
                <a:latin typeface="+mj-lt"/>
              </a:rPr>
              <a:t>Tâm</a:t>
            </a:r>
            <a:r>
              <a:rPr lang="en-US" sz="2000" b="1" dirty="0">
                <a:solidFill>
                  <a:schemeClr val="bg1"/>
                </a:solidFill>
                <a:effectLst/>
                <a:latin typeface="+mj-lt"/>
              </a:rPr>
              <a:t> </a:t>
            </a:r>
            <a:r>
              <a:rPr lang="en-US" sz="2000" b="1" dirty="0" err="1">
                <a:solidFill>
                  <a:schemeClr val="bg1"/>
                </a:solidFill>
                <a:effectLst/>
                <a:latin typeface="+mj-lt"/>
              </a:rPr>
              <a:t>trạng</a:t>
            </a:r>
            <a:endParaRPr lang="en-US" sz="2000" b="1" dirty="0">
              <a:solidFill>
                <a:schemeClr val="bg1"/>
              </a:solidFill>
              <a:effectLst/>
              <a:latin typeface="+mj-lt"/>
            </a:endParaRPr>
          </a:p>
        </p:txBody>
      </p:sp>
      <p:sp>
        <p:nvSpPr>
          <p:cNvPr id="16" name="TextBox 15">
            <a:extLst>
              <a:ext uri="{FF2B5EF4-FFF2-40B4-BE49-F238E27FC236}">
                <a16:creationId xmlns:a16="http://schemas.microsoft.com/office/drawing/2014/main" xmlns="" id="{BF2DDA26-CC92-4C99-88C8-ED9CAB0DAF29}"/>
              </a:ext>
            </a:extLst>
          </p:cNvPr>
          <p:cNvSpPr txBox="1"/>
          <p:nvPr/>
        </p:nvSpPr>
        <p:spPr>
          <a:xfrm flipH="1">
            <a:off x="3237453" y="4489551"/>
            <a:ext cx="5601747" cy="882549"/>
          </a:xfrm>
          <a:prstGeom prst="rect">
            <a:avLst/>
          </a:prstGeom>
          <a:solidFill>
            <a:srgbClr val="7030A0">
              <a:alpha val="43137"/>
            </a:srgbClr>
          </a:solidFill>
        </p:spPr>
        <p:txBody>
          <a:bodyPr wrap="square" rtlCol="0">
            <a:spAutoFit/>
          </a:bodyPr>
          <a:lstStyle/>
          <a:p>
            <a:pPr algn="just">
              <a:lnSpc>
                <a:spcPct val="130000"/>
              </a:lnSpc>
            </a:pPr>
            <a:r>
              <a:rPr lang="vi-VN" sz="2000" dirty="0">
                <a:solidFill>
                  <a:schemeClr val="bg1"/>
                </a:solidFill>
                <a:latin typeface="+mj-lt"/>
              </a:rPr>
              <a:t>Ước chế vì không được công nhận bàn thắng, giận tím mặt.</a:t>
            </a:r>
            <a:endParaRPr lang="en-US" sz="2800" dirty="0">
              <a:solidFill>
                <a:schemeClr val="bg1"/>
              </a:solidFill>
              <a:latin typeface="+mj-lt"/>
            </a:endParaRPr>
          </a:p>
        </p:txBody>
      </p:sp>
    </p:spTree>
    <p:extLst>
      <p:ext uri="{BB962C8B-B14F-4D97-AF65-F5344CB8AC3E}">
        <p14:creationId xmlns:p14="http://schemas.microsoft.com/office/powerpoint/2010/main" val="263092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par>
                          <p:cTn id="25" fill="hold">
                            <p:stCondLst>
                              <p:cond delay="500"/>
                            </p:stCondLst>
                            <p:childTnLst>
                              <p:par>
                                <p:cTn id="26" presetID="16" presetClass="entr" presetSubtype="21" fill="hold" grpId="0"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barn(inVertical)">
                                      <p:cBhvr>
                                        <p:cTn id="33" dur="500"/>
                                        <p:tgtEl>
                                          <p:spTgt spid="15"/>
                                        </p:tgtEl>
                                      </p:cBhvr>
                                    </p:animEffect>
                                  </p:childTnLst>
                                </p:cTn>
                              </p:par>
                            </p:childTnLst>
                          </p:cTn>
                        </p:par>
                        <p:par>
                          <p:cTn id="34" fill="hold">
                            <p:stCondLst>
                              <p:cond delay="500"/>
                            </p:stCondLst>
                            <p:childTnLst>
                              <p:par>
                                <p:cTn id="35" presetID="16" presetClass="entr" presetSubtype="21"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arn(inVertical)">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2" grpId="0" animBg="1"/>
      <p:bldP spid="13" grpId="0" animBg="1"/>
      <p:bldP spid="14" grpId="0" animBg="1"/>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533400" y="342900"/>
            <a:ext cx="81534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a:solidFill>
                  <a:srgbClr val="FFFF00"/>
                </a:solidFill>
                <a:latin typeface="+mj-lt"/>
              </a:rPr>
              <a:t>T</a:t>
            </a:r>
            <a:r>
              <a:rPr lang="vi-VN" sz="2400" b="1" dirty="0">
                <a:solidFill>
                  <a:srgbClr val="FFFF00"/>
                </a:solidFill>
                <a:latin typeface="+mj-lt"/>
              </a:rPr>
              <a:t>ình huống “không tính trước”</a:t>
            </a:r>
            <a:r>
              <a:rPr lang="en-US" sz="2400" b="1" dirty="0">
                <a:solidFill>
                  <a:srgbClr val="FFFF00"/>
                </a:solidFill>
                <a:latin typeface="+mj-lt"/>
              </a:rPr>
              <a:t> </a:t>
            </a:r>
            <a:r>
              <a:rPr lang="en-US" sz="2400" b="1" dirty="0" err="1">
                <a:solidFill>
                  <a:srgbClr val="FFFF00"/>
                </a:solidFill>
                <a:latin typeface="+mj-lt"/>
              </a:rPr>
              <a:t>của</a:t>
            </a:r>
            <a:r>
              <a:rPr lang="en-US" sz="2400" b="1" dirty="0">
                <a:solidFill>
                  <a:srgbClr val="FFFF00"/>
                </a:solidFill>
                <a:latin typeface="+mj-lt"/>
              </a:rPr>
              <a:t> “</a:t>
            </a:r>
            <a:r>
              <a:rPr lang="en-US" sz="2400" b="1" dirty="0" err="1">
                <a:solidFill>
                  <a:srgbClr val="FFFF00"/>
                </a:solidFill>
                <a:latin typeface="+mj-lt"/>
              </a:rPr>
              <a:t>tôi</a:t>
            </a:r>
            <a:r>
              <a:rPr lang="en-US" sz="2400" b="1" dirty="0">
                <a:solidFill>
                  <a:srgbClr val="FFFF00"/>
                </a:solidFill>
                <a:latin typeface="+mj-lt"/>
              </a:rPr>
              <a:t>” </a:t>
            </a:r>
            <a:r>
              <a:rPr lang="en-US" sz="2400" b="1" dirty="0" err="1">
                <a:solidFill>
                  <a:srgbClr val="FFFF00"/>
                </a:solidFill>
                <a:latin typeface="+mj-lt"/>
              </a:rPr>
              <a:t>khi</a:t>
            </a:r>
            <a:r>
              <a:rPr lang="en-US" sz="2400" b="1" dirty="0">
                <a:solidFill>
                  <a:srgbClr val="FFFF00"/>
                </a:solidFill>
                <a:latin typeface="+mj-lt"/>
              </a:rPr>
              <a:t> </a:t>
            </a:r>
            <a:r>
              <a:rPr lang="en-US" sz="2400" b="1" dirty="0" err="1">
                <a:solidFill>
                  <a:srgbClr val="FFFF00"/>
                </a:solidFill>
                <a:latin typeface="+mj-lt"/>
              </a:rPr>
              <a:t>gặp</a:t>
            </a:r>
            <a:r>
              <a:rPr lang="en-US" sz="2400" b="1" dirty="0">
                <a:solidFill>
                  <a:srgbClr val="FFFF00"/>
                </a:solidFill>
                <a:latin typeface="+mj-lt"/>
              </a:rPr>
              <a:t> Nghi</a:t>
            </a:r>
            <a:endParaRPr kumimoji="0" lang="en-US" sz="3200" b="1" i="0" u="none" strike="noStrike" cap="none" normalizeH="0" baseline="0" dirty="0">
              <a:ln>
                <a:noFill/>
              </a:ln>
              <a:solidFill>
                <a:srgbClr val="FFFF00"/>
              </a:solidFill>
              <a:effectLst/>
              <a:latin typeface="+mj-lt"/>
            </a:endParaRPr>
          </a:p>
        </p:txBody>
      </p:sp>
      <p:sp>
        <p:nvSpPr>
          <p:cNvPr id="7" name="Line 5">
            <a:extLst>
              <a:ext uri="{FF2B5EF4-FFF2-40B4-BE49-F238E27FC236}">
                <a16:creationId xmlns:a16="http://schemas.microsoft.com/office/drawing/2014/main" xmlns="" id="{99E64F12-B4D0-4666-A0D6-83BE26B46B5A}"/>
              </a:ext>
            </a:extLst>
          </p:cNvPr>
          <p:cNvSpPr>
            <a:spLocks noChangeShapeType="1"/>
          </p:cNvSpPr>
          <p:nvPr/>
        </p:nvSpPr>
        <p:spPr bwMode="auto">
          <a:xfrm flipH="1">
            <a:off x="1457325" y="888809"/>
            <a:ext cx="3102528" cy="1130491"/>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dirty="0"/>
          </a:p>
        </p:txBody>
      </p:sp>
      <p:sp>
        <p:nvSpPr>
          <p:cNvPr id="9" name="Line 5">
            <a:extLst>
              <a:ext uri="{FF2B5EF4-FFF2-40B4-BE49-F238E27FC236}">
                <a16:creationId xmlns:a16="http://schemas.microsoft.com/office/drawing/2014/main" xmlns="" id="{1B96531C-1BC7-4543-9902-4252BDC33C8E}"/>
              </a:ext>
            </a:extLst>
          </p:cNvPr>
          <p:cNvSpPr>
            <a:spLocks noChangeShapeType="1"/>
          </p:cNvSpPr>
          <p:nvPr/>
        </p:nvSpPr>
        <p:spPr bwMode="auto">
          <a:xfrm>
            <a:off x="4571999" y="885441"/>
            <a:ext cx="3114675" cy="1130491"/>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0" name="AutoShape 13">
            <a:extLst>
              <a:ext uri="{FF2B5EF4-FFF2-40B4-BE49-F238E27FC236}">
                <a16:creationId xmlns:a16="http://schemas.microsoft.com/office/drawing/2014/main" xmlns="" id="{FFB4C0F5-68A3-4271-8398-01529261AC46}"/>
              </a:ext>
            </a:extLst>
          </p:cNvPr>
          <p:cNvSpPr>
            <a:spLocks noChangeArrowheads="1"/>
          </p:cNvSpPr>
          <p:nvPr/>
        </p:nvSpPr>
        <p:spPr bwMode="auto">
          <a:xfrm>
            <a:off x="152400" y="2054430"/>
            <a:ext cx="2742655" cy="1447202"/>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vi-VN" dirty="0">
                <a:solidFill>
                  <a:schemeClr val="bg1"/>
                </a:solidFill>
              </a:rPr>
              <a:t>Tâm trang: ngơ ngác, bất ngờ, lúng túng.</a:t>
            </a:r>
            <a:endParaRPr lang="en-US" altLang="en-US" sz="1800" b="1" dirty="0">
              <a:solidFill>
                <a:schemeClr val="bg1"/>
              </a:solidFill>
              <a:latin typeface="+mj-lt"/>
            </a:endParaRPr>
          </a:p>
        </p:txBody>
      </p:sp>
      <p:sp>
        <p:nvSpPr>
          <p:cNvPr id="17" name="AutoShape 13">
            <a:extLst>
              <a:ext uri="{FF2B5EF4-FFF2-40B4-BE49-F238E27FC236}">
                <a16:creationId xmlns:a16="http://schemas.microsoft.com/office/drawing/2014/main" xmlns="" id="{B21F59B0-4E21-4026-A244-2AA6D2ACB556}"/>
              </a:ext>
            </a:extLst>
          </p:cNvPr>
          <p:cNvSpPr>
            <a:spLocks noChangeArrowheads="1"/>
          </p:cNvSpPr>
          <p:nvPr/>
        </p:nvSpPr>
        <p:spPr bwMode="auto">
          <a:xfrm>
            <a:off x="3277145" y="2054430"/>
            <a:ext cx="2742655" cy="1447202"/>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50000"/>
              </a:lnSpc>
            </a:pPr>
            <a:r>
              <a:rPr lang="vi-VN" dirty="0">
                <a:solidFill>
                  <a:schemeClr val="bg1"/>
                </a:solidFill>
              </a:rPr>
              <a:t>Bỏ vũ khí và ý định đánh nhau.</a:t>
            </a:r>
            <a:endParaRPr lang="en-US" altLang="en-US" sz="1800" b="1" dirty="0">
              <a:solidFill>
                <a:schemeClr val="bg1"/>
              </a:solidFill>
              <a:latin typeface="+mj-lt"/>
            </a:endParaRPr>
          </a:p>
        </p:txBody>
      </p:sp>
      <p:sp>
        <p:nvSpPr>
          <p:cNvPr id="19" name="AutoShape 13">
            <a:extLst>
              <a:ext uri="{FF2B5EF4-FFF2-40B4-BE49-F238E27FC236}">
                <a16:creationId xmlns:a16="http://schemas.microsoft.com/office/drawing/2014/main" xmlns="" id="{CFDE87C9-66FE-456C-8765-A0D8C748471C}"/>
              </a:ext>
            </a:extLst>
          </p:cNvPr>
          <p:cNvSpPr>
            <a:spLocks noChangeArrowheads="1"/>
          </p:cNvSpPr>
          <p:nvPr/>
        </p:nvSpPr>
        <p:spPr bwMode="auto">
          <a:xfrm>
            <a:off x="6325145" y="2019898"/>
            <a:ext cx="2742655" cy="1447202"/>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vi-VN" dirty="0">
                <a:solidFill>
                  <a:schemeClr val="bg1"/>
                </a:solidFill>
              </a:rPr>
              <a:t>Khi Phước chuẩn bị bắn, đã “hoảng hốt vội nhảy tới một bước” </a:t>
            </a:r>
            <a:r>
              <a:rPr lang="en-US" dirty="0" err="1">
                <a:solidFill>
                  <a:schemeClr val="bg1"/>
                </a:solidFill>
              </a:rPr>
              <a:t>để</a:t>
            </a:r>
            <a:r>
              <a:rPr lang="en-US" dirty="0">
                <a:solidFill>
                  <a:schemeClr val="bg1"/>
                </a:solidFill>
              </a:rPr>
              <a:t> </a:t>
            </a:r>
            <a:r>
              <a:rPr lang="en-US" dirty="0" err="1">
                <a:solidFill>
                  <a:schemeClr val="bg1"/>
                </a:solidFill>
              </a:rPr>
              <a:t>ngăn</a:t>
            </a:r>
            <a:r>
              <a:rPr lang="en-US" dirty="0">
                <a:solidFill>
                  <a:schemeClr val="bg1"/>
                </a:solidFill>
              </a:rPr>
              <a:t> </a:t>
            </a:r>
            <a:r>
              <a:rPr lang="en-US" dirty="0" err="1">
                <a:solidFill>
                  <a:schemeClr val="bg1"/>
                </a:solidFill>
              </a:rPr>
              <a:t>lại</a:t>
            </a:r>
            <a:endParaRPr lang="en-US" altLang="en-US" sz="1800" b="1" dirty="0">
              <a:solidFill>
                <a:schemeClr val="bg1"/>
              </a:solidFill>
              <a:latin typeface="+mj-lt"/>
            </a:endParaRPr>
          </a:p>
        </p:txBody>
      </p:sp>
      <p:sp>
        <p:nvSpPr>
          <p:cNvPr id="20" name="Line 5">
            <a:extLst>
              <a:ext uri="{FF2B5EF4-FFF2-40B4-BE49-F238E27FC236}">
                <a16:creationId xmlns:a16="http://schemas.microsoft.com/office/drawing/2014/main" xmlns="" id="{EFFB6BA7-1B80-488D-8BF2-E366ED04D7A2}"/>
              </a:ext>
            </a:extLst>
          </p:cNvPr>
          <p:cNvSpPr>
            <a:spLocks noChangeShapeType="1"/>
          </p:cNvSpPr>
          <p:nvPr/>
        </p:nvSpPr>
        <p:spPr bwMode="auto">
          <a:xfrm>
            <a:off x="4583603" y="887693"/>
            <a:ext cx="545" cy="1204436"/>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dirty="0"/>
          </a:p>
        </p:txBody>
      </p:sp>
      <p:sp>
        <p:nvSpPr>
          <p:cNvPr id="12" name="AutoShape 13">
            <a:extLst>
              <a:ext uri="{FF2B5EF4-FFF2-40B4-BE49-F238E27FC236}">
                <a16:creationId xmlns:a16="http://schemas.microsoft.com/office/drawing/2014/main" xmlns="" id="{ADFC64C8-F0C3-4D67-8367-B2BCEA6C0C03}"/>
              </a:ext>
            </a:extLst>
          </p:cNvPr>
          <p:cNvSpPr>
            <a:spLocks noChangeArrowheads="1"/>
          </p:cNvSpPr>
          <p:nvPr/>
        </p:nvSpPr>
        <p:spPr bwMode="auto">
          <a:xfrm>
            <a:off x="1964634" y="4000500"/>
            <a:ext cx="5367675" cy="960990"/>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2800" dirty="0">
                <a:solidFill>
                  <a:schemeClr val="bg1"/>
                </a:solidFill>
              </a:rPr>
              <a:t>T</a:t>
            </a:r>
            <a:r>
              <a:rPr lang="vi-VN" sz="2800" dirty="0">
                <a:solidFill>
                  <a:schemeClr val="bg1"/>
                </a:solidFill>
              </a:rPr>
              <a:t>ính cách nhân hậu, vị tha</a:t>
            </a:r>
            <a:endParaRPr lang="en-US" altLang="en-US" sz="2800" b="1" dirty="0">
              <a:solidFill>
                <a:schemeClr val="bg1"/>
              </a:solidFill>
              <a:latin typeface="+mj-lt"/>
            </a:endParaRPr>
          </a:p>
        </p:txBody>
      </p:sp>
    </p:spTree>
    <p:extLst>
      <p:ext uri="{BB962C8B-B14F-4D97-AF65-F5344CB8AC3E}">
        <p14:creationId xmlns:p14="http://schemas.microsoft.com/office/powerpoint/2010/main" val="1486461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53"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1000" fill="hold"/>
                                        <p:tgtEl>
                                          <p:spTgt spid="10"/>
                                        </p:tgtEl>
                                        <p:attrNameLst>
                                          <p:attrName>ppt_w</p:attrName>
                                        </p:attrNameLst>
                                      </p:cBhvr>
                                      <p:tavLst>
                                        <p:tav tm="0">
                                          <p:val>
                                            <p:fltVal val="0"/>
                                          </p:val>
                                        </p:tav>
                                        <p:tav tm="100000">
                                          <p:val>
                                            <p:strVal val="#ppt_w"/>
                                          </p:val>
                                        </p:tav>
                                      </p:tavLst>
                                    </p:anim>
                                    <p:anim calcmode="lin" valueType="num">
                                      <p:cBhvr>
                                        <p:cTn id="12" dur="1000" fill="hold"/>
                                        <p:tgtEl>
                                          <p:spTgt spid="10"/>
                                        </p:tgtEl>
                                        <p:attrNameLst>
                                          <p:attrName>ppt_h</p:attrName>
                                        </p:attrNameLst>
                                      </p:cBhvr>
                                      <p:tavLst>
                                        <p:tav tm="0">
                                          <p:val>
                                            <p:fltVal val="0"/>
                                          </p:val>
                                        </p:tav>
                                        <p:tav tm="100000">
                                          <p:val>
                                            <p:strVal val="#ppt_h"/>
                                          </p:val>
                                        </p:tav>
                                      </p:tavLst>
                                    </p:anim>
                                    <p:animEffect transition="in" filter="fade">
                                      <p:cBhvr>
                                        <p:cTn id="13" dur="1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up)">
                                      <p:cBhvr>
                                        <p:cTn id="18" dur="500"/>
                                        <p:tgtEl>
                                          <p:spTgt spid="20"/>
                                        </p:tgtEl>
                                      </p:cBhvr>
                                    </p:animEffect>
                                  </p:childTnLst>
                                </p:cTn>
                              </p:par>
                            </p:childTnLst>
                          </p:cTn>
                        </p:par>
                        <p:par>
                          <p:cTn id="19" fill="hold">
                            <p:stCondLst>
                              <p:cond delay="500"/>
                            </p:stCondLst>
                            <p:childTnLst>
                              <p:par>
                                <p:cTn id="20" presetID="53" presetClass="entr" presetSubtype="0"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1000" fill="hold"/>
                                        <p:tgtEl>
                                          <p:spTgt spid="17"/>
                                        </p:tgtEl>
                                        <p:attrNameLst>
                                          <p:attrName>ppt_w</p:attrName>
                                        </p:attrNameLst>
                                      </p:cBhvr>
                                      <p:tavLst>
                                        <p:tav tm="0">
                                          <p:val>
                                            <p:fltVal val="0"/>
                                          </p:val>
                                        </p:tav>
                                        <p:tav tm="100000">
                                          <p:val>
                                            <p:strVal val="#ppt_w"/>
                                          </p:val>
                                        </p:tav>
                                      </p:tavLst>
                                    </p:anim>
                                    <p:anim calcmode="lin" valueType="num">
                                      <p:cBhvr>
                                        <p:cTn id="23" dur="1000" fill="hold"/>
                                        <p:tgtEl>
                                          <p:spTgt spid="17"/>
                                        </p:tgtEl>
                                        <p:attrNameLst>
                                          <p:attrName>ppt_h</p:attrName>
                                        </p:attrNameLst>
                                      </p:cBhvr>
                                      <p:tavLst>
                                        <p:tav tm="0">
                                          <p:val>
                                            <p:fltVal val="0"/>
                                          </p:val>
                                        </p:tav>
                                        <p:tav tm="100000">
                                          <p:val>
                                            <p:strVal val="#ppt_h"/>
                                          </p:val>
                                        </p:tav>
                                      </p:tavLst>
                                    </p:anim>
                                    <p:animEffect transition="in" filter="fade">
                                      <p:cBhvr>
                                        <p:cTn id="24" dur="10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childTnLst>
                          </p:cTn>
                        </p:par>
                        <p:par>
                          <p:cTn id="30" fill="hold">
                            <p:stCondLst>
                              <p:cond delay="500"/>
                            </p:stCondLst>
                            <p:childTnLst>
                              <p:par>
                                <p:cTn id="31" presetID="53" presetClass="entr" presetSubtype="0"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1000" fill="hold"/>
                                        <p:tgtEl>
                                          <p:spTgt spid="19"/>
                                        </p:tgtEl>
                                        <p:attrNameLst>
                                          <p:attrName>ppt_w</p:attrName>
                                        </p:attrNameLst>
                                      </p:cBhvr>
                                      <p:tavLst>
                                        <p:tav tm="0">
                                          <p:val>
                                            <p:fltVal val="0"/>
                                          </p:val>
                                        </p:tav>
                                        <p:tav tm="100000">
                                          <p:val>
                                            <p:strVal val="#ppt_w"/>
                                          </p:val>
                                        </p:tav>
                                      </p:tavLst>
                                    </p:anim>
                                    <p:anim calcmode="lin" valueType="num">
                                      <p:cBhvr>
                                        <p:cTn id="34" dur="1000" fill="hold"/>
                                        <p:tgtEl>
                                          <p:spTgt spid="19"/>
                                        </p:tgtEl>
                                        <p:attrNameLst>
                                          <p:attrName>ppt_h</p:attrName>
                                        </p:attrNameLst>
                                      </p:cBhvr>
                                      <p:tavLst>
                                        <p:tav tm="0">
                                          <p:val>
                                            <p:fltVal val="0"/>
                                          </p:val>
                                        </p:tav>
                                        <p:tav tm="100000">
                                          <p:val>
                                            <p:strVal val="#ppt_h"/>
                                          </p:val>
                                        </p:tav>
                                      </p:tavLst>
                                    </p:anim>
                                    <p:animEffect transition="in" filter="fade">
                                      <p:cBhvr>
                                        <p:cTn id="35" dur="10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fltVal val="0"/>
                                          </p:val>
                                        </p:tav>
                                        <p:tav tm="100000">
                                          <p:val>
                                            <p:strVal val="#ppt_w"/>
                                          </p:val>
                                        </p:tav>
                                      </p:tavLst>
                                    </p:anim>
                                    <p:anim calcmode="lin" valueType="num">
                                      <p:cBhvr>
                                        <p:cTn id="41" dur="1000" fill="hold"/>
                                        <p:tgtEl>
                                          <p:spTgt spid="12"/>
                                        </p:tgtEl>
                                        <p:attrNameLst>
                                          <p:attrName>ppt_h</p:attrName>
                                        </p:attrNameLst>
                                      </p:cBhvr>
                                      <p:tavLst>
                                        <p:tav tm="0">
                                          <p:val>
                                            <p:fltVal val="0"/>
                                          </p:val>
                                        </p:tav>
                                        <p:tav tm="100000">
                                          <p:val>
                                            <p:strVal val="#ppt_h"/>
                                          </p:val>
                                        </p:tav>
                                      </p:tavLst>
                                    </p:anim>
                                    <p:animEffect transition="in" filter="fade">
                                      <p:cBhvr>
                                        <p:cTn id="4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9"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FFFF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Rectangle: Rounded Corners 10">
            <a:extLst>
              <a:ext uri="{FF2B5EF4-FFF2-40B4-BE49-F238E27FC236}">
                <a16:creationId xmlns:a16="http://schemas.microsoft.com/office/drawing/2014/main" xmlns="" id="{C26DCA5B-5DF8-4F2C-B81E-F14DF087C963}"/>
              </a:ext>
            </a:extLst>
          </p:cNvPr>
          <p:cNvSpPr/>
          <p:nvPr/>
        </p:nvSpPr>
        <p:spPr bwMode="auto">
          <a:xfrm>
            <a:off x="2705100" y="778472"/>
            <a:ext cx="37338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a:solidFill>
                  <a:srgbClr val="FFFF00"/>
                </a:solidFill>
                <a:effectLst/>
                <a:latin typeface="+mj-lt"/>
                <a:ea typeface="Times New Roman" panose="02020603050405020304" pitchFamily="18" charset="0"/>
              </a:rPr>
              <a:t>1. </a:t>
            </a:r>
            <a:r>
              <a:rPr lang="en-US" sz="2400" b="1" dirty="0" err="1">
                <a:solidFill>
                  <a:srgbClr val="FFFF00"/>
                </a:solidFill>
                <a:effectLst/>
                <a:latin typeface="+mj-lt"/>
                <a:ea typeface="Times New Roman" panose="02020603050405020304" pitchFamily="18" charset="0"/>
              </a:rPr>
              <a:t>Nhân</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vật</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tôi</a:t>
            </a:r>
            <a:r>
              <a:rPr lang="en-US" sz="2400" b="1" dirty="0">
                <a:solidFill>
                  <a:srgbClr val="FFFF00"/>
                </a:solidFill>
                <a:effectLst/>
                <a:latin typeface="+mj-lt"/>
                <a:ea typeface="Times New Roman" panose="02020603050405020304" pitchFamily="18" charset="0"/>
              </a:rPr>
              <a:t>”:</a:t>
            </a:r>
            <a:endParaRPr kumimoji="0" lang="en-US" sz="2400" b="1" i="0" u="none" strike="noStrike" cap="none" normalizeH="0" baseline="0" dirty="0">
              <a:ln>
                <a:noFill/>
              </a:ln>
              <a:solidFill>
                <a:srgbClr val="FFFF00"/>
              </a:solidFill>
              <a:effectLst/>
              <a:latin typeface="+mj-lt"/>
            </a:endParaRPr>
          </a:p>
        </p:txBody>
      </p:sp>
      <p:sp>
        <p:nvSpPr>
          <p:cNvPr id="7" name="TextBox 6">
            <a:extLst>
              <a:ext uri="{FF2B5EF4-FFF2-40B4-BE49-F238E27FC236}">
                <a16:creationId xmlns:a16="http://schemas.microsoft.com/office/drawing/2014/main" xmlns="" id="{FCB8D93D-1B4E-48EC-95CA-0B3F4DCED38E}"/>
              </a:ext>
            </a:extLst>
          </p:cNvPr>
          <p:cNvSpPr txBox="1"/>
          <p:nvPr/>
        </p:nvSpPr>
        <p:spPr>
          <a:xfrm flipH="1">
            <a:off x="228600" y="1714500"/>
            <a:ext cx="5257800" cy="1015663"/>
          </a:xfrm>
          <a:prstGeom prst="rect">
            <a:avLst/>
          </a:prstGeom>
          <a:solidFill>
            <a:srgbClr val="7030A0">
              <a:alpha val="43137"/>
            </a:srgbClr>
          </a:solidFill>
        </p:spPr>
        <p:txBody>
          <a:bodyPr wrap="square" rtlCol="0">
            <a:spAutoFit/>
          </a:bodyPr>
          <a:lstStyle/>
          <a:p>
            <a:r>
              <a:rPr lang="en-US" sz="2000" dirty="0">
                <a:solidFill>
                  <a:schemeClr val="bg1"/>
                </a:solidFill>
                <a:latin typeface="+mj-lt"/>
              </a:rPr>
              <a:t>N</a:t>
            </a:r>
            <a:r>
              <a:rPr lang="vi-VN" sz="2000" dirty="0">
                <a:solidFill>
                  <a:schemeClr val="bg1"/>
                </a:solidFill>
                <a:latin typeface="+mj-lt"/>
              </a:rPr>
              <a:t>hân vật tôi là một người nóng nảy, bốc đồng, hiếu thắng nhưng cũng là người nhân hậu, vị tha.</a:t>
            </a:r>
            <a:endParaRPr lang="en-US" sz="2000" dirty="0">
              <a:solidFill>
                <a:schemeClr val="bg1"/>
              </a:solidFill>
              <a:latin typeface="+mj-lt"/>
            </a:endParaRPr>
          </a:p>
        </p:txBody>
      </p:sp>
      <p:sp>
        <p:nvSpPr>
          <p:cNvPr id="12" name="TextBox 11">
            <a:extLst>
              <a:ext uri="{FF2B5EF4-FFF2-40B4-BE49-F238E27FC236}">
                <a16:creationId xmlns:a16="http://schemas.microsoft.com/office/drawing/2014/main" xmlns="" id="{8AB32DC8-E09B-43AD-A207-0480003B5CF1}"/>
              </a:ext>
            </a:extLst>
          </p:cNvPr>
          <p:cNvSpPr txBox="1"/>
          <p:nvPr/>
        </p:nvSpPr>
        <p:spPr>
          <a:xfrm flipH="1">
            <a:off x="228600" y="2978052"/>
            <a:ext cx="5257800" cy="1251048"/>
          </a:xfrm>
          <a:prstGeom prst="rect">
            <a:avLst/>
          </a:prstGeom>
          <a:solidFill>
            <a:srgbClr val="7030A0">
              <a:alpha val="43137"/>
            </a:srgbClr>
          </a:solidFill>
        </p:spPr>
        <p:txBody>
          <a:bodyPr wrap="square" rtlCol="0">
            <a:spAutoFit/>
          </a:bodyPr>
          <a:lstStyle/>
          <a:p>
            <a:pPr algn="just">
              <a:lnSpc>
                <a:spcPct val="130000"/>
              </a:lnSpc>
            </a:pPr>
            <a:r>
              <a:rPr lang="vi-VN" sz="2000" dirty="0">
                <a:solidFill>
                  <a:schemeClr val="bg1"/>
                </a:solidFill>
                <a:latin typeface="+mj-lt"/>
              </a:rPr>
              <a:t>Tác giả thể hiện ngòi bút miêu tả tâm lí nhân vật tinh tế, am hiểu tâm lí lứa tuổi và cách tạo tình huống bất ngờ, hồi hộp và thú vị.</a:t>
            </a:r>
            <a:endParaRPr lang="en-US" sz="3200" dirty="0">
              <a:solidFill>
                <a:schemeClr val="bg1"/>
              </a:solidFill>
              <a:latin typeface="+mj-lt"/>
            </a:endParaRPr>
          </a:p>
        </p:txBody>
      </p:sp>
      <p:pic>
        <p:nvPicPr>
          <p:cNvPr id="17" name="Picture 16">
            <a:extLst>
              <a:ext uri="{FF2B5EF4-FFF2-40B4-BE49-F238E27FC236}">
                <a16:creationId xmlns:a16="http://schemas.microsoft.com/office/drawing/2014/main" xmlns="" id="{C6930E0E-32CB-4F07-8AAA-8DFF23394163}"/>
              </a:ext>
            </a:extLst>
          </p:cNvPr>
          <p:cNvPicPr/>
          <p:nvPr/>
        </p:nvPicPr>
        <p:blipFill rotWithShape="1">
          <a:blip r:embed="rId2">
            <a:extLst>
              <a:ext uri="{28A0092B-C50C-407E-A947-70E740481C1C}">
                <a14:useLocalDpi xmlns:a14="http://schemas.microsoft.com/office/drawing/2010/main" val="0"/>
              </a:ext>
            </a:extLst>
          </a:blip>
          <a:srcRect t="5182"/>
          <a:stretch/>
        </p:blipFill>
        <p:spPr>
          <a:xfrm>
            <a:off x="5638800" y="1714500"/>
            <a:ext cx="3276600" cy="2514597"/>
          </a:xfrm>
          <a:prstGeom prst="rect">
            <a:avLst/>
          </a:prstGeom>
          <a:scene3d>
            <a:camera prst="orthographicFront"/>
            <a:lightRig rig="threePt" dir="t"/>
          </a:scene3d>
          <a:sp3d>
            <a:bevelT prst="convex"/>
          </a:sp3d>
        </p:spPr>
      </p:pic>
    </p:spTree>
    <p:extLst>
      <p:ext uri="{BB962C8B-B14F-4D97-AF65-F5344CB8AC3E}">
        <p14:creationId xmlns:p14="http://schemas.microsoft.com/office/powerpoint/2010/main" val="3953478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53" presetClass="entr" presetSubtype="16"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p:cTn id="10" dur="500" fill="hold"/>
                                        <p:tgtEl>
                                          <p:spTgt spid="17"/>
                                        </p:tgtEl>
                                        <p:attrNameLst>
                                          <p:attrName>ppt_w</p:attrName>
                                        </p:attrNameLst>
                                      </p:cBhvr>
                                      <p:tavLst>
                                        <p:tav tm="0">
                                          <p:val>
                                            <p:fltVal val="0"/>
                                          </p:val>
                                        </p:tav>
                                        <p:tav tm="100000">
                                          <p:val>
                                            <p:strVal val="#ppt_w"/>
                                          </p:val>
                                        </p:tav>
                                      </p:tavLst>
                                    </p:anim>
                                    <p:anim calcmode="lin" valueType="num">
                                      <p:cBhvr>
                                        <p:cTn id="11" dur="500" fill="hold"/>
                                        <p:tgtEl>
                                          <p:spTgt spid="17"/>
                                        </p:tgtEl>
                                        <p:attrNameLst>
                                          <p:attrName>ppt_h</p:attrName>
                                        </p:attrNameLst>
                                      </p:cBhvr>
                                      <p:tavLst>
                                        <p:tav tm="0">
                                          <p:val>
                                            <p:fltVal val="0"/>
                                          </p:val>
                                        </p:tav>
                                        <p:tav tm="100000">
                                          <p:val>
                                            <p:strVal val="#ppt_h"/>
                                          </p:val>
                                        </p:tav>
                                      </p:tavLst>
                                    </p:anim>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2819400" y="734292"/>
            <a:ext cx="3390900" cy="578882"/>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800" b="1" dirty="0">
                <a:solidFill>
                  <a:srgbClr val="FFFF00"/>
                </a:solidFill>
                <a:latin typeface="Arial" charset="0"/>
              </a:rPr>
              <a:t>2</a:t>
            </a:r>
            <a:r>
              <a:rPr kumimoji="0" lang="en-US" sz="2800" b="1" i="0" u="none" strike="noStrike" cap="none" normalizeH="0" baseline="0" dirty="0">
                <a:ln>
                  <a:noFill/>
                </a:ln>
                <a:solidFill>
                  <a:srgbClr val="FFFF00"/>
                </a:solidFill>
                <a:effectLst/>
                <a:latin typeface="Arial" charset="0"/>
              </a:rPr>
              <a:t>. </a:t>
            </a:r>
            <a:r>
              <a:rPr lang="en-US" sz="2800" b="1" dirty="0" err="1">
                <a:solidFill>
                  <a:srgbClr val="FFFF00"/>
                </a:solidFill>
                <a:latin typeface="Arial" charset="0"/>
              </a:rPr>
              <a:t>Nhân</a:t>
            </a:r>
            <a:r>
              <a:rPr lang="en-US" sz="2800" b="1" dirty="0">
                <a:solidFill>
                  <a:srgbClr val="FFFF00"/>
                </a:solidFill>
                <a:latin typeface="Arial" charset="0"/>
              </a:rPr>
              <a:t> </a:t>
            </a:r>
            <a:r>
              <a:rPr lang="en-US" sz="2800" b="1" dirty="0" err="1">
                <a:solidFill>
                  <a:srgbClr val="FFFF00"/>
                </a:solidFill>
                <a:latin typeface="Arial" charset="0"/>
              </a:rPr>
              <a:t>vật</a:t>
            </a:r>
            <a:r>
              <a:rPr lang="en-US" sz="2800" b="1" dirty="0">
                <a:solidFill>
                  <a:srgbClr val="FFFF00"/>
                </a:solidFill>
                <a:latin typeface="Arial" charset="0"/>
              </a:rPr>
              <a:t> Nghi</a:t>
            </a:r>
            <a:endParaRPr kumimoji="0" lang="en-US" sz="2800" b="1" i="0" u="none" strike="noStrike" cap="none" normalizeH="0" baseline="0" dirty="0">
              <a:ln>
                <a:noFill/>
              </a:ln>
              <a:solidFill>
                <a:srgbClr val="FFFF00"/>
              </a:solidFill>
              <a:effectLst/>
              <a:latin typeface="Arial" charset="0"/>
            </a:endParaRPr>
          </a:p>
        </p:txBody>
      </p:sp>
      <p:pic>
        <p:nvPicPr>
          <p:cNvPr id="6" name="Picture 5">
            <a:extLst>
              <a:ext uri="{FF2B5EF4-FFF2-40B4-BE49-F238E27FC236}">
                <a16:creationId xmlns:a16="http://schemas.microsoft.com/office/drawing/2014/main" xmlns="" id="{DDB33DDF-38DF-40B8-821E-F6E3EAD12255}"/>
              </a:ext>
            </a:extLst>
          </p:cNvPr>
          <p:cNvPicPr/>
          <p:nvPr/>
        </p:nvPicPr>
        <p:blipFill rotWithShape="1">
          <a:blip r:embed="rId2">
            <a:extLst>
              <a:ext uri="{28A0092B-C50C-407E-A947-70E740481C1C}">
                <a14:useLocalDpi xmlns:a14="http://schemas.microsoft.com/office/drawing/2010/main" val="0"/>
              </a:ext>
            </a:extLst>
          </a:blip>
          <a:srcRect t="5182"/>
          <a:stretch/>
        </p:blipFill>
        <p:spPr>
          <a:xfrm>
            <a:off x="1219200" y="1368772"/>
            <a:ext cx="6705600" cy="4003328"/>
          </a:xfrm>
          <a:prstGeom prst="rect">
            <a:avLst/>
          </a:prstGeom>
        </p:spPr>
      </p:pic>
    </p:spTree>
    <p:extLst>
      <p:ext uri="{BB962C8B-B14F-4D97-AF65-F5344CB8AC3E}">
        <p14:creationId xmlns:p14="http://schemas.microsoft.com/office/powerpoint/2010/main" val="2026654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lIns="71323" tIns="35662" rIns="71323" bIns="35662"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5" y="897483"/>
            <a:ext cx="7153275" cy="41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2200" b="1">
                <a:solidFill>
                  <a:schemeClr val="bg1"/>
                </a:solidFill>
                <a:latin typeface="Arial" charset="0"/>
                <a:cs typeface="Arial" charset="0"/>
              </a:rPr>
              <a:t>THẢO LUẬN NHÓM</a:t>
            </a:r>
          </a:p>
        </p:txBody>
      </p:sp>
      <p:sp>
        <p:nvSpPr>
          <p:cNvPr id="10" name="Rounded Rectangle 9"/>
          <p:cNvSpPr/>
          <p:nvPr>
            <p:custDataLst>
              <p:tags r:id="rId3"/>
            </p:custDataLst>
          </p:nvPr>
        </p:nvSpPr>
        <p:spPr>
          <a:xfrm>
            <a:off x="322997" y="1447714"/>
            <a:ext cx="4782403" cy="2366423"/>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lIns="71323" tIns="35662" rIns="71323" bIns="35662" anchor="ctr"/>
          <a:lstStyle/>
          <a:p>
            <a:pPr marL="0" marR="0" algn="just">
              <a:lnSpc>
                <a:spcPct val="130000"/>
              </a:lnSpc>
              <a:spcBef>
                <a:spcPts val="0"/>
              </a:spcBef>
              <a:spcAft>
                <a:spcPts val="0"/>
              </a:spcAft>
            </a:pPr>
            <a:r>
              <a:rPr lang="vi-VN" sz="2200" kern="100" dirty="0">
                <a:solidFill>
                  <a:schemeClr val="bg1"/>
                </a:solidFill>
                <a:effectLst/>
                <a:latin typeface="+mj-lt"/>
                <a:ea typeface="SimSun" panose="02010600030101010101" pitchFamily="2" charset="-122"/>
                <a:cs typeface="Times New Roman" panose="02020603050405020304" pitchFamily="18" charset="0"/>
              </a:rPr>
              <a:t>Nhân vật Nghi đã có hành động gì trước pha bóng việt vị của đội bạn?</a:t>
            </a:r>
            <a:r>
              <a:rPr lang="en-US" sz="2200" dirty="0">
                <a:solidFill>
                  <a:schemeClr val="bg1"/>
                </a:solidFill>
                <a:latin typeface="+mj-lt"/>
                <a:ea typeface="SimSun" panose="02010600030101010101" pitchFamily="2" charset="-122"/>
                <a:cs typeface="Times New Roman" panose="02020603050405020304" pitchFamily="18" charset="0"/>
              </a:rPr>
              <a:t> </a:t>
            </a:r>
            <a:r>
              <a:rPr lang="vi-VN" sz="2200" kern="100" dirty="0">
                <a:solidFill>
                  <a:schemeClr val="bg1"/>
                </a:solidFill>
                <a:effectLst/>
                <a:latin typeface="+mj-lt"/>
                <a:ea typeface="SimSun" panose="02010600030101010101" pitchFamily="2" charset="-122"/>
                <a:cs typeface="Times New Roman" panose="02020603050405020304" pitchFamily="18" charset="0"/>
              </a:rPr>
              <a:t>Sau sự việc đó, Nghi đã hành động </a:t>
            </a:r>
            <a:r>
              <a:rPr lang="en-US" sz="2200" kern="100" dirty="0" err="1">
                <a:solidFill>
                  <a:schemeClr val="bg1"/>
                </a:solidFill>
                <a:effectLst/>
                <a:latin typeface="+mj-lt"/>
                <a:ea typeface="SimSun" panose="02010600030101010101" pitchFamily="2" charset="-122"/>
                <a:cs typeface="Times New Roman" panose="02020603050405020304" pitchFamily="18" charset="0"/>
              </a:rPr>
              <a:t>như</a:t>
            </a:r>
            <a:r>
              <a:rPr lang="en-US" sz="2200" kern="100" dirty="0">
                <a:solidFill>
                  <a:schemeClr val="bg1"/>
                </a:solidFill>
                <a:effectLst/>
                <a:latin typeface="+mj-lt"/>
                <a:ea typeface="SimSun" panose="02010600030101010101" pitchFamily="2" charset="-122"/>
                <a:cs typeface="Times New Roman" panose="02020603050405020304" pitchFamily="18" charset="0"/>
              </a:rPr>
              <a:t> </a:t>
            </a:r>
            <a:r>
              <a:rPr lang="en-US" sz="2200" kern="100" dirty="0" err="1">
                <a:solidFill>
                  <a:schemeClr val="bg1"/>
                </a:solidFill>
                <a:effectLst/>
                <a:latin typeface="+mj-lt"/>
                <a:ea typeface="SimSun" panose="02010600030101010101" pitchFamily="2" charset="-122"/>
                <a:cs typeface="Times New Roman" panose="02020603050405020304" pitchFamily="18" charset="0"/>
              </a:rPr>
              <a:t>thế</a:t>
            </a:r>
            <a:r>
              <a:rPr lang="en-US" sz="2200" kern="100" dirty="0">
                <a:solidFill>
                  <a:schemeClr val="bg1"/>
                </a:solidFill>
                <a:effectLst/>
                <a:latin typeface="+mj-lt"/>
                <a:ea typeface="SimSun" panose="02010600030101010101" pitchFamily="2" charset="-122"/>
                <a:cs typeface="Times New Roman" panose="02020603050405020304" pitchFamily="18" charset="0"/>
              </a:rPr>
              <a:t> </a:t>
            </a:r>
            <a:r>
              <a:rPr lang="en-US" sz="2200" kern="100" dirty="0" err="1">
                <a:solidFill>
                  <a:schemeClr val="bg1"/>
                </a:solidFill>
                <a:effectLst/>
                <a:latin typeface="+mj-lt"/>
                <a:ea typeface="SimSun" panose="02010600030101010101" pitchFamily="2" charset="-122"/>
                <a:cs typeface="Times New Roman" panose="02020603050405020304" pitchFamily="18" charset="0"/>
              </a:rPr>
              <a:t>nào</a:t>
            </a:r>
            <a:r>
              <a:rPr lang="vi-VN" sz="2200" kern="100" dirty="0">
                <a:solidFill>
                  <a:schemeClr val="bg1"/>
                </a:solidFill>
                <a:effectLst/>
                <a:latin typeface="+mj-lt"/>
                <a:ea typeface="SimSun" panose="02010600030101010101" pitchFamily="2" charset="-122"/>
                <a:cs typeface="Times New Roman" panose="02020603050405020304" pitchFamily="18" charset="0"/>
              </a:rPr>
              <a:t>? Qua đó, em nhận xét gì về nhân vật Nghi?</a:t>
            </a:r>
            <a:endParaRPr lang="en-US" sz="2200" dirty="0">
              <a:solidFill>
                <a:schemeClr val="bg1"/>
              </a:solidFill>
              <a:effectLst/>
              <a:latin typeface="+mj-lt"/>
              <a:ea typeface="Times New Roman" panose="02020603050405020304" pitchFamily="18" charset="0"/>
              <a:cs typeface="Times New Roman" panose="02020603050405020304" pitchFamily="18" charset="0"/>
            </a:endParaRPr>
          </a:p>
        </p:txBody>
      </p:sp>
      <p:sp>
        <p:nvSpPr>
          <p:cNvPr id="6153" name="TextBox 5"/>
          <p:cNvSpPr txBox="1">
            <a:spLocks noChangeArrowheads="1"/>
          </p:cNvSpPr>
          <p:nvPr/>
        </p:nvSpPr>
        <p:spPr bwMode="auto">
          <a:xfrm>
            <a:off x="76200" y="4035673"/>
            <a:ext cx="8991600" cy="1610903"/>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err="1">
                <a:solidFill>
                  <a:srgbClr val="006600"/>
                </a:solidFill>
                <a:latin typeface="Arial" charset="0"/>
                <a:cs typeface="Arial" charset="0"/>
              </a:rPr>
              <a:t>Yêu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cầu</a:t>
            </a:r>
            <a:r>
              <a:rPr lang="en-US" altLang="en-US" sz="2000" b="1" dirty="0">
                <a:solidFill>
                  <a:srgbClr val="006600"/>
                </a:solidFill>
                <a:latin typeface="Arial" charset="0"/>
                <a:cs typeface="Arial" charset="0"/>
              </a:rPr>
              <a:t> </a:t>
            </a: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Làm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việc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theo</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lớn</a:t>
            </a:r>
            <a:endParaRPr lang="en-US" altLang="en-US" sz="2000" b="1" dirty="0">
              <a:solidFill>
                <a:srgbClr val="006600"/>
              </a:solidFill>
              <a:latin typeface="Arial" charset="0"/>
              <a:cs typeface="Arial" charset="0"/>
            </a:endParaRP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Các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trình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thành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sơ</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đồ</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tư</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duy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cắt</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dán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kẻ</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bảng</a:t>
            </a:r>
            <a:r>
              <a:rPr lang="en-US" altLang="en-US" sz="2000" b="1" dirty="0">
                <a:solidFill>
                  <a:srgbClr val="006600"/>
                </a:solidFill>
                <a:latin typeface="Arial" charset="0"/>
                <a:cs typeface="Arial" charset="0"/>
              </a:rPr>
              <a:t>…</a:t>
            </a: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Nếu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xong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trước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thời</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gian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yêu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cầu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thì</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lên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nào</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xong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trước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lên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trình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a:t>
            </a: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1323" tIns="35662" rIns="71323" bIns="35662"/>
          <a:lstStyle/>
          <a:p>
            <a:endParaRPr lang="en-US"/>
          </a:p>
        </p:txBody>
      </p:sp>
      <p:sp>
        <p:nvSpPr>
          <p:cNvPr id="12" name="Text Box 6"/>
          <p:cNvSpPr txBox="1">
            <a:spLocks noChangeArrowheads="1"/>
          </p:cNvSpPr>
          <p:nvPr/>
        </p:nvSpPr>
        <p:spPr bwMode="auto">
          <a:xfrm>
            <a:off x="3781426" y="6706"/>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0</a:t>
            </a:r>
          </a:p>
        </p:txBody>
      </p:sp>
      <p:sp>
        <p:nvSpPr>
          <p:cNvPr id="13" name="Text Box 7"/>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a:t>
            </a:r>
          </a:p>
        </p:txBody>
      </p:sp>
      <p:sp>
        <p:nvSpPr>
          <p:cNvPr id="14" name="Text Box 8"/>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a:t>
            </a:r>
          </a:p>
        </p:txBody>
      </p:sp>
      <p:sp>
        <p:nvSpPr>
          <p:cNvPr id="15" name="Text Box 9"/>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a:t>
            </a:r>
          </a:p>
        </p:txBody>
      </p:sp>
      <p:sp>
        <p:nvSpPr>
          <p:cNvPr id="16" name="Text Box 10"/>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a:t>
            </a:r>
          </a:p>
        </p:txBody>
      </p:sp>
      <p:sp>
        <p:nvSpPr>
          <p:cNvPr id="17" name="Text Box 11"/>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a:t>
            </a:r>
          </a:p>
        </p:txBody>
      </p:sp>
      <p:sp>
        <p:nvSpPr>
          <p:cNvPr id="18" name="Text Box 12"/>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a:t>
            </a:r>
          </a:p>
        </p:txBody>
      </p:sp>
      <p:sp>
        <p:nvSpPr>
          <p:cNvPr id="19" name="Text Box 13"/>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a:t>
            </a:r>
          </a:p>
        </p:txBody>
      </p:sp>
      <p:sp>
        <p:nvSpPr>
          <p:cNvPr id="20" name="Text Box 14"/>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a:t>
            </a:r>
          </a:p>
        </p:txBody>
      </p:sp>
      <p:sp>
        <p:nvSpPr>
          <p:cNvPr id="21" name="Text Box 15"/>
          <p:cNvSpPr txBox="1">
            <a:spLocks noChangeArrowheads="1"/>
          </p:cNvSpPr>
          <p:nvPr/>
        </p:nvSpPr>
        <p:spPr bwMode="auto">
          <a:xfrm>
            <a:off x="3733801"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a:t>
            </a:r>
          </a:p>
        </p:txBody>
      </p:sp>
      <p:sp>
        <p:nvSpPr>
          <p:cNvPr id="22" name="Text Box 16"/>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a:t>
            </a:r>
          </a:p>
        </p:txBody>
      </p:sp>
      <p:sp>
        <p:nvSpPr>
          <p:cNvPr id="23" name="Text Box 17"/>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20</a:t>
            </a:r>
          </a:p>
        </p:txBody>
      </p:sp>
      <p:sp>
        <p:nvSpPr>
          <p:cNvPr id="24" name="Text Box 18"/>
          <p:cNvSpPr txBox="1">
            <a:spLocks noChangeArrowheads="1"/>
          </p:cNvSpPr>
          <p:nvPr/>
        </p:nvSpPr>
        <p:spPr bwMode="auto">
          <a:xfrm>
            <a:off x="3748089" y="92"/>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30</a:t>
            </a:r>
          </a:p>
        </p:txBody>
      </p:sp>
      <p:sp>
        <p:nvSpPr>
          <p:cNvPr id="25" name="Text Box 19"/>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40</a:t>
            </a:r>
          </a:p>
        </p:txBody>
      </p:sp>
      <p:sp>
        <p:nvSpPr>
          <p:cNvPr id="26" name="Text Box 20"/>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50</a:t>
            </a:r>
          </a:p>
        </p:txBody>
      </p:sp>
      <p:sp>
        <p:nvSpPr>
          <p:cNvPr id="27" name="Text Box 21"/>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60</a:t>
            </a:r>
          </a:p>
        </p:txBody>
      </p:sp>
      <p:sp>
        <p:nvSpPr>
          <p:cNvPr id="28" name="Text Box 22"/>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70</a:t>
            </a:r>
          </a:p>
        </p:txBody>
      </p:sp>
      <p:sp>
        <p:nvSpPr>
          <p:cNvPr id="29" name="Text Box 23"/>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80</a:t>
            </a:r>
          </a:p>
        </p:txBody>
      </p:sp>
      <p:sp>
        <p:nvSpPr>
          <p:cNvPr id="30" name="Text Box 24"/>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90</a:t>
            </a:r>
          </a:p>
        </p:txBody>
      </p:sp>
      <p:sp>
        <p:nvSpPr>
          <p:cNvPr id="31" name="Text Box 25"/>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100</a:t>
            </a:r>
          </a:p>
        </p:txBody>
      </p:sp>
      <p:sp>
        <p:nvSpPr>
          <p:cNvPr id="32" name="Text Box 26"/>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110</a:t>
            </a:r>
          </a:p>
        </p:txBody>
      </p:sp>
      <p:sp>
        <p:nvSpPr>
          <p:cNvPr id="33" name="Text Box 27"/>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120</a:t>
            </a:r>
          </a:p>
        </p:txBody>
      </p:sp>
      <p:sp>
        <p:nvSpPr>
          <p:cNvPr id="36" name="Text Box 27"/>
          <p:cNvSpPr txBox="1">
            <a:spLocks noChangeArrowheads="1"/>
          </p:cNvSpPr>
          <p:nvPr/>
        </p:nvSpPr>
        <p:spPr bwMode="auto">
          <a:xfrm>
            <a:off x="3781426" y="10264"/>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130</a:t>
            </a:r>
          </a:p>
        </p:txBody>
      </p:sp>
      <p:sp>
        <p:nvSpPr>
          <p:cNvPr id="37"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140</a:t>
            </a:r>
          </a:p>
        </p:txBody>
      </p:sp>
      <p:sp>
        <p:nvSpPr>
          <p:cNvPr id="38" name="Text Box 27"/>
          <p:cNvSpPr txBox="1">
            <a:spLocks noChangeArrowheads="1"/>
          </p:cNvSpPr>
          <p:nvPr/>
        </p:nvSpPr>
        <p:spPr bwMode="auto">
          <a:xfrm>
            <a:off x="37338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150</a:t>
            </a:r>
          </a:p>
        </p:txBody>
      </p:sp>
      <p:sp>
        <p:nvSpPr>
          <p:cNvPr id="39"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160</a:t>
            </a:r>
          </a:p>
        </p:txBody>
      </p:sp>
      <p:sp>
        <p:nvSpPr>
          <p:cNvPr id="40" name="Text Box 27"/>
          <p:cNvSpPr txBox="1">
            <a:spLocks noChangeArrowheads="1"/>
          </p:cNvSpPr>
          <p:nvPr/>
        </p:nvSpPr>
        <p:spPr bwMode="auto">
          <a:xfrm>
            <a:off x="3757612" y="2030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170</a:t>
            </a:r>
          </a:p>
        </p:txBody>
      </p:sp>
      <p:sp>
        <p:nvSpPr>
          <p:cNvPr id="41" name="Text Box 27"/>
          <p:cNvSpPr txBox="1">
            <a:spLocks noChangeArrowheads="1"/>
          </p:cNvSpPr>
          <p:nvPr/>
        </p:nvSpPr>
        <p:spPr bwMode="auto">
          <a:xfrm>
            <a:off x="3757612"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180</a:t>
            </a:r>
          </a:p>
        </p:txBody>
      </p:sp>
      <p:pic>
        <p:nvPicPr>
          <p:cNvPr id="35" name="Picture 34"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90926" y="-27873"/>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62351" y="-1597"/>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a:extLst>
              <a:ext uri="{FF2B5EF4-FFF2-40B4-BE49-F238E27FC236}">
                <a16:creationId xmlns:a16="http://schemas.microsoft.com/office/drawing/2014/main" xmlns="" id="{05D20E13-804F-4E64-B483-9851FF926B81}"/>
              </a:ext>
            </a:extLst>
          </p:cNvPr>
          <p:cNvPicPr/>
          <p:nvPr/>
        </p:nvPicPr>
        <p:blipFill>
          <a:blip r:embed="rId8">
            <a:extLst>
              <a:ext uri="{28A0092B-C50C-407E-A947-70E740481C1C}">
                <a14:useLocalDpi xmlns:a14="http://schemas.microsoft.com/office/drawing/2010/main" val="0"/>
              </a:ext>
            </a:extLst>
          </a:blip>
          <a:stretch>
            <a:fillRect/>
          </a:stretch>
        </p:blipFill>
        <p:spPr>
          <a:xfrm>
            <a:off x="5334000" y="1486681"/>
            <a:ext cx="3352799" cy="22090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4559010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ppt_w+.3"/>
                                          </p:val>
                                        </p:tav>
                                        <p:tav tm="100000">
                                          <p:val>
                                            <p:strVal val="#ppt_w"/>
                                          </p:val>
                                        </p:tav>
                                      </p:tavLst>
                                    </p:anim>
                                    <p:anim calcmode="lin" valueType="num">
                                      <p:cBhvr>
                                        <p:cTn id="8" dur="2000" fill="hold"/>
                                        <p:tgtEl>
                                          <p:spTgt spid="12"/>
                                        </p:tgtEl>
                                        <p:attrNameLst>
                                          <p:attrName>ppt_h</p:attrName>
                                        </p:attrNameLst>
                                      </p:cBhvr>
                                      <p:tavLst>
                                        <p:tav tm="0">
                                          <p:val>
                                            <p:strVal val="#ppt_h"/>
                                          </p:val>
                                        </p:tav>
                                        <p:tav tm="100000">
                                          <p:val>
                                            <p:strVal val="#ppt_h"/>
                                          </p:val>
                                        </p:tav>
                                      </p:tavLst>
                                    </p:anim>
                                    <p:animEffect transition="in" filter="fade">
                                      <p:cBhvr>
                                        <p:cTn id="9" dur="2000"/>
                                        <p:tgtEl>
                                          <p:spTgt spid="12"/>
                                        </p:tgtEl>
                                      </p:cBhvr>
                                    </p:animEffect>
                                  </p:childTnLst>
                                </p:cTn>
                              </p:par>
                              <p:par>
                                <p:cTn id="10" presetID="50" presetClass="entr" presetSubtype="0" decel="100000" fill="hold" grpId="1"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2000" fill="hold"/>
                                        <p:tgtEl>
                                          <p:spTgt spid="13"/>
                                        </p:tgtEl>
                                        <p:attrNameLst>
                                          <p:attrName>ppt_w</p:attrName>
                                        </p:attrNameLst>
                                      </p:cBhvr>
                                      <p:tavLst>
                                        <p:tav tm="0">
                                          <p:val>
                                            <p:strVal val="#ppt_w+.3"/>
                                          </p:val>
                                        </p:tav>
                                        <p:tav tm="100000">
                                          <p:val>
                                            <p:strVal val="#ppt_w"/>
                                          </p:val>
                                        </p:tav>
                                      </p:tavLst>
                                    </p:anim>
                                    <p:anim calcmode="lin" valueType="num">
                                      <p:cBhvr>
                                        <p:cTn id="13" dur="2000" fill="hold"/>
                                        <p:tgtEl>
                                          <p:spTgt spid="13"/>
                                        </p:tgtEl>
                                        <p:attrNameLst>
                                          <p:attrName>ppt_h</p:attrName>
                                        </p:attrNameLst>
                                      </p:cBhvr>
                                      <p:tavLst>
                                        <p:tav tm="0">
                                          <p:val>
                                            <p:strVal val="#ppt_h"/>
                                          </p:val>
                                        </p:tav>
                                        <p:tav tm="100000">
                                          <p:val>
                                            <p:strVal val="#ppt_h"/>
                                          </p:val>
                                        </p:tav>
                                      </p:tavLst>
                                    </p:anim>
                                    <p:animEffect transition="in" filter="fade">
                                      <p:cBhvr>
                                        <p:cTn id="14" dur="2000"/>
                                        <p:tgtEl>
                                          <p:spTgt spid="13"/>
                                        </p:tgtEl>
                                      </p:cBhvr>
                                    </p:animEffect>
                                  </p:childTnLst>
                                </p:cTn>
                              </p:par>
                              <p:par>
                                <p:cTn id="15" presetID="50" presetClass="entr" presetSubtype="0" decel="100000" fill="hold" grpId="1"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2000" fill="hold"/>
                                        <p:tgtEl>
                                          <p:spTgt spid="14"/>
                                        </p:tgtEl>
                                        <p:attrNameLst>
                                          <p:attrName>ppt_w</p:attrName>
                                        </p:attrNameLst>
                                      </p:cBhvr>
                                      <p:tavLst>
                                        <p:tav tm="0">
                                          <p:val>
                                            <p:strVal val="#ppt_w+.3"/>
                                          </p:val>
                                        </p:tav>
                                        <p:tav tm="100000">
                                          <p:val>
                                            <p:strVal val="#ppt_w"/>
                                          </p:val>
                                        </p:tav>
                                      </p:tavLst>
                                    </p:anim>
                                    <p:anim calcmode="lin" valueType="num">
                                      <p:cBhvr>
                                        <p:cTn id="18" dur="2000" fill="hold"/>
                                        <p:tgtEl>
                                          <p:spTgt spid="14"/>
                                        </p:tgtEl>
                                        <p:attrNameLst>
                                          <p:attrName>ppt_h</p:attrName>
                                        </p:attrNameLst>
                                      </p:cBhvr>
                                      <p:tavLst>
                                        <p:tav tm="0">
                                          <p:val>
                                            <p:strVal val="#ppt_h"/>
                                          </p:val>
                                        </p:tav>
                                        <p:tav tm="100000">
                                          <p:val>
                                            <p:strVal val="#ppt_h"/>
                                          </p:val>
                                        </p:tav>
                                      </p:tavLst>
                                    </p:anim>
                                    <p:animEffect transition="in" filter="fade">
                                      <p:cBhvr>
                                        <p:cTn id="19" dur="2000"/>
                                        <p:tgtEl>
                                          <p:spTgt spid="14"/>
                                        </p:tgtEl>
                                      </p:cBhvr>
                                    </p:animEffect>
                                  </p:childTnLst>
                                </p:cTn>
                              </p:par>
                              <p:par>
                                <p:cTn id="20" presetID="50" presetClass="entr" presetSubtype="0" decel="100000" fill="hold" grpId="1"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2000" fill="hold"/>
                                        <p:tgtEl>
                                          <p:spTgt spid="15"/>
                                        </p:tgtEl>
                                        <p:attrNameLst>
                                          <p:attrName>ppt_w</p:attrName>
                                        </p:attrNameLst>
                                      </p:cBhvr>
                                      <p:tavLst>
                                        <p:tav tm="0">
                                          <p:val>
                                            <p:strVal val="#ppt_w+.3"/>
                                          </p:val>
                                        </p:tav>
                                        <p:tav tm="100000">
                                          <p:val>
                                            <p:strVal val="#ppt_w"/>
                                          </p:val>
                                        </p:tav>
                                      </p:tavLst>
                                    </p:anim>
                                    <p:anim calcmode="lin" valueType="num">
                                      <p:cBhvr>
                                        <p:cTn id="23" dur="2000" fill="hold"/>
                                        <p:tgtEl>
                                          <p:spTgt spid="15"/>
                                        </p:tgtEl>
                                        <p:attrNameLst>
                                          <p:attrName>ppt_h</p:attrName>
                                        </p:attrNameLst>
                                      </p:cBhvr>
                                      <p:tavLst>
                                        <p:tav tm="0">
                                          <p:val>
                                            <p:strVal val="#ppt_h"/>
                                          </p:val>
                                        </p:tav>
                                        <p:tav tm="100000">
                                          <p:val>
                                            <p:strVal val="#ppt_h"/>
                                          </p:val>
                                        </p:tav>
                                      </p:tavLst>
                                    </p:anim>
                                    <p:animEffect transition="in" filter="fade">
                                      <p:cBhvr>
                                        <p:cTn id="24" dur="2000"/>
                                        <p:tgtEl>
                                          <p:spTgt spid="15"/>
                                        </p:tgtEl>
                                      </p:cBhvr>
                                    </p:animEffect>
                                  </p:childTnLst>
                                </p:cTn>
                              </p:par>
                              <p:par>
                                <p:cTn id="25" presetID="50" presetClass="entr" presetSubtype="0" decel="100000" fill="hold" grpId="1"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2000" fill="hold"/>
                                        <p:tgtEl>
                                          <p:spTgt spid="16"/>
                                        </p:tgtEl>
                                        <p:attrNameLst>
                                          <p:attrName>ppt_w</p:attrName>
                                        </p:attrNameLst>
                                      </p:cBhvr>
                                      <p:tavLst>
                                        <p:tav tm="0">
                                          <p:val>
                                            <p:strVal val="#ppt_w+.3"/>
                                          </p:val>
                                        </p:tav>
                                        <p:tav tm="100000">
                                          <p:val>
                                            <p:strVal val="#ppt_w"/>
                                          </p:val>
                                        </p:tav>
                                      </p:tavLst>
                                    </p:anim>
                                    <p:anim calcmode="lin" valueType="num">
                                      <p:cBhvr>
                                        <p:cTn id="28" dur="2000" fill="hold"/>
                                        <p:tgtEl>
                                          <p:spTgt spid="16"/>
                                        </p:tgtEl>
                                        <p:attrNameLst>
                                          <p:attrName>ppt_h</p:attrName>
                                        </p:attrNameLst>
                                      </p:cBhvr>
                                      <p:tavLst>
                                        <p:tav tm="0">
                                          <p:val>
                                            <p:strVal val="#ppt_h"/>
                                          </p:val>
                                        </p:tav>
                                        <p:tav tm="100000">
                                          <p:val>
                                            <p:strVal val="#ppt_h"/>
                                          </p:val>
                                        </p:tav>
                                      </p:tavLst>
                                    </p:anim>
                                    <p:animEffect transition="in" filter="fade">
                                      <p:cBhvr>
                                        <p:cTn id="29" dur="2000"/>
                                        <p:tgtEl>
                                          <p:spTgt spid="16"/>
                                        </p:tgtEl>
                                      </p:cBhvr>
                                    </p:animEffect>
                                  </p:childTnLst>
                                </p:cTn>
                              </p:par>
                              <p:par>
                                <p:cTn id="30" presetID="50" presetClass="entr" presetSubtype="0" decel="100000" fill="hold" grpId="1"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2000" fill="hold"/>
                                        <p:tgtEl>
                                          <p:spTgt spid="17"/>
                                        </p:tgtEl>
                                        <p:attrNameLst>
                                          <p:attrName>ppt_w</p:attrName>
                                        </p:attrNameLst>
                                      </p:cBhvr>
                                      <p:tavLst>
                                        <p:tav tm="0">
                                          <p:val>
                                            <p:strVal val="#ppt_w+.3"/>
                                          </p:val>
                                        </p:tav>
                                        <p:tav tm="100000">
                                          <p:val>
                                            <p:strVal val="#ppt_w"/>
                                          </p:val>
                                        </p:tav>
                                      </p:tavLst>
                                    </p:anim>
                                    <p:anim calcmode="lin" valueType="num">
                                      <p:cBhvr>
                                        <p:cTn id="33" dur="2000" fill="hold"/>
                                        <p:tgtEl>
                                          <p:spTgt spid="17"/>
                                        </p:tgtEl>
                                        <p:attrNameLst>
                                          <p:attrName>ppt_h</p:attrName>
                                        </p:attrNameLst>
                                      </p:cBhvr>
                                      <p:tavLst>
                                        <p:tav tm="0">
                                          <p:val>
                                            <p:strVal val="#ppt_h"/>
                                          </p:val>
                                        </p:tav>
                                        <p:tav tm="100000">
                                          <p:val>
                                            <p:strVal val="#ppt_h"/>
                                          </p:val>
                                        </p:tav>
                                      </p:tavLst>
                                    </p:anim>
                                    <p:animEffect transition="in" filter="fade">
                                      <p:cBhvr>
                                        <p:cTn id="34" dur="2000"/>
                                        <p:tgtEl>
                                          <p:spTgt spid="17"/>
                                        </p:tgtEl>
                                      </p:cBhvr>
                                    </p:animEffect>
                                  </p:childTnLst>
                                </p:cTn>
                              </p:par>
                              <p:par>
                                <p:cTn id="35" presetID="50" presetClass="entr" presetSubtype="0" decel="100000" fill="hold" grpId="1"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2000" fill="hold"/>
                                        <p:tgtEl>
                                          <p:spTgt spid="18"/>
                                        </p:tgtEl>
                                        <p:attrNameLst>
                                          <p:attrName>ppt_w</p:attrName>
                                        </p:attrNameLst>
                                      </p:cBhvr>
                                      <p:tavLst>
                                        <p:tav tm="0">
                                          <p:val>
                                            <p:strVal val="#ppt_w+.3"/>
                                          </p:val>
                                        </p:tav>
                                        <p:tav tm="100000">
                                          <p:val>
                                            <p:strVal val="#ppt_w"/>
                                          </p:val>
                                        </p:tav>
                                      </p:tavLst>
                                    </p:anim>
                                    <p:anim calcmode="lin" valueType="num">
                                      <p:cBhvr>
                                        <p:cTn id="38" dur="2000" fill="hold"/>
                                        <p:tgtEl>
                                          <p:spTgt spid="18"/>
                                        </p:tgtEl>
                                        <p:attrNameLst>
                                          <p:attrName>ppt_h</p:attrName>
                                        </p:attrNameLst>
                                      </p:cBhvr>
                                      <p:tavLst>
                                        <p:tav tm="0">
                                          <p:val>
                                            <p:strVal val="#ppt_h"/>
                                          </p:val>
                                        </p:tav>
                                        <p:tav tm="100000">
                                          <p:val>
                                            <p:strVal val="#ppt_h"/>
                                          </p:val>
                                        </p:tav>
                                      </p:tavLst>
                                    </p:anim>
                                    <p:animEffect transition="in" filter="fade">
                                      <p:cBhvr>
                                        <p:cTn id="39" dur="2000"/>
                                        <p:tgtEl>
                                          <p:spTgt spid="18"/>
                                        </p:tgtEl>
                                      </p:cBhvr>
                                    </p:animEffect>
                                  </p:childTnLst>
                                </p:cTn>
                              </p:par>
                              <p:par>
                                <p:cTn id="40" presetID="50" presetClass="entr" presetSubtype="0" decel="100000" fill="hold" grpId="1"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2000" fill="hold"/>
                                        <p:tgtEl>
                                          <p:spTgt spid="19"/>
                                        </p:tgtEl>
                                        <p:attrNameLst>
                                          <p:attrName>ppt_w</p:attrName>
                                        </p:attrNameLst>
                                      </p:cBhvr>
                                      <p:tavLst>
                                        <p:tav tm="0">
                                          <p:val>
                                            <p:strVal val="#ppt_w+.3"/>
                                          </p:val>
                                        </p:tav>
                                        <p:tav tm="100000">
                                          <p:val>
                                            <p:strVal val="#ppt_w"/>
                                          </p:val>
                                        </p:tav>
                                      </p:tavLst>
                                    </p:anim>
                                    <p:anim calcmode="lin" valueType="num">
                                      <p:cBhvr>
                                        <p:cTn id="43" dur="2000" fill="hold"/>
                                        <p:tgtEl>
                                          <p:spTgt spid="19"/>
                                        </p:tgtEl>
                                        <p:attrNameLst>
                                          <p:attrName>ppt_h</p:attrName>
                                        </p:attrNameLst>
                                      </p:cBhvr>
                                      <p:tavLst>
                                        <p:tav tm="0">
                                          <p:val>
                                            <p:strVal val="#ppt_h"/>
                                          </p:val>
                                        </p:tav>
                                        <p:tav tm="100000">
                                          <p:val>
                                            <p:strVal val="#ppt_h"/>
                                          </p:val>
                                        </p:tav>
                                      </p:tavLst>
                                    </p:anim>
                                    <p:animEffect transition="in" filter="fade">
                                      <p:cBhvr>
                                        <p:cTn id="44" dur="2000"/>
                                        <p:tgtEl>
                                          <p:spTgt spid="19"/>
                                        </p:tgtEl>
                                      </p:cBhvr>
                                    </p:animEffect>
                                  </p:childTnLst>
                                </p:cTn>
                              </p:par>
                              <p:par>
                                <p:cTn id="45" presetID="50" presetClass="entr" presetSubtype="0" decel="100000" fill="hold" grpId="1"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2000" fill="hold"/>
                                        <p:tgtEl>
                                          <p:spTgt spid="20"/>
                                        </p:tgtEl>
                                        <p:attrNameLst>
                                          <p:attrName>ppt_w</p:attrName>
                                        </p:attrNameLst>
                                      </p:cBhvr>
                                      <p:tavLst>
                                        <p:tav tm="0">
                                          <p:val>
                                            <p:strVal val="#ppt_w+.3"/>
                                          </p:val>
                                        </p:tav>
                                        <p:tav tm="100000">
                                          <p:val>
                                            <p:strVal val="#ppt_w"/>
                                          </p:val>
                                        </p:tav>
                                      </p:tavLst>
                                    </p:anim>
                                    <p:anim calcmode="lin" valueType="num">
                                      <p:cBhvr>
                                        <p:cTn id="48" dur="2000" fill="hold"/>
                                        <p:tgtEl>
                                          <p:spTgt spid="20"/>
                                        </p:tgtEl>
                                        <p:attrNameLst>
                                          <p:attrName>ppt_h</p:attrName>
                                        </p:attrNameLst>
                                      </p:cBhvr>
                                      <p:tavLst>
                                        <p:tav tm="0">
                                          <p:val>
                                            <p:strVal val="#ppt_h"/>
                                          </p:val>
                                        </p:tav>
                                        <p:tav tm="100000">
                                          <p:val>
                                            <p:strVal val="#ppt_h"/>
                                          </p:val>
                                        </p:tav>
                                      </p:tavLst>
                                    </p:anim>
                                    <p:animEffect transition="in" filter="fade">
                                      <p:cBhvr>
                                        <p:cTn id="49" dur="2000"/>
                                        <p:tgtEl>
                                          <p:spTgt spid="20"/>
                                        </p:tgtEl>
                                      </p:cBhvr>
                                    </p:animEffect>
                                  </p:childTnLst>
                                </p:cTn>
                              </p:par>
                              <p:par>
                                <p:cTn id="50" presetID="50" presetClass="entr" presetSubtype="0" decel="100000" fill="hold" grpId="1"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2000" fill="hold"/>
                                        <p:tgtEl>
                                          <p:spTgt spid="21"/>
                                        </p:tgtEl>
                                        <p:attrNameLst>
                                          <p:attrName>ppt_w</p:attrName>
                                        </p:attrNameLst>
                                      </p:cBhvr>
                                      <p:tavLst>
                                        <p:tav tm="0">
                                          <p:val>
                                            <p:strVal val="#ppt_w+.3"/>
                                          </p:val>
                                        </p:tav>
                                        <p:tav tm="100000">
                                          <p:val>
                                            <p:strVal val="#ppt_w"/>
                                          </p:val>
                                        </p:tav>
                                      </p:tavLst>
                                    </p:anim>
                                    <p:anim calcmode="lin" valueType="num">
                                      <p:cBhvr>
                                        <p:cTn id="53" dur="2000" fill="hold"/>
                                        <p:tgtEl>
                                          <p:spTgt spid="21"/>
                                        </p:tgtEl>
                                        <p:attrNameLst>
                                          <p:attrName>ppt_h</p:attrName>
                                        </p:attrNameLst>
                                      </p:cBhvr>
                                      <p:tavLst>
                                        <p:tav tm="0">
                                          <p:val>
                                            <p:strVal val="#ppt_h"/>
                                          </p:val>
                                        </p:tav>
                                        <p:tav tm="100000">
                                          <p:val>
                                            <p:strVal val="#ppt_h"/>
                                          </p:val>
                                        </p:tav>
                                      </p:tavLst>
                                    </p:anim>
                                    <p:animEffect transition="in" filter="fade">
                                      <p:cBhvr>
                                        <p:cTn id="54" dur="2000"/>
                                        <p:tgtEl>
                                          <p:spTgt spid="21"/>
                                        </p:tgtEl>
                                      </p:cBhvr>
                                    </p:animEffect>
                                  </p:childTnLst>
                                </p:cTn>
                              </p:par>
                              <p:par>
                                <p:cTn id="55" presetID="50" presetClass="entr" presetSubtype="0" decel="100000" fill="hold" grpId="1"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2000" fill="hold"/>
                                        <p:tgtEl>
                                          <p:spTgt spid="22"/>
                                        </p:tgtEl>
                                        <p:attrNameLst>
                                          <p:attrName>ppt_w</p:attrName>
                                        </p:attrNameLst>
                                      </p:cBhvr>
                                      <p:tavLst>
                                        <p:tav tm="0">
                                          <p:val>
                                            <p:strVal val="#ppt_w+.3"/>
                                          </p:val>
                                        </p:tav>
                                        <p:tav tm="100000">
                                          <p:val>
                                            <p:strVal val="#ppt_w"/>
                                          </p:val>
                                        </p:tav>
                                      </p:tavLst>
                                    </p:anim>
                                    <p:anim calcmode="lin" valueType="num">
                                      <p:cBhvr>
                                        <p:cTn id="58" dur="2000" fill="hold"/>
                                        <p:tgtEl>
                                          <p:spTgt spid="22"/>
                                        </p:tgtEl>
                                        <p:attrNameLst>
                                          <p:attrName>ppt_h</p:attrName>
                                        </p:attrNameLst>
                                      </p:cBhvr>
                                      <p:tavLst>
                                        <p:tav tm="0">
                                          <p:val>
                                            <p:strVal val="#ppt_h"/>
                                          </p:val>
                                        </p:tav>
                                        <p:tav tm="100000">
                                          <p:val>
                                            <p:strVal val="#ppt_h"/>
                                          </p:val>
                                        </p:tav>
                                      </p:tavLst>
                                    </p:anim>
                                    <p:animEffect transition="in" filter="fade">
                                      <p:cBhvr>
                                        <p:cTn id="59" dur="2000"/>
                                        <p:tgtEl>
                                          <p:spTgt spid="22"/>
                                        </p:tgtEl>
                                      </p:cBhvr>
                                    </p:animEffect>
                                  </p:childTnLst>
                                </p:cTn>
                              </p:par>
                              <p:par>
                                <p:cTn id="60" presetID="50" presetClass="entr" presetSubtype="0" decel="100000" fill="hold" grpId="1"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2000" fill="hold"/>
                                        <p:tgtEl>
                                          <p:spTgt spid="23"/>
                                        </p:tgtEl>
                                        <p:attrNameLst>
                                          <p:attrName>ppt_w</p:attrName>
                                        </p:attrNameLst>
                                      </p:cBhvr>
                                      <p:tavLst>
                                        <p:tav tm="0">
                                          <p:val>
                                            <p:strVal val="#ppt_w+.3"/>
                                          </p:val>
                                        </p:tav>
                                        <p:tav tm="100000">
                                          <p:val>
                                            <p:strVal val="#ppt_w"/>
                                          </p:val>
                                        </p:tav>
                                      </p:tavLst>
                                    </p:anim>
                                    <p:anim calcmode="lin" valueType="num">
                                      <p:cBhvr>
                                        <p:cTn id="63" dur="2000" fill="hold"/>
                                        <p:tgtEl>
                                          <p:spTgt spid="23"/>
                                        </p:tgtEl>
                                        <p:attrNameLst>
                                          <p:attrName>ppt_h</p:attrName>
                                        </p:attrNameLst>
                                      </p:cBhvr>
                                      <p:tavLst>
                                        <p:tav tm="0">
                                          <p:val>
                                            <p:strVal val="#ppt_h"/>
                                          </p:val>
                                        </p:tav>
                                        <p:tav tm="100000">
                                          <p:val>
                                            <p:strVal val="#ppt_h"/>
                                          </p:val>
                                        </p:tav>
                                      </p:tavLst>
                                    </p:anim>
                                    <p:animEffect transition="in" filter="fade">
                                      <p:cBhvr>
                                        <p:cTn id="64" dur="2000"/>
                                        <p:tgtEl>
                                          <p:spTgt spid="23"/>
                                        </p:tgtEl>
                                      </p:cBhvr>
                                    </p:animEffect>
                                  </p:childTnLst>
                                </p:cTn>
                              </p:par>
                              <p:par>
                                <p:cTn id="65" presetID="50" presetClass="entr" presetSubtype="0" decel="100000" fill="hold" grpId="1" nodeType="with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p:cTn id="67" dur="2000" fill="hold"/>
                                        <p:tgtEl>
                                          <p:spTgt spid="24"/>
                                        </p:tgtEl>
                                        <p:attrNameLst>
                                          <p:attrName>ppt_w</p:attrName>
                                        </p:attrNameLst>
                                      </p:cBhvr>
                                      <p:tavLst>
                                        <p:tav tm="0">
                                          <p:val>
                                            <p:strVal val="#ppt_w+.3"/>
                                          </p:val>
                                        </p:tav>
                                        <p:tav tm="100000">
                                          <p:val>
                                            <p:strVal val="#ppt_w"/>
                                          </p:val>
                                        </p:tav>
                                      </p:tavLst>
                                    </p:anim>
                                    <p:anim calcmode="lin" valueType="num">
                                      <p:cBhvr>
                                        <p:cTn id="68" dur="2000" fill="hold"/>
                                        <p:tgtEl>
                                          <p:spTgt spid="24"/>
                                        </p:tgtEl>
                                        <p:attrNameLst>
                                          <p:attrName>ppt_h</p:attrName>
                                        </p:attrNameLst>
                                      </p:cBhvr>
                                      <p:tavLst>
                                        <p:tav tm="0">
                                          <p:val>
                                            <p:strVal val="#ppt_h"/>
                                          </p:val>
                                        </p:tav>
                                        <p:tav tm="100000">
                                          <p:val>
                                            <p:strVal val="#ppt_h"/>
                                          </p:val>
                                        </p:tav>
                                      </p:tavLst>
                                    </p:anim>
                                    <p:animEffect transition="in" filter="fade">
                                      <p:cBhvr>
                                        <p:cTn id="69" dur="2000"/>
                                        <p:tgtEl>
                                          <p:spTgt spid="24"/>
                                        </p:tgtEl>
                                      </p:cBhvr>
                                    </p:animEffect>
                                  </p:childTnLst>
                                </p:cTn>
                              </p:par>
                              <p:par>
                                <p:cTn id="70" presetID="50" presetClass="entr" presetSubtype="0" decel="100000" fill="hold" grpId="1" nodeType="with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p:cTn id="72" dur="2000" fill="hold"/>
                                        <p:tgtEl>
                                          <p:spTgt spid="25"/>
                                        </p:tgtEl>
                                        <p:attrNameLst>
                                          <p:attrName>ppt_w</p:attrName>
                                        </p:attrNameLst>
                                      </p:cBhvr>
                                      <p:tavLst>
                                        <p:tav tm="0">
                                          <p:val>
                                            <p:strVal val="#ppt_w+.3"/>
                                          </p:val>
                                        </p:tav>
                                        <p:tav tm="100000">
                                          <p:val>
                                            <p:strVal val="#ppt_w"/>
                                          </p:val>
                                        </p:tav>
                                      </p:tavLst>
                                    </p:anim>
                                    <p:anim calcmode="lin" valueType="num">
                                      <p:cBhvr>
                                        <p:cTn id="73" dur="2000" fill="hold"/>
                                        <p:tgtEl>
                                          <p:spTgt spid="25"/>
                                        </p:tgtEl>
                                        <p:attrNameLst>
                                          <p:attrName>ppt_h</p:attrName>
                                        </p:attrNameLst>
                                      </p:cBhvr>
                                      <p:tavLst>
                                        <p:tav tm="0">
                                          <p:val>
                                            <p:strVal val="#ppt_h"/>
                                          </p:val>
                                        </p:tav>
                                        <p:tav tm="100000">
                                          <p:val>
                                            <p:strVal val="#ppt_h"/>
                                          </p:val>
                                        </p:tav>
                                      </p:tavLst>
                                    </p:anim>
                                    <p:animEffect transition="in" filter="fade">
                                      <p:cBhvr>
                                        <p:cTn id="74" dur="2000"/>
                                        <p:tgtEl>
                                          <p:spTgt spid="25"/>
                                        </p:tgtEl>
                                      </p:cBhvr>
                                    </p:animEffect>
                                  </p:childTnLst>
                                </p:cTn>
                              </p:par>
                              <p:par>
                                <p:cTn id="75" presetID="50" presetClass="entr" presetSubtype="0" decel="100000" fill="hold" grpId="1"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p:cTn id="77" dur="2000" fill="hold"/>
                                        <p:tgtEl>
                                          <p:spTgt spid="26"/>
                                        </p:tgtEl>
                                        <p:attrNameLst>
                                          <p:attrName>ppt_w</p:attrName>
                                        </p:attrNameLst>
                                      </p:cBhvr>
                                      <p:tavLst>
                                        <p:tav tm="0">
                                          <p:val>
                                            <p:strVal val="#ppt_w+.3"/>
                                          </p:val>
                                        </p:tav>
                                        <p:tav tm="100000">
                                          <p:val>
                                            <p:strVal val="#ppt_w"/>
                                          </p:val>
                                        </p:tav>
                                      </p:tavLst>
                                    </p:anim>
                                    <p:anim calcmode="lin" valueType="num">
                                      <p:cBhvr>
                                        <p:cTn id="78" dur="2000" fill="hold"/>
                                        <p:tgtEl>
                                          <p:spTgt spid="26"/>
                                        </p:tgtEl>
                                        <p:attrNameLst>
                                          <p:attrName>ppt_h</p:attrName>
                                        </p:attrNameLst>
                                      </p:cBhvr>
                                      <p:tavLst>
                                        <p:tav tm="0">
                                          <p:val>
                                            <p:strVal val="#ppt_h"/>
                                          </p:val>
                                        </p:tav>
                                        <p:tav tm="100000">
                                          <p:val>
                                            <p:strVal val="#ppt_h"/>
                                          </p:val>
                                        </p:tav>
                                      </p:tavLst>
                                    </p:anim>
                                    <p:animEffect transition="in" filter="fade">
                                      <p:cBhvr>
                                        <p:cTn id="79" dur="2000"/>
                                        <p:tgtEl>
                                          <p:spTgt spid="26"/>
                                        </p:tgtEl>
                                      </p:cBhvr>
                                    </p:animEffect>
                                  </p:childTnLst>
                                </p:cTn>
                              </p:par>
                              <p:par>
                                <p:cTn id="80" presetID="50" presetClass="entr" presetSubtype="0" decel="100000" fill="hold" grpId="1" nodeType="with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p:cTn id="82" dur="2000" fill="hold"/>
                                        <p:tgtEl>
                                          <p:spTgt spid="27"/>
                                        </p:tgtEl>
                                        <p:attrNameLst>
                                          <p:attrName>ppt_w</p:attrName>
                                        </p:attrNameLst>
                                      </p:cBhvr>
                                      <p:tavLst>
                                        <p:tav tm="0">
                                          <p:val>
                                            <p:strVal val="#ppt_w+.3"/>
                                          </p:val>
                                        </p:tav>
                                        <p:tav tm="100000">
                                          <p:val>
                                            <p:strVal val="#ppt_w"/>
                                          </p:val>
                                        </p:tav>
                                      </p:tavLst>
                                    </p:anim>
                                    <p:anim calcmode="lin" valueType="num">
                                      <p:cBhvr>
                                        <p:cTn id="83" dur="2000" fill="hold"/>
                                        <p:tgtEl>
                                          <p:spTgt spid="27"/>
                                        </p:tgtEl>
                                        <p:attrNameLst>
                                          <p:attrName>ppt_h</p:attrName>
                                        </p:attrNameLst>
                                      </p:cBhvr>
                                      <p:tavLst>
                                        <p:tav tm="0">
                                          <p:val>
                                            <p:strVal val="#ppt_h"/>
                                          </p:val>
                                        </p:tav>
                                        <p:tav tm="100000">
                                          <p:val>
                                            <p:strVal val="#ppt_h"/>
                                          </p:val>
                                        </p:tav>
                                      </p:tavLst>
                                    </p:anim>
                                    <p:animEffect transition="in" filter="fade">
                                      <p:cBhvr>
                                        <p:cTn id="84" dur="2000"/>
                                        <p:tgtEl>
                                          <p:spTgt spid="27"/>
                                        </p:tgtEl>
                                      </p:cBhvr>
                                    </p:animEffect>
                                  </p:childTnLst>
                                </p:cTn>
                              </p:par>
                              <p:par>
                                <p:cTn id="85" presetID="50" presetClass="entr" presetSubtype="0" decel="100000" fill="hold" grpId="1" nodeType="with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p:cTn id="87" dur="2000" fill="hold"/>
                                        <p:tgtEl>
                                          <p:spTgt spid="28"/>
                                        </p:tgtEl>
                                        <p:attrNameLst>
                                          <p:attrName>ppt_w</p:attrName>
                                        </p:attrNameLst>
                                      </p:cBhvr>
                                      <p:tavLst>
                                        <p:tav tm="0">
                                          <p:val>
                                            <p:strVal val="#ppt_w+.3"/>
                                          </p:val>
                                        </p:tav>
                                        <p:tav tm="100000">
                                          <p:val>
                                            <p:strVal val="#ppt_w"/>
                                          </p:val>
                                        </p:tav>
                                      </p:tavLst>
                                    </p:anim>
                                    <p:anim calcmode="lin" valueType="num">
                                      <p:cBhvr>
                                        <p:cTn id="88" dur="2000" fill="hold"/>
                                        <p:tgtEl>
                                          <p:spTgt spid="28"/>
                                        </p:tgtEl>
                                        <p:attrNameLst>
                                          <p:attrName>ppt_h</p:attrName>
                                        </p:attrNameLst>
                                      </p:cBhvr>
                                      <p:tavLst>
                                        <p:tav tm="0">
                                          <p:val>
                                            <p:strVal val="#ppt_h"/>
                                          </p:val>
                                        </p:tav>
                                        <p:tav tm="100000">
                                          <p:val>
                                            <p:strVal val="#ppt_h"/>
                                          </p:val>
                                        </p:tav>
                                      </p:tavLst>
                                    </p:anim>
                                    <p:animEffect transition="in" filter="fade">
                                      <p:cBhvr>
                                        <p:cTn id="89" dur="2000"/>
                                        <p:tgtEl>
                                          <p:spTgt spid="28"/>
                                        </p:tgtEl>
                                      </p:cBhvr>
                                    </p:animEffect>
                                  </p:childTnLst>
                                </p:cTn>
                              </p:par>
                              <p:par>
                                <p:cTn id="90" presetID="50" presetClass="entr" presetSubtype="0" decel="100000" fill="hold" grpId="1" nodeType="withEffect">
                                  <p:stCondLst>
                                    <p:cond delay="0"/>
                                  </p:stCondLst>
                                  <p:childTnLst>
                                    <p:set>
                                      <p:cBhvr>
                                        <p:cTn id="91" dur="1" fill="hold">
                                          <p:stCondLst>
                                            <p:cond delay="0"/>
                                          </p:stCondLst>
                                        </p:cTn>
                                        <p:tgtEl>
                                          <p:spTgt spid="29"/>
                                        </p:tgtEl>
                                        <p:attrNameLst>
                                          <p:attrName>style.visibility</p:attrName>
                                        </p:attrNameLst>
                                      </p:cBhvr>
                                      <p:to>
                                        <p:strVal val="visible"/>
                                      </p:to>
                                    </p:set>
                                    <p:anim calcmode="lin" valueType="num">
                                      <p:cBhvr>
                                        <p:cTn id="92" dur="2000" fill="hold"/>
                                        <p:tgtEl>
                                          <p:spTgt spid="29"/>
                                        </p:tgtEl>
                                        <p:attrNameLst>
                                          <p:attrName>ppt_w</p:attrName>
                                        </p:attrNameLst>
                                      </p:cBhvr>
                                      <p:tavLst>
                                        <p:tav tm="0">
                                          <p:val>
                                            <p:strVal val="#ppt_w+.3"/>
                                          </p:val>
                                        </p:tav>
                                        <p:tav tm="100000">
                                          <p:val>
                                            <p:strVal val="#ppt_w"/>
                                          </p:val>
                                        </p:tav>
                                      </p:tavLst>
                                    </p:anim>
                                    <p:anim calcmode="lin" valueType="num">
                                      <p:cBhvr>
                                        <p:cTn id="93" dur="2000" fill="hold"/>
                                        <p:tgtEl>
                                          <p:spTgt spid="29"/>
                                        </p:tgtEl>
                                        <p:attrNameLst>
                                          <p:attrName>ppt_h</p:attrName>
                                        </p:attrNameLst>
                                      </p:cBhvr>
                                      <p:tavLst>
                                        <p:tav tm="0">
                                          <p:val>
                                            <p:strVal val="#ppt_h"/>
                                          </p:val>
                                        </p:tav>
                                        <p:tav tm="100000">
                                          <p:val>
                                            <p:strVal val="#ppt_h"/>
                                          </p:val>
                                        </p:tav>
                                      </p:tavLst>
                                    </p:anim>
                                    <p:animEffect transition="in" filter="fade">
                                      <p:cBhvr>
                                        <p:cTn id="94" dur="2000"/>
                                        <p:tgtEl>
                                          <p:spTgt spid="29"/>
                                        </p:tgtEl>
                                      </p:cBhvr>
                                    </p:animEffect>
                                  </p:childTnLst>
                                </p:cTn>
                              </p:par>
                              <p:par>
                                <p:cTn id="95" presetID="50" presetClass="entr" presetSubtype="0" decel="100000" fill="hold" grpId="1" nodeType="withEffect">
                                  <p:stCondLst>
                                    <p:cond delay="0"/>
                                  </p:stCondLst>
                                  <p:childTnLst>
                                    <p:set>
                                      <p:cBhvr>
                                        <p:cTn id="96" dur="1" fill="hold">
                                          <p:stCondLst>
                                            <p:cond delay="0"/>
                                          </p:stCondLst>
                                        </p:cTn>
                                        <p:tgtEl>
                                          <p:spTgt spid="30"/>
                                        </p:tgtEl>
                                        <p:attrNameLst>
                                          <p:attrName>style.visibility</p:attrName>
                                        </p:attrNameLst>
                                      </p:cBhvr>
                                      <p:to>
                                        <p:strVal val="visible"/>
                                      </p:to>
                                    </p:set>
                                    <p:anim calcmode="lin" valueType="num">
                                      <p:cBhvr>
                                        <p:cTn id="97" dur="2000" fill="hold"/>
                                        <p:tgtEl>
                                          <p:spTgt spid="30"/>
                                        </p:tgtEl>
                                        <p:attrNameLst>
                                          <p:attrName>ppt_w</p:attrName>
                                        </p:attrNameLst>
                                      </p:cBhvr>
                                      <p:tavLst>
                                        <p:tav tm="0">
                                          <p:val>
                                            <p:strVal val="#ppt_w+.3"/>
                                          </p:val>
                                        </p:tav>
                                        <p:tav tm="100000">
                                          <p:val>
                                            <p:strVal val="#ppt_w"/>
                                          </p:val>
                                        </p:tav>
                                      </p:tavLst>
                                    </p:anim>
                                    <p:anim calcmode="lin" valueType="num">
                                      <p:cBhvr>
                                        <p:cTn id="98" dur="2000" fill="hold"/>
                                        <p:tgtEl>
                                          <p:spTgt spid="30"/>
                                        </p:tgtEl>
                                        <p:attrNameLst>
                                          <p:attrName>ppt_h</p:attrName>
                                        </p:attrNameLst>
                                      </p:cBhvr>
                                      <p:tavLst>
                                        <p:tav tm="0">
                                          <p:val>
                                            <p:strVal val="#ppt_h"/>
                                          </p:val>
                                        </p:tav>
                                        <p:tav tm="100000">
                                          <p:val>
                                            <p:strVal val="#ppt_h"/>
                                          </p:val>
                                        </p:tav>
                                      </p:tavLst>
                                    </p:anim>
                                    <p:animEffect transition="in" filter="fade">
                                      <p:cBhvr>
                                        <p:cTn id="99" dur="2000"/>
                                        <p:tgtEl>
                                          <p:spTgt spid="30"/>
                                        </p:tgtEl>
                                      </p:cBhvr>
                                    </p:animEffect>
                                  </p:childTnLst>
                                </p:cTn>
                              </p:par>
                              <p:par>
                                <p:cTn id="100" presetID="50" presetClass="entr" presetSubtype="0" decel="100000" fill="hold" grpId="1" nodeType="withEffect">
                                  <p:stCondLst>
                                    <p:cond delay="0"/>
                                  </p:stCondLst>
                                  <p:childTnLst>
                                    <p:set>
                                      <p:cBhvr>
                                        <p:cTn id="101" dur="1" fill="hold">
                                          <p:stCondLst>
                                            <p:cond delay="0"/>
                                          </p:stCondLst>
                                        </p:cTn>
                                        <p:tgtEl>
                                          <p:spTgt spid="31"/>
                                        </p:tgtEl>
                                        <p:attrNameLst>
                                          <p:attrName>style.visibility</p:attrName>
                                        </p:attrNameLst>
                                      </p:cBhvr>
                                      <p:to>
                                        <p:strVal val="visible"/>
                                      </p:to>
                                    </p:set>
                                    <p:anim calcmode="lin" valueType="num">
                                      <p:cBhvr>
                                        <p:cTn id="102" dur="2000" fill="hold"/>
                                        <p:tgtEl>
                                          <p:spTgt spid="31"/>
                                        </p:tgtEl>
                                        <p:attrNameLst>
                                          <p:attrName>ppt_w</p:attrName>
                                        </p:attrNameLst>
                                      </p:cBhvr>
                                      <p:tavLst>
                                        <p:tav tm="0">
                                          <p:val>
                                            <p:strVal val="#ppt_w+.3"/>
                                          </p:val>
                                        </p:tav>
                                        <p:tav tm="100000">
                                          <p:val>
                                            <p:strVal val="#ppt_w"/>
                                          </p:val>
                                        </p:tav>
                                      </p:tavLst>
                                    </p:anim>
                                    <p:anim calcmode="lin" valueType="num">
                                      <p:cBhvr>
                                        <p:cTn id="103" dur="2000" fill="hold"/>
                                        <p:tgtEl>
                                          <p:spTgt spid="31"/>
                                        </p:tgtEl>
                                        <p:attrNameLst>
                                          <p:attrName>ppt_h</p:attrName>
                                        </p:attrNameLst>
                                      </p:cBhvr>
                                      <p:tavLst>
                                        <p:tav tm="0">
                                          <p:val>
                                            <p:strVal val="#ppt_h"/>
                                          </p:val>
                                        </p:tav>
                                        <p:tav tm="100000">
                                          <p:val>
                                            <p:strVal val="#ppt_h"/>
                                          </p:val>
                                        </p:tav>
                                      </p:tavLst>
                                    </p:anim>
                                    <p:animEffect transition="in" filter="fade">
                                      <p:cBhvr>
                                        <p:cTn id="104" dur="2000"/>
                                        <p:tgtEl>
                                          <p:spTgt spid="31"/>
                                        </p:tgtEl>
                                      </p:cBhvr>
                                    </p:animEffect>
                                  </p:childTnLst>
                                </p:cTn>
                              </p:par>
                              <p:par>
                                <p:cTn id="105" presetID="50" presetClass="entr" presetSubtype="0" decel="100000" fill="hold" grpId="1" nodeType="withEffect">
                                  <p:stCondLst>
                                    <p:cond delay="0"/>
                                  </p:stCondLst>
                                  <p:childTnLst>
                                    <p:set>
                                      <p:cBhvr>
                                        <p:cTn id="106" dur="1" fill="hold">
                                          <p:stCondLst>
                                            <p:cond delay="0"/>
                                          </p:stCondLst>
                                        </p:cTn>
                                        <p:tgtEl>
                                          <p:spTgt spid="32"/>
                                        </p:tgtEl>
                                        <p:attrNameLst>
                                          <p:attrName>style.visibility</p:attrName>
                                        </p:attrNameLst>
                                      </p:cBhvr>
                                      <p:to>
                                        <p:strVal val="visible"/>
                                      </p:to>
                                    </p:set>
                                    <p:anim calcmode="lin" valueType="num">
                                      <p:cBhvr>
                                        <p:cTn id="107" dur="2000" fill="hold"/>
                                        <p:tgtEl>
                                          <p:spTgt spid="32"/>
                                        </p:tgtEl>
                                        <p:attrNameLst>
                                          <p:attrName>ppt_w</p:attrName>
                                        </p:attrNameLst>
                                      </p:cBhvr>
                                      <p:tavLst>
                                        <p:tav tm="0">
                                          <p:val>
                                            <p:strVal val="#ppt_w+.3"/>
                                          </p:val>
                                        </p:tav>
                                        <p:tav tm="100000">
                                          <p:val>
                                            <p:strVal val="#ppt_w"/>
                                          </p:val>
                                        </p:tav>
                                      </p:tavLst>
                                    </p:anim>
                                    <p:anim calcmode="lin" valueType="num">
                                      <p:cBhvr>
                                        <p:cTn id="108" dur="2000" fill="hold"/>
                                        <p:tgtEl>
                                          <p:spTgt spid="32"/>
                                        </p:tgtEl>
                                        <p:attrNameLst>
                                          <p:attrName>ppt_h</p:attrName>
                                        </p:attrNameLst>
                                      </p:cBhvr>
                                      <p:tavLst>
                                        <p:tav tm="0">
                                          <p:val>
                                            <p:strVal val="#ppt_h"/>
                                          </p:val>
                                        </p:tav>
                                        <p:tav tm="100000">
                                          <p:val>
                                            <p:strVal val="#ppt_h"/>
                                          </p:val>
                                        </p:tav>
                                      </p:tavLst>
                                    </p:anim>
                                    <p:animEffect transition="in" filter="fade">
                                      <p:cBhvr>
                                        <p:cTn id="109" dur="2000"/>
                                        <p:tgtEl>
                                          <p:spTgt spid="32"/>
                                        </p:tgtEl>
                                      </p:cBhvr>
                                    </p:animEffect>
                                  </p:childTnLst>
                                </p:cTn>
                              </p:par>
                              <p:par>
                                <p:cTn id="110" presetID="50" presetClass="entr" presetSubtype="0" decel="100000" fill="hold" grpId="1" nodeType="withEffect">
                                  <p:stCondLst>
                                    <p:cond delay="0"/>
                                  </p:stCondLst>
                                  <p:childTnLst>
                                    <p:set>
                                      <p:cBhvr>
                                        <p:cTn id="111" dur="1" fill="hold">
                                          <p:stCondLst>
                                            <p:cond delay="0"/>
                                          </p:stCondLst>
                                        </p:cTn>
                                        <p:tgtEl>
                                          <p:spTgt spid="33"/>
                                        </p:tgtEl>
                                        <p:attrNameLst>
                                          <p:attrName>style.visibility</p:attrName>
                                        </p:attrNameLst>
                                      </p:cBhvr>
                                      <p:to>
                                        <p:strVal val="visible"/>
                                      </p:to>
                                    </p:set>
                                    <p:anim calcmode="lin" valueType="num">
                                      <p:cBhvr>
                                        <p:cTn id="112" dur="2000" fill="hold"/>
                                        <p:tgtEl>
                                          <p:spTgt spid="33"/>
                                        </p:tgtEl>
                                        <p:attrNameLst>
                                          <p:attrName>ppt_w</p:attrName>
                                        </p:attrNameLst>
                                      </p:cBhvr>
                                      <p:tavLst>
                                        <p:tav tm="0">
                                          <p:val>
                                            <p:strVal val="#ppt_w+.3"/>
                                          </p:val>
                                        </p:tav>
                                        <p:tav tm="100000">
                                          <p:val>
                                            <p:strVal val="#ppt_w"/>
                                          </p:val>
                                        </p:tav>
                                      </p:tavLst>
                                    </p:anim>
                                    <p:anim calcmode="lin" valueType="num">
                                      <p:cBhvr>
                                        <p:cTn id="113" dur="2000" fill="hold"/>
                                        <p:tgtEl>
                                          <p:spTgt spid="33"/>
                                        </p:tgtEl>
                                        <p:attrNameLst>
                                          <p:attrName>ppt_h</p:attrName>
                                        </p:attrNameLst>
                                      </p:cBhvr>
                                      <p:tavLst>
                                        <p:tav tm="0">
                                          <p:val>
                                            <p:strVal val="#ppt_h"/>
                                          </p:val>
                                        </p:tav>
                                        <p:tav tm="100000">
                                          <p:val>
                                            <p:strVal val="#ppt_h"/>
                                          </p:val>
                                        </p:tav>
                                      </p:tavLst>
                                    </p:anim>
                                    <p:animEffect transition="in" filter="fade">
                                      <p:cBhvr>
                                        <p:cTn id="114" dur="2000"/>
                                        <p:tgtEl>
                                          <p:spTgt spid="33"/>
                                        </p:tgtEl>
                                      </p:cBhvr>
                                    </p:animEffect>
                                  </p:childTnLst>
                                </p:cTn>
                              </p:par>
                              <p:par>
                                <p:cTn id="115" presetID="50" presetClass="entr" presetSubtype="0" decel="100000" fill="hold" grpId="1" nodeType="withEffect">
                                  <p:stCondLst>
                                    <p:cond delay="0"/>
                                  </p:stCondLst>
                                  <p:childTnLst>
                                    <p:set>
                                      <p:cBhvr>
                                        <p:cTn id="116" dur="1" fill="hold">
                                          <p:stCondLst>
                                            <p:cond delay="0"/>
                                          </p:stCondLst>
                                        </p:cTn>
                                        <p:tgtEl>
                                          <p:spTgt spid="36"/>
                                        </p:tgtEl>
                                        <p:attrNameLst>
                                          <p:attrName>style.visibility</p:attrName>
                                        </p:attrNameLst>
                                      </p:cBhvr>
                                      <p:to>
                                        <p:strVal val="visible"/>
                                      </p:to>
                                    </p:set>
                                    <p:anim calcmode="lin" valueType="num">
                                      <p:cBhvr>
                                        <p:cTn id="117" dur="2000" fill="hold"/>
                                        <p:tgtEl>
                                          <p:spTgt spid="36"/>
                                        </p:tgtEl>
                                        <p:attrNameLst>
                                          <p:attrName>ppt_w</p:attrName>
                                        </p:attrNameLst>
                                      </p:cBhvr>
                                      <p:tavLst>
                                        <p:tav tm="0">
                                          <p:val>
                                            <p:strVal val="#ppt_w+.3"/>
                                          </p:val>
                                        </p:tav>
                                        <p:tav tm="100000">
                                          <p:val>
                                            <p:strVal val="#ppt_w"/>
                                          </p:val>
                                        </p:tav>
                                      </p:tavLst>
                                    </p:anim>
                                    <p:anim calcmode="lin" valueType="num">
                                      <p:cBhvr>
                                        <p:cTn id="118" dur="2000" fill="hold"/>
                                        <p:tgtEl>
                                          <p:spTgt spid="36"/>
                                        </p:tgtEl>
                                        <p:attrNameLst>
                                          <p:attrName>ppt_h</p:attrName>
                                        </p:attrNameLst>
                                      </p:cBhvr>
                                      <p:tavLst>
                                        <p:tav tm="0">
                                          <p:val>
                                            <p:strVal val="#ppt_h"/>
                                          </p:val>
                                        </p:tav>
                                        <p:tav tm="100000">
                                          <p:val>
                                            <p:strVal val="#ppt_h"/>
                                          </p:val>
                                        </p:tav>
                                      </p:tavLst>
                                    </p:anim>
                                    <p:animEffect transition="in" filter="fade">
                                      <p:cBhvr>
                                        <p:cTn id="119" dur="2000"/>
                                        <p:tgtEl>
                                          <p:spTgt spid="36"/>
                                        </p:tgtEl>
                                      </p:cBhvr>
                                    </p:animEffect>
                                  </p:childTnLst>
                                </p:cTn>
                              </p:par>
                              <p:par>
                                <p:cTn id="120" presetID="50" presetClass="entr" presetSubtype="0" decel="100000" fill="hold" grpId="1" nodeType="withEffect">
                                  <p:stCondLst>
                                    <p:cond delay="0"/>
                                  </p:stCondLst>
                                  <p:childTnLst>
                                    <p:set>
                                      <p:cBhvr>
                                        <p:cTn id="121" dur="1" fill="hold">
                                          <p:stCondLst>
                                            <p:cond delay="0"/>
                                          </p:stCondLst>
                                        </p:cTn>
                                        <p:tgtEl>
                                          <p:spTgt spid="37"/>
                                        </p:tgtEl>
                                        <p:attrNameLst>
                                          <p:attrName>style.visibility</p:attrName>
                                        </p:attrNameLst>
                                      </p:cBhvr>
                                      <p:to>
                                        <p:strVal val="visible"/>
                                      </p:to>
                                    </p:set>
                                    <p:anim calcmode="lin" valueType="num">
                                      <p:cBhvr>
                                        <p:cTn id="122" dur="2000" fill="hold"/>
                                        <p:tgtEl>
                                          <p:spTgt spid="37"/>
                                        </p:tgtEl>
                                        <p:attrNameLst>
                                          <p:attrName>ppt_w</p:attrName>
                                        </p:attrNameLst>
                                      </p:cBhvr>
                                      <p:tavLst>
                                        <p:tav tm="0">
                                          <p:val>
                                            <p:strVal val="#ppt_w+.3"/>
                                          </p:val>
                                        </p:tav>
                                        <p:tav tm="100000">
                                          <p:val>
                                            <p:strVal val="#ppt_w"/>
                                          </p:val>
                                        </p:tav>
                                      </p:tavLst>
                                    </p:anim>
                                    <p:anim calcmode="lin" valueType="num">
                                      <p:cBhvr>
                                        <p:cTn id="123" dur="2000" fill="hold"/>
                                        <p:tgtEl>
                                          <p:spTgt spid="37"/>
                                        </p:tgtEl>
                                        <p:attrNameLst>
                                          <p:attrName>ppt_h</p:attrName>
                                        </p:attrNameLst>
                                      </p:cBhvr>
                                      <p:tavLst>
                                        <p:tav tm="0">
                                          <p:val>
                                            <p:strVal val="#ppt_h"/>
                                          </p:val>
                                        </p:tav>
                                        <p:tav tm="100000">
                                          <p:val>
                                            <p:strVal val="#ppt_h"/>
                                          </p:val>
                                        </p:tav>
                                      </p:tavLst>
                                    </p:anim>
                                    <p:animEffect transition="in" filter="fade">
                                      <p:cBhvr>
                                        <p:cTn id="124" dur="2000"/>
                                        <p:tgtEl>
                                          <p:spTgt spid="37"/>
                                        </p:tgtEl>
                                      </p:cBhvr>
                                    </p:animEffect>
                                  </p:childTnLst>
                                </p:cTn>
                              </p:par>
                              <p:par>
                                <p:cTn id="125" presetID="50" presetClass="entr" presetSubtype="0" decel="100000" fill="hold" grpId="1" nodeType="withEffect">
                                  <p:stCondLst>
                                    <p:cond delay="0"/>
                                  </p:stCondLst>
                                  <p:childTnLst>
                                    <p:set>
                                      <p:cBhvr>
                                        <p:cTn id="126" dur="1" fill="hold">
                                          <p:stCondLst>
                                            <p:cond delay="0"/>
                                          </p:stCondLst>
                                        </p:cTn>
                                        <p:tgtEl>
                                          <p:spTgt spid="38"/>
                                        </p:tgtEl>
                                        <p:attrNameLst>
                                          <p:attrName>style.visibility</p:attrName>
                                        </p:attrNameLst>
                                      </p:cBhvr>
                                      <p:to>
                                        <p:strVal val="visible"/>
                                      </p:to>
                                    </p:set>
                                    <p:anim calcmode="lin" valueType="num">
                                      <p:cBhvr>
                                        <p:cTn id="127" dur="2000" fill="hold"/>
                                        <p:tgtEl>
                                          <p:spTgt spid="38"/>
                                        </p:tgtEl>
                                        <p:attrNameLst>
                                          <p:attrName>ppt_w</p:attrName>
                                        </p:attrNameLst>
                                      </p:cBhvr>
                                      <p:tavLst>
                                        <p:tav tm="0">
                                          <p:val>
                                            <p:strVal val="#ppt_w+.3"/>
                                          </p:val>
                                        </p:tav>
                                        <p:tav tm="100000">
                                          <p:val>
                                            <p:strVal val="#ppt_w"/>
                                          </p:val>
                                        </p:tav>
                                      </p:tavLst>
                                    </p:anim>
                                    <p:anim calcmode="lin" valueType="num">
                                      <p:cBhvr>
                                        <p:cTn id="128" dur="2000" fill="hold"/>
                                        <p:tgtEl>
                                          <p:spTgt spid="38"/>
                                        </p:tgtEl>
                                        <p:attrNameLst>
                                          <p:attrName>ppt_h</p:attrName>
                                        </p:attrNameLst>
                                      </p:cBhvr>
                                      <p:tavLst>
                                        <p:tav tm="0">
                                          <p:val>
                                            <p:strVal val="#ppt_h"/>
                                          </p:val>
                                        </p:tav>
                                        <p:tav tm="100000">
                                          <p:val>
                                            <p:strVal val="#ppt_h"/>
                                          </p:val>
                                        </p:tav>
                                      </p:tavLst>
                                    </p:anim>
                                    <p:animEffect transition="in" filter="fade">
                                      <p:cBhvr>
                                        <p:cTn id="129" dur="2000"/>
                                        <p:tgtEl>
                                          <p:spTgt spid="38"/>
                                        </p:tgtEl>
                                      </p:cBhvr>
                                    </p:animEffect>
                                  </p:childTnLst>
                                </p:cTn>
                              </p:par>
                              <p:par>
                                <p:cTn id="130" presetID="50" presetClass="entr" presetSubtype="0" decel="100000" fill="hold" grpId="1" nodeType="withEffect">
                                  <p:stCondLst>
                                    <p:cond delay="0"/>
                                  </p:stCondLst>
                                  <p:childTnLst>
                                    <p:set>
                                      <p:cBhvr>
                                        <p:cTn id="131" dur="1" fill="hold">
                                          <p:stCondLst>
                                            <p:cond delay="0"/>
                                          </p:stCondLst>
                                        </p:cTn>
                                        <p:tgtEl>
                                          <p:spTgt spid="39"/>
                                        </p:tgtEl>
                                        <p:attrNameLst>
                                          <p:attrName>style.visibility</p:attrName>
                                        </p:attrNameLst>
                                      </p:cBhvr>
                                      <p:to>
                                        <p:strVal val="visible"/>
                                      </p:to>
                                    </p:set>
                                    <p:anim calcmode="lin" valueType="num">
                                      <p:cBhvr>
                                        <p:cTn id="132" dur="2000" fill="hold"/>
                                        <p:tgtEl>
                                          <p:spTgt spid="39"/>
                                        </p:tgtEl>
                                        <p:attrNameLst>
                                          <p:attrName>ppt_w</p:attrName>
                                        </p:attrNameLst>
                                      </p:cBhvr>
                                      <p:tavLst>
                                        <p:tav tm="0">
                                          <p:val>
                                            <p:strVal val="#ppt_w+.3"/>
                                          </p:val>
                                        </p:tav>
                                        <p:tav tm="100000">
                                          <p:val>
                                            <p:strVal val="#ppt_w"/>
                                          </p:val>
                                        </p:tav>
                                      </p:tavLst>
                                    </p:anim>
                                    <p:anim calcmode="lin" valueType="num">
                                      <p:cBhvr>
                                        <p:cTn id="133" dur="2000" fill="hold"/>
                                        <p:tgtEl>
                                          <p:spTgt spid="39"/>
                                        </p:tgtEl>
                                        <p:attrNameLst>
                                          <p:attrName>ppt_h</p:attrName>
                                        </p:attrNameLst>
                                      </p:cBhvr>
                                      <p:tavLst>
                                        <p:tav tm="0">
                                          <p:val>
                                            <p:strVal val="#ppt_h"/>
                                          </p:val>
                                        </p:tav>
                                        <p:tav tm="100000">
                                          <p:val>
                                            <p:strVal val="#ppt_h"/>
                                          </p:val>
                                        </p:tav>
                                      </p:tavLst>
                                    </p:anim>
                                    <p:animEffect transition="in" filter="fade">
                                      <p:cBhvr>
                                        <p:cTn id="134" dur="2000"/>
                                        <p:tgtEl>
                                          <p:spTgt spid="39"/>
                                        </p:tgtEl>
                                      </p:cBhvr>
                                    </p:animEffect>
                                  </p:childTnLst>
                                </p:cTn>
                              </p:par>
                              <p:par>
                                <p:cTn id="135" presetID="50" presetClass="entr" presetSubtype="0" decel="100000" fill="hold" grpId="1" nodeType="withEffect">
                                  <p:stCondLst>
                                    <p:cond delay="0"/>
                                  </p:stCondLst>
                                  <p:childTnLst>
                                    <p:set>
                                      <p:cBhvr>
                                        <p:cTn id="136" dur="1" fill="hold">
                                          <p:stCondLst>
                                            <p:cond delay="0"/>
                                          </p:stCondLst>
                                        </p:cTn>
                                        <p:tgtEl>
                                          <p:spTgt spid="40"/>
                                        </p:tgtEl>
                                        <p:attrNameLst>
                                          <p:attrName>style.visibility</p:attrName>
                                        </p:attrNameLst>
                                      </p:cBhvr>
                                      <p:to>
                                        <p:strVal val="visible"/>
                                      </p:to>
                                    </p:set>
                                    <p:anim calcmode="lin" valueType="num">
                                      <p:cBhvr>
                                        <p:cTn id="137" dur="2000" fill="hold"/>
                                        <p:tgtEl>
                                          <p:spTgt spid="40"/>
                                        </p:tgtEl>
                                        <p:attrNameLst>
                                          <p:attrName>ppt_w</p:attrName>
                                        </p:attrNameLst>
                                      </p:cBhvr>
                                      <p:tavLst>
                                        <p:tav tm="0">
                                          <p:val>
                                            <p:strVal val="#ppt_w+.3"/>
                                          </p:val>
                                        </p:tav>
                                        <p:tav tm="100000">
                                          <p:val>
                                            <p:strVal val="#ppt_w"/>
                                          </p:val>
                                        </p:tav>
                                      </p:tavLst>
                                    </p:anim>
                                    <p:anim calcmode="lin" valueType="num">
                                      <p:cBhvr>
                                        <p:cTn id="138" dur="2000" fill="hold"/>
                                        <p:tgtEl>
                                          <p:spTgt spid="40"/>
                                        </p:tgtEl>
                                        <p:attrNameLst>
                                          <p:attrName>ppt_h</p:attrName>
                                        </p:attrNameLst>
                                      </p:cBhvr>
                                      <p:tavLst>
                                        <p:tav tm="0">
                                          <p:val>
                                            <p:strVal val="#ppt_h"/>
                                          </p:val>
                                        </p:tav>
                                        <p:tav tm="100000">
                                          <p:val>
                                            <p:strVal val="#ppt_h"/>
                                          </p:val>
                                        </p:tav>
                                      </p:tavLst>
                                    </p:anim>
                                    <p:animEffect transition="in" filter="fade">
                                      <p:cBhvr>
                                        <p:cTn id="139" dur="2000"/>
                                        <p:tgtEl>
                                          <p:spTgt spid="40"/>
                                        </p:tgtEl>
                                      </p:cBhvr>
                                    </p:animEffect>
                                  </p:childTnLst>
                                </p:cTn>
                              </p:par>
                              <p:par>
                                <p:cTn id="140" presetID="50" presetClass="entr" presetSubtype="0" decel="100000" fill="hold" grpId="1" nodeType="withEffect">
                                  <p:stCondLst>
                                    <p:cond delay="0"/>
                                  </p:stCondLst>
                                  <p:childTnLst>
                                    <p:set>
                                      <p:cBhvr>
                                        <p:cTn id="141" dur="1" fill="hold">
                                          <p:stCondLst>
                                            <p:cond delay="0"/>
                                          </p:stCondLst>
                                        </p:cTn>
                                        <p:tgtEl>
                                          <p:spTgt spid="41"/>
                                        </p:tgtEl>
                                        <p:attrNameLst>
                                          <p:attrName>style.visibility</p:attrName>
                                        </p:attrNameLst>
                                      </p:cBhvr>
                                      <p:to>
                                        <p:strVal val="visible"/>
                                      </p:to>
                                    </p:set>
                                    <p:anim calcmode="lin" valueType="num">
                                      <p:cBhvr>
                                        <p:cTn id="142" dur="2000" fill="hold"/>
                                        <p:tgtEl>
                                          <p:spTgt spid="41"/>
                                        </p:tgtEl>
                                        <p:attrNameLst>
                                          <p:attrName>ppt_w</p:attrName>
                                        </p:attrNameLst>
                                      </p:cBhvr>
                                      <p:tavLst>
                                        <p:tav tm="0">
                                          <p:val>
                                            <p:strVal val="#ppt_w+.3"/>
                                          </p:val>
                                        </p:tav>
                                        <p:tav tm="100000">
                                          <p:val>
                                            <p:strVal val="#ppt_w"/>
                                          </p:val>
                                        </p:tav>
                                      </p:tavLst>
                                    </p:anim>
                                    <p:anim calcmode="lin" valueType="num">
                                      <p:cBhvr>
                                        <p:cTn id="143" dur="2000" fill="hold"/>
                                        <p:tgtEl>
                                          <p:spTgt spid="41"/>
                                        </p:tgtEl>
                                        <p:attrNameLst>
                                          <p:attrName>ppt_h</p:attrName>
                                        </p:attrNameLst>
                                      </p:cBhvr>
                                      <p:tavLst>
                                        <p:tav tm="0">
                                          <p:val>
                                            <p:strVal val="#ppt_h"/>
                                          </p:val>
                                        </p:tav>
                                        <p:tav tm="100000">
                                          <p:val>
                                            <p:strVal val="#ppt_h"/>
                                          </p:val>
                                        </p:tav>
                                      </p:tavLst>
                                    </p:anim>
                                    <p:animEffect transition="in" filter="fade">
                                      <p:cBhvr>
                                        <p:cTn id="144" dur="2000"/>
                                        <p:tgtEl>
                                          <p:spTgt spid="41"/>
                                        </p:tgtEl>
                                      </p:cBhvr>
                                    </p:animEffect>
                                  </p:childTnLst>
                                </p:cTn>
                              </p:par>
                            </p:childTnLst>
                          </p:cTn>
                        </p:par>
                        <p:par>
                          <p:cTn id="145" fill="hold">
                            <p:stCondLst>
                              <p:cond delay="2000"/>
                            </p:stCondLst>
                            <p:childTnLst>
                              <p:par>
                                <p:cTn id="146" presetID="50" presetClass="exit" presetSubtype="0" accel="100000" fill="hold" grpId="0" nodeType="afterEffect">
                                  <p:stCondLst>
                                    <p:cond delay="0"/>
                                  </p:stCondLst>
                                  <p:childTnLst>
                                    <p:anim calcmode="lin" valueType="num">
                                      <p:cBhvr>
                                        <p:cTn id="147" dur="10000"/>
                                        <p:tgtEl>
                                          <p:spTgt spid="41"/>
                                        </p:tgtEl>
                                        <p:attrNameLst>
                                          <p:attrName>ppt_w</p:attrName>
                                        </p:attrNameLst>
                                      </p:cBhvr>
                                      <p:tavLst>
                                        <p:tav tm="0">
                                          <p:val>
                                            <p:strVal val="ppt_w"/>
                                          </p:val>
                                        </p:tav>
                                        <p:tav tm="100000">
                                          <p:val>
                                            <p:strVal val="ppt_w+.3"/>
                                          </p:val>
                                        </p:tav>
                                      </p:tavLst>
                                    </p:anim>
                                    <p:anim calcmode="lin" valueType="num">
                                      <p:cBhvr>
                                        <p:cTn id="148" dur="10000"/>
                                        <p:tgtEl>
                                          <p:spTgt spid="41"/>
                                        </p:tgtEl>
                                        <p:attrNameLst>
                                          <p:attrName>ppt_h</p:attrName>
                                        </p:attrNameLst>
                                      </p:cBhvr>
                                      <p:tavLst>
                                        <p:tav tm="0">
                                          <p:val>
                                            <p:strVal val="ppt_h"/>
                                          </p:val>
                                        </p:tav>
                                        <p:tav tm="100000">
                                          <p:val>
                                            <p:strVal val="ppt_h"/>
                                          </p:val>
                                        </p:tav>
                                      </p:tavLst>
                                    </p:anim>
                                    <p:animEffect transition="out" filter="fade">
                                      <p:cBhvr>
                                        <p:cTn id="149" dur="10000"/>
                                        <p:tgtEl>
                                          <p:spTgt spid="41"/>
                                        </p:tgtEl>
                                      </p:cBhvr>
                                    </p:animEffect>
                                    <p:set>
                                      <p:cBhvr>
                                        <p:cTn id="150" dur="1" fill="hold">
                                          <p:stCondLst>
                                            <p:cond delay="9999"/>
                                          </p:stCondLst>
                                        </p:cTn>
                                        <p:tgtEl>
                                          <p:spTgt spid="41"/>
                                        </p:tgtEl>
                                        <p:attrNameLst>
                                          <p:attrName>style.visibility</p:attrName>
                                        </p:attrNameLst>
                                      </p:cBhvr>
                                      <p:to>
                                        <p:strVal val="hidden"/>
                                      </p:to>
                                    </p:set>
                                  </p:childTnLst>
                                  <p:subTnLst>
                                    <p:audio>
                                      <p:cMediaNode vol="100000">
                                        <p:cTn display="0" masterRel="sameClick">
                                          <p:stCondLst>
                                            <p:cond evt="begin" delay="0">
                                              <p:tn val="146"/>
                                            </p:cond>
                                          </p:stCondLst>
                                          <p:endCondLst>
                                            <p:cond evt="onStopAudio" delay="0">
                                              <p:tgtEl>
                                                <p:sldTgt/>
                                              </p:tgtEl>
                                            </p:cond>
                                          </p:endCondLst>
                                        </p:cTn>
                                        <p:tgtEl>
                                          <p:sndTgt r:embed="rId5" name="click.wav"/>
                                        </p:tgtEl>
                                      </p:cMediaNode>
                                    </p:audio>
                                  </p:subTnLst>
                                </p:cTn>
                              </p:par>
                            </p:childTnLst>
                          </p:cTn>
                        </p:par>
                        <p:par>
                          <p:cTn id="151" fill="hold">
                            <p:stCondLst>
                              <p:cond delay="12000"/>
                            </p:stCondLst>
                            <p:childTnLst>
                              <p:par>
                                <p:cTn id="152" presetID="50" presetClass="exit" presetSubtype="0" accel="100000" fill="hold" grpId="0" nodeType="afterEffect">
                                  <p:stCondLst>
                                    <p:cond delay="0"/>
                                  </p:stCondLst>
                                  <p:childTnLst>
                                    <p:anim calcmode="lin" valueType="num">
                                      <p:cBhvr>
                                        <p:cTn id="153" dur="10000"/>
                                        <p:tgtEl>
                                          <p:spTgt spid="40"/>
                                        </p:tgtEl>
                                        <p:attrNameLst>
                                          <p:attrName>ppt_w</p:attrName>
                                        </p:attrNameLst>
                                      </p:cBhvr>
                                      <p:tavLst>
                                        <p:tav tm="0">
                                          <p:val>
                                            <p:strVal val="ppt_w"/>
                                          </p:val>
                                        </p:tav>
                                        <p:tav tm="100000">
                                          <p:val>
                                            <p:strVal val="ppt_w+.3"/>
                                          </p:val>
                                        </p:tav>
                                      </p:tavLst>
                                    </p:anim>
                                    <p:anim calcmode="lin" valueType="num">
                                      <p:cBhvr>
                                        <p:cTn id="154" dur="10000"/>
                                        <p:tgtEl>
                                          <p:spTgt spid="40"/>
                                        </p:tgtEl>
                                        <p:attrNameLst>
                                          <p:attrName>ppt_h</p:attrName>
                                        </p:attrNameLst>
                                      </p:cBhvr>
                                      <p:tavLst>
                                        <p:tav tm="0">
                                          <p:val>
                                            <p:strVal val="ppt_h"/>
                                          </p:val>
                                        </p:tav>
                                        <p:tav tm="100000">
                                          <p:val>
                                            <p:strVal val="ppt_h"/>
                                          </p:val>
                                        </p:tav>
                                      </p:tavLst>
                                    </p:anim>
                                    <p:animEffect transition="out" filter="fade">
                                      <p:cBhvr>
                                        <p:cTn id="155" dur="10000"/>
                                        <p:tgtEl>
                                          <p:spTgt spid="40"/>
                                        </p:tgtEl>
                                      </p:cBhvr>
                                    </p:animEffect>
                                    <p:set>
                                      <p:cBhvr>
                                        <p:cTn id="156" dur="1" fill="hold">
                                          <p:stCondLst>
                                            <p:cond delay="9999"/>
                                          </p:stCondLst>
                                        </p:cTn>
                                        <p:tgtEl>
                                          <p:spTgt spid="40"/>
                                        </p:tgtEl>
                                        <p:attrNameLst>
                                          <p:attrName>style.visibility</p:attrName>
                                        </p:attrNameLst>
                                      </p:cBhvr>
                                      <p:to>
                                        <p:strVal val="hidden"/>
                                      </p:to>
                                    </p:set>
                                  </p:childTnLst>
                                  <p:subTnLst>
                                    <p:audio>
                                      <p:cMediaNode vol="100000">
                                        <p:cTn display="0" masterRel="sameClick">
                                          <p:stCondLst>
                                            <p:cond evt="begin" delay="0">
                                              <p:tn val="152"/>
                                            </p:cond>
                                          </p:stCondLst>
                                          <p:endCondLst>
                                            <p:cond evt="onStopAudio" delay="0">
                                              <p:tgtEl>
                                                <p:sldTgt/>
                                              </p:tgtEl>
                                            </p:cond>
                                          </p:endCondLst>
                                        </p:cTn>
                                        <p:tgtEl>
                                          <p:sndTgt r:embed="rId5" name="click.wav"/>
                                        </p:tgtEl>
                                      </p:cMediaNode>
                                    </p:audio>
                                  </p:subTnLst>
                                </p:cTn>
                              </p:par>
                            </p:childTnLst>
                          </p:cTn>
                        </p:par>
                        <p:par>
                          <p:cTn id="157" fill="hold">
                            <p:stCondLst>
                              <p:cond delay="22000"/>
                            </p:stCondLst>
                            <p:childTnLst>
                              <p:par>
                                <p:cTn id="158" presetID="50" presetClass="exit" presetSubtype="0" accel="100000" fill="hold" grpId="0" nodeType="afterEffect">
                                  <p:stCondLst>
                                    <p:cond delay="0"/>
                                  </p:stCondLst>
                                  <p:childTnLst>
                                    <p:anim calcmode="lin" valueType="num">
                                      <p:cBhvr>
                                        <p:cTn id="159" dur="10000"/>
                                        <p:tgtEl>
                                          <p:spTgt spid="39"/>
                                        </p:tgtEl>
                                        <p:attrNameLst>
                                          <p:attrName>ppt_w</p:attrName>
                                        </p:attrNameLst>
                                      </p:cBhvr>
                                      <p:tavLst>
                                        <p:tav tm="0">
                                          <p:val>
                                            <p:strVal val="ppt_w"/>
                                          </p:val>
                                        </p:tav>
                                        <p:tav tm="100000">
                                          <p:val>
                                            <p:strVal val="ppt_w+.3"/>
                                          </p:val>
                                        </p:tav>
                                      </p:tavLst>
                                    </p:anim>
                                    <p:anim calcmode="lin" valueType="num">
                                      <p:cBhvr>
                                        <p:cTn id="160" dur="10000"/>
                                        <p:tgtEl>
                                          <p:spTgt spid="39"/>
                                        </p:tgtEl>
                                        <p:attrNameLst>
                                          <p:attrName>ppt_h</p:attrName>
                                        </p:attrNameLst>
                                      </p:cBhvr>
                                      <p:tavLst>
                                        <p:tav tm="0">
                                          <p:val>
                                            <p:strVal val="ppt_h"/>
                                          </p:val>
                                        </p:tav>
                                        <p:tav tm="100000">
                                          <p:val>
                                            <p:strVal val="ppt_h"/>
                                          </p:val>
                                        </p:tav>
                                      </p:tavLst>
                                    </p:anim>
                                    <p:animEffect transition="out" filter="fade">
                                      <p:cBhvr>
                                        <p:cTn id="161" dur="10000"/>
                                        <p:tgtEl>
                                          <p:spTgt spid="39"/>
                                        </p:tgtEl>
                                      </p:cBhvr>
                                    </p:animEffect>
                                    <p:set>
                                      <p:cBhvr>
                                        <p:cTn id="162" dur="1" fill="hold">
                                          <p:stCondLst>
                                            <p:cond delay="9999"/>
                                          </p:stCondLst>
                                        </p:cTn>
                                        <p:tgtEl>
                                          <p:spTgt spid="39"/>
                                        </p:tgtEl>
                                        <p:attrNameLst>
                                          <p:attrName>style.visibility</p:attrName>
                                        </p:attrNameLst>
                                      </p:cBhvr>
                                      <p:to>
                                        <p:strVal val="hidden"/>
                                      </p:to>
                                    </p:set>
                                  </p:childTnLst>
                                  <p:subTnLst>
                                    <p:audio>
                                      <p:cMediaNode vol="100000">
                                        <p:cTn display="0" masterRel="sameClick">
                                          <p:stCondLst>
                                            <p:cond evt="begin" delay="0">
                                              <p:tn val="158"/>
                                            </p:cond>
                                          </p:stCondLst>
                                          <p:endCondLst>
                                            <p:cond evt="onStopAudio" delay="0">
                                              <p:tgtEl>
                                                <p:sldTgt/>
                                              </p:tgtEl>
                                            </p:cond>
                                          </p:endCondLst>
                                        </p:cTn>
                                        <p:tgtEl>
                                          <p:sndTgt r:embed="rId5" name="click.wav"/>
                                        </p:tgtEl>
                                      </p:cMediaNode>
                                    </p:audio>
                                  </p:subTnLst>
                                </p:cTn>
                              </p:par>
                            </p:childTnLst>
                          </p:cTn>
                        </p:par>
                        <p:par>
                          <p:cTn id="163" fill="hold">
                            <p:stCondLst>
                              <p:cond delay="32000"/>
                            </p:stCondLst>
                            <p:childTnLst>
                              <p:par>
                                <p:cTn id="164" presetID="50" presetClass="exit" presetSubtype="0" accel="100000" fill="hold" grpId="0" nodeType="afterEffect">
                                  <p:stCondLst>
                                    <p:cond delay="0"/>
                                  </p:stCondLst>
                                  <p:childTnLst>
                                    <p:anim calcmode="lin" valueType="num">
                                      <p:cBhvr>
                                        <p:cTn id="165" dur="10000"/>
                                        <p:tgtEl>
                                          <p:spTgt spid="38"/>
                                        </p:tgtEl>
                                        <p:attrNameLst>
                                          <p:attrName>ppt_w</p:attrName>
                                        </p:attrNameLst>
                                      </p:cBhvr>
                                      <p:tavLst>
                                        <p:tav tm="0">
                                          <p:val>
                                            <p:strVal val="ppt_w"/>
                                          </p:val>
                                        </p:tav>
                                        <p:tav tm="100000">
                                          <p:val>
                                            <p:strVal val="ppt_w+.3"/>
                                          </p:val>
                                        </p:tav>
                                      </p:tavLst>
                                    </p:anim>
                                    <p:anim calcmode="lin" valueType="num">
                                      <p:cBhvr>
                                        <p:cTn id="166" dur="10000"/>
                                        <p:tgtEl>
                                          <p:spTgt spid="38"/>
                                        </p:tgtEl>
                                        <p:attrNameLst>
                                          <p:attrName>ppt_h</p:attrName>
                                        </p:attrNameLst>
                                      </p:cBhvr>
                                      <p:tavLst>
                                        <p:tav tm="0">
                                          <p:val>
                                            <p:strVal val="ppt_h"/>
                                          </p:val>
                                        </p:tav>
                                        <p:tav tm="100000">
                                          <p:val>
                                            <p:strVal val="ppt_h"/>
                                          </p:val>
                                        </p:tav>
                                      </p:tavLst>
                                    </p:anim>
                                    <p:animEffect transition="out" filter="fade">
                                      <p:cBhvr>
                                        <p:cTn id="167" dur="10000"/>
                                        <p:tgtEl>
                                          <p:spTgt spid="38"/>
                                        </p:tgtEl>
                                      </p:cBhvr>
                                    </p:animEffect>
                                    <p:set>
                                      <p:cBhvr>
                                        <p:cTn id="168" dur="1" fill="hold">
                                          <p:stCondLst>
                                            <p:cond delay="9999"/>
                                          </p:stCondLst>
                                        </p:cTn>
                                        <p:tgtEl>
                                          <p:spTgt spid="38"/>
                                        </p:tgtEl>
                                        <p:attrNameLst>
                                          <p:attrName>style.visibility</p:attrName>
                                        </p:attrNameLst>
                                      </p:cBhvr>
                                      <p:to>
                                        <p:strVal val="hidden"/>
                                      </p:to>
                                    </p:set>
                                  </p:childTnLst>
                                  <p:subTnLst>
                                    <p:audio>
                                      <p:cMediaNode vol="100000">
                                        <p:cTn display="0" masterRel="sameClick">
                                          <p:stCondLst>
                                            <p:cond evt="begin" delay="0">
                                              <p:tn val="164"/>
                                            </p:cond>
                                          </p:stCondLst>
                                          <p:endCondLst>
                                            <p:cond evt="onStopAudio" delay="0">
                                              <p:tgtEl>
                                                <p:sldTgt/>
                                              </p:tgtEl>
                                            </p:cond>
                                          </p:endCondLst>
                                        </p:cTn>
                                        <p:tgtEl>
                                          <p:sndTgt r:embed="rId5" name="click.wav"/>
                                        </p:tgtEl>
                                      </p:cMediaNode>
                                    </p:audio>
                                  </p:subTnLst>
                                </p:cTn>
                              </p:par>
                            </p:childTnLst>
                          </p:cTn>
                        </p:par>
                        <p:par>
                          <p:cTn id="169" fill="hold">
                            <p:stCondLst>
                              <p:cond delay="42000"/>
                            </p:stCondLst>
                            <p:childTnLst>
                              <p:par>
                                <p:cTn id="170" presetID="50" presetClass="exit" presetSubtype="0" accel="100000" fill="hold" grpId="0" nodeType="afterEffect">
                                  <p:stCondLst>
                                    <p:cond delay="0"/>
                                  </p:stCondLst>
                                  <p:childTnLst>
                                    <p:anim calcmode="lin" valueType="num">
                                      <p:cBhvr>
                                        <p:cTn id="171" dur="10000"/>
                                        <p:tgtEl>
                                          <p:spTgt spid="37"/>
                                        </p:tgtEl>
                                        <p:attrNameLst>
                                          <p:attrName>ppt_w</p:attrName>
                                        </p:attrNameLst>
                                      </p:cBhvr>
                                      <p:tavLst>
                                        <p:tav tm="0">
                                          <p:val>
                                            <p:strVal val="ppt_w"/>
                                          </p:val>
                                        </p:tav>
                                        <p:tav tm="100000">
                                          <p:val>
                                            <p:strVal val="ppt_w+.3"/>
                                          </p:val>
                                        </p:tav>
                                      </p:tavLst>
                                    </p:anim>
                                    <p:anim calcmode="lin" valueType="num">
                                      <p:cBhvr>
                                        <p:cTn id="172" dur="10000"/>
                                        <p:tgtEl>
                                          <p:spTgt spid="37"/>
                                        </p:tgtEl>
                                        <p:attrNameLst>
                                          <p:attrName>ppt_h</p:attrName>
                                        </p:attrNameLst>
                                      </p:cBhvr>
                                      <p:tavLst>
                                        <p:tav tm="0">
                                          <p:val>
                                            <p:strVal val="ppt_h"/>
                                          </p:val>
                                        </p:tav>
                                        <p:tav tm="100000">
                                          <p:val>
                                            <p:strVal val="ppt_h"/>
                                          </p:val>
                                        </p:tav>
                                      </p:tavLst>
                                    </p:anim>
                                    <p:animEffect transition="out" filter="fade">
                                      <p:cBhvr>
                                        <p:cTn id="173" dur="10000"/>
                                        <p:tgtEl>
                                          <p:spTgt spid="37"/>
                                        </p:tgtEl>
                                      </p:cBhvr>
                                    </p:animEffect>
                                    <p:set>
                                      <p:cBhvr>
                                        <p:cTn id="174" dur="1" fill="hold">
                                          <p:stCondLst>
                                            <p:cond delay="9999"/>
                                          </p:stCondLst>
                                        </p:cTn>
                                        <p:tgtEl>
                                          <p:spTgt spid="37"/>
                                        </p:tgtEl>
                                        <p:attrNameLst>
                                          <p:attrName>style.visibility</p:attrName>
                                        </p:attrNameLst>
                                      </p:cBhvr>
                                      <p:to>
                                        <p:strVal val="hidden"/>
                                      </p:to>
                                    </p:set>
                                  </p:childTnLst>
                                  <p:subTnLst>
                                    <p:audio>
                                      <p:cMediaNode vol="100000">
                                        <p:cTn display="0" masterRel="sameClick">
                                          <p:stCondLst>
                                            <p:cond evt="begin" delay="0">
                                              <p:tn val="170"/>
                                            </p:cond>
                                          </p:stCondLst>
                                          <p:endCondLst>
                                            <p:cond evt="onStopAudio" delay="0">
                                              <p:tgtEl>
                                                <p:sldTgt/>
                                              </p:tgtEl>
                                            </p:cond>
                                          </p:endCondLst>
                                        </p:cTn>
                                        <p:tgtEl>
                                          <p:sndTgt r:embed="rId5" name="click.wav"/>
                                        </p:tgtEl>
                                      </p:cMediaNode>
                                    </p:audio>
                                  </p:subTnLst>
                                </p:cTn>
                              </p:par>
                            </p:childTnLst>
                          </p:cTn>
                        </p:par>
                        <p:par>
                          <p:cTn id="175" fill="hold">
                            <p:stCondLst>
                              <p:cond delay="52000"/>
                            </p:stCondLst>
                            <p:childTnLst>
                              <p:par>
                                <p:cTn id="176" presetID="50" presetClass="exit" presetSubtype="0" accel="100000" fill="hold" grpId="0" nodeType="afterEffect">
                                  <p:stCondLst>
                                    <p:cond delay="0"/>
                                  </p:stCondLst>
                                  <p:childTnLst>
                                    <p:anim calcmode="lin" valueType="num">
                                      <p:cBhvr>
                                        <p:cTn id="177" dur="10000"/>
                                        <p:tgtEl>
                                          <p:spTgt spid="36"/>
                                        </p:tgtEl>
                                        <p:attrNameLst>
                                          <p:attrName>ppt_w</p:attrName>
                                        </p:attrNameLst>
                                      </p:cBhvr>
                                      <p:tavLst>
                                        <p:tav tm="0">
                                          <p:val>
                                            <p:strVal val="ppt_w"/>
                                          </p:val>
                                        </p:tav>
                                        <p:tav tm="100000">
                                          <p:val>
                                            <p:strVal val="ppt_w+.3"/>
                                          </p:val>
                                        </p:tav>
                                      </p:tavLst>
                                    </p:anim>
                                    <p:anim calcmode="lin" valueType="num">
                                      <p:cBhvr>
                                        <p:cTn id="178" dur="10000"/>
                                        <p:tgtEl>
                                          <p:spTgt spid="36"/>
                                        </p:tgtEl>
                                        <p:attrNameLst>
                                          <p:attrName>ppt_h</p:attrName>
                                        </p:attrNameLst>
                                      </p:cBhvr>
                                      <p:tavLst>
                                        <p:tav tm="0">
                                          <p:val>
                                            <p:strVal val="ppt_h"/>
                                          </p:val>
                                        </p:tav>
                                        <p:tav tm="100000">
                                          <p:val>
                                            <p:strVal val="ppt_h"/>
                                          </p:val>
                                        </p:tav>
                                      </p:tavLst>
                                    </p:anim>
                                    <p:animEffect transition="out" filter="fade">
                                      <p:cBhvr>
                                        <p:cTn id="179" dur="10000"/>
                                        <p:tgtEl>
                                          <p:spTgt spid="36"/>
                                        </p:tgtEl>
                                      </p:cBhvr>
                                    </p:animEffect>
                                    <p:set>
                                      <p:cBhvr>
                                        <p:cTn id="180" dur="1" fill="hold">
                                          <p:stCondLst>
                                            <p:cond delay="9999"/>
                                          </p:stCondLst>
                                        </p:cTn>
                                        <p:tgtEl>
                                          <p:spTgt spid="36"/>
                                        </p:tgtEl>
                                        <p:attrNameLst>
                                          <p:attrName>style.visibility</p:attrName>
                                        </p:attrNameLst>
                                      </p:cBhvr>
                                      <p:to>
                                        <p:strVal val="hidden"/>
                                      </p:to>
                                    </p:set>
                                  </p:childTnLst>
                                  <p:subTnLst>
                                    <p:audio>
                                      <p:cMediaNode vol="100000">
                                        <p:cTn display="0" masterRel="sameClick">
                                          <p:stCondLst>
                                            <p:cond evt="begin" delay="0">
                                              <p:tn val="176"/>
                                            </p:cond>
                                          </p:stCondLst>
                                          <p:endCondLst>
                                            <p:cond evt="onStopAudio" delay="0">
                                              <p:tgtEl>
                                                <p:sldTgt/>
                                              </p:tgtEl>
                                            </p:cond>
                                          </p:endCondLst>
                                        </p:cTn>
                                        <p:tgtEl>
                                          <p:sndTgt r:embed="rId5" name="click.wav"/>
                                        </p:tgtEl>
                                      </p:cMediaNode>
                                    </p:audio>
                                  </p:subTnLst>
                                </p:cTn>
                              </p:par>
                            </p:childTnLst>
                          </p:cTn>
                        </p:par>
                        <p:par>
                          <p:cTn id="181" fill="hold">
                            <p:stCondLst>
                              <p:cond delay="62000"/>
                            </p:stCondLst>
                            <p:childTnLst>
                              <p:par>
                                <p:cTn id="182" presetID="50" presetClass="exit" presetSubtype="0" accel="100000" fill="hold" grpId="0" nodeType="afterEffect">
                                  <p:stCondLst>
                                    <p:cond delay="0"/>
                                  </p:stCondLst>
                                  <p:childTnLst>
                                    <p:anim calcmode="lin" valueType="num">
                                      <p:cBhvr>
                                        <p:cTn id="183" dur="10000"/>
                                        <p:tgtEl>
                                          <p:spTgt spid="33"/>
                                        </p:tgtEl>
                                        <p:attrNameLst>
                                          <p:attrName>ppt_w</p:attrName>
                                        </p:attrNameLst>
                                      </p:cBhvr>
                                      <p:tavLst>
                                        <p:tav tm="0">
                                          <p:val>
                                            <p:strVal val="ppt_w"/>
                                          </p:val>
                                        </p:tav>
                                        <p:tav tm="100000">
                                          <p:val>
                                            <p:strVal val="ppt_w+.3"/>
                                          </p:val>
                                        </p:tav>
                                      </p:tavLst>
                                    </p:anim>
                                    <p:anim calcmode="lin" valueType="num">
                                      <p:cBhvr>
                                        <p:cTn id="184" dur="10000"/>
                                        <p:tgtEl>
                                          <p:spTgt spid="33"/>
                                        </p:tgtEl>
                                        <p:attrNameLst>
                                          <p:attrName>ppt_h</p:attrName>
                                        </p:attrNameLst>
                                      </p:cBhvr>
                                      <p:tavLst>
                                        <p:tav tm="0">
                                          <p:val>
                                            <p:strVal val="ppt_h"/>
                                          </p:val>
                                        </p:tav>
                                        <p:tav tm="100000">
                                          <p:val>
                                            <p:strVal val="ppt_h"/>
                                          </p:val>
                                        </p:tav>
                                      </p:tavLst>
                                    </p:anim>
                                    <p:animEffect transition="out" filter="fade">
                                      <p:cBhvr>
                                        <p:cTn id="185" dur="10000"/>
                                        <p:tgtEl>
                                          <p:spTgt spid="33"/>
                                        </p:tgtEl>
                                      </p:cBhvr>
                                    </p:animEffect>
                                    <p:set>
                                      <p:cBhvr>
                                        <p:cTn id="186" dur="1" fill="hold">
                                          <p:stCondLst>
                                            <p:cond delay="9999"/>
                                          </p:stCondLst>
                                        </p:cTn>
                                        <p:tgtEl>
                                          <p:spTgt spid="33"/>
                                        </p:tgtEl>
                                        <p:attrNameLst>
                                          <p:attrName>style.visibility</p:attrName>
                                        </p:attrNameLst>
                                      </p:cBhvr>
                                      <p:to>
                                        <p:strVal val="hidden"/>
                                      </p:to>
                                    </p:set>
                                  </p:childTnLst>
                                  <p:subTnLst>
                                    <p:audio>
                                      <p:cMediaNode vol="100000">
                                        <p:cTn display="0" masterRel="sameClick">
                                          <p:stCondLst>
                                            <p:cond evt="begin" delay="0">
                                              <p:tn val="182"/>
                                            </p:cond>
                                          </p:stCondLst>
                                          <p:endCondLst>
                                            <p:cond evt="onStopAudio" delay="0">
                                              <p:tgtEl>
                                                <p:sldTgt/>
                                              </p:tgtEl>
                                            </p:cond>
                                          </p:endCondLst>
                                        </p:cTn>
                                        <p:tgtEl>
                                          <p:sndTgt r:embed="rId5" name="click.wav"/>
                                        </p:tgtEl>
                                      </p:cMediaNode>
                                    </p:audio>
                                  </p:subTnLst>
                                </p:cTn>
                              </p:par>
                            </p:childTnLst>
                          </p:cTn>
                        </p:par>
                        <p:par>
                          <p:cTn id="187" fill="hold">
                            <p:stCondLst>
                              <p:cond delay="72000"/>
                            </p:stCondLst>
                            <p:childTnLst>
                              <p:par>
                                <p:cTn id="188" presetID="50" presetClass="exit" presetSubtype="0" accel="100000" fill="hold" grpId="0" nodeType="afterEffect">
                                  <p:stCondLst>
                                    <p:cond delay="0"/>
                                  </p:stCondLst>
                                  <p:childTnLst>
                                    <p:anim calcmode="lin" valueType="num">
                                      <p:cBhvr>
                                        <p:cTn id="189" dur="10000"/>
                                        <p:tgtEl>
                                          <p:spTgt spid="32"/>
                                        </p:tgtEl>
                                        <p:attrNameLst>
                                          <p:attrName>ppt_w</p:attrName>
                                        </p:attrNameLst>
                                      </p:cBhvr>
                                      <p:tavLst>
                                        <p:tav tm="0">
                                          <p:val>
                                            <p:strVal val="ppt_w"/>
                                          </p:val>
                                        </p:tav>
                                        <p:tav tm="100000">
                                          <p:val>
                                            <p:strVal val="ppt_w+.3"/>
                                          </p:val>
                                        </p:tav>
                                      </p:tavLst>
                                    </p:anim>
                                    <p:anim calcmode="lin" valueType="num">
                                      <p:cBhvr>
                                        <p:cTn id="190" dur="10000"/>
                                        <p:tgtEl>
                                          <p:spTgt spid="32"/>
                                        </p:tgtEl>
                                        <p:attrNameLst>
                                          <p:attrName>ppt_h</p:attrName>
                                        </p:attrNameLst>
                                      </p:cBhvr>
                                      <p:tavLst>
                                        <p:tav tm="0">
                                          <p:val>
                                            <p:strVal val="ppt_h"/>
                                          </p:val>
                                        </p:tav>
                                        <p:tav tm="100000">
                                          <p:val>
                                            <p:strVal val="ppt_h"/>
                                          </p:val>
                                        </p:tav>
                                      </p:tavLst>
                                    </p:anim>
                                    <p:animEffect transition="out" filter="fade">
                                      <p:cBhvr>
                                        <p:cTn id="191" dur="10000"/>
                                        <p:tgtEl>
                                          <p:spTgt spid="32"/>
                                        </p:tgtEl>
                                      </p:cBhvr>
                                    </p:animEffect>
                                    <p:set>
                                      <p:cBhvr>
                                        <p:cTn id="192" dur="1" fill="hold">
                                          <p:stCondLst>
                                            <p:cond delay="9999"/>
                                          </p:stCondLst>
                                        </p:cTn>
                                        <p:tgtEl>
                                          <p:spTgt spid="32"/>
                                        </p:tgtEl>
                                        <p:attrNameLst>
                                          <p:attrName>style.visibility</p:attrName>
                                        </p:attrNameLst>
                                      </p:cBhvr>
                                      <p:to>
                                        <p:strVal val="hidden"/>
                                      </p:to>
                                    </p:set>
                                  </p:childTnLst>
                                  <p:subTnLst>
                                    <p:audio>
                                      <p:cMediaNode vol="100000">
                                        <p:cTn display="0" masterRel="sameClick">
                                          <p:stCondLst>
                                            <p:cond evt="begin" delay="0">
                                              <p:tn val="188"/>
                                            </p:cond>
                                          </p:stCondLst>
                                          <p:endCondLst>
                                            <p:cond evt="onStopAudio" delay="0">
                                              <p:tgtEl>
                                                <p:sldTgt/>
                                              </p:tgtEl>
                                            </p:cond>
                                          </p:endCondLst>
                                        </p:cTn>
                                        <p:tgtEl>
                                          <p:sndTgt r:embed="rId5" name="click.wav"/>
                                        </p:tgtEl>
                                      </p:cMediaNode>
                                    </p:audio>
                                  </p:subTnLst>
                                </p:cTn>
                              </p:par>
                            </p:childTnLst>
                          </p:cTn>
                        </p:par>
                        <p:par>
                          <p:cTn id="193" fill="hold">
                            <p:stCondLst>
                              <p:cond delay="82000"/>
                            </p:stCondLst>
                            <p:childTnLst>
                              <p:par>
                                <p:cTn id="194" presetID="50" presetClass="exit" presetSubtype="0" accel="100000" fill="hold" grpId="0" nodeType="afterEffect">
                                  <p:stCondLst>
                                    <p:cond delay="0"/>
                                  </p:stCondLst>
                                  <p:childTnLst>
                                    <p:anim calcmode="lin" valueType="num">
                                      <p:cBhvr>
                                        <p:cTn id="195" dur="10000"/>
                                        <p:tgtEl>
                                          <p:spTgt spid="31"/>
                                        </p:tgtEl>
                                        <p:attrNameLst>
                                          <p:attrName>ppt_w</p:attrName>
                                        </p:attrNameLst>
                                      </p:cBhvr>
                                      <p:tavLst>
                                        <p:tav tm="0">
                                          <p:val>
                                            <p:strVal val="ppt_w"/>
                                          </p:val>
                                        </p:tav>
                                        <p:tav tm="100000">
                                          <p:val>
                                            <p:strVal val="ppt_w+.3"/>
                                          </p:val>
                                        </p:tav>
                                      </p:tavLst>
                                    </p:anim>
                                    <p:anim calcmode="lin" valueType="num">
                                      <p:cBhvr>
                                        <p:cTn id="196" dur="10000"/>
                                        <p:tgtEl>
                                          <p:spTgt spid="31"/>
                                        </p:tgtEl>
                                        <p:attrNameLst>
                                          <p:attrName>ppt_h</p:attrName>
                                        </p:attrNameLst>
                                      </p:cBhvr>
                                      <p:tavLst>
                                        <p:tav tm="0">
                                          <p:val>
                                            <p:strVal val="ppt_h"/>
                                          </p:val>
                                        </p:tav>
                                        <p:tav tm="100000">
                                          <p:val>
                                            <p:strVal val="ppt_h"/>
                                          </p:val>
                                        </p:tav>
                                      </p:tavLst>
                                    </p:anim>
                                    <p:animEffect transition="out" filter="fade">
                                      <p:cBhvr>
                                        <p:cTn id="197" dur="10000"/>
                                        <p:tgtEl>
                                          <p:spTgt spid="31"/>
                                        </p:tgtEl>
                                      </p:cBhvr>
                                    </p:animEffect>
                                    <p:set>
                                      <p:cBhvr>
                                        <p:cTn id="198" dur="1" fill="hold">
                                          <p:stCondLst>
                                            <p:cond delay="9999"/>
                                          </p:stCondLst>
                                        </p:cTn>
                                        <p:tgtEl>
                                          <p:spTgt spid="31"/>
                                        </p:tgtEl>
                                        <p:attrNameLst>
                                          <p:attrName>style.visibility</p:attrName>
                                        </p:attrNameLst>
                                      </p:cBhvr>
                                      <p:to>
                                        <p:strVal val="hidden"/>
                                      </p:to>
                                    </p:set>
                                  </p:childTnLst>
                                  <p:subTnLst>
                                    <p:audio>
                                      <p:cMediaNode vol="100000">
                                        <p:cTn display="0" masterRel="sameClick">
                                          <p:stCondLst>
                                            <p:cond evt="begin" delay="0">
                                              <p:tn val="194"/>
                                            </p:cond>
                                          </p:stCondLst>
                                          <p:endCondLst>
                                            <p:cond evt="onStopAudio" delay="0">
                                              <p:tgtEl>
                                                <p:sldTgt/>
                                              </p:tgtEl>
                                            </p:cond>
                                          </p:endCondLst>
                                        </p:cTn>
                                        <p:tgtEl>
                                          <p:sndTgt r:embed="rId5" name="click.wav"/>
                                        </p:tgtEl>
                                      </p:cMediaNode>
                                    </p:audio>
                                  </p:subTnLst>
                                </p:cTn>
                              </p:par>
                            </p:childTnLst>
                          </p:cTn>
                        </p:par>
                        <p:par>
                          <p:cTn id="199" fill="hold">
                            <p:stCondLst>
                              <p:cond delay="92000"/>
                            </p:stCondLst>
                            <p:childTnLst>
                              <p:par>
                                <p:cTn id="200" presetID="50" presetClass="exit" presetSubtype="0" accel="100000" fill="hold" grpId="0" nodeType="afterEffect">
                                  <p:stCondLst>
                                    <p:cond delay="0"/>
                                  </p:stCondLst>
                                  <p:childTnLst>
                                    <p:anim calcmode="lin" valueType="num">
                                      <p:cBhvr>
                                        <p:cTn id="201" dur="10000"/>
                                        <p:tgtEl>
                                          <p:spTgt spid="30"/>
                                        </p:tgtEl>
                                        <p:attrNameLst>
                                          <p:attrName>ppt_w</p:attrName>
                                        </p:attrNameLst>
                                      </p:cBhvr>
                                      <p:tavLst>
                                        <p:tav tm="0">
                                          <p:val>
                                            <p:strVal val="ppt_w"/>
                                          </p:val>
                                        </p:tav>
                                        <p:tav tm="100000">
                                          <p:val>
                                            <p:strVal val="ppt_w+.3"/>
                                          </p:val>
                                        </p:tav>
                                      </p:tavLst>
                                    </p:anim>
                                    <p:anim calcmode="lin" valueType="num">
                                      <p:cBhvr>
                                        <p:cTn id="202" dur="10000"/>
                                        <p:tgtEl>
                                          <p:spTgt spid="30"/>
                                        </p:tgtEl>
                                        <p:attrNameLst>
                                          <p:attrName>ppt_h</p:attrName>
                                        </p:attrNameLst>
                                      </p:cBhvr>
                                      <p:tavLst>
                                        <p:tav tm="0">
                                          <p:val>
                                            <p:strVal val="ppt_h"/>
                                          </p:val>
                                        </p:tav>
                                        <p:tav tm="100000">
                                          <p:val>
                                            <p:strVal val="ppt_h"/>
                                          </p:val>
                                        </p:tav>
                                      </p:tavLst>
                                    </p:anim>
                                    <p:animEffect transition="out" filter="fade">
                                      <p:cBhvr>
                                        <p:cTn id="203" dur="10000"/>
                                        <p:tgtEl>
                                          <p:spTgt spid="30"/>
                                        </p:tgtEl>
                                      </p:cBhvr>
                                    </p:animEffect>
                                    <p:set>
                                      <p:cBhvr>
                                        <p:cTn id="204" dur="1" fill="hold">
                                          <p:stCondLst>
                                            <p:cond delay="9999"/>
                                          </p:stCondLst>
                                        </p:cTn>
                                        <p:tgtEl>
                                          <p:spTgt spid="30"/>
                                        </p:tgtEl>
                                        <p:attrNameLst>
                                          <p:attrName>style.visibility</p:attrName>
                                        </p:attrNameLst>
                                      </p:cBhvr>
                                      <p:to>
                                        <p:strVal val="hidden"/>
                                      </p:to>
                                    </p:set>
                                  </p:childTnLst>
                                  <p:subTnLst>
                                    <p:audio>
                                      <p:cMediaNode vol="100000">
                                        <p:cTn display="0" masterRel="sameClick">
                                          <p:stCondLst>
                                            <p:cond evt="begin" delay="0">
                                              <p:tn val="200"/>
                                            </p:cond>
                                          </p:stCondLst>
                                          <p:endCondLst>
                                            <p:cond evt="onStopAudio" delay="0">
                                              <p:tgtEl>
                                                <p:sldTgt/>
                                              </p:tgtEl>
                                            </p:cond>
                                          </p:endCondLst>
                                        </p:cTn>
                                        <p:tgtEl>
                                          <p:sndTgt r:embed="rId5" name="click.wav"/>
                                        </p:tgtEl>
                                      </p:cMediaNode>
                                    </p:audio>
                                  </p:subTnLst>
                                </p:cTn>
                              </p:par>
                            </p:childTnLst>
                          </p:cTn>
                        </p:par>
                        <p:par>
                          <p:cTn id="205" fill="hold">
                            <p:stCondLst>
                              <p:cond delay="102000"/>
                            </p:stCondLst>
                            <p:childTnLst>
                              <p:par>
                                <p:cTn id="206" presetID="50" presetClass="exit" presetSubtype="0" accel="100000" fill="hold" grpId="0" nodeType="afterEffect">
                                  <p:stCondLst>
                                    <p:cond delay="0"/>
                                  </p:stCondLst>
                                  <p:childTnLst>
                                    <p:anim calcmode="lin" valueType="num">
                                      <p:cBhvr>
                                        <p:cTn id="207" dur="10000"/>
                                        <p:tgtEl>
                                          <p:spTgt spid="29"/>
                                        </p:tgtEl>
                                        <p:attrNameLst>
                                          <p:attrName>ppt_w</p:attrName>
                                        </p:attrNameLst>
                                      </p:cBhvr>
                                      <p:tavLst>
                                        <p:tav tm="0">
                                          <p:val>
                                            <p:strVal val="ppt_w"/>
                                          </p:val>
                                        </p:tav>
                                        <p:tav tm="100000">
                                          <p:val>
                                            <p:strVal val="ppt_w+.3"/>
                                          </p:val>
                                        </p:tav>
                                      </p:tavLst>
                                    </p:anim>
                                    <p:anim calcmode="lin" valueType="num">
                                      <p:cBhvr>
                                        <p:cTn id="208" dur="10000"/>
                                        <p:tgtEl>
                                          <p:spTgt spid="29"/>
                                        </p:tgtEl>
                                        <p:attrNameLst>
                                          <p:attrName>ppt_h</p:attrName>
                                        </p:attrNameLst>
                                      </p:cBhvr>
                                      <p:tavLst>
                                        <p:tav tm="0">
                                          <p:val>
                                            <p:strVal val="ppt_h"/>
                                          </p:val>
                                        </p:tav>
                                        <p:tav tm="100000">
                                          <p:val>
                                            <p:strVal val="ppt_h"/>
                                          </p:val>
                                        </p:tav>
                                      </p:tavLst>
                                    </p:anim>
                                    <p:animEffect transition="out" filter="fade">
                                      <p:cBhvr>
                                        <p:cTn id="209" dur="10000"/>
                                        <p:tgtEl>
                                          <p:spTgt spid="29"/>
                                        </p:tgtEl>
                                      </p:cBhvr>
                                    </p:animEffect>
                                    <p:set>
                                      <p:cBhvr>
                                        <p:cTn id="210" dur="1" fill="hold">
                                          <p:stCondLst>
                                            <p:cond delay="9999"/>
                                          </p:stCondLst>
                                        </p:cTn>
                                        <p:tgtEl>
                                          <p:spTgt spid="29"/>
                                        </p:tgtEl>
                                        <p:attrNameLst>
                                          <p:attrName>style.visibility</p:attrName>
                                        </p:attrNameLst>
                                      </p:cBhvr>
                                      <p:to>
                                        <p:strVal val="hidden"/>
                                      </p:to>
                                    </p:set>
                                  </p:childTnLst>
                                  <p:subTnLst>
                                    <p:audio>
                                      <p:cMediaNode vol="100000">
                                        <p:cTn display="0" masterRel="sameClick">
                                          <p:stCondLst>
                                            <p:cond evt="begin" delay="0">
                                              <p:tn val="206"/>
                                            </p:cond>
                                          </p:stCondLst>
                                          <p:endCondLst>
                                            <p:cond evt="onStopAudio" delay="0">
                                              <p:tgtEl>
                                                <p:sldTgt/>
                                              </p:tgtEl>
                                            </p:cond>
                                          </p:endCondLst>
                                        </p:cTn>
                                        <p:tgtEl>
                                          <p:sndTgt r:embed="rId5" name="click.wav"/>
                                        </p:tgtEl>
                                      </p:cMediaNode>
                                    </p:audio>
                                  </p:subTnLst>
                                </p:cTn>
                              </p:par>
                            </p:childTnLst>
                          </p:cTn>
                        </p:par>
                        <p:par>
                          <p:cTn id="211" fill="hold">
                            <p:stCondLst>
                              <p:cond delay="112000"/>
                            </p:stCondLst>
                            <p:childTnLst>
                              <p:par>
                                <p:cTn id="212" presetID="50" presetClass="exit" presetSubtype="0" accel="100000" fill="hold" grpId="0" nodeType="afterEffect">
                                  <p:stCondLst>
                                    <p:cond delay="0"/>
                                  </p:stCondLst>
                                  <p:childTnLst>
                                    <p:anim calcmode="lin" valueType="num">
                                      <p:cBhvr>
                                        <p:cTn id="213" dur="10000"/>
                                        <p:tgtEl>
                                          <p:spTgt spid="28"/>
                                        </p:tgtEl>
                                        <p:attrNameLst>
                                          <p:attrName>ppt_w</p:attrName>
                                        </p:attrNameLst>
                                      </p:cBhvr>
                                      <p:tavLst>
                                        <p:tav tm="0">
                                          <p:val>
                                            <p:strVal val="ppt_w"/>
                                          </p:val>
                                        </p:tav>
                                        <p:tav tm="100000">
                                          <p:val>
                                            <p:strVal val="ppt_w+.3"/>
                                          </p:val>
                                        </p:tav>
                                      </p:tavLst>
                                    </p:anim>
                                    <p:anim calcmode="lin" valueType="num">
                                      <p:cBhvr>
                                        <p:cTn id="214" dur="10000"/>
                                        <p:tgtEl>
                                          <p:spTgt spid="28"/>
                                        </p:tgtEl>
                                        <p:attrNameLst>
                                          <p:attrName>ppt_h</p:attrName>
                                        </p:attrNameLst>
                                      </p:cBhvr>
                                      <p:tavLst>
                                        <p:tav tm="0">
                                          <p:val>
                                            <p:strVal val="ppt_h"/>
                                          </p:val>
                                        </p:tav>
                                        <p:tav tm="100000">
                                          <p:val>
                                            <p:strVal val="ppt_h"/>
                                          </p:val>
                                        </p:tav>
                                      </p:tavLst>
                                    </p:anim>
                                    <p:animEffect transition="out" filter="fade">
                                      <p:cBhvr>
                                        <p:cTn id="215" dur="10000"/>
                                        <p:tgtEl>
                                          <p:spTgt spid="28"/>
                                        </p:tgtEl>
                                      </p:cBhvr>
                                    </p:animEffect>
                                    <p:set>
                                      <p:cBhvr>
                                        <p:cTn id="216" dur="1" fill="hold">
                                          <p:stCondLst>
                                            <p:cond delay="9999"/>
                                          </p:stCondLst>
                                        </p:cTn>
                                        <p:tgtEl>
                                          <p:spTgt spid="28"/>
                                        </p:tgtEl>
                                        <p:attrNameLst>
                                          <p:attrName>style.visibility</p:attrName>
                                        </p:attrNameLst>
                                      </p:cBhvr>
                                      <p:to>
                                        <p:strVal val="hidden"/>
                                      </p:to>
                                    </p:set>
                                  </p:childTnLst>
                                  <p:subTnLst>
                                    <p:audio>
                                      <p:cMediaNode vol="100000">
                                        <p:cTn display="0" masterRel="sameClick">
                                          <p:stCondLst>
                                            <p:cond evt="begin" delay="0">
                                              <p:tn val="212"/>
                                            </p:cond>
                                          </p:stCondLst>
                                          <p:endCondLst>
                                            <p:cond evt="onStopAudio" delay="0">
                                              <p:tgtEl>
                                                <p:sldTgt/>
                                              </p:tgtEl>
                                            </p:cond>
                                          </p:endCondLst>
                                        </p:cTn>
                                        <p:tgtEl>
                                          <p:sndTgt r:embed="rId5" name="click.wav"/>
                                        </p:tgtEl>
                                      </p:cMediaNode>
                                    </p:audio>
                                  </p:subTnLst>
                                </p:cTn>
                              </p:par>
                            </p:childTnLst>
                          </p:cTn>
                        </p:par>
                        <p:par>
                          <p:cTn id="217" fill="hold">
                            <p:stCondLst>
                              <p:cond delay="122000"/>
                            </p:stCondLst>
                            <p:childTnLst>
                              <p:par>
                                <p:cTn id="218" presetID="50" presetClass="exit" presetSubtype="0" accel="100000" fill="hold" grpId="0" nodeType="afterEffect">
                                  <p:stCondLst>
                                    <p:cond delay="0"/>
                                  </p:stCondLst>
                                  <p:childTnLst>
                                    <p:anim calcmode="lin" valueType="num">
                                      <p:cBhvr>
                                        <p:cTn id="219" dur="10000"/>
                                        <p:tgtEl>
                                          <p:spTgt spid="27"/>
                                        </p:tgtEl>
                                        <p:attrNameLst>
                                          <p:attrName>ppt_w</p:attrName>
                                        </p:attrNameLst>
                                      </p:cBhvr>
                                      <p:tavLst>
                                        <p:tav tm="0">
                                          <p:val>
                                            <p:strVal val="ppt_w"/>
                                          </p:val>
                                        </p:tav>
                                        <p:tav tm="100000">
                                          <p:val>
                                            <p:strVal val="ppt_w+.3"/>
                                          </p:val>
                                        </p:tav>
                                      </p:tavLst>
                                    </p:anim>
                                    <p:anim calcmode="lin" valueType="num">
                                      <p:cBhvr>
                                        <p:cTn id="220" dur="10000"/>
                                        <p:tgtEl>
                                          <p:spTgt spid="27"/>
                                        </p:tgtEl>
                                        <p:attrNameLst>
                                          <p:attrName>ppt_h</p:attrName>
                                        </p:attrNameLst>
                                      </p:cBhvr>
                                      <p:tavLst>
                                        <p:tav tm="0">
                                          <p:val>
                                            <p:strVal val="ppt_h"/>
                                          </p:val>
                                        </p:tav>
                                        <p:tav tm="100000">
                                          <p:val>
                                            <p:strVal val="ppt_h"/>
                                          </p:val>
                                        </p:tav>
                                      </p:tavLst>
                                    </p:anim>
                                    <p:animEffect transition="out" filter="fade">
                                      <p:cBhvr>
                                        <p:cTn id="221" dur="10000"/>
                                        <p:tgtEl>
                                          <p:spTgt spid="27"/>
                                        </p:tgtEl>
                                      </p:cBhvr>
                                    </p:animEffect>
                                    <p:set>
                                      <p:cBhvr>
                                        <p:cTn id="222" dur="1" fill="hold">
                                          <p:stCondLst>
                                            <p:cond delay="9999"/>
                                          </p:stCondLst>
                                        </p:cTn>
                                        <p:tgtEl>
                                          <p:spTgt spid="27"/>
                                        </p:tgtEl>
                                        <p:attrNameLst>
                                          <p:attrName>style.visibility</p:attrName>
                                        </p:attrNameLst>
                                      </p:cBhvr>
                                      <p:to>
                                        <p:strVal val="hidden"/>
                                      </p:to>
                                    </p:set>
                                  </p:childTnLst>
                                  <p:subTnLst>
                                    <p:audio>
                                      <p:cMediaNode vol="100000">
                                        <p:cTn display="0" masterRel="sameClick">
                                          <p:stCondLst>
                                            <p:cond evt="begin" delay="0">
                                              <p:tn val="218"/>
                                            </p:cond>
                                          </p:stCondLst>
                                          <p:endCondLst>
                                            <p:cond evt="onStopAudio" delay="0">
                                              <p:tgtEl>
                                                <p:sldTgt/>
                                              </p:tgtEl>
                                            </p:cond>
                                          </p:endCondLst>
                                        </p:cTn>
                                        <p:tgtEl>
                                          <p:sndTgt r:embed="rId5" name="click.wav"/>
                                        </p:tgtEl>
                                      </p:cMediaNode>
                                    </p:audio>
                                  </p:subTnLst>
                                </p:cTn>
                              </p:par>
                            </p:childTnLst>
                          </p:cTn>
                        </p:par>
                        <p:par>
                          <p:cTn id="223" fill="hold">
                            <p:stCondLst>
                              <p:cond delay="132000"/>
                            </p:stCondLst>
                            <p:childTnLst>
                              <p:par>
                                <p:cTn id="224" presetID="50" presetClass="exit" presetSubtype="0" accel="100000" fill="hold" grpId="0" nodeType="afterEffect">
                                  <p:stCondLst>
                                    <p:cond delay="0"/>
                                  </p:stCondLst>
                                  <p:childTnLst>
                                    <p:anim calcmode="lin" valueType="num">
                                      <p:cBhvr>
                                        <p:cTn id="225" dur="10000"/>
                                        <p:tgtEl>
                                          <p:spTgt spid="26"/>
                                        </p:tgtEl>
                                        <p:attrNameLst>
                                          <p:attrName>ppt_w</p:attrName>
                                        </p:attrNameLst>
                                      </p:cBhvr>
                                      <p:tavLst>
                                        <p:tav tm="0">
                                          <p:val>
                                            <p:strVal val="ppt_w"/>
                                          </p:val>
                                        </p:tav>
                                        <p:tav tm="100000">
                                          <p:val>
                                            <p:strVal val="ppt_w+.3"/>
                                          </p:val>
                                        </p:tav>
                                      </p:tavLst>
                                    </p:anim>
                                    <p:anim calcmode="lin" valueType="num">
                                      <p:cBhvr>
                                        <p:cTn id="226" dur="10000"/>
                                        <p:tgtEl>
                                          <p:spTgt spid="26"/>
                                        </p:tgtEl>
                                        <p:attrNameLst>
                                          <p:attrName>ppt_h</p:attrName>
                                        </p:attrNameLst>
                                      </p:cBhvr>
                                      <p:tavLst>
                                        <p:tav tm="0">
                                          <p:val>
                                            <p:strVal val="ppt_h"/>
                                          </p:val>
                                        </p:tav>
                                        <p:tav tm="100000">
                                          <p:val>
                                            <p:strVal val="ppt_h"/>
                                          </p:val>
                                        </p:tav>
                                      </p:tavLst>
                                    </p:anim>
                                    <p:animEffect transition="out" filter="fade">
                                      <p:cBhvr>
                                        <p:cTn id="227" dur="10000"/>
                                        <p:tgtEl>
                                          <p:spTgt spid="26"/>
                                        </p:tgtEl>
                                      </p:cBhvr>
                                    </p:animEffect>
                                    <p:set>
                                      <p:cBhvr>
                                        <p:cTn id="228" dur="1" fill="hold">
                                          <p:stCondLst>
                                            <p:cond delay="9999"/>
                                          </p:stCondLst>
                                        </p:cTn>
                                        <p:tgtEl>
                                          <p:spTgt spid="26"/>
                                        </p:tgtEl>
                                        <p:attrNameLst>
                                          <p:attrName>style.visibility</p:attrName>
                                        </p:attrNameLst>
                                      </p:cBhvr>
                                      <p:to>
                                        <p:strVal val="hidden"/>
                                      </p:to>
                                    </p:set>
                                  </p:childTnLst>
                                  <p:subTnLst>
                                    <p:audio>
                                      <p:cMediaNode vol="100000">
                                        <p:cTn display="0" masterRel="sameClick">
                                          <p:stCondLst>
                                            <p:cond evt="begin" delay="0">
                                              <p:tn val="224"/>
                                            </p:cond>
                                          </p:stCondLst>
                                          <p:endCondLst>
                                            <p:cond evt="onStopAudio" delay="0">
                                              <p:tgtEl>
                                                <p:sldTgt/>
                                              </p:tgtEl>
                                            </p:cond>
                                          </p:endCondLst>
                                        </p:cTn>
                                        <p:tgtEl>
                                          <p:sndTgt r:embed="rId5" name="click.wav"/>
                                        </p:tgtEl>
                                      </p:cMediaNode>
                                    </p:audio>
                                  </p:subTnLst>
                                </p:cTn>
                              </p:par>
                            </p:childTnLst>
                          </p:cTn>
                        </p:par>
                        <p:par>
                          <p:cTn id="229" fill="hold">
                            <p:stCondLst>
                              <p:cond delay="142000"/>
                            </p:stCondLst>
                            <p:childTnLst>
                              <p:par>
                                <p:cTn id="230" presetID="50" presetClass="exit" presetSubtype="0" accel="100000" fill="hold" grpId="0" nodeType="afterEffect">
                                  <p:stCondLst>
                                    <p:cond delay="0"/>
                                  </p:stCondLst>
                                  <p:childTnLst>
                                    <p:anim calcmode="lin" valueType="num">
                                      <p:cBhvr>
                                        <p:cTn id="231" dur="10000"/>
                                        <p:tgtEl>
                                          <p:spTgt spid="25"/>
                                        </p:tgtEl>
                                        <p:attrNameLst>
                                          <p:attrName>ppt_w</p:attrName>
                                        </p:attrNameLst>
                                      </p:cBhvr>
                                      <p:tavLst>
                                        <p:tav tm="0">
                                          <p:val>
                                            <p:strVal val="ppt_w"/>
                                          </p:val>
                                        </p:tav>
                                        <p:tav tm="100000">
                                          <p:val>
                                            <p:strVal val="ppt_w+.3"/>
                                          </p:val>
                                        </p:tav>
                                      </p:tavLst>
                                    </p:anim>
                                    <p:anim calcmode="lin" valueType="num">
                                      <p:cBhvr>
                                        <p:cTn id="232" dur="10000"/>
                                        <p:tgtEl>
                                          <p:spTgt spid="25"/>
                                        </p:tgtEl>
                                        <p:attrNameLst>
                                          <p:attrName>ppt_h</p:attrName>
                                        </p:attrNameLst>
                                      </p:cBhvr>
                                      <p:tavLst>
                                        <p:tav tm="0">
                                          <p:val>
                                            <p:strVal val="ppt_h"/>
                                          </p:val>
                                        </p:tav>
                                        <p:tav tm="100000">
                                          <p:val>
                                            <p:strVal val="ppt_h"/>
                                          </p:val>
                                        </p:tav>
                                      </p:tavLst>
                                    </p:anim>
                                    <p:animEffect transition="out" filter="fade">
                                      <p:cBhvr>
                                        <p:cTn id="233" dur="10000"/>
                                        <p:tgtEl>
                                          <p:spTgt spid="25"/>
                                        </p:tgtEl>
                                      </p:cBhvr>
                                    </p:animEffect>
                                    <p:set>
                                      <p:cBhvr>
                                        <p:cTn id="234" dur="1" fill="hold">
                                          <p:stCondLst>
                                            <p:cond delay="9999"/>
                                          </p:stCondLst>
                                        </p:cTn>
                                        <p:tgtEl>
                                          <p:spTgt spid="25"/>
                                        </p:tgtEl>
                                        <p:attrNameLst>
                                          <p:attrName>style.visibility</p:attrName>
                                        </p:attrNameLst>
                                      </p:cBhvr>
                                      <p:to>
                                        <p:strVal val="hidden"/>
                                      </p:to>
                                    </p:set>
                                  </p:childTnLst>
                                  <p:subTnLst>
                                    <p:audio>
                                      <p:cMediaNode vol="100000">
                                        <p:cTn display="0" masterRel="sameClick">
                                          <p:stCondLst>
                                            <p:cond evt="begin" delay="0">
                                              <p:tn val="230"/>
                                            </p:cond>
                                          </p:stCondLst>
                                          <p:endCondLst>
                                            <p:cond evt="onStopAudio" delay="0">
                                              <p:tgtEl>
                                                <p:sldTgt/>
                                              </p:tgtEl>
                                            </p:cond>
                                          </p:endCondLst>
                                        </p:cTn>
                                        <p:tgtEl>
                                          <p:sndTgt r:embed="rId5" name="click.wav"/>
                                        </p:tgtEl>
                                      </p:cMediaNode>
                                    </p:audio>
                                  </p:subTnLst>
                                </p:cTn>
                              </p:par>
                            </p:childTnLst>
                          </p:cTn>
                        </p:par>
                        <p:par>
                          <p:cTn id="235" fill="hold">
                            <p:stCondLst>
                              <p:cond delay="152000"/>
                            </p:stCondLst>
                            <p:childTnLst>
                              <p:par>
                                <p:cTn id="236" presetID="50" presetClass="exit" presetSubtype="0" accel="100000" fill="hold" grpId="0" nodeType="afterEffect">
                                  <p:stCondLst>
                                    <p:cond delay="0"/>
                                  </p:stCondLst>
                                  <p:childTnLst>
                                    <p:anim calcmode="lin" valueType="num">
                                      <p:cBhvr>
                                        <p:cTn id="237" dur="10000"/>
                                        <p:tgtEl>
                                          <p:spTgt spid="24"/>
                                        </p:tgtEl>
                                        <p:attrNameLst>
                                          <p:attrName>ppt_w</p:attrName>
                                        </p:attrNameLst>
                                      </p:cBhvr>
                                      <p:tavLst>
                                        <p:tav tm="0">
                                          <p:val>
                                            <p:strVal val="ppt_w"/>
                                          </p:val>
                                        </p:tav>
                                        <p:tav tm="100000">
                                          <p:val>
                                            <p:strVal val="ppt_w+.3"/>
                                          </p:val>
                                        </p:tav>
                                      </p:tavLst>
                                    </p:anim>
                                    <p:anim calcmode="lin" valueType="num">
                                      <p:cBhvr>
                                        <p:cTn id="238" dur="10000"/>
                                        <p:tgtEl>
                                          <p:spTgt spid="24"/>
                                        </p:tgtEl>
                                        <p:attrNameLst>
                                          <p:attrName>ppt_h</p:attrName>
                                        </p:attrNameLst>
                                      </p:cBhvr>
                                      <p:tavLst>
                                        <p:tav tm="0">
                                          <p:val>
                                            <p:strVal val="ppt_h"/>
                                          </p:val>
                                        </p:tav>
                                        <p:tav tm="100000">
                                          <p:val>
                                            <p:strVal val="ppt_h"/>
                                          </p:val>
                                        </p:tav>
                                      </p:tavLst>
                                    </p:anim>
                                    <p:animEffect transition="out" filter="fade">
                                      <p:cBhvr>
                                        <p:cTn id="239" dur="10000"/>
                                        <p:tgtEl>
                                          <p:spTgt spid="24"/>
                                        </p:tgtEl>
                                      </p:cBhvr>
                                    </p:animEffect>
                                    <p:set>
                                      <p:cBhvr>
                                        <p:cTn id="240" dur="1" fill="hold">
                                          <p:stCondLst>
                                            <p:cond delay="9999"/>
                                          </p:stCondLst>
                                        </p:cTn>
                                        <p:tgtEl>
                                          <p:spTgt spid="24"/>
                                        </p:tgtEl>
                                        <p:attrNameLst>
                                          <p:attrName>style.visibility</p:attrName>
                                        </p:attrNameLst>
                                      </p:cBhvr>
                                      <p:to>
                                        <p:strVal val="hidden"/>
                                      </p:to>
                                    </p:set>
                                  </p:childTnLst>
                                  <p:subTnLst>
                                    <p:audio>
                                      <p:cMediaNode vol="100000">
                                        <p:cTn display="0" masterRel="sameClick">
                                          <p:stCondLst>
                                            <p:cond evt="begin" delay="0">
                                              <p:tn val="236"/>
                                            </p:cond>
                                          </p:stCondLst>
                                          <p:endCondLst>
                                            <p:cond evt="onStopAudio" delay="0">
                                              <p:tgtEl>
                                                <p:sldTgt/>
                                              </p:tgtEl>
                                            </p:cond>
                                          </p:endCondLst>
                                        </p:cTn>
                                        <p:tgtEl>
                                          <p:sndTgt r:embed="rId5" name="click.wav"/>
                                        </p:tgtEl>
                                      </p:cMediaNode>
                                    </p:audio>
                                  </p:subTnLst>
                                </p:cTn>
                              </p:par>
                            </p:childTnLst>
                          </p:cTn>
                        </p:par>
                        <p:par>
                          <p:cTn id="241" fill="hold">
                            <p:stCondLst>
                              <p:cond delay="162000"/>
                            </p:stCondLst>
                            <p:childTnLst>
                              <p:par>
                                <p:cTn id="242" presetID="50" presetClass="exit" presetSubtype="0" accel="100000" fill="hold" grpId="0" nodeType="afterEffect">
                                  <p:stCondLst>
                                    <p:cond delay="0"/>
                                  </p:stCondLst>
                                  <p:childTnLst>
                                    <p:anim calcmode="lin" valueType="num">
                                      <p:cBhvr>
                                        <p:cTn id="243" dur="10000"/>
                                        <p:tgtEl>
                                          <p:spTgt spid="23"/>
                                        </p:tgtEl>
                                        <p:attrNameLst>
                                          <p:attrName>ppt_w</p:attrName>
                                        </p:attrNameLst>
                                      </p:cBhvr>
                                      <p:tavLst>
                                        <p:tav tm="0">
                                          <p:val>
                                            <p:strVal val="ppt_w"/>
                                          </p:val>
                                        </p:tav>
                                        <p:tav tm="100000">
                                          <p:val>
                                            <p:strVal val="ppt_w+.3"/>
                                          </p:val>
                                        </p:tav>
                                      </p:tavLst>
                                    </p:anim>
                                    <p:anim calcmode="lin" valueType="num">
                                      <p:cBhvr>
                                        <p:cTn id="244" dur="10000"/>
                                        <p:tgtEl>
                                          <p:spTgt spid="23"/>
                                        </p:tgtEl>
                                        <p:attrNameLst>
                                          <p:attrName>ppt_h</p:attrName>
                                        </p:attrNameLst>
                                      </p:cBhvr>
                                      <p:tavLst>
                                        <p:tav tm="0">
                                          <p:val>
                                            <p:strVal val="ppt_h"/>
                                          </p:val>
                                        </p:tav>
                                        <p:tav tm="100000">
                                          <p:val>
                                            <p:strVal val="ppt_h"/>
                                          </p:val>
                                        </p:tav>
                                      </p:tavLst>
                                    </p:anim>
                                    <p:animEffect transition="out" filter="fade">
                                      <p:cBhvr>
                                        <p:cTn id="245" dur="10000"/>
                                        <p:tgtEl>
                                          <p:spTgt spid="23"/>
                                        </p:tgtEl>
                                      </p:cBhvr>
                                    </p:animEffect>
                                    <p:set>
                                      <p:cBhvr>
                                        <p:cTn id="246" dur="1" fill="hold">
                                          <p:stCondLst>
                                            <p:cond delay="9999"/>
                                          </p:stCondLst>
                                        </p:cTn>
                                        <p:tgtEl>
                                          <p:spTgt spid="23"/>
                                        </p:tgtEl>
                                        <p:attrNameLst>
                                          <p:attrName>style.visibility</p:attrName>
                                        </p:attrNameLst>
                                      </p:cBhvr>
                                      <p:to>
                                        <p:strVal val="hidden"/>
                                      </p:to>
                                    </p:set>
                                  </p:childTnLst>
                                  <p:subTnLst>
                                    <p:audio>
                                      <p:cMediaNode vol="100000">
                                        <p:cTn display="0" masterRel="sameClick">
                                          <p:stCondLst>
                                            <p:cond evt="begin" delay="0">
                                              <p:tn val="242"/>
                                            </p:cond>
                                          </p:stCondLst>
                                          <p:endCondLst>
                                            <p:cond evt="onStopAudio" delay="0">
                                              <p:tgtEl>
                                                <p:sldTgt/>
                                              </p:tgtEl>
                                            </p:cond>
                                          </p:endCondLst>
                                        </p:cTn>
                                        <p:tgtEl>
                                          <p:sndTgt r:embed="rId5" name="click.wav"/>
                                        </p:tgtEl>
                                      </p:cMediaNode>
                                    </p:audio>
                                  </p:subTnLst>
                                </p:cTn>
                              </p:par>
                            </p:childTnLst>
                          </p:cTn>
                        </p:par>
                        <p:par>
                          <p:cTn id="247" fill="hold">
                            <p:stCondLst>
                              <p:cond delay="172000"/>
                            </p:stCondLst>
                            <p:childTnLst>
                              <p:par>
                                <p:cTn id="248" presetID="50" presetClass="exit" presetSubtype="0" accel="100000" fill="hold" grpId="0" nodeType="afterEffect">
                                  <p:stCondLst>
                                    <p:cond delay="0"/>
                                  </p:stCondLst>
                                  <p:childTnLst>
                                    <p:anim calcmode="lin" valueType="num">
                                      <p:cBhvr>
                                        <p:cTn id="249" dur="10000"/>
                                        <p:tgtEl>
                                          <p:spTgt spid="22"/>
                                        </p:tgtEl>
                                        <p:attrNameLst>
                                          <p:attrName>ppt_w</p:attrName>
                                        </p:attrNameLst>
                                      </p:cBhvr>
                                      <p:tavLst>
                                        <p:tav tm="0">
                                          <p:val>
                                            <p:strVal val="ppt_w"/>
                                          </p:val>
                                        </p:tav>
                                        <p:tav tm="100000">
                                          <p:val>
                                            <p:strVal val="ppt_w+.3"/>
                                          </p:val>
                                        </p:tav>
                                      </p:tavLst>
                                    </p:anim>
                                    <p:anim calcmode="lin" valueType="num">
                                      <p:cBhvr>
                                        <p:cTn id="250" dur="10000"/>
                                        <p:tgtEl>
                                          <p:spTgt spid="22"/>
                                        </p:tgtEl>
                                        <p:attrNameLst>
                                          <p:attrName>ppt_h</p:attrName>
                                        </p:attrNameLst>
                                      </p:cBhvr>
                                      <p:tavLst>
                                        <p:tav tm="0">
                                          <p:val>
                                            <p:strVal val="ppt_h"/>
                                          </p:val>
                                        </p:tav>
                                        <p:tav tm="100000">
                                          <p:val>
                                            <p:strVal val="ppt_h"/>
                                          </p:val>
                                        </p:tav>
                                      </p:tavLst>
                                    </p:anim>
                                    <p:animEffect transition="out" filter="fade">
                                      <p:cBhvr>
                                        <p:cTn id="251" dur="10000"/>
                                        <p:tgtEl>
                                          <p:spTgt spid="22"/>
                                        </p:tgtEl>
                                      </p:cBhvr>
                                    </p:animEffect>
                                    <p:set>
                                      <p:cBhvr>
                                        <p:cTn id="252" dur="1" fill="hold">
                                          <p:stCondLst>
                                            <p:cond delay="9999"/>
                                          </p:stCondLst>
                                        </p:cTn>
                                        <p:tgtEl>
                                          <p:spTgt spid="22"/>
                                        </p:tgtEl>
                                        <p:attrNameLst>
                                          <p:attrName>style.visibility</p:attrName>
                                        </p:attrNameLst>
                                      </p:cBhvr>
                                      <p:to>
                                        <p:strVal val="hidden"/>
                                      </p:to>
                                    </p:set>
                                  </p:childTnLst>
                                  <p:subTnLst>
                                    <p:audio>
                                      <p:cMediaNode vol="100000">
                                        <p:cTn display="0" masterRel="sameClick">
                                          <p:stCondLst>
                                            <p:cond evt="begin" delay="0">
                                              <p:tn val="248"/>
                                            </p:cond>
                                          </p:stCondLst>
                                          <p:endCondLst>
                                            <p:cond evt="onStopAudio" delay="0">
                                              <p:tgtEl>
                                                <p:sldTgt/>
                                              </p:tgtEl>
                                            </p:cond>
                                          </p:endCondLst>
                                        </p:cTn>
                                        <p:tgtEl>
                                          <p:sndTgt r:embed="rId5" name="click.wav"/>
                                        </p:tgtEl>
                                      </p:cMediaNode>
                                    </p:audio>
                                  </p:subTnLst>
                                </p:cTn>
                              </p:par>
                            </p:childTnLst>
                          </p:cTn>
                        </p:par>
                        <p:par>
                          <p:cTn id="253" fill="hold">
                            <p:stCondLst>
                              <p:cond delay="182000"/>
                            </p:stCondLst>
                            <p:childTnLst>
                              <p:par>
                                <p:cTn id="254" presetID="50" presetClass="exit" presetSubtype="0" accel="100000" fill="hold" grpId="0" nodeType="afterEffect">
                                  <p:stCondLst>
                                    <p:cond delay="0"/>
                                  </p:stCondLst>
                                  <p:childTnLst>
                                    <p:anim calcmode="lin" valueType="num">
                                      <p:cBhvr>
                                        <p:cTn id="255" dur="1000"/>
                                        <p:tgtEl>
                                          <p:spTgt spid="21"/>
                                        </p:tgtEl>
                                        <p:attrNameLst>
                                          <p:attrName>ppt_w</p:attrName>
                                        </p:attrNameLst>
                                      </p:cBhvr>
                                      <p:tavLst>
                                        <p:tav tm="0">
                                          <p:val>
                                            <p:strVal val="ppt_w"/>
                                          </p:val>
                                        </p:tav>
                                        <p:tav tm="100000">
                                          <p:val>
                                            <p:strVal val="ppt_w+.3"/>
                                          </p:val>
                                        </p:tav>
                                      </p:tavLst>
                                    </p:anim>
                                    <p:anim calcmode="lin" valueType="num">
                                      <p:cBhvr>
                                        <p:cTn id="256" dur="1000"/>
                                        <p:tgtEl>
                                          <p:spTgt spid="21"/>
                                        </p:tgtEl>
                                        <p:attrNameLst>
                                          <p:attrName>ppt_h</p:attrName>
                                        </p:attrNameLst>
                                      </p:cBhvr>
                                      <p:tavLst>
                                        <p:tav tm="0">
                                          <p:val>
                                            <p:strVal val="ppt_h"/>
                                          </p:val>
                                        </p:tav>
                                        <p:tav tm="100000">
                                          <p:val>
                                            <p:strVal val="ppt_h"/>
                                          </p:val>
                                        </p:tav>
                                      </p:tavLst>
                                    </p:anim>
                                    <p:animEffect transition="out" filter="fade">
                                      <p:cBhvr>
                                        <p:cTn id="257" dur="1000"/>
                                        <p:tgtEl>
                                          <p:spTgt spid="21"/>
                                        </p:tgtEl>
                                      </p:cBhvr>
                                    </p:animEffect>
                                    <p:set>
                                      <p:cBhvr>
                                        <p:cTn id="258" dur="1" fill="hold">
                                          <p:stCondLst>
                                            <p:cond delay="999"/>
                                          </p:stCondLst>
                                        </p:cTn>
                                        <p:tgtEl>
                                          <p:spTgt spid="21"/>
                                        </p:tgtEl>
                                        <p:attrNameLst>
                                          <p:attrName>style.visibility</p:attrName>
                                        </p:attrNameLst>
                                      </p:cBhvr>
                                      <p:to>
                                        <p:strVal val="hidden"/>
                                      </p:to>
                                    </p:set>
                                  </p:childTnLst>
                                  <p:subTnLst>
                                    <p:audio>
                                      <p:cMediaNode vol="100000">
                                        <p:cTn display="0" masterRel="sameClick">
                                          <p:stCondLst>
                                            <p:cond evt="begin" delay="0">
                                              <p:tn val="254"/>
                                            </p:cond>
                                          </p:stCondLst>
                                          <p:endCondLst>
                                            <p:cond evt="onStopAudio" delay="0">
                                              <p:tgtEl>
                                                <p:sldTgt/>
                                              </p:tgtEl>
                                            </p:cond>
                                          </p:endCondLst>
                                        </p:cTn>
                                        <p:tgtEl>
                                          <p:sndTgt r:embed="rId5" name="click.wav"/>
                                        </p:tgtEl>
                                      </p:cMediaNode>
                                    </p:audio>
                                  </p:subTnLst>
                                </p:cTn>
                              </p:par>
                            </p:childTnLst>
                          </p:cTn>
                        </p:par>
                        <p:par>
                          <p:cTn id="259" fill="hold">
                            <p:stCondLst>
                              <p:cond delay="183000"/>
                            </p:stCondLst>
                            <p:childTnLst>
                              <p:par>
                                <p:cTn id="260" presetID="50" presetClass="exit" presetSubtype="0" accel="100000" fill="hold" grpId="0" nodeType="afterEffect">
                                  <p:stCondLst>
                                    <p:cond delay="0"/>
                                  </p:stCondLst>
                                  <p:childTnLst>
                                    <p:anim calcmode="lin" valueType="num">
                                      <p:cBhvr>
                                        <p:cTn id="261" dur="1000"/>
                                        <p:tgtEl>
                                          <p:spTgt spid="20"/>
                                        </p:tgtEl>
                                        <p:attrNameLst>
                                          <p:attrName>ppt_w</p:attrName>
                                        </p:attrNameLst>
                                      </p:cBhvr>
                                      <p:tavLst>
                                        <p:tav tm="0">
                                          <p:val>
                                            <p:strVal val="ppt_w"/>
                                          </p:val>
                                        </p:tav>
                                        <p:tav tm="100000">
                                          <p:val>
                                            <p:strVal val="ppt_w+.3"/>
                                          </p:val>
                                        </p:tav>
                                      </p:tavLst>
                                    </p:anim>
                                    <p:anim calcmode="lin" valueType="num">
                                      <p:cBhvr>
                                        <p:cTn id="262" dur="1000"/>
                                        <p:tgtEl>
                                          <p:spTgt spid="20"/>
                                        </p:tgtEl>
                                        <p:attrNameLst>
                                          <p:attrName>ppt_h</p:attrName>
                                        </p:attrNameLst>
                                      </p:cBhvr>
                                      <p:tavLst>
                                        <p:tav tm="0">
                                          <p:val>
                                            <p:strVal val="ppt_h"/>
                                          </p:val>
                                        </p:tav>
                                        <p:tav tm="100000">
                                          <p:val>
                                            <p:strVal val="ppt_h"/>
                                          </p:val>
                                        </p:tav>
                                      </p:tavLst>
                                    </p:anim>
                                    <p:animEffect transition="out" filter="fade">
                                      <p:cBhvr>
                                        <p:cTn id="263" dur="1000"/>
                                        <p:tgtEl>
                                          <p:spTgt spid="20"/>
                                        </p:tgtEl>
                                      </p:cBhvr>
                                    </p:animEffect>
                                    <p:set>
                                      <p:cBhvr>
                                        <p:cTn id="264" dur="1" fill="hold">
                                          <p:stCondLst>
                                            <p:cond delay="999"/>
                                          </p:stCondLst>
                                        </p:cTn>
                                        <p:tgtEl>
                                          <p:spTgt spid="20"/>
                                        </p:tgtEl>
                                        <p:attrNameLst>
                                          <p:attrName>style.visibility</p:attrName>
                                        </p:attrNameLst>
                                      </p:cBhvr>
                                      <p:to>
                                        <p:strVal val="hidden"/>
                                      </p:to>
                                    </p:set>
                                  </p:childTnLst>
                                  <p:subTnLst>
                                    <p:audio>
                                      <p:cMediaNode vol="100000">
                                        <p:cTn display="0" masterRel="sameClick">
                                          <p:stCondLst>
                                            <p:cond evt="begin" delay="0">
                                              <p:tn val="260"/>
                                            </p:cond>
                                          </p:stCondLst>
                                          <p:endCondLst>
                                            <p:cond evt="onStopAudio" delay="0">
                                              <p:tgtEl>
                                                <p:sldTgt/>
                                              </p:tgtEl>
                                            </p:cond>
                                          </p:endCondLst>
                                        </p:cTn>
                                        <p:tgtEl>
                                          <p:sndTgt r:embed="rId5" name="click.wav"/>
                                        </p:tgtEl>
                                      </p:cMediaNode>
                                    </p:audio>
                                  </p:subTnLst>
                                </p:cTn>
                              </p:par>
                            </p:childTnLst>
                          </p:cTn>
                        </p:par>
                        <p:par>
                          <p:cTn id="265" fill="hold">
                            <p:stCondLst>
                              <p:cond delay="184000"/>
                            </p:stCondLst>
                            <p:childTnLst>
                              <p:par>
                                <p:cTn id="266" presetID="50" presetClass="exit" presetSubtype="0" accel="100000" fill="hold" grpId="0" nodeType="afterEffect">
                                  <p:stCondLst>
                                    <p:cond delay="0"/>
                                  </p:stCondLst>
                                  <p:childTnLst>
                                    <p:anim calcmode="lin" valueType="num">
                                      <p:cBhvr>
                                        <p:cTn id="267" dur="1000"/>
                                        <p:tgtEl>
                                          <p:spTgt spid="19"/>
                                        </p:tgtEl>
                                        <p:attrNameLst>
                                          <p:attrName>ppt_w</p:attrName>
                                        </p:attrNameLst>
                                      </p:cBhvr>
                                      <p:tavLst>
                                        <p:tav tm="0">
                                          <p:val>
                                            <p:strVal val="ppt_w"/>
                                          </p:val>
                                        </p:tav>
                                        <p:tav tm="100000">
                                          <p:val>
                                            <p:strVal val="ppt_w+.3"/>
                                          </p:val>
                                        </p:tav>
                                      </p:tavLst>
                                    </p:anim>
                                    <p:anim calcmode="lin" valueType="num">
                                      <p:cBhvr>
                                        <p:cTn id="268" dur="1000"/>
                                        <p:tgtEl>
                                          <p:spTgt spid="19"/>
                                        </p:tgtEl>
                                        <p:attrNameLst>
                                          <p:attrName>ppt_h</p:attrName>
                                        </p:attrNameLst>
                                      </p:cBhvr>
                                      <p:tavLst>
                                        <p:tav tm="0">
                                          <p:val>
                                            <p:strVal val="ppt_h"/>
                                          </p:val>
                                        </p:tav>
                                        <p:tav tm="100000">
                                          <p:val>
                                            <p:strVal val="ppt_h"/>
                                          </p:val>
                                        </p:tav>
                                      </p:tavLst>
                                    </p:anim>
                                    <p:animEffect transition="out" filter="fade">
                                      <p:cBhvr>
                                        <p:cTn id="269" dur="1000"/>
                                        <p:tgtEl>
                                          <p:spTgt spid="19"/>
                                        </p:tgtEl>
                                      </p:cBhvr>
                                    </p:animEffect>
                                    <p:set>
                                      <p:cBhvr>
                                        <p:cTn id="270" dur="1" fill="hold">
                                          <p:stCondLst>
                                            <p:cond delay="999"/>
                                          </p:stCondLst>
                                        </p:cTn>
                                        <p:tgtEl>
                                          <p:spTgt spid="19"/>
                                        </p:tgtEl>
                                        <p:attrNameLst>
                                          <p:attrName>style.visibility</p:attrName>
                                        </p:attrNameLst>
                                      </p:cBhvr>
                                      <p:to>
                                        <p:strVal val="hidden"/>
                                      </p:to>
                                    </p:set>
                                  </p:childTnLst>
                                  <p:subTnLst>
                                    <p:audio>
                                      <p:cMediaNode vol="100000">
                                        <p:cTn display="0" masterRel="sameClick">
                                          <p:stCondLst>
                                            <p:cond evt="begin" delay="0">
                                              <p:tn val="266"/>
                                            </p:cond>
                                          </p:stCondLst>
                                          <p:endCondLst>
                                            <p:cond evt="onStopAudio" delay="0">
                                              <p:tgtEl>
                                                <p:sldTgt/>
                                              </p:tgtEl>
                                            </p:cond>
                                          </p:endCondLst>
                                        </p:cTn>
                                        <p:tgtEl>
                                          <p:sndTgt r:embed="rId5" name="click.wav"/>
                                        </p:tgtEl>
                                      </p:cMediaNode>
                                    </p:audio>
                                  </p:subTnLst>
                                </p:cTn>
                              </p:par>
                            </p:childTnLst>
                          </p:cTn>
                        </p:par>
                        <p:par>
                          <p:cTn id="271" fill="hold">
                            <p:stCondLst>
                              <p:cond delay="185000"/>
                            </p:stCondLst>
                            <p:childTnLst>
                              <p:par>
                                <p:cTn id="272" presetID="50" presetClass="exit" presetSubtype="0" accel="100000" fill="hold" grpId="0" nodeType="afterEffect">
                                  <p:stCondLst>
                                    <p:cond delay="0"/>
                                  </p:stCondLst>
                                  <p:childTnLst>
                                    <p:anim calcmode="lin" valueType="num">
                                      <p:cBhvr>
                                        <p:cTn id="273" dur="1000"/>
                                        <p:tgtEl>
                                          <p:spTgt spid="18"/>
                                        </p:tgtEl>
                                        <p:attrNameLst>
                                          <p:attrName>ppt_w</p:attrName>
                                        </p:attrNameLst>
                                      </p:cBhvr>
                                      <p:tavLst>
                                        <p:tav tm="0">
                                          <p:val>
                                            <p:strVal val="ppt_w"/>
                                          </p:val>
                                        </p:tav>
                                        <p:tav tm="100000">
                                          <p:val>
                                            <p:strVal val="ppt_w+.3"/>
                                          </p:val>
                                        </p:tav>
                                      </p:tavLst>
                                    </p:anim>
                                    <p:anim calcmode="lin" valueType="num">
                                      <p:cBhvr>
                                        <p:cTn id="274" dur="1000"/>
                                        <p:tgtEl>
                                          <p:spTgt spid="18"/>
                                        </p:tgtEl>
                                        <p:attrNameLst>
                                          <p:attrName>ppt_h</p:attrName>
                                        </p:attrNameLst>
                                      </p:cBhvr>
                                      <p:tavLst>
                                        <p:tav tm="0">
                                          <p:val>
                                            <p:strVal val="ppt_h"/>
                                          </p:val>
                                        </p:tav>
                                        <p:tav tm="100000">
                                          <p:val>
                                            <p:strVal val="ppt_h"/>
                                          </p:val>
                                        </p:tav>
                                      </p:tavLst>
                                    </p:anim>
                                    <p:animEffect transition="out" filter="fade">
                                      <p:cBhvr>
                                        <p:cTn id="275" dur="1000"/>
                                        <p:tgtEl>
                                          <p:spTgt spid="18"/>
                                        </p:tgtEl>
                                      </p:cBhvr>
                                    </p:animEffect>
                                    <p:set>
                                      <p:cBhvr>
                                        <p:cTn id="276" dur="1" fill="hold">
                                          <p:stCondLst>
                                            <p:cond delay="999"/>
                                          </p:stCondLst>
                                        </p:cTn>
                                        <p:tgtEl>
                                          <p:spTgt spid="18"/>
                                        </p:tgtEl>
                                        <p:attrNameLst>
                                          <p:attrName>style.visibility</p:attrName>
                                        </p:attrNameLst>
                                      </p:cBhvr>
                                      <p:to>
                                        <p:strVal val="hidden"/>
                                      </p:to>
                                    </p:set>
                                  </p:childTnLst>
                                  <p:subTnLst>
                                    <p:audio>
                                      <p:cMediaNode vol="100000">
                                        <p:cTn display="0" masterRel="sameClick">
                                          <p:stCondLst>
                                            <p:cond evt="begin" delay="0">
                                              <p:tn val="272"/>
                                            </p:cond>
                                          </p:stCondLst>
                                          <p:endCondLst>
                                            <p:cond evt="onStopAudio" delay="0">
                                              <p:tgtEl>
                                                <p:sldTgt/>
                                              </p:tgtEl>
                                            </p:cond>
                                          </p:endCondLst>
                                        </p:cTn>
                                        <p:tgtEl>
                                          <p:sndTgt r:embed="rId5" name="click.wav"/>
                                        </p:tgtEl>
                                      </p:cMediaNode>
                                    </p:audio>
                                  </p:subTnLst>
                                </p:cTn>
                              </p:par>
                            </p:childTnLst>
                          </p:cTn>
                        </p:par>
                        <p:par>
                          <p:cTn id="277" fill="hold">
                            <p:stCondLst>
                              <p:cond delay="186000"/>
                            </p:stCondLst>
                            <p:childTnLst>
                              <p:par>
                                <p:cTn id="278" presetID="50" presetClass="exit" presetSubtype="0" accel="100000" fill="hold" grpId="0" nodeType="afterEffect">
                                  <p:stCondLst>
                                    <p:cond delay="0"/>
                                  </p:stCondLst>
                                  <p:childTnLst>
                                    <p:anim calcmode="lin" valueType="num">
                                      <p:cBhvr>
                                        <p:cTn id="279" dur="1000"/>
                                        <p:tgtEl>
                                          <p:spTgt spid="17"/>
                                        </p:tgtEl>
                                        <p:attrNameLst>
                                          <p:attrName>ppt_w</p:attrName>
                                        </p:attrNameLst>
                                      </p:cBhvr>
                                      <p:tavLst>
                                        <p:tav tm="0">
                                          <p:val>
                                            <p:strVal val="ppt_w"/>
                                          </p:val>
                                        </p:tav>
                                        <p:tav tm="100000">
                                          <p:val>
                                            <p:strVal val="ppt_w+.3"/>
                                          </p:val>
                                        </p:tav>
                                      </p:tavLst>
                                    </p:anim>
                                    <p:anim calcmode="lin" valueType="num">
                                      <p:cBhvr>
                                        <p:cTn id="280" dur="1000"/>
                                        <p:tgtEl>
                                          <p:spTgt spid="17"/>
                                        </p:tgtEl>
                                        <p:attrNameLst>
                                          <p:attrName>ppt_h</p:attrName>
                                        </p:attrNameLst>
                                      </p:cBhvr>
                                      <p:tavLst>
                                        <p:tav tm="0">
                                          <p:val>
                                            <p:strVal val="ppt_h"/>
                                          </p:val>
                                        </p:tav>
                                        <p:tav tm="100000">
                                          <p:val>
                                            <p:strVal val="ppt_h"/>
                                          </p:val>
                                        </p:tav>
                                      </p:tavLst>
                                    </p:anim>
                                    <p:animEffect transition="out" filter="fade">
                                      <p:cBhvr>
                                        <p:cTn id="281" dur="1000"/>
                                        <p:tgtEl>
                                          <p:spTgt spid="17"/>
                                        </p:tgtEl>
                                      </p:cBhvr>
                                    </p:animEffect>
                                    <p:set>
                                      <p:cBhvr>
                                        <p:cTn id="282" dur="1" fill="hold">
                                          <p:stCondLst>
                                            <p:cond delay="999"/>
                                          </p:stCondLst>
                                        </p:cTn>
                                        <p:tgtEl>
                                          <p:spTgt spid="17"/>
                                        </p:tgtEl>
                                        <p:attrNameLst>
                                          <p:attrName>style.visibility</p:attrName>
                                        </p:attrNameLst>
                                      </p:cBhvr>
                                      <p:to>
                                        <p:strVal val="hidden"/>
                                      </p:to>
                                    </p:set>
                                  </p:childTnLst>
                                  <p:subTnLst>
                                    <p:audio>
                                      <p:cMediaNode vol="100000">
                                        <p:cTn display="0" masterRel="sameClick">
                                          <p:stCondLst>
                                            <p:cond evt="begin" delay="0">
                                              <p:tn val="278"/>
                                            </p:cond>
                                          </p:stCondLst>
                                          <p:endCondLst>
                                            <p:cond evt="onStopAudio" delay="0">
                                              <p:tgtEl>
                                                <p:sldTgt/>
                                              </p:tgtEl>
                                            </p:cond>
                                          </p:endCondLst>
                                        </p:cTn>
                                        <p:tgtEl>
                                          <p:sndTgt r:embed="rId5" name="click.wav"/>
                                        </p:tgtEl>
                                      </p:cMediaNode>
                                    </p:audio>
                                  </p:subTnLst>
                                </p:cTn>
                              </p:par>
                            </p:childTnLst>
                          </p:cTn>
                        </p:par>
                        <p:par>
                          <p:cTn id="283" fill="hold">
                            <p:stCondLst>
                              <p:cond delay="187000"/>
                            </p:stCondLst>
                            <p:childTnLst>
                              <p:par>
                                <p:cTn id="284" presetID="50" presetClass="exit" presetSubtype="0" accel="100000" fill="hold" grpId="0" nodeType="afterEffect">
                                  <p:stCondLst>
                                    <p:cond delay="0"/>
                                  </p:stCondLst>
                                  <p:childTnLst>
                                    <p:anim calcmode="lin" valueType="num">
                                      <p:cBhvr>
                                        <p:cTn id="285" dur="1000"/>
                                        <p:tgtEl>
                                          <p:spTgt spid="16"/>
                                        </p:tgtEl>
                                        <p:attrNameLst>
                                          <p:attrName>ppt_w</p:attrName>
                                        </p:attrNameLst>
                                      </p:cBhvr>
                                      <p:tavLst>
                                        <p:tav tm="0">
                                          <p:val>
                                            <p:strVal val="ppt_w"/>
                                          </p:val>
                                        </p:tav>
                                        <p:tav tm="100000">
                                          <p:val>
                                            <p:strVal val="ppt_w+.3"/>
                                          </p:val>
                                        </p:tav>
                                      </p:tavLst>
                                    </p:anim>
                                    <p:anim calcmode="lin" valueType="num">
                                      <p:cBhvr>
                                        <p:cTn id="286" dur="1000"/>
                                        <p:tgtEl>
                                          <p:spTgt spid="16"/>
                                        </p:tgtEl>
                                        <p:attrNameLst>
                                          <p:attrName>ppt_h</p:attrName>
                                        </p:attrNameLst>
                                      </p:cBhvr>
                                      <p:tavLst>
                                        <p:tav tm="0">
                                          <p:val>
                                            <p:strVal val="ppt_h"/>
                                          </p:val>
                                        </p:tav>
                                        <p:tav tm="100000">
                                          <p:val>
                                            <p:strVal val="ppt_h"/>
                                          </p:val>
                                        </p:tav>
                                      </p:tavLst>
                                    </p:anim>
                                    <p:animEffect transition="out" filter="fade">
                                      <p:cBhvr>
                                        <p:cTn id="287" dur="1000"/>
                                        <p:tgtEl>
                                          <p:spTgt spid="16"/>
                                        </p:tgtEl>
                                      </p:cBhvr>
                                    </p:animEffect>
                                    <p:set>
                                      <p:cBhvr>
                                        <p:cTn id="288" dur="1" fill="hold">
                                          <p:stCondLst>
                                            <p:cond delay="999"/>
                                          </p:stCondLst>
                                        </p:cTn>
                                        <p:tgtEl>
                                          <p:spTgt spid="16"/>
                                        </p:tgtEl>
                                        <p:attrNameLst>
                                          <p:attrName>style.visibility</p:attrName>
                                        </p:attrNameLst>
                                      </p:cBhvr>
                                      <p:to>
                                        <p:strVal val="hidden"/>
                                      </p:to>
                                    </p:set>
                                  </p:childTnLst>
                                  <p:subTnLst>
                                    <p:audio>
                                      <p:cMediaNode vol="100000">
                                        <p:cTn display="0" masterRel="sameClick">
                                          <p:stCondLst>
                                            <p:cond evt="begin" delay="0">
                                              <p:tn val="284"/>
                                            </p:cond>
                                          </p:stCondLst>
                                          <p:endCondLst>
                                            <p:cond evt="onStopAudio" delay="0">
                                              <p:tgtEl>
                                                <p:sldTgt/>
                                              </p:tgtEl>
                                            </p:cond>
                                          </p:endCondLst>
                                        </p:cTn>
                                        <p:tgtEl>
                                          <p:sndTgt r:embed="rId5" name="click.wav"/>
                                        </p:tgtEl>
                                      </p:cMediaNode>
                                    </p:audio>
                                  </p:subTnLst>
                                </p:cTn>
                              </p:par>
                            </p:childTnLst>
                          </p:cTn>
                        </p:par>
                        <p:par>
                          <p:cTn id="289" fill="hold">
                            <p:stCondLst>
                              <p:cond delay="188000"/>
                            </p:stCondLst>
                            <p:childTnLst>
                              <p:par>
                                <p:cTn id="290" presetID="50" presetClass="exit" presetSubtype="0" accel="100000" fill="hold" grpId="0" nodeType="afterEffect">
                                  <p:stCondLst>
                                    <p:cond delay="0"/>
                                  </p:stCondLst>
                                  <p:childTnLst>
                                    <p:anim calcmode="lin" valueType="num">
                                      <p:cBhvr>
                                        <p:cTn id="291" dur="1000"/>
                                        <p:tgtEl>
                                          <p:spTgt spid="15"/>
                                        </p:tgtEl>
                                        <p:attrNameLst>
                                          <p:attrName>ppt_w</p:attrName>
                                        </p:attrNameLst>
                                      </p:cBhvr>
                                      <p:tavLst>
                                        <p:tav tm="0">
                                          <p:val>
                                            <p:strVal val="ppt_w"/>
                                          </p:val>
                                        </p:tav>
                                        <p:tav tm="100000">
                                          <p:val>
                                            <p:strVal val="ppt_w+.3"/>
                                          </p:val>
                                        </p:tav>
                                      </p:tavLst>
                                    </p:anim>
                                    <p:anim calcmode="lin" valueType="num">
                                      <p:cBhvr>
                                        <p:cTn id="292" dur="1000"/>
                                        <p:tgtEl>
                                          <p:spTgt spid="15"/>
                                        </p:tgtEl>
                                        <p:attrNameLst>
                                          <p:attrName>ppt_h</p:attrName>
                                        </p:attrNameLst>
                                      </p:cBhvr>
                                      <p:tavLst>
                                        <p:tav tm="0">
                                          <p:val>
                                            <p:strVal val="ppt_h"/>
                                          </p:val>
                                        </p:tav>
                                        <p:tav tm="100000">
                                          <p:val>
                                            <p:strVal val="ppt_h"/>
                                          </p:val>
                                        </p:tav>
                                      </p:tavLst>
                                    </p:anim>
                                    <p:animEffect transition="out" filter="fade">
                                      <p:cBhvr>
                                        <p:cTn id="293" dur="1000"/>
                                        <p:tgtEl>
                                          <p:spTgt spid="15"/>
                                        </p:tgtEl>
                                      </p:cBhvr>
                                    </p:animEffect>
                                    <p:set>
                                      <p:cBhvr>
                                        <p:cTn id="294" dur="1" fill="hold">
                                          <p:stCondLst>
                                            <p:cond delay="999"/>
                                          </p:stCondLst>
                                        </p:cTn>
                                        <p:tgtEl>
                                          <p:spTgt spid="15"/>
                                        </p:tgtEl>
                                        <p:attrNameLst>
                                          <p:attrName>style.visibility</p:attrName>
                                        </p:attrNameLst>
                                      </p:cBhvr>
                                      <p:to>
                                        <p:strVal val="hidden"/>
                                      </p:to>
                                    </p:set>
                                  </p:childTnLst>
                                  <p:subTnLst>
                                    <p:audio>
                                      <p:cMediaNode vol="100000">
                                        <p:cTn display="0" masterRel="sameClick">
                                          <p:stCondLst>
                                            <p:cond evt="begin" delay="0">
                                              <p:tn val="290"/>
                                            </p:cond>
                                          </p:stCondLst>
                                          <p:endCondLst>
                                            <p:cond evt="onStopAudio" delay="0">
                                              <p:tgtEl>
                                                <p:sldTgt/>
                                              </p:tgtEl>
                                            </p:cond>
                                          </p:endCondLst>
                                        </p:cTn>
                                        <p:tgtEl>
                                          <p:sndTgt r:embed="rId5" name="click.wav"/>
                                        </p:tgtEl>
                                      </p:cMediaNode>
                                    </p:audio>
                                  </p:subTnLst>
                                </p:cTn>
                              </p:par>
                            </p:childTnLst>
                          </p:cTn>
                        </p:par>
                        <p:par>
                          <p:cTn id="295" fill="hold">
                            <p:stCondLst>
                              <p:cond delay="189000"/>
                            </p:stCondLst>
                            <p:childTnLst>
                              <p:par>
                                <p:cTn id="296" presetID="50" presetClass="exit" presetSubtype="0" accel="100000" fill="hold" grpId="0" nodeType="afterEffect">
                                  <p:stCondLst>
                                    <p:cond delay="0"/>
                                  </p:stCondLst>
                                  <p:childTnLst>
                                    <p:anim calcmode="lin" valueType="num">
                                      <p:cBhvr>
                                        <p:cTn id="297" dur="1000"/>
                                        <p:tgtEl>
                                          <p:spTgt spid="14"/>
                                        </p:tgtEl>
                                        <p:attrNameLst>
                                          <p:attrName>ppt_w</p:attrName>
                                        </p:attrNameLst>
                                      </p:cBhvr>
                                      <p:tavLst>
                                        <p:tav tm="0">
                                          <p:val>
                                            <p:strVal val="ppt_w"/>
                                          </p:val>
                                        </p:tav>
                                        <p:tav tm="100000">
                                          <p:val>
                                            <p:strVal val="ppt_w+.3"/>
                                          </p:val>
                                        </p:tav>
                                      </p:tavLst>
                                    </p:anim>
                                    <p:anim calcmode="lin" valueType="num">
                                      <p:cBhvr>
                                        <p:cTn id="298" dur="1000"/>
                                        <p:tgtEl>
                                          <p:spTgt spid="14"/>
                                        </p:tgtEl>
                                        <p:attrNameLst>
                                          <p:attrName>ppt_h</p:attrName>
                                        </p:attrNameLst>
                                      </p:cBhvr>
                                      <p:tavLst>
                                        <p:tav tm="0">
                                          <p:val>
                                            <p:strVal val="ppt_h"/>
                                          </p:val>
                                        </p:tav>
                                        <p:tav tm="100000">
                                          <p:val>
                                            <p:strVal val="ppt_h"/>
                                          </p:val>
                                        </p:tav>
                                      </p:tavLst>
                                    </p:anim>
                                    <p:animEffect transition="out" filter="fade">
                                      <p:cBhvr>
                                        <p:cTn id="299" dur="1000"/>
                                        <p:tgtEl>
                                          <p:spTgt spid="14"/>
                                        </p:tgtEl>
                                      </p:cBhvr>
                                    </p:animEffect>
                                    <p:set>
                                      <p:cBhvr>
                                        <p:cTn id="300" dur="1" fill="hold">
                                          <p:stCondLst>
                                            <p:cond delay="999"/>
                                          </p:stCondLst>
                                        </p:cTn>
                                        <p:tgtEl>
                                          <p:spTgt spid="14"/>
                                        </p:tgtEl>
                                        <p:attrNameLst>
                                          <p:attrName>style.visibility</p:attrName>
                                        </p:attrNameLst>
                                      </p:cBhvr>
                                      <p:to>
                                        <p:strVal val="hidden"/>
                                      </p:to>
                                    </p:set>
                                  </p:childTnLst>
                                  <p:subTnLst>
                                    <p:audio>
                                      <p:cMediaNode vol="100000">
                                        <p:cTn display="0" masterRel="sameClick">
                                          <p:stCondLst>
                                            <p:cond evt="begin" delay="0">
                                              <p:tn val="296"/>
                                            </p:cond>
                                          </p:stCondLst>
                                          <p:endCondLst>
                                            <p:cond evt="onStopAudio" delay="0">
                                              <p:tgtEl>
                                                <p:sldTgt/>
                                              </p:tgtEl>
                                            </p:cond>
                                          </p:endCondLst>
                                        </p:cTn>
                                        <p:tgtEl>
                                          <p:sndTgt r:embed="rId5" name="click.wav"/>
                                        </p:tgtEl>
                                      </p:cMediaNode>
                                    </p:audio>
                                  </p:subTnLst>
                                </p:cTn>
                              </p:par>
                            </p:childTnLst>
                          </p:cTn>
                        </p:par>
                        <p:par>
                          <p:cTn id="301" fill="hold">
                            <p:stCondLst>
                              <p:cond delay="190000"/>
                            </p:stCondLst>
                            <p:childTnLst>
                              <p:par>
                                <p:cTn id="302" presetID="50" presetClass="exit" presetSubtype="0" accel="100000" fill="hold" grpId="0" nodeType="afterEffect">
                                  <p:stCondLst>
                                    <p:cond delay="0"/>
                                  </p:stCondLst>
                                  <p:childTnLst>
                                    <p:anim calcmode="lin" valueType="num">
                                      <p:cBhvr>
                                        <p:cTn id="303" dur="1000"/>
                                        <p:tgtEl>
                                          <p:spTgt spid="13"/>
                                        </p:tgtEl>
                                        <p:attrNameLst>
                                          <p:attrName>ppt_w</p:attrName>
                                        </p:attrNameLst>
                                      </p:cBhvr>
                                      <p:tavLst>
                                        <p:tav tm="0">
                                          <p:val>
                                            <p:strVal val="ppt_w"/>
                                          </p:val>
                                        </p:tav>
                                        <p:tav tm="100000">
                                          <p:val>
                                            <p:strVal val="ppt_w+.3"/>
                                          </p:val>
                                        </p:tav>
                                      </p:tavLst>
                                    </p:anim>
                                    <p:anim calcmode="lin" valueType="num">
                                      <p:cBhvr>
                                        <p:cTn id="304" dur="1000"/>
                                        <p:tgtEl>
                                          <p:spTgt spid="13"/>
                                        </p:tgtEl>
                                        <p:attrNameLst>
                                          <p:attrName>ppt_h</p:attrName>
                                        </p:attrNameLst>
                                      </p:cBhvr>
                                      <p:tavLst>
                                        <p:tav tm="0">
                                          <p:val>
                                            <p:strVal val="ppt_h"/>
                                          </p:val>
                                        </p:tav>
                                        <p:tav tm="100000">
                                          <p:val>
                                            <p:strVal val="ppt_h"/>
                                          </p:val>
                                        </p:tav>
                                      </p:tavLst>
                                    </p:anim>
                                    <p:animEffect transition="out" filter="fade">
                                      <p:cBhvr>
                                        <p:cTn id="305" dur="1000"/>
                                        <p:tgtEl>
                                          <p:spTgt spid="13"/>
                                        </p:tgtEl>
                                      </p:cBhvr>
                                    </p:animEffect>
                                    <p:set>
                                      <p:cBhvr>
                                        <p:cTn id="306" dur="1" fill="hold">
                                          <p:stCondLst>
                                            <p:cond delay="999"/>
                                          </p:stCondLst>
                                        </p:cTn>
                                        <p:tgtEl>
                                          <p:spTgt spid="13"/>
                                        </p:tgtEl>
                                        <p:attrNameLst>
                                          <p:attrName>style.visibility</p:attrName>
                                        </p:attrNameLst>
                                      </p:cBhvr>
                                      <p:to>
                                        <p:strVal val="hidden"/>
                                      </p:to>
                                    </p:set>
                                  </p:childTnLst>
                                  <p:subTnLst>
                                    <p:audio>
                                      <p:cMediaNode vol="100000">
                                        <p:cTn display="0" masterRel="sameClick">
                                          <p:stCondLst>
                                            <p:cond evt="begin" delay="0">
                                              <p:tn val="302"/>
                                            </p:cond>
                                          </p:stCondLst>
                                          <p:endCondLst>
                                            <p:cond evt="onStopAudio" delay="0">
                                              <p:tgtEl>
                                                <p:sldTgt/>
                                              </p:tgtEl>
                                            </p:cond>
                                          </p:endCondLst>
                                        </p:cTn>
                                        <p:tgtEl>
                                          <p:sndTgt r:embed="rId5" name="click.wav"/>
                                        </p:tgtEl>
                                      </p:cMediaNode>
                                    </p:audio>
                                  </p:subTnLst>
                                </p:cTn>
                              </p:par>
                            </p:childTnLst>
                          </p:cTn>
                        </p:par>
                        <p:par>
                          <p:cTn id="307" fill="hold">
                            <p:stCondLst>
                              <p:cond delay="191000"/>
                            </p:stCondLst>
                            <p:childTnLst>
                              <p:par>
                                <p:cTn id="308" presetID="50" presetClass="exit" presetSubtype="0" accel="100000" fill="hold" grpId="0" nodeType="afterEffect">
                                  <p:stCondLst>
                                    <p:cond delay="0"/>
                                  </p:stCondLst>
                                  <p:childTnLst>
                                    <p:anim calcmode="lin" valueType="num">
                                      <p:cBhvr>
                                        <p:cTn id="309" dur="1000"/>
                                        <p:tgtEl>
                                          <p:spTgt spid="12"/>
                                        </p:tgtEl>
                                        <p:attrNameLst>
                                          <p:attrName>ppt_w</p:attrName>
                                        </p:attrNameLst>
                                      </p:cBhvr>
                                      <p:tavLst>
                                        <p:tav tm="0">
                                          <p:val>
                                            <p:strVal val="ppt_w"/>
                                          </p:val>
                                        </p:tav>
                                        <p:tav tm="100000">
                                          <p:val>
                                            <p:strVal val="ppt_w+.3"/>
                                          </p:val>
                                        </p:tav>
                                      </p:tavLst>
                                    </p:anim>
                                    <p:anim calcmode="lin" valueType="num">
                                      <p:cBhvr>
                                        <p:cTn id="310" dur="1000"/>
                                        <p:tgtEl>
                                          <p:spTgt spid="12"/>
                                        </p:tgtEl>
                                        <p:attrNameLst>
                                          <p:attrName>ppt_h</p:attrName>
                                        </p:attrNameLst>
                                      </p:cBhvr>
                                      <p:tavLst>
                                        <p:tav tm="0">
                                          <p:val>
                                            <p:strVal val="ppt_h"/>
                                          </p:val>
                                        </p:tav>
                                        <p:tav tm="100000">
                                          <p:val>
                                            <p:strVal val="ppt_h"/>
                                          </p:val>
                                        </p:tav>
                                      </p:tavLst>
                                    </p:anim>
                                    <p:animEffect transition="out" filter="fade">
                                      <p:cBhvr>
                                        <p:cTn id="311" dur="1000"/>
                                        <p:tgtEl>
                                          <p:spTgt spid="12"/>
                                        </p:tgtEl>
                                      </p:cBhvr>
                                    </p:animEffect>
                                    <p:set>
                                      <p:cBhvr>
                                        <p:cTn id="312" dur="1" fill="hold">
                                          <p:stCondLst>
                                            <p:cond delay="999"/>
                                          </p:stCondLst>
                                        </p:cTn>
                                        <p:tgtEl>
                                          <p:spTgt spid="12"/>
                                        </p:tgtEl>
                                        <p:attrNameLst>
                                          <p:attrName>style.visibility</p:attrName>
                                        </p:attrNameLst>
                                      </p:cBhvr>
                                      <p:to>
                                        <p:strVal val="hidden"/>
                                      </p:to>
                                    </p:set>
                                  </p:childTnLst>
                                  <p:subTnLst>
                                    <p:audio>
                                      <p:cMediaNode vol="100000">
                                        <p:cTn display="0" masterRel="sameClick">
                                          <p:stCondLst>
                                            <p:cond evt="begin" delay="0">
                                              <p:tn val="308"/>
                                            </p:cond>
                                          </p:stCondLst>
                                          <p:endCondLst>
                                            <p:cond evt="onStopAudio" delay="0">
                                              <p:tgtEl>
                                                <p:sldTgt/>
                                              </p:tgtEl>
                                            </p:cond>
                                          </p:endCondLst>
                                        </p:cTn>
                                        <p:tgtEl>
                                          <p:sndTgt r:embed="rId5" name="click.wav"/>
                                        </p:tgtEl>
                                      </p:cMediaNode>
                                    </p:audio>
                                  </p:subTnLst>
                                </p:cTn>
                              </p:par>
                            </p:childTnLst>
                          </p:cTn>
                        </p:par>
                        <p:par>
                          <p:cTn id="313" fill="hold">
                            <p:stCondLst>
                              <p:cond delay="192000"/>
                            </p:stCondLst>
                            <p:childTnLst>
                              <p:par>
                                <p:cTn id="314" presetID="50" presetClass="entr" presetSubtype="0" repeatCount="2000" decel="100000" fill="hold" nodeType="afterEffect">
                                  <p:stCondLst>
                                    <p:cond delay="0"/>
                                  </p:stCondLst>
                                  <p:childTnLst>
                                    <p:set>
                                      <p:cBhvr>
                                        <p:cTn id="315" dur="1" fill="hold">
                                          <p:stCondLst>
                                            <p:cond delay="0"/>
                                          </p:stCondLst>
                                        </p:cTn>
                                        <p:tgtEl>
                                          <p:spTgt spid="34"/>
                                        </p:tgtEl>
                                        <p:attrNameLst>
                                          <p:attrName>style.visibility</p:attrName>
                                        </p:attrNameLst>
                                      </p:cBhvr>
                                      <p:to>
                                        <p:strVal val="visible"/>
                                      </p:to>
                                    </p:set>
                                    <p:anim calcmode="lin" valueType="num">
                                      <p:cBhvr>
                                        <p:cTn id="316" dur="500" fill="hold"/>
                                        <p:tgtEl>
                                          <p:spTgt spid="34"/>
                                        </p:tgtEl>
                                        <p:attrNameLst>
                                          <p:attrName>ppt_w</p:attrName>
                                        </p:attrNameLst>
                                      </p:cBhvr>
                                      <p:tavLst>
                                        <p:tav tm="0">
                                          <p:val>
                                            <p:strVal val="#ppt_w+.3"/>
                                          </p:val>
                                        </p:tav>
                                        <p:tav tm="100000">
                                          <p:val>
                                            <p:strVal val="#ppt_w"/>
                                          </p:val>
                                        </p:tav>
                                      </p:tavLst>
                                    </p:anim>
                                    <p:anim calcmode="lin" valueType="num">
                                      <p:cBhvr>
                                        <p:cTn id="317" dur="500" fill="hold"/>
                                        <p:tgtEl>
                                          <p:spTgt spid="34"/>
                                        </p:tgtEl>
                                        <p:attrNameLst>
                                          <p:attrName>ppt_h</p:attrName>
                                        </p:attrNameLst>
                                      </p:cBhvr>
                                      <p:tavLst>
                                        <p:tav tm="0">
                                          <p:val>
                                            <p:strVal val="#ppt_h"/>
                                          </p:val>
                                        </p:tav>
                                        <p:tav tm="100000">
                                          <p:val>
                                            <p:strVal val="#ppt_h"/>
                                          </p:val>
                                        </p:tav>
                                      </p:tavLst>
                                    </p:anim>
                                    <p:animEffect transition="in" filter="fade">
                                      <p:cBhvr>
                                        <p:cTn id="318" dur="500"/>
                                        <p:tgtEl>
                                          <p:spTgt spid="34"/>
                                        </p:tgtEl>
                                      </p:cBhvr>
                                    </p:animEffect>
                                  </p:childTnLst>
                                  <p:subTnLst>
                                    <p:audio>
                                      <p:cMediaNode vol="100000">
                                        <p:cTn display="0" masterRel="sameClick">
                                          <p:stCondLst>
                                            <p:cond evt="begin" delay="0">
                                              <p:tn val="314"/>
                                            </p:cond>
                                          </p:stCondLst>
                                          <p:endCondLst>
                                            <p:cond evt="onStopAudio" delay="0">
                                              <p:tgtEl>
                                                <p:sldTgt/>
                                              </p:tgtEl>
                                            </p:cond>
                                          </p:endCondLst>
                                        </p:cTn>
                                        <p:tgtEl>
                                          <p:sndTgt r:embed="rId6" name="DOORBELL.WAV"/>
                                        </p:tgtEl>
                                      </p:cMediaNode>
                                    </p:audio>
                                  </p:subTnLst>
                                </p:cTn>
                              </p:par>
                            </p:childTnLst>
                          </p:cTn>
                        </p:par>
                        <p:par>
                          <p:cTn id="319" fill="hold">
                            <p:stCondLst>
                              <p:cond delay="193000"/>
                            </p:stCondLst>
                            <p:childTnLst>
                              <p:par>
                                <p:cTn id="320" presetID="50" presetClass="entr" presetSubtype="0" repeatCount="2000" decel="100000" fill="hold" nodeType="afterEffect">
                                  <p:stCondLst>
                                    <p:cond delay="0"/>
                                  </p:stCondLst>
                                  <p:childTnLst>
                                    <p:set>
                                      <p:cBhvr>
                                        <p:cTn id="321" dur="1" fill="hold">
                                          <p:stCondLst>
                                            <p:cond delay="0"/>
                                          </p:stCondLst>
                                        </p:cTn>
                                        <p:tgtEl>
                                          <p:spTgt spid="35"/>
                                        </p:tgtEl>
                                        <p:attrNameLst>
                                          <p:attrName>style.visibility</p:attrName>
                                        </p:attrNameLst>
                                      </p:cBhvr>
                                      <p:to>
                                        <p:strVal val="visible"/>
                                      </p:to>
                                    </p:set>
                                    <p:anim calcmode="lin" valueType="num">
                                      <p:cBhvr>
                                        <p:cTn id="322" dur="500" fill="hold"/>
                                        <p:tgtEl>
                                          <p:spTgt spid="35"/>
                                        </p:tgtEl>
                                        <p:attrNameLst>
                                          <p:attrName>ppt_w</p:attrName>
                                        </p:attrNameLst>
                                      </p:cBhvr>
                                      <p:tavLst>
                                        <p:tav tm="0">
                                          <p:val>
                                            <p:strVal val="#ppt_w+.3"/>
                                          </p:val>
                                        </p:tav>
                                        <p:tav tm="100000">
                                          <p:val>
                                            <p:strVal val="#ppt_w"/>
                                          </p:val>
                                        </p:tav>
                                      </p:tavLst>
                                    </p:anim>
                                    <p:anim calcmode="lin" valueType="num">
                                      <p:cBhvr>
                                        <p:cTn id="323" dur="500" fill="hold"/>
                                        <p:tgtEl>
                                          <p:spTgt spid="35"/>
                                        </p:tgtEl>
                                        <p:attrNameLst>
                                          <p:attrName>ppt_h</p:attrName>
                                        </p:attrNameLst>
                                      </p:cBhvr>
                                      <p:tavLst>
                                        <p:tav tm="0">
                                          <p:val>
                                            <p:strVal val="#ppt_h"/>
                                          </p:val>
                                        </p:tav>
                                        <p:tav tm="100000">
                                          <p:val>
                                            <p:strVal val="#ppt_h"/>
                                          </p:val>
                                        </p:tav>
                                      </p:tavLst>
                                    </p:anim>
                                    <p:animEffect transition="in" filter="fade">
                                      <p:cBhvr>
                                        <p:cTn id="324" dur="500"/>
                                        <p:tgtEl>
                                          <p:spTgt spid="35"/>
                                        </p:tgtEl>
                                      </p:cBhvr>
                                    </p:animEffect>
                                  </p:childTnLst>
                                  <p:subTnLst>
                                    <p:audio>
                                      <p:cMediaNode vol="100000">
                                        <p:cTn display="0" masterRel="sameClick">
                                          <p:stCondLst>
                                            <p:cond evt="begin" delay="0">
                                              <p:tn val="320"/>
                                            </p:cond>
                                          </p:stCondLst>
                                          <p:endCondLst>
                                            <p:cond evt="onStopAudio" delay="0">
                                              <p:tgtEl>
                                                <p:sldTgt/>
                                              </p:tgtEl>
                                            </p:cond>
                                          </p:endCondLst>
                                        </p:cTn>
                                        <p:tgtEl>
                                          <p:sndTgt r:embed="rId6"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2666999" y="331121"/>
            <a:ext cx="38862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err="1">
                <a:solidFill>
                  <a:srgbClr val="FFFF00"/>
                </a:solidFill>
                <a:latin typeface="Arial" charset="0"/>
              </a:rPr>
              <a:t>Nhân</a:t>
            </a:r>
            <a:r>
              <a:rPr lang="en-US" sz="2400" b="1" dirty="0">
                <a:solidFill>
                  <a:srgbClr val="FFFF00"/>
                </a:solidFill>
                <a:latin typeface="Arial" charset="0"/>
              </a:rPr>
              <a:t> </a:t>
            </a:r>
            <a:r>
              <a:rPr lang="en-US" sz="2400" b="1" dirty="0" err="1">
                <a:solidFill>
                  <a:srgbClr val="FFFF00"/>
                </a:solidFill>
                <a:latin typeface="Arial" charset="0"/>
              </a:rPr>
              <a:t>vật</a:t>
            </a:r>
            <a:r>
              <a:rPr lang="en-US" sz="2400" b="1" dirty="0">
                <a:solidFill>
                  <a:srgbClr val="FFFF00"/>
                </a:solidFill>
                <a:latin typeface="Arial" charset="0"/>
              </a:rPr>
              <a:t> Nghi</a:t>
            </a:r>
            <a:endParaRPr kumimoji="0" lang="en-US" sz="3200" b="1" i="0" u="none" strike="noStrike" cap="none" normalizeH="0" baseline="0" dirty="0">
              <a:ln>
                <a:noFill/>
              </a:ln>
              <a:solidFill>
                <a:srgbClr val="FFFF00"/>
              </a:solidFill>
              <a:effectLst/>
              <a:latin typeface="+mj-lt"/>
            </a:endParaRPr>
          </a:p>
        </p:txBody>
      </p:sp>
      <p:sp>
        <p:nvSpPr>
          <p:cNvPr id="7" name="Line 5">
            <a:extLst>
              <a:ext uri="{FF2B5EF4-FFF2-40B4-BE49-F238E27FC236}">
                <a16:creationId xmlns:a16="http://schemas.microsoft.com/office/drawing/2014/main" xmlns="" id="{99E64F12-B4D0-4666-A0D6-83BE26B46B5A}"/>
              </a:ext>
            </a:extLst>
          </p:cNvPr>
          <p:cNvSpPr>
            <a:spLocks noChangeShapeType="1"/>
          </p:cNvSpPr>
          <p:nvPr/>
        </p:nvSpPr>
        <p:spPr bwMode="auto">
          <a:xfrm flipH="1">
            <a:off x="1457325" y="888809"/>
            <a:ext cx="3102528" cy="1130491"/>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dirty="0"/>
          </a:p>
        </p:txBody>
      </p:sp>
      <p:sp>
        <p:nvSpPr>
          <p:cNvPr id="9" name="Line 5">
            <a:extLst>
              <a:ext uri="{FF2B5EF4-FFF2-40B4-BE49-F238E27FC236}">
                <a16:creationId xmlns:a16="http://schemas.microsoft.com/office/drawing/2014/main" xmlns="" id="{1B96531C-1BC7-4543-9902-4252BDC33C8E}"/>
              </a:ext>
            </a:extLst>
          </p:cNvPr>
          <p:cNvSpPr>
            <a:spLocks noChangeShapeType="1"/>
          </p:cNvSpPr>
          <p:nvPr/>
        </p:nvSpPr>
        <p:spPr bwMode="auto">
          <a:xfrm>
            <a:off x="4571999" y="885441"/>
            <a:ext cx="3114675" cy="1130491"/>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0" name="AutoShape 13">
            <a:extLst>
              <a:ext uri="{FF2B5EF4-FFF2-40B4-BE49-F238E27FC236}">
                <a16:creationId xmlns:a16="http://schemas.microsoft.com/office/drawing/2014/main" xmlns="" id="{FFB4C0F5-68A3-4271-8398-01529261AC46}"/>
              </a:ext>
            </a:extLst>
          </p:cNvPr>
          <p:cNvSpPr>
            <a:spLocks noChangeArrowheads="1"/>
          </p:cNvSpPr>
          <p:nvPr/>
        </p:nvSpPr>
        <p:spPr bwMode="auto">
          <a:xfrm>
            <a:off x="152400" y="2054430"/>
            <a:ext cx="2742655" cy="1447202"/>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vi-VN" sz="2000" dirty="0">
                <a:solidFill>
                  <a:schemeClr val="bg1"/>
                </a:solidFill>
              </a:rPr>
              <a:t>Nhất quyết không công nhận bàn thắng</a:t>
            </a:r>
            <a:endParaRPr lang="en-US" altLang="en-US" sz="2000" b="1" dirty="0">
              <a:solidFill>
                <a:schemeClr val="bg1"/>
              </a:solidFill>
              <a:latin typeface="+mj-lt"/>
            </a:endParaRPr>
          </a:p>
        </p:txBody>
      </p:sp>
      <p:sp>
        <p:nvSpPr>
          <p:cNvPr id="19" name="AutoShape 13">
            <a:extLst>
              <a:ext uri="{FF2B5EF4-FFF2-40B4-BE49-F238E27FC236}">
                <a16:creationId xmlns:a16="http://schemas.microsoft.com/office/drawing/2014/main" xmlns="" id="{CFDE87C9-66FE-456C-8765-A0D8C748471C}"/>
              </a:ext>
            </a:extLst>
          </p:cNvPr>
          <p:cNvSpPr>
            <a:spLocks noChangeArrowheads="1"/>
          </p:cNvSpPr>
          <p:nvPr/>
        </p:nvSpPr>
        <p:spPr bwMode="auto">
          <a:xfrm>
            <a:off x="6325145" y="2019898"/>
            <a:ext cx="2742655" cy="1447202"/>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vi-VN" sz="2000" dirty="0">
                <a:solidFill>
                  <a:schemeClr val="bg1"/>
                </a:solidFill>
              </a:rPr>
              <a:t>Trước khi đi, nhe răng trêu và cười đội bạn</a:t>
            </a:r>
            <a:r>
              <a:rPr lang="en-US" sz="2000" dirty="0">
                <a:solidFill>
                  <a:schemeClr val="bg1"/>
                </a:solidFill>
              </a:rPr>
              <a:t>.</a:t>
            </a:r>
            <a:endParaRPr lang="en-US" altLang="en-US" sz="2000" b="1" dirty="0">
              <a:solidFill>
                <a:schemeClr val="bg1"/>
              </a:solidFill>
              <a:latin typeface="+mj-lt"/>
            </a:endParaRPr>
          </a:p>
        </p:txBody>
      </p:sp>
      <p:pic>
        <p:nvPicPr>
          <p:cNvPr id="13" name="Picture 12">
            <a:extLst>
              <a:ext uri="{FF2B5EF4-FFF2-40B4-BE49-F238E27FC236}">
                <a16:creationId xmlns:a16="http://schemas.microsoft.com/office/drawing/2014/main" xmlns="" id="{2DC2BD6E-28C1-45C7-BCDE-8AF5AA67E1C3}"/>
              </a:ext>
            </a:extLst>
          </p:cNvPr>
          <p:cNvPicPr/>
          <p:nvPr/>
        </p:nvPicPr>
        <p:blipFill rotWithShape="1">
          <a:blip r:embed="rId3">
            <a:extLst>
              <a:ext uri="{28A0092B-C50C-407E-A947-70E740481C1C}">
                <a14:useLocalDpi xmlns:a14="http://schemas.microsoft.com/office/drawing/2010/main" val="0"/>
              </a:ext>
            </a:extLst>
          </a:blip>
          <a:srcRect t="5182"/>
          <a:stretch/>
        </p:blipFill>
        <p:spPr>
          <a:xfrm>
            <a:off x="3052762" y="1683057"/>
            <a:ext cx="3114675" cy="2189948"/>
          </a:xfrm>
          <a:prstGeom prst="rect">
            <a:avLst/>
          </a:prstGeom>
        </p:spPr>
      </p:pic>
    </p:spTree>
    <p:extLst>
      <p:ext uri="{BB962C8B-B14F-4D97-AF65-F5344CB8AC3E}">
        <p14:creationId xmlns:p14="http://schemas.microsoft.com/office/powerpoint/2010/main" val="12354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53"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1000" fill="hold"/>
                                        <p:tgtEl>
                                          <p:spTgt spid="10"/>
                                        </p:tgtEl>
                                        <p:attrNameLst>
                                          <p:attrName>ppt_w</p:attrName>
                                        </p:attrNameLst>
                                      </p:cBhvr>
                                      <p:tavLst>
                                        <p:tav tm="0">
                                          <p:val>
                                            <p:fltVal val="0"/>
                                          </p:val>
                                        </p:tav>
                                        <p:tav tm="100000">
                                          <p:val>
                                            <p:strVal val="#ppt_w"/>
                                          </p:val>
                                        </p:tav>
                                      </p:tavLst>
                                    </p:anim>
                                    <p:anim calcmode="lin" valueType="num">
                                      <p:cBhvr>
                                        <p:cTn id="12" dur="1000" fill="hold"/>
                                        <p:tgtEl>
                                          <p:spTgt spid="10"/>
                                        </p:tgtEl>
                                        <p:attrNameLst>
                                          <p:attrName>ppt_h</p:attrName>
                                        </p:attrNameLst>
                                      </p:cBhvr>
                                      <p:tavLst>
                                        <p:tav tm="0">
                                          <p:val>
                                            <p:fltVal val="0"/>
                                          </p:val>
                                        </p:tav>
                                        <p:tav tm="100000">
                                          <p:val>
                                            <p:strVal val="#ppt_h"/>
                                          </p:val>
                                        </p:tav>
                                      </p:tavLst>
                                    </p:anim>
                                    <p:animEffect transition="in" filter="fade">
                                      <p:cBhvr>
                                        <p:cTn id="13" dur="1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up)">
                                      <p:cBhvr>
                                        <p:cTn id="18" dur="500"/>
                                        <p:tgtEl>
                                          <p:spTgt spid="9"/>
                                        </p:tgtEl>
                                      </p:cBhvr>
                                    </p:animEffect>
                                  </p:childTnLst>
                                </p:cTn>
                              </p:par>
                              <p:par>
                                <p:cTn id="19" presetID="53" presetClass="entr" presetSubtype="16"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animEffect transition="in" filter="fade">
                                      <p:cBhvr>
                                        <p:cTn id="23" dur="500"/>
                                        <p:tgtEl>
                                          <p:spTgt spid="13"/>
                                        </p:tgtEl>
                                      </p:cBhvr>
                                    </p:animEffect>
                                  </p:childTnLst>
                                </p:cTn>
                              </p:par>
                            </p:childTnLst>
                          </p:cTn>
                        </p:par>
                        <p:par>
                          <p:cTn id="24" fill="hold">
                            <p:stCondLst>
                              <p:cond delay="500"/>
                            </p:stCondLst>
                            <p:childTnLst>
                              <p:par>
                                <p:cTn id="25" presetID="53"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1000" fill="hold"/>
                                        <p:tgtEl>
                                          <p:spTgt spid="19"/>
                                        </p:tgtEl>
                                        <p:attrNameLst>
                                          <p:attrName>ppt_w</p:attrName>
                                        </p:attrNameLst>
                                      </p:cBhvr>
                                      <p:tavLst>
                                        <p:tav tm="0">
                                          <p:val>
                                            <p:fltVal val="0"/>
                                          </p:val>
                                        </p:tav>
                                        <p:tav tm="100000">
                                          <p:val>
                                            <p:strVal val="#ppt_w"/>
                                          </p:val>
                                        </p:tav>
                                      </p:tavLst>
                                    </p:anim>
                                    <p:anim calcmode="lin" valueType="num">
                                      <p:cBhvr>
                                        <p:cTn id="28" dur="1000" fill="hold"/>
                                        <p:tgtEl>
                                          <p:spTgt spid="19"/>
                                        </p:tgtEl>
                                        <p:attrNameLst>
                                          <p:attrName>ppt_h</p:attrName>
                                        </p:attrNameLst>
                                      </p:cBhvr>
                                      <p:tavLst>
                                        <p:tav tm="0">
                                          <p:val>
                                            <p:fltVal val="0"/>
                                          </p:val>
                                        </p:tav>
                                        <p:tav tm="100000">
                                          <p:val>
                                            <p:strVal val="#ppt_h"/>
                                          </p:val>
                                        </p:tav>
                                      </p:tavLst>
                                    </p:anim>
                                    <p:animEffect transition="in" filter="fade">
                                      <p:cBhvr>
                                        <p:cTn id="29"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2532004" y="342901"/>
            <a:ext cx="4103197"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a:solidFill>
                  <a:srgbClr val="FFFF00"/>
                </a:solidFill>
                <a:latin typeface="+mj-lt"/>
              </a:rPr>
              <a:t>Sau </a:t>
            </a:r>
            <a:r>
              <a:rPr lang="en-US" sz="2400" b="1" dirty="0" err="1">
                <a:solidFill>
                  <a:srgbClr val="FFFF00"/>
                </a:solidFill>
                <a:latin typeface="+mj-lt"/>
              </a:rPr>
              <a:t>trận</a:t>
            </a:r>
            <a:r>
              <a:rPr lang="en-US" sz="2400" b="1" dirty="0">
                <a:solidFill>
                  <a:srgbClr val="FFFF00"/>
                </a:solidFill>
                <a:latin typeface="+mj-lt"/>
              </a:rPr>
              <a:t> </a:t>
            </a:r>
            <a:r>
              <a:rPr lang="en-US" sz="2400" b="1" dirty="0" err="1">
                <a:solidFill>
                  <a:srgbClr val="FFFF00"/>
                </a:solidFill>
                <a:latin typeface="+mj-lt"/>
              </a:rPr>
              <a:t>đấu</a:t>
            </a:r>
            <a:endParaRPr kumimoji="0" lang="en-US" sz="3200" b="1" i="0" u="none" strike="noStrike" cap="none" normalizeH="0" baseline="0" dirty="0">
              <a:ln>
                <a:noFill/>
              </a:ln>
              <a:solidFill>
                <a:srgbClr val="FFFF00"/>
              </a:solidFill>
              <a:effectLst/>
              <a:latin typeface="+mj-lt"/>
            </a:endParaRPr>
          </a:p>
        </p:txBody>
      </p:sp>
      <p:sp>
        <p:nvSpPr>
          <p:cNvPr id="7" name="Line 5">
            <a:extLst>
              <a:ext uri="{FF2B5EF4-FFF2-40B4-BE49-F238E27FC236}">
                <a16:creationId xmlns:a16="http://schemas.microsoft.com/office/drawing/2014/main" xmlns="" id="{99E64F12-B4D0-4666-A0D6-83BE26B46B5A}"/>
              </a:ext>
            </a:extLst>
          </p:cNvPr>
          <p:cNvSpPr>
            <a:spLocks noChangeShapeType="1"/>
          </p:cNvSpPr>
          <p:nvPr/>
        </p:nvSpPr>
        <p:spPr bwMode="auto">
          <a:xfrm flipH="1">
            <a:off x="1457325" y="888809"/>
            <a:ext cx="3102528" cy="1130491"/>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dirty="0"/>
          </a:p>
        </p:txBody>
      </p:sp>
      <p:sp>
        <p:nvSpPr>
          <p:cNvPr id="9" name="Line 5">
            <a:extLst>
              <a:ext uri="{FF2B5EF4-FFF2-40B4-BE49-F238E27FC236}">
                <a16:creationId xmlns:a16="http://schemas.microsoft.com/office/drawing/2014/main" xmlns="" id="{1B96531C-1BC7-4543-9902-4252BDC33C8E}"/>
              </a:ext>
            </a:extLst>
          </p:cNvPr>
          <p:cNvSpPr>
            <a:spLocks noChangeShapeType="1"/>
          </p:cNvSpPr>
          <p:nvPr/>
        </p:nvSpPr>
        <p:spPr bwMode="auto">
          <a:xfrm>
            <a:off x="4571999" y="885441"/>
            <a:ext cx="3114675" cy="1130491"/>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0" name="AutoShape 13">
            <a:extLst>
              <a:ext uri="{FF2B5EF4-FFF2-40B4-BE49-F238E27FC236}">
                <a16:creationId xmlns:a16="http://schemas.microsoft.com/office/drawing/2014/main" xmlns="" id="{FFB4C0F5-68A3-4271-8398-01529261AC46}"/>
              </a:ext>
            </a:extLst>
          </p:cNvPr>
          <p:cNvSpPr>
            <a:spLocks noChangeArrowheads="1"/>
          </p:cNvSpPr>
          <p:nvPr/>
        </p:nvSpPr>
        <p:spPr bwMode="auto">
          <a:xfrm>
            <a:off x="152400" y="2054430"/>
            <a:ext cx="2742655" cy="1447202"/>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vi-VN" sz="2000" dirty="0">
                <a:solidFill>
                  <a:schemeClr val="bg1"/>
                </a:solidFill>
              </a:rPr>
              <a:t>Tìm gặp bạn và đưa cuốn sách về bóng đá.</a:t>
            </a:r>
            <a:endParaRPr lang="en-US" sz="2000" dirty="0">
              <a:solidFill>
                <a:schemeClr val="bg1"/>
              </a:solidFill>
            </a:endParaRPr>
          </a:p>
        </p:txBody>
      </p:sp>
      <p:sp>
        <p:nvSpPr>
          <p:cNvPr id="17" name="AutoShape 13">
            <a:extLst>
              <a:ext uri="{FF2B5EF4-FFF2-40B4-BE49-F238E27FC236}">
                <a16:creationId xmlns:a16="http://schemas.microsoft.com/office/drawing/2014/main" xmlns="" id="{B21F59B0-4E21-4026-A244-2AA6D2ACB556}"/>
              </a:ext>
            </a:extLst>
          </p:cNvPr>
          <p:cNvSpPr>
            <a:spLocks noChangeArrowheads="1"/>
          </p:cNvSpPr>
          <p:nvPr/>
        </p:nvSpPr>
        <p:spPr bwMode="auto">
          <a:xfrm>
            <a:off x="3277145" y="2054430"/>
            <a:ext cx="2742655" cy="1447202"/>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50000"/>
              </a:lnSpc>
            </a:pPr>
            <a:r>
              <a:rPr lang="vi-VN" sz="2000" dirty="0">
                <a:solidFill>
                  <a:schemeClr val="bg1"/>
                </a:solidFill>
              </a:rPr>
              <a:t>Đưa vé rủ đi xem phim</a:t>
            </a:r>
            <a:r>
              <a:rPr lang="en-US" sz="2000" dirty="0">
                <a:solidFill>
                  <a:schemeClr val="bg1"/>
                </a:solidFill>
              </a:rPr>
              <a:t>.</a:t>
            </a:r>
            <a:endParaRPr lang="en-US" altLang="en-US" sz="2000" b="1" dirty="0">
              <a:solidFill>
                <a:schemeClr val="bg1"/>
              </a:solidFill>
              <a:latin typeface="+mj-lt"/>
            </a:endParaRPr>
          </a:p>
        </p:txBody>
      </p:sp>
      <p:sp>
        <p:nvSpPr>
          <p:cNvPr id="19" name="AutoShape 13">
            <a:extLst>
              <a:ext uri="{FF2B5EF4-FFF2-40B4-BE49-F238E27FC236}">
                <a16:creationId xmlns:a16="http://schemas.microsoft.com/office/drawing/2014/main" xmlns="" id="{CFDE87C9-66FE-456C-8765-A0D8C748471C}"/>
              </a:ext>
            </a:extLst>
          </p:cNvPr>
          <p:cNvSpPr>
            <a:spLocks noChangeArrowheads="1"/>
          </p:cNvSpPr>
          <p:nvPr/>
        </p:nvSpPr>
        <p:spPr bwMode="auto">
          <a:xfrm>
            <a:off x="6324600" y="2019898"/>
            <a:ext cx="2665910" cy="1447202"/>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vi-VN" sz="2000" dirty="0">
                <a:solidFill>
                  <a:schemeClr val="bg1"/>
                </a:solidFill>
              </a:rPr>
              <a:t>Choàng vai bạn và giải thích về nội dung của bộ phim</a:t>
            </a:r>
            <a:r>
              <a:rPr lang="en-US" sz="2000" dirty="0">
                <a:solidFill>
                  <a:schemeClr val="bg1"/>
                </a:solidFill>
              </a:rPr>
              <a:t>.</a:t>
            </a:r>
            <a:endParaRPr lang="en-US" altLang="en-US" sz="2000" b="1" dirty="0">
              <a:solidFill>
                <a:schemeClr val="bg1"/>
              </a:solidFill>
              <a:latin typeface="+mj-lt"/>
            </a:endParaRPr>
          </a:p>
        </p:txBody>
      </p:sp>
      <p:sp>
        <p:nvSpPr>
          <p:cNvPr id="20" name="Line 5">
            <a:extLst>
              <a:ext uri="{FF2B5EF4-FFF2-40B4-BE49-F238E27FC236}">
                <a16:creationId xmlns:a16="http://schemas.microsoft.com/office/drawing/2014/main" xmlns="" id="{EFFB6BA7-1B80-488D-8BF2-E366ED04D7A2}"/>
              </a:ext>
            </a:extLst>
          </p:cNvPr>
          <p:cNvSpPr>
            <a:spLocks noChangeShapeType="1"/>
          </p:cNvSpPr>
          <p:nvPr/>
        </p:nvSpPr>
        <p:spPr bwMode="auto">
          <a:xfrm>
            <a:off x="4583603" y="887693"/>
            <a:ext cx="545" cy="1204436"/>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dirty="0"/>
          </a:p>
        </p:txBody>
      </p:sp>
      <p:sp>
        <p:nvSpPr>
          <p:cNvPr id="12" name="AutoShape 13">
            <a:extLst>
              <a:ext uri="{FF2B5EF4-FFF2-40B4-BE49-F238E27FC236}">
                <a16:creationId xmlns:a16="http://schemas.microsoft.com/office/drawing/2014/main" xmlns="" id="{ADFC64C8-F0C3-4D67-8367-B2BCEA6C0C03}"/>
              </a:ext>
            </a:extLst>
          </p:cNvPr>
          <p:cNvSpPr>
            <a:spLocks noChangeArrowheads="1"/>
          </p:cNvSpPr>
          <p:nvPr/>
        </p:nvSpPr>
        <p:spPr bwMode="auto">
          <a:xfrm>
            <a:off x="1371600" y="4000500"/>
            <a:ext cx="6447455" cy="960990"/>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vi-VN" sz="2000" dirty="0">
                <a:solidFill>
                  <a:schemeClr val="bg1"/>
                </a:solidFill>
              </a:rPr>
              <a:t>Cách cư xử gần gũi, chân tình với bạn.</a:t>
            </a:r>
            <a:r>
              <a:rPr lang="vi-VN" sz="2000" b="1" dirty="0">
                <a:solidFill>
                  <a:schemeClr val="bg1"/>
                </a:solidFill>
              </a:rPr>
              <a:t> </a:t>
            </a:r>
            <a:r>
              <a:rPr lang="vi-VN" sz="2000" dirty="0">
                <a:solidFill>
                  <a:schemeClr val="bg1"/>
                </a:solidFill>
              </a:rPr>
              <a:t>Nghi là một người rất vô tư, cởi mở và nhân hậu. </a:t>
            </a:r>
            <a:endParaRPr lang="en-US" altLang="en-US" sz="3200" b="1" dirty="0">
              <a:solidFill>
                <a:schemeClr val="bg1"/>
              </a:solidFill>
              <a:latin typeface="+mj-lt"/>
            </a:endParaRPr>
          </a:p>
        </p:txBody>
      </p:sp>
    </p:spTree>
    <p:extLst>
      <p:ext uri="{BB962C8B-B14F-4D97-AF65-F5344CB8AC3E}">
        <p14:creationId xmlns:p14="http://schemas.microsoft.com/office/powerpoint/2010/main" val="3862700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53"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1000" fill="hold"/>
                                        <p:tgtEl>
                                          <p:spTgt spid="10"/>
                                        </p:tgtEl>
                                        <p:attrNameLst>
                                          <p:attrName>ppt_w</p:attrName>
                                        </p:attrNameLst>
                                      </p:cBhvr>
                                      <p:tavLst>
                                        <p:tav tm="0">
                                          <p:val>
                                            <p:fltVal val="0"/>
                                          </p:val>
                                        </p:tav>
                                        <p:tav tm="100000">
                                          <p:val>
                                            <p:strVal val="#ppt_w"/>
                                          </p:val>
                                        </p:tav>
                                      </p:tavLst>
                                    </p:anim>
                                    <p:anim calcmode="lin" valueType="num">
                                      <p:cBhvr>
                                        <p:cTn id="12" dur="1000" fill="hold"/>
                                        <p:tgtEl>
                                          <p:spTgt spid="10"/>
                                        </p:tgtEl>
                                        <p:attrNameLst>
                                          <p:attrName>ppt_h</p:attrName>
                                        </p:attrNameLst>
                                      </p:cBhvr>
                                      <p:tavLst>
                                        <p:tav tm="0">
                                          <p:val>
                                            <p:fltVal val="0"/>
                                          </p:val>
                                        </p:tav>
                                        <p:tav tm="100000">
                                          <p:val>
                                            <p:strVal val="#ppt_h"/>
                                          </p:val>
                                        </p:tav>
                                      </p:tavLst>
                                    </p:anim>
                                    <p:animEffect transition="in" filter="fade">
                                      <p:cBhvr>
                                        <p:cTn id="13" dur="1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up)">
                                      <p:cBhvr>
                                        <p:cTn id="18" dur="500"/>
                                        <p:tgtEl>
                                          <p:spTgt spid="20"/>
                                        </p:tgtEl>
                                      </p:cBhvr>
                                    </p:animEffect>
                                  </p:childTnLst>
                                </p:cTn>
                              </p:par>
                            </p:childTnLst>
                          </p:cTn>
                        </p:par>
                        <p:par>
                          <p:cTn id="19" fill="hold">
                            <p:stCondLst>
                              <p:cond delay="500"/>
                            </p:stCondLst>
                            <p:childTnLst>
                              <p:par>
                                <p:cTn id="20" presetID="53" presetClass="entr" presetSubtype="0"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1000" fill="hold"/>
                                        <p:tgtEl>
                                          <p:spTgt spid="17"/>
                                        </p:tgtEl>
                                        <p:attrNameLst>
                                          <p:attrName>ppt_w</p:attrName>
                                        </p:attrNameLst>
                                      </p:cBhvr>
                                      <p:tavLst>
                                        <p:tav tm="0">
                                          <p:val>
                                            <p:fltVal val="0"/>
                                          </p:val>
                                        </p:tav>
                                        <p:tav tm="100000">
                                          <p:val>
                                            <p:strVal val="#ppt_w"/>
                                          </p:val>
                                        </p:tav>
                                      </p:tavLst>
                                    </p:anim>
                                    <p:anim calcmode="lin" valueType="num">
                                      <p:cBhvr>
                                        <p:cTn id="23" dur="1000" fill="hold"/>
                                        <p:tgtEl>
                                          <p:spTgt spid="17"/>
                                        </p:tgtEl>
                                        <p:attrNameLst>
                                          <p:attrName>ppt_h</p:attrName>
                                        </p:attrNameLst>
                                      </p:cBhvr>
                                      <p:tavLst>
                                        <p:tav tm="0">
                                          <p:val>
                                            <p:fltVal val="0"/>
                                          </p:val>
                                        </p:tav>
                                        <p:tav tm="100000">
                                          <p:val>
                                            <p:strVal val="#ppt_h"/>
                                          </p:val>
                                        </p:tav>
                                      </p:tavLst>
                                    </p:anim>
                                    <p:animEffect transition="in" filter="fade">
                                      <p:cBhvr>
                                        <p:cTn id="24" dur="10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childTnLst>
                          </p:cTn>
                        </p:par>
                        <p:par>
                          <p:cTn id="30" fill="hold">
                            <p:stCondLst>
                              <p:cond delay="500"/>
                            </p:stCondLst>
                            <p:childTnLst>
                              <p:par>
                                <p:cTn id="31" presetID="53" presetClass="entr" presetSubtype="0"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1000" fill="hold"/>
                                        <p:tgtEl>
                                          <p:spTgt spid="19"/>
                                        </p:tgtEl>
                                        <p:attrNameLst>
                                          <p:attrName>ppt_w</p:attrName>
                                        </p:attrNameLst>
                                      </p:cBhvr>
                                      <p:tavLst>
                                        <p:tav tm="0">
                                          <p:val>
                                            <p:fltVal val="0"/>
                                          </p:val>
                                        </p:tav>
                                        <p:tav tm="100000">
                                          <p:val>
                                            <p:strVal val="#ppt_w"/>
                                          </p:val>
                                        </p:tav>
                                      </p:tavLst>
                                    </p:anim>
                                    <p:anim calcmode="lin" valueType="num">
                                      <p:cBhvr>
                                        <p:cTn id="34" dur="1000" fill="hold"/>
                                        <p:tgtEl>
                                          <p:spTgt spid="19"/>
                                        </p:tgtEl>
                                        <p:attrNameLst>
                                          <p:attrName>ppt_h</p:attrName>
                                        </p:attrNameLst>
                                      </p:cBhvr>
                                      <p:tavLst>
                                        <p:tav tm="0">
                                          <p:val>
                                            <p:fltVal val="0"/>
                                          </p:val>
                                        </p:tav>
                                        <p:tav tm="100000">
                                          <p:val>
                                            <p:strVal val="#ppt_h"/>
                                          </p:val>
                                        </p:tav>
                                      </p:tavLst>
                                    </p:anim>
                                    <p:animEffect transition="in" filter="fade">
                                      <p:cBhvr>
                                        <p:cTn id="35" dur="10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fltVal val="0"/>
                                          </p:val>
                                        </p:tav>
                                        <p:tav tm="100000">
                                          <p:val>
                                            <p:strVal val="#ppt_w"/>
                                          </p:val>
                                        </p:tav>
                                      </p:tavLst>
                                    </p:anim>
                                    <p:anim calcmode="lin" valueType="num">
                                      <p:cBhvr>
                                        <p:cTn id="41" dur="1000" fill="hold"/>
                                        <p:tgtEl>
                                          <p:spTgt spid="12"/>
                                        </p:tgtEl>
                                        <p:attrNameLst>
                                          <p:attrName>ppt_h</p:attrName>
                                        </p:attrNameLst>
                                      </p:cBhvr>
                                      <p:tavLst>
                                        <p:tav tm="0">
                                          <p:val>
                                            <p:fltVal val="0"/>
                                          </p:val>
                                        </p:tav>
                                        <p:tav tm="100000">
                                          <p:val>
                                            <p:strVal val="#ppt_h"/>
                                          </p:val>
                                        </p:tav>
                                      </p:tavLst>
                                    </p:anim>
                                    <p:animEffect transition="in" filter="fade">
                                      <p:cBhvr>
                                        <p:cTn id="4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9"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905000" y="517922"/>
            <a:ext cx="53340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a:solidFill>
                  <a:srgbClr val="FFFF00"/>
                </a:solidFill>
                <a:latin typeface="+mj-lt"/>
              </a:rPr>
              <a:t>III. TỔNG KẾT</a:t>
            </a:r>
            <a:endParaRPr kumimoji="0" lang="en-US" sz="2400" b="1" i="0" u="none" strike="noStrike" cap="none" normalizeH="0" baseline="0" dirty="0">
              <a:ln>
                <a:noFill/>
              </a:ln>
              <a:solidFill>
                <a:srgbClr val="FFFF00"/>
              </a:solidFill>
              <a:effectLst/>
              <a:latin typeface="+mj-lt"/>
            </a:endParaRPr>
          </a:p>
        </p:txBody>
      </p:sp>
      <p:sp>
        <p:nvSpPr>
          <p:cNvPr id="23" name="Line 5">
            <a:extLst>
              <a:ext uri="{FF2B5EF4-FFF2-40B4-BE49-F238E27FC236}">
                <a16:creationId xmlns:a16="http://schemas.microsoft.com/office/drawing/2014/main" xmlns="" id="{31BBC22F-1091-4E57-965E-F818BCCDD2C2}"/>
              </a:ext>
            </a:extLst>
          </p:cNvPr>
          <p:cNvSpPr>
            <a:spLocks noChangeShapeType="1"/>
          </p:cNvSpPr>
          <p:nvPr/>
        </p:nvSpPr>
        <p:spPr bwMode="auto">
          <a:xfrm flipH="1">
            <a:off x="1752599" y="1119826"/>
            <a:ext cx="2819399" cy="1041313"/>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24" name="Text Box 3">
            <a:extLst>
              <a:ext uri="{FF2B5EF4-FFF2-40B4-BE49-F238E27FC236}">
                <a16:creationId xmlns:a16="http://schemas.microsoft.com/office/drawing/2014/main" xmlns="" id="{7A8AEFA0-C3E4-4C36-A755-23818DBE39CC}"/>
              </a:ext>
            </a:extLst>
          </p:cNvPr>
          <p:cNvSpPr txBox="1">
            <a:spLocks noChangeArrowheads="1"/>
          </p:cNvSpPr>
          <p:nvPr/>
        </p:nvSpPr>
        <p:spPr bwMode="auto">
          <a:xfrm>
            <a:off x="5257800" y="2186623"/>
            <a:ext cx="3563588" cy="2408550"/>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vi-VN" sz="2000" dirty="0">
                <a:solidFill>
                  <a:schemeClr val="bg1"/>
                </a:solidFill>
              </a:rPr>
              <a:t>- Tình huống truyện với kết thúc bất ngờ, hồi hộp, tạo nên sự hấp dẫn cho câu chuyện.</a:t>
            </a:r>
            <a:endParaRPr lang="en-US" sz="2000" dirty="0">
              <a:solidFill>
                <a:schemeClr val="bg1"/>
              </a:solidFill>
            </a:endParaRPr>
          </a:p>
          <a:p>
            <a:pPr algn="just"/>
            <a:r>
              <a:rPr lang="vi-VN" sz="2000" dirty="0">
                <a:solidFill>
                  <a:schemeClr val="bg1"/>
                </a:solidFill>
              </a:rPr>
              <a:t>-  Kể chuyện theo ngôi thứ nhất cùng việc miêu tả tâm lý nhân vật vô cùng chân thực, am hiểu trẻ thơ.</a:t>
            </a:r>
            <a:endParaRPr lang="en-US" sz="2000" dirty="0">
              <a:solidFill>
                <a:schemeClr val="bg1"/>
              </a:solidFill>
            </a:endParaRPr>
          </a:p>
        </p:txBody>
      </p:sp>
      <p:sp>
        <p:nvSpPr>
          <p:cNvPr id="25" name="Line 5">
            <a:extLst>
              <a:ext uri="{FF2B5EF4-FFF2-40B4-BE49-F238E27FC236}">
                <a16:creationId xmlns:a16="http://schemas.microsoft.com/office/drawing/2014/main" xmlns="" id="{374F4B36-F8C7-4D96-8CD5-AC2C96748251}"/>
              </a:ext>
            </a:extLst>
          </p:cNvPr>
          <p:cNvSpPr>
            <a:spLocks noChangeShapeType="1"/>
          </p:cNvSpPr>
          <p:nvPr/>
        </p:nvSpPr>
        <p:spPr bwMode="auto">
          <a:xfrm>
            <a:off x="4572001" y="1119826"/>
            <a:ext cx="2514600" cy="1041313"/>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26" name="Text Box 3">
            <a:extLst>
              <a:ext uri="{FF2B5EF4-FFF2-40B4-BE49-F238E27FC236}">
                <a16:creationId xmlns:a16="http://schemas.microsoft.com/office/drawing/2014/main" xmlns="" id="{653D87B5-9596-423B-9F15-1D326F57B074}"/>
              </a:ext>
            </a:extLst>
          </p:cNvPr>
          <p:cNvSpPr txBox="1">
            <a:spLocks noChangeArrowheads="1"/>
          </p:cNvSpPr>
          <p:nvPr/>
        </p:nvSpPr>
        <p:spPr bwMode="auto">
          <a:xfrm>
            <a:off x="228600" y="2198004"/>
            <a:ext cx="3429000" cy="2397170"/>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vi-VN" sz="2000" dirty="0">
                <a:solidFill>
                  <a:schemeClr val="bg1"/>
                </a:solidFill>
              </a:rPr>
              <a:t>Văn bản kể về việc giải quyết một mâu thuẫn trong trận bóng giữa nhân vật tôi và Nghi. Tuy nhiên, nếu như đoàn kết, giải quyết theo hướng tích cực thì mọi việc sẽ nhẹ nhàng hơn.</a:t>
            </a:r>
            <a:endParaRPr lang="en-US" sz="2000" dirty="0">
              <a:solidFill>
                <a:schemeClr val="bg1"/>
              </a:solidFill>
            </a:endParaRPr>
          </a:p>
        </p:txBody>
      </p:sp>
    </p:spTree>
    <p:extLst>
      <p:ext uri="{BB962C8B-B14F-4D97-AF65-F5344CB8AC3E}">
        <p14:creationId xmlns:p14="http://schemas.microsoft.com/office/powerpoint/2010/main" val="3153399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10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up)">
                                      <p:cBhvr>
                                        <p:cTn id="15" dur="500"/>
                                        <p:tgtEl>
                                          <p:spTgt spid="25"/>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left)">
                                      <p:cBhvr>
                                        <p:cTn id="18"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0" y="33283"/>
            <a:ext cx="3352800" cy="508000"/>
          </a:xfrm>
          <a:prstGeom prst="rect">
            <a:avLst/>
          </a:prstGeom>
        </p:spPr>
        <p:txBody>
          <a:bodyPr wrap="none" fromWordArt="1">
            <a:prstTxWarp prst="textPlain">
              <a:avLst>
                <a:gd name="adj" fmla="val 50000"/>
              </a:avLst>
            </a:prstTxWarp>
          </a:bodyPr>
          <a:lstStyle/>
          <a:p>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Khởi</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động</a:t>
            </a:r>
            <a:endPar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endParaRPr>
          </a:p>
        </p:txBody>
      </p:sp>
      <p:pic>
        <p:nvPicPr>
          <p:cNvPr id="4" name="Vao bai dieu khong tinh truoc">
            <a:hlinkClick r:id="" action="ppaction://media"/>
            <a:extLst>
              <a:ext uri="{FF2B5EF4-FFF2-40B4-BE49-F238E27FC236}">
                <a16:creationId xmlns:a16="http://schemas.microsoft.com/office/drawing/2014/main" xmlns="" id="{D9A002C5-7E96-4482-AFF0-006440044AE4}"/>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0" y="672181"/>
            <a:ext cx="9144000" cy="5014913"/>
          </a:xfrm>
          <a:prstGeom prst="rect">
            <a:avLst/>
          </a:prstGeom>
        </p:spPr>
      </p:pic>
    </p:spTree>
    <p:custDataLst>
      <p:tags r:id="rId1"/>
    </p:custDataLst>
    <p:extLst>
      <p:ext uri="{BB962C8B-B14F-4D97-AF65-F5344CB8AC3E}">
        <p14:creationId xmlns:p14="http://schemas.microsoft.com/office/powerpoint/2010/main" val="2113594142"/>
      </p:ext>
    </p:extLst>
  </p:cSld>
  <p:clrMapOvr>
    <a:masterClrMapping/>
  </p:clrMapOvr>
  <p:transition>
    <p:plus/>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7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endParaRPr lang="en-US" altLang="en-US"/>
          </a:p>
        </p:txBody>
      </p:sp>
      <p:sp>
        <p:nvSpPr>
          <p:cNvPr id="21507" name="Rectangle 3"/>
          <p:cNvSpPr>
            <a:spLocks noGrp="1" noChangeArrowheads="1"/>
          </p:cNvSpPr>
          <p:nvPr>
            <p:ph idx="1"/>
          </p:nvPr>
        </p:nvSpPr>
        <p:spPr/>
        <p:txBody>
          <a:bodyPr/>
          <a:lstStyle/>
          <a:p>
            <a:endParaRPr lang="en-US" altLang="en-US"/>
          </a:p>
        </p:txBody>
      </p:sp>
      <p:pic>
        <p:nvPicPr>
          <p:cNvPr id="21508" name="Picture 4" descr="Sunset">
            <a:hlinkHover r:id="" action="ppaction://noaction" highlightClick="1">
              <a:snd r:embed="rId2" name="drumroll.wav"/>
            </a:hlinkHover>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36959"/>
            <a:ext cx="9144000" cy="52780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830" name="Text Box 6"/>
          <p:cNvSpPr txBox="1">
            <a:spLocks noChangeArrowheads="1"/>
          </p:cNvSpPr>
          <p:nvPr/>
        </p:nvSpPr>
        <p:spPr bwMode="auto">
          <a:xfrm>
            <a:off x="0" y="723900"/>
            <a:ext cx="9144000" cy="4081127"/>
          </a:xfrm>
          <a:prstGeom prst="rect">
            <a:avLst/>
          </a:prstGeom>
          <a:solidFill>
            <a:srgbClr val="0000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71321" tIns="35660" rIns="71321" bIns="35660">
            <a:spAutoFit/>
          </a:bodyPr>
          <a:lstStyle/>
          <a:p>
            <a:pPr algn="just">
              <a:lnSpc>
                <a:spcPts val="3510"/>
              </a:lnSpc>
              <a:defRPr/>
            </a:pPr>
            <a:r>
              <a:rPr lang="en-US" sz="2800" b="1" dirty="0" err="1">
                <a:solidFill>
                  <a:schemeClr val="bg1"/>
                </a:solidFill>
                <a:latin typeface="+mj-lt"/>
              </a:rPr>
              <a:t>Luật</a:t>
            </a:r>
            <a:r>
              <a:rPr lang="en-US" sz="2800" b="1" dirty="0">
                <a:solidFill>
                  <a:schemeClr val="bg1"/>
                </a:solidFill>
                <a:latin typeface="+mj-lt"/>
              </a:rPr>
              <a:t> </a:t>
            </a:r>
            <a:r>
              <a:rPr lang="en-US" sz="2800" b="1" dirty="0" err="1">
                <a:solidFill>
                  <a:schemeClr val="bg1"/>
                </a:solidFill>
                <a:latin typeface="+mj-lt"/>
              </a:rPr>
              <a:t>chơi</a:t>
            </a:r>
            <a:r>
              <a:rPr lang="en-US" sz="2800" b="1" dirty="0">
                <a:solidFill>
                  <a:schemeClr val="bg1"/>
                </a:solidFill>
                <a:latin typeface="+mj-lt"/>
              </a:rPr>
              <a:t> </a:t>
            </a:r>
            <a:r>
              <a:rPr lang="vi-VN" sz="2800" b="1" dirty="0">
                <a:solidFill>
                  <a:schemeClr val="bg1"/>
                </a:solidFill>
                <a:latin typeface="+mj-lt"/>
              </a:rPr>
              <a:t>như sau:</a:t>
            </a:r>
          </a:p>
          <a:p>
            <a:pPr algn="just">
              <a:lnSpc>
                <a:spcPts val="3510"/>
              </a:lnSpc>
              <a:defRPr/>
            </a:pPr>
            <a:r>
              <a:rPr lang="vi-VN" sz="2800" b="1" dirty="0">
                <a:solidFill>
                  <a:schemeClr val="bg1"/>
                </a:solidFill>
                <a:latin typeface="+mj-lt"/>
              </a:rPr>
              <a:t> - Có </a:t>
            </a:r>
            <a:r>
              <a:rPr lang="en-US" sz="2800" b="1" dirty="0">
                <a:solidFill>
                  <a:schemeClr val="bg1"/>
                </a:solidFill>
                <a:latin typeface="+mj-lt"/>
              </a:rPr>
              <a:t>5</a:t>
            </a:r>
            <a:r>
              <a:rPr lang="vi-VN" sz="2800" b="1" dirty="0">
                <a:solidFill>
                  <a:schemeClr val="bg1"/>
                </a:solidFill>
                <a:latin typeface="+mj-lt"/>
              </a:rPr>
              <a:t> quả bóng, mỗi quả tương ứng với một câu hỏi. Trong đó có 1 quả bóng may mắn nếu chọn được sẽ được một phần quà.</a:t>
            </a:r>
          </a:p>
          <a:p>
            <a:pPr algn="just">
              <a:lnSpc>
                <a:spcPts val="3510"/>
              </a:lnSpc>
              <a:defRPr/>
            </a:pPr>
            <a:r>
              <a:rPr lang="vi-VN" sz="2800" b="1" dirty="0">
                <a:solidFill>
                  <a:schemeClr val="bg1"/>
                </a:solidFill>
                <a:latin typeface="+mj-lt"/>
              </a:rPr>
              <a:t> - Bạn nào giơ tay trước sẽ được quyền chọn quả bóng cho mình, sau khi chọn bóng nếu trả lời đúng người chơi sẽ nhận được một phần qùa. Sau thời gian </a:t>
            </a:r>
            <a:r>
              <a:rPr lang="en-US" sz="2800" b="1" dirty="0">
                <a:solidFill>
                  <a:schemeClr val="bg1"/>
                </a:solidFill>
                <a:latin typeface="+mj-lt"/>
              </a:rPr>
              <a:t>5</a:t>
            </a:r>
            <a:r>
              <a:rPr lang="vi-VN" sz="2800" b="1" dirty="0">
                <a:solidFill>
                  <a:schemeClr val="bg1"/>
                </a:solidFill>
                <a:latin typeface="+mj-lt"/>
              </a:rPr>
              <a:t> giây không trả lời được thì quyền trả lời sẽ thuộc về bạn khác. </a:t>
            </a:r>
          </a:p>
        </p:txBody>
      </p:sp>
      <p:sp>
        <p:nvSpPr>
          <p:cNvPr id="21511" name="WordArt 7"/>
          <p:cNvSpPr>
            <a:spLocks noChangeArrowheads="1" noChangeShapeType="1" noTextEdit="1"/>
          </p:cNvSpPr>
          <p:nvPr/>
        </p:nvSpPr>
        <p:spPr bwMode="auto">
          <a:xfrm>
            <a:off x="0" y="5155405"/>
            <a:ext cx="9067800" cy="52149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lIns="71321" tIns="35660" rIns="71321" bIns="35660" numCol="1" fromWordArt="1">
            <a:prstTxWarp prst="textPlain">
              <a:avLst>
                <a:gd name="adj" fmla="val 50000"/>
              </a:avLst>
            </a:prstTxWarp>
          </a:bodyPr>
          <a:lstStyle/>
          <a:p>
            <a:r>
              <a:rPr lang="pt-BR" sz="2000" kern="10" dirty="0">
                <a:solidFill>
                  <a:srgbClr val="FFFF00"/>
                </a:solidFill>
                <a:effectLst>
                  <a:outerShdw dist="45791" dir="2021404" algn="ctr" rotWithShape="0">
                    <a:srgbClr val="B2B2B2">
                      <a:alpha val="79999"/>
                    </a:srgbClr>
                  </a:outerShdw>
                </a:effectLst>
                <a:latin typeface=".VnTifani HeavyH"/>
              </a:rPr>
              <a:t>Chóc c¸c b¹n may m¾n!</a:t>
            </a:r>
            <a:endParaRPr lang="en-US" sz="2000" kern="10" dirty="0">
              <a:solidFill>
                <a:srgbClr val="FFFF00"/>
              </a:solidFill>
              <a:effectLst>
                <a:outerShdw dist="45791" dir="2021404" algn="ctr" rotWithShape="0">
                  <a:srgbClr val="B2B2B2">
                    <a:alpha val="79999"/>
                  </a:srgbClr>
                </a:outerShdw>
              </a:effectLst>
              <a:latin typeface=".VnTifani HeavyH"/>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4" y="-38100"/>
            <a:ext cx="9159874" cy="96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2821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Káº¿t quáº£ hÃ¬nh áº£nh cho mÃ¢y trá»i"/>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969" y="0"/>
            <a:ext cx="9140032" cy="5714999"/>
          </a:xfrm>
          <a:prstGeom prst="rect">
            <a:avLst/>
          </a:prstGeom>
          <a:noFill/>
          <a:extLst>
            <a:ext uri="{909E8E84-426E-40DD-AFC4-6F175D3DCCD1}">
              <a14:hiddenFill xmlns:a14="http://schemas.microsoft.com/office/drawing/2010/main">
                <a:solidFill>
                  <a:srgbClr val="FFFFFF"/>
                </a:solidFill>
              </a14:hiddenFill>
            </a:ext>
          </a:extLst>
        </p:spPr>
      </p:pic>
      <p:pic>
        <p:nvPicPr>
          <p:cNvPr id="22530" name="Picture 24" descr="91120688555712"/>
          <p:cNvPicPr>
            <a:picLocks noChangeAspect="1" noChangeArrowheads="1"/>
          </p:cNvPicPr>
          <p:nvPr/>
        </p:nvPicPr>
        <p:blipFill>
          <a:blip r:embed="rId4">
            <a:extLst>
              <a:ext uri="{28A0092B-C50C-407E-A947-70E740481C1C}">
                <a14:useLocalDpi xmlns:a14="http://schemas.microsoft.com/office/drawing/2010/main" val="0"/>
              </a:ext>
            </a:extLst>
          </a:blip>
          <a:srcRect l="21205" t="36253"/>
          <a:stretch>
            <a:fillRect/>
          </a:stretch>
        </p:blipFill>
        <p:spPr bwMode="auto">
          <a:xfrm>
            <a:off x="7543800" y="3429002"/>
            <a:ext cx="1600200" cy="1507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descr="Picture3">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39782" y="1332995"/>
            <a:ext cx="715964" cy="2107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descr="Picture6">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95993" y="2454743"/>
            <a:ext cx="673697" cy="2345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 descr="Picture4">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124200" y="1445955"/>
            <a:ext cx="677592" cy="2497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9" descr="Picture9">
            <a:hlinkClick r:id="rId11" action="ppaction://hlinksldjump"/>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67400" y="1798127"/>
            <a:ext cx="709506" cy="2478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7" name="Text Box 19"/>
          <p:cNvSpPr txBox="1">
            <a:spLocks noChangeArrowheads="1"/>
          </p:cNvSpPr>
          <p:nvPr/>
        </p:nvSpPr>
        <p:spPr bwMode="auto">
          <a:xfrm>
            <a:off x="304800" y="4800601"/>
            <a:ext cx="838200" cy="291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1" tIns="35660" rIns="71321" bIns="35660">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spcBef>
                <a:spcPct val="50000"/>
              </a:spcBef>
            </a:pPr>
            <a:r>
              <a:rPr lang="en-US" altLang="en-US" sz="1425">
                <a:solidFill>
                  <a:schemeClr val="bg1"/>
                </a:solidFill>
                <a:cs typeface="Arial" pitchFamily="34" charset="0"/>
              </a:rPr>
              <a:t>Tom</a:t>
            </a:r>
          </a:p>
        </p:txBody>
      </p:sp>
      <p:sp>
        <p:nvSpPr>
          <p:cNvPr id="22538" name="WordArt 23"/>
          <p:cNvSpPr>
            <a:spLocks noChangeArrowheads="1" noChangeShapeType="1" noTextEdit="1"/>
          </p:cNvSpPr>
          <p:nvPr/>
        </p:nvSpPr>
        <p:spPr bwMode="auto">
          <a:xfrm rot="-1147083">
            <a:off x="102490" y="663378"/>
            <a:ext cx="3087498" cy="660540"/>
          </a:xfrm>
          <a:prstGeom prst="rect">
            <a:avLst/>
          </a:prstGeom>
        </p:spPr>
        <p:txBody>
          <a:bodyPr wrap="none" lIns="71321" tIns="35660" rIns="71321" bIns="35660" numCol="1" fromWordArt="1">
            <a:prstTxWarp prst="textDoubleWave1">
              <a:avLst>
                <a:gd name="adj1" fmla="val 6500"/>
                <a:gd name="adj2" fmla="val 0"/>
              </a:avLst>
            </a:prstTxWarp>
          </a:bodyPr>
          <a:lstStyle/>
          <a:p>
            <a:r>
              <a:rPr lang="en-US" sz="2775" b="1" kern="10">
                <a:ln w="31550">
                  <a:solidFill>
                    <a:srgbClr val="000000"/>
                  </a:solidFill>
                  <a:round/>
                  <a:headEnd/>
                  <a:tailEnd/>
                </a:ln>
                <a:solidFill>
                  <a:srgbClr val="FF0000"/>
                </a:solidFill>
                <a:effectLst>
                  <a:outerShdw blurRad="50800" dist="40000" dir="5400000" algn="tl" rotWithShape="0">
                    <a:srgbClr val="000000">
                      <a:alpha val="32999"/>
                    </a:srgbClr>
                  </a:outerShdw>
                </a:effectLst>
                <a:latin typeface="Arial"/>
                <a:cs typeface="Arial"/>
              </a:rPr>
              <a:t>Bắt bóng</a:t>
            </a:r>
          </a:p>
        </p:txBody>
      </p:sp>
      <p:pic>
        <p:nvPicPr>
          <p:cNvPr id="22539" name="Picture 25" descr="277673-175026-jerry_large"/>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4314826"/>
            <a:ext cx="1219200"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0" name="Text Box 26"/>
          <p:cNvSpPr txBox="1">
            <a:spLocks noChangeArrowheads="1"/>
          </p:cNvSpPr>
          <p:nvPr/>
        </p:nvSpPr>
        <p:spPr bwMode="auto">
          <a:xfrm>
            <a:off x="152400" y="4000501"/>
            <a:ext cx="914400" cy="291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1" tIns="35660" rIns="71321" bIns="35660">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spcBef>
                <a:spcPct val="50000"/>
              </a:spcBef>
            </a:pPr>
            <a:endParaRPr lang="en-US" altLang="en-US" sz="1425">
              <a:cs typeface="Arial" pitchFamily="34" charset="0"/>
            </a:endParaRPr>
          </a:p>
        </p:txBody>
      </p:sp>
      <p:sp>
        <p:nvSpPr>
          <p:cNvPr id="11298" name="Oval 34"/>
          <p:cNvSpPr>
            <a:spLocks noChangeArrowheads="1"/>
          </p:cNvSpPr>
          <p:nvPr/>
        </p:nvSpPr>
        <p:spPr bwMode="auto">
          <a:xfrm>
            <a:off x="1219200" y="47434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3" name="Oval 39"/>
          <p:cNvSpPr>
            <a:spLocks noChangeArrowheads="1"/>
          </p:cNvSpPr>
          <p:nvPr/>
        </p:nvSpPr>
        <p:spPr bwMode="auto">
          <a:xfrm>
            <a:off x="1219200" y="49720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5" name="Oval 41"/>
          <p:cNvSpPr>
            <a:spLocks noChangeArrowheads="1"/>
          </p:cNvSpPr>
          <p:nvPr/>
        </p:nvSpPr>
        <p:spPr bwMode="auto">
          <a:xfrm>
            <a:off x="1371600" y="42862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6" name="Oval 42"/>
          <p:cNvSpPr>
            <a:spLocks noChangeArrowheads="1"/>
          </p:cNvSpPr>
          <p:nvPr/>
        </p:nvSpPr>
        <p:spPr bwMode="auto">
          <a:xfrm>
            <a:off x="1219200" y="5223274"/>
            <a:ext cx="274638" cy="205978"/>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7" name="Oval 43"/>
          <p:cNvSpPr>
            <a:spLocks noChangeArrowheads="1"/>
          </p:cNvSpPr>
          <p:nvPr/>
        </p:nvSpPr>
        <p:spPr bwMode="auto">
          <a:xfrm>
            <a:off x="1295400" y="45148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8" name="Oval 44"/>
          <p:cNvSpPr>
            <a:spLocks noChangeArrowheads="1"/>
          </p:cNvSpPr>
          <p:nvPr/>
        </p:nvSpPr>
        <p:spPr bwMode="auto">
          <a:xfrm>
            <a:off x="1066800" y="42862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9" name="Oval 45"/>
          <p:cNvSpPr>
            <a:spLocks noChangeArrowheads="1"/>
          </p:cNvSpPr>
          <p:nvPr/>
        </p:nvSpPr>
        <p:spPr bwMode="auto">
          <a:xfrm flipH="1">
            <a:off x="7543804" y="44005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0" name="Oval 46"/>
          <p:cNvSpPr>
            <a:spLocks noChangeArrowheads="1"/>
          </p:cNvSpPr>
          <p:nvPr/>
        </p:nvSpPr>
        <p:spPr bwMode="auto">
          <a:xfrm flipH="1">
            <a:off x="7696204" y="46291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1" name="Oval 47"/>
          <p:cNvSpPr>
            <a:spLocks noChangeArrowheads="1"/>
          </p:cNvSpPr>
          <p:nvPr/>
        </p:nvSpPr>
        <p:spPr bwMode="auto">
          <a:xfrm flipH="1">
            <a:off x="7924804" y="48577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2" name="Oval 48"/>
          <p:cNvSpPr>
            <a:spLocks noChangeArrowheads="1"/>
          </p:cNvSpPr>
          <p:nvPr/>
        </p:nvSpPr>
        <p:spPr bwMode="auto">
          <a:xfrm flipH="1">
            <a:off x="7239003" y="37147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3" name="Oval 49"/>
          <p:cNvSpPr>
            <a:spLocks noChangeArrowheads="1"/>
          </p:cNvSpPr>
          <p:nvPr/>
        </p:nvSpPr>
        <p:spPr bwMode="auto">
          <a:xfrm flipH="1">
            <a:off x="7315204" y="39433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4" name="Oval 50"/>
          <p:cNvSpPr>
            <a:spLocks noChangeArrowheads="1"/>
          </p:cNvSpPr>
          <p:nvPr/>
        </p:nvSpPr>
        <p:spPr bwMode="auto">
          <a:xfrm flipH="1">
            <a:off x="7467604" y="41719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22553" name="Cloud"/>
          <p:cNvSpPr>
            <a:spLocks noChangeAspect="1" noEditPoints="1" noChangeArrowheads="1"/>
          </p:cNvSpPr>
          <p:nvPr/>
        </p:nvSpPr>
        <p:spPr bwMode="auto">
          <a:xfrm>
            <a:off x="3124200" y="342900"/>
            <a:ext cx="2743200" cy="3429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rotWithShape="1">
            <a:gsLst>
              <a:gs pos="0">
                <a:srgbClr val="3366FF"/>
              </a:gs>
              <a:gs pos="100000">
                <a:srgbClr val="FFFFFF"/>
              </a:gs>
            </a:gsLst>
            <a:lin ang="5400000" scaled="1"/>
          </a:gradFill>
          <a:ln w="9525">
            <a:solidFill>
              <a:srgbClr val="3366FF"/>
            </a:solidFill>
            <a:miter lim="800000"/>
            <a:headEnd/>
            <a:tailEnd/>
          </a:ln>
          <a:effectLst>
            <a:outerShdw dist="107763" dir="2700000" algn="ctr" rotWithShape="0">
              <a:srgbClr val="808080"/>
            </a:outerShdw>
          </a:effectLst>
        </p:spPr>
        <p:txBody>
          <a:bodyPr lIns="71321" tIns="35660" rIns="71321" bIns="35660"/>
          <a:lstStyle/>
          <a:p>
            <a:endParaRPr lang="en-US" sz="1500"/>
          </a:p>
        </p:txBody>
      </p:sp>
      <p:sp>
        <p:nvSpPr>
          <p:cNvPr id="22554" name="Cloud"/>
          <p:cNvSpPr>
            <a:spLocks noChangeAspect="1" noEditPoints="1" noChangeArrowheads="1"/>
          </p:cNvSpPr>
          <p:nvPr/>
        </p:nvSpPr>
        <p:spPr bwMode="auto">
          <a:xfrm>
            <a:off x="5638800" y="685800"/>
            <a:ext cx="1600200" cy="2286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rotWithShape="1">
            <a:gsLst>
              <a:gs pos="0">
                <a:srgbClr val="3366FF"/>
              </a:gs>
              <a:gs pos="100000">
                <a:srgbClr val="FFFFFF"/>
              </a:gs>
            </a:gsLst>
            <a:lin ang="5400000" scaled="1"/>
          </a:gradFill>
          <a:ln w="9525">
            <a:solidFill>
              <a:srgbClr val="3366FF"/>
            </a:solidFill>
            <a:miter lim="800000"/>
            <a:headEnd/>
            <a:tailEnd/>
          </a:ln>
          <a:effectLst>
            <a:outerShdw dist="107763" dir="2700000" algn="ctr" rotWithShape="0">
              <a:srgbClr val="808080"/>
            </a:outerShdw>
          </a:effectLst>
        </p:spPr>
        <p:txBody>
          <a:bodyPr lIns="71321" tIns="35660" rIns="71321" bIns="35660"/>
          <a:lstStyle/>
          <a:p>
            <a:endParaRPr lang="en-US" sz="1500"/>
          </a:p>
        </p:txBody>
      </p:sp>
      <p:sp>
        <p:nvSpPr>
          <p:cNvPr id="22555" name="Cloud"/>
          <p:cNvSpPr>
            <a:spLocks noChangeAspect="1" noEditPoints="1" noChangeArrowheads="1"/>
          </p:cNvSpPr>
          <p:nvPr/>
        </p:nvSpPr>
        <p:spPr bwMode="auto">
          <a:xfrm>
            <a:off x="7010400" y="400050"/>
            <a:ext cx="1600200" cy="3429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rotWithShape="1">
            <a:gsLst>
              <a:gs pos="0">
                <a:srgbClr val="3366FF"/>
              </a:gs>
              <a:gs pos="100000">
                <a:srgbClr val="FFFFFF"/>
              </a:gs>
            </a:gsLst>
            <a:lin ang="5400000" scaled="1"/>
          </a:gradFill>
          <a:ln w="9525">
            <a:solidFill>
              <a:srgbClr val="3366FF"/>
            </a:solidFill>
            <a:miter lim="800000"/>
            <a:headEnd/>
            <a:tailEnd/>
          </a:ln>
          <a:effectLst>
            <a:outerShdw dist="107763" dir="2700000" algn="ctr" rotWithShape="0">
              <a:srgbClr val="808080"/>
            </a:outerShdw>
          </a:effectLst>
        </p:spPr>
        <p:txBody>
          <a:bodyPr lIns="71321" tIns="35660" rIns="71321" bIns="35660"/>
          <a:lstStyle/>
          <a:p>
            <a:endParaRPr lang="en-US" sz="1500"/>
          </a:p>
        </p:txBody>
      </p:sp>
      <p:pic>
        <p:nvPicPr>
          <p:cNvPr id="3" name="Picture 6" descr="Picture5">
            <a:hlinkClick r:id="rId16" action="ppaction://hlinksldjump"/>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596316" y="2158605"/>
            <a:ext cx="68951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ction Button: Home 1">
            <a:hlinkClick r:id="rId18" action="ppaction://hlinksldjump" highlightClick="1"/>
          </p:cNvPr>
          <p:cNvSpPr/>
          <p:nvPr/>
        </p:nvSpPr>
        <p:spPr>
          <a:xfrm>
            <a:off x="8610600" y="5235179"/>
            <a:ext cx="533400" cy="479821"/>
          </a:xfrm>
          <a:prstGeom prst="actionButtonHome">
            <a:avLst/>
          </a:prstGeom>
          <a:solidFill>
            <a:srgbClr val="CC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71321" tIns="35660" rIns="71321" bIns="35660" rtlCol="0" anchor="ctr"/>
          <a:lstStyle/>
          <a:p>
            <a:pPr algn="ctr"/>
            <a:endParaRPr lang="en-US" sz="1500"/>
          </a:p>
        </p:txBody>
      </p:sp>
    </p:spTree>
    <p:extLst>
      <p:ext uri="{BB962C8B-B14F-4D97-AF65-F5344CB8AC3E}">
        <p14:creationId xmlns:p14="http://schemas.microsoft.com/office/powerpoint/2010/main" val="22698802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repeatCount="indefinite" fill="hold" grpId="0" nodeType="withEffect">
                                  <p:stCondLst>
                                    <p:cond delay="0"/>
                                  </p:stCondLst>
                                  <p:endCondLst>
                                    <p:cond evt="onNext" delay="0">
                                      <p:tgtEl>
                                        <p:sldTgt/>
                                      </p:tgtEl>
                                    </p:cond>
                                  </p:endCondLst>
                                  <p:childTnLst>
                                    <p:animEffect transition="out" filter="fade">
                                      <p:cBhvr>
                                        <p:cTn id="6" dur="500" tmFilter="0, 0; .2, .5; .8, .5; 1, 0"/>
                                        <p:tgtEl>
                                          <p:spTgt spid="22538"/>
                                        </p:tgtEl>
                                      </p:cBhvr>
                                    </p:animEffect>
                                    <p:animScale>
                                      <p:cBhvr>
                                        <p:cTn id="7" dur="250" autoRev="1" fill="hold"/>
                                        <p:tgtEl>
                                          <p:spTgt spid="22538"/>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khoi dong 2.wav"/>
                                        </p:tgtEl>
                                      </p:cMediaNode>
                                    </p:audio>
                                  </p:subTnLst>
                                </p:cTn>
                              </p:par>
                              <p:par>
                                <p:cTn id="8" presetID="7" presetClass="entr" presetSubtype="4" repeatCount="indefinite" nodeType="withEffect">
                                  <p:stCondLst>
                                    <p:cond delay="0"/>
                                  </p:stCondLst>
                                  <p:endCondLst>
                                    <p:cond evt="onNext" delay="0">
                                      <p:tgtEl>
                                        <p:sldTgt/>
                                      </p:tgtEl>
                                    </p:cond>
                                  </p:endCondLst>
                                  <p:childTnLst>
                                    <p:set>
                                      <p:cBhvr>
                                        <p:cTn id="9" dur="1" fill="hold">
                                          <p:stCondLst>
                                            <p:cond delay="0"/>
                                          </p:stCondLst>
                                        </p:cTn>
                                        <p:tgtEl>
                                          <p:spTgt spid="11271"/>
                                        </p:tgtEl>
                                        <p:attrNameLst>
                                          <p:attrName>style.visibility</p:attrName>
                                        </p:attrNameLst>
                                      </p:cBhvr>
                                      <p:to>
                                        <p:strVal val="visible"/>
                                      </p:to>
                                    </p:set>
                                    <p:anim calcmode="lin" valueType="num">
                                      <p:cBhvr additive="base">
                                        <p:cTn id="10" dur="10000" fill="hold"/>
                                        <p:tgtEl>
                                          <p:spTgt spid="11271"/>
                                        </p:tgtEl>
                                        <p:attrNameLst>
                                          <p:attrName>ppt_x</p:attrName>
                                        </p:attrNameLst>
                                      </p:cBhvr>
                                      <p:tavLst>
                                        <p:tav tm="0">
                                          <p:val>
                                            <p:strVal val="#ppt_x"/>
                                          </p:val>
                                        </p:tav>
                                        <p:tav tm="100000">
                                          <p:val>
                                            <p:strVal val="#ppt_x"/>
                                          </p:val>
                                        </p:tav>
                                      </p:tavLst>
                                    </p:anim>
                                    <p:anim calcmode="lin" valueType="num">
                                      <p:cBhvr additive="base">
                                        <p:cTn id="11" dur="10000" fill="hold"/>
                                        <p:tgtEl>
                                          <p:spTgt spid="11271"/>
                                        </p:tgtEl>
                                        <p:attrNameLst>
                                          <p:attrName>ppt_y</p:attrName>
                                        </p:attrNameLst>
                                      </p:cBhvr>
                                      <p:tavLst>
                                        <p:tav tm="0">
                                          <p:val>
                                            <p:strVal val="1+#ppt_h/2"/>
                                          </p:val>
                                        </p:tav>
                                        <p:tav tm="100000">
                                          <p:val>
                                            <p:strVal val="#ppt_y"/>
                                          </p:val>
                                        </p:tav>
                                      </p:tavLst>
                                    </p:anim>
                                  </p:childTnLst>
                                </p:cTn>
                              </p:par>
                              <p:par>
                                <p:cTn id="12" presetID="7" presetClass="entr" presetSubtype="4" repeatCount="indefinite" nodeType="withEffect">
                                  <p:stCondLst>
                                    <p:cond delay="0"/>
                                  </p:stCondLst>
                                  <p:endCondLst>
                                    <p:cond evt="onNext" delay="0">
                                      <p:tgtEl>
                                        <p:sldTgt/>
                                      </p:tgtEl>
                                    </p:cond>
                                  </p:endCondLst>
                                  <p:childTnLst>
                                    <p:set>
                                      <p:cBhvr>
                                        <p:cTn id="13" dur="1" fill="hold">
                                          <p:stCondLst>
                                            <p:cond delay="0"/>
                                          </p:stCondLst>
                                        </p:cTn>
                                        <p:tgtEl>
                                          <p:spTgt spid="11272"/>
                                        </p:tgtEl>
                                        <p:attrNameLst>
                                          <p:attrName>style.visibility</p:attrName>
                                        </p:attrNameLst>
                                      </p:cBhvr>
                                      <p:to>
                                        <p:strVal val="visible"/>
                                      </p:to>
                                    </p:set>
                                    <p:anim calcmode="lin" valueType="num">
                                      <p:cBhvr additive="base">
                                        <p:cTn id="14" dur="9000" fill="hold"/>
                                        <p:tgtEl>
                                          <p:spTgt spid="11272"/>
                                        </p:tgtEl>
                                        <p:attrNameLst>
                                          <p:attrName>ppt_x</p:attrName>
                                        </p:attrNameLst>
                                      </p:cBhvr>
                                      <p:tavLst>
                                        <p:tav tm="0">
                                          <p:val>
                                            <p:strVal val="#ppt_x"/>
                                          </p:val>
                                        </p:tav>
                                        <p:tav tm="100000">
                                          <p:val>
                                            <p:strVal val="#ppt_x"/>
                                          </p:val>
                                        </p:tav>
                                      </p:tavLst>
                                    </p:anim>
                                    <p:anim calcmode="lin" valueType="num">
                                      <p:cBhvr additive="base">
                                        <p:cTn id="15" dur="9000" fill="hold"/>
                                        <p:tgtEl>
                                          <p:spTgt spid="11272"/>
                                        </p:tgtEl>
                                        <p:attrNameLst>
                                          <p:attrName>ppt_y</p:attrName>
                                        </p:attrNameLst>
                                      </p:cBhvr>
                                      <p:tavLst>
                                        <p:tav tm="0">
                                          <p:val>
                                            <p:strVal val="1+#ppt_h/2"/>
                                          </p:val>
                                        </p:tav>
                                        <p:tav tm="100000">
                                          <p:val>
                                            <p:strVal val="#ppt_y"/>
                                          </p:val>
                                        </p:tav>
                                      </p:tavLst>
                                    </p:anim>
                                  </p:childTnLst>
                                </p:cTn>
                              </p:par>
                              <p:par>
                                <p:cTn id="16" presetID="7" presetClass="entr" presetSubtype="4" repeatCount="indefinite" nodeType="withEffect">
                                  <p:stCondLst>
                                    <p:cond delay="0"/>
                                  </p:stCondLst>
                                  <p:endCondLst>
                                    <p:cond evt="onNext" delay="0">
                                      <p:tgtEl>
                                        <p:sldTgt/>
                                      </p:tgtEl>
                                    </p:cond>
                                  </p:endCondLst>
                                  <p:childTnLst>
                                    <p:set>
                                      <p:cBhvr>
                                        <p:cTn id="17" dur="1" fill="hold">
                                          <p:stCondLst>
                                            <p:cond delay="0"/>
                                          </p:stCondLst>
                                        </p:cTn>
                                        <p:tgtEl>
                                          <p:spTgt spid="11269"/>
                                        </p:tgtEl>
                                        <p:attrNameLst>
                                          <p:attrName>style.visibility</p:attrName>
                                        </p:attrNameLst>
                                      </p:cBhvr>
                                      <p:to>
                                        <p:strVal val="visible"/>
                                      </p:to>
                                    </p:set>
                                    <p:anim calcmode="lin" valueType="num">
                                      <p:cBhvr additive="base">
                                        <p:cTn id="18" dur="5000" fill="hold"/>
                                        <p:tgtEl>
                                          <p:spTgt spid="11269"/>
                                        </p:tgtEl>
                                        <p:attrNameLst>
                                          <p:attrName>ppt_x</p:attrName>
                                        </p:attrNameLst>
                                      </p:cBhvr>
                                      <p:tavLst>
                                        <p:tav tm="0">
                                          <p:val>
                                            <p:strVal val="#ppt_x"/>
                                          </p:val>
                                        </p:tav>
                                        <p:tav tm="100000">
                                          <p:val>
                                            <p:strVal val="#ppt_x"/>
                                          </p:val>
                                        </p:tav>
                                      </p:tavLst>
                                    </p:anim>
                                    <p:anim calcmode="lin" valueType="num">
                                      <p:cBhvr additive="base">
                                        <p:cTn id="19" dur="5000" fill="hold"/>
                                        <p:tgtEl>
                                          <p:spTgt spid="11269"/>
                                        </p:tgtEl>
                                        <p:attrNameLst>
                                          <p:attrName>ppt_y</p:attrName>
                                        </p:attrNameLst>
                                      </p:cBhvr>
                                      <p:tavLst>
                                        <p:tav tm="0">
                                          <p:val>
                                            <p:strVal val="1+#ppt_h/2"/>
                                          </p:val>
                                        </p:tav>
                                        <p:tav tm="100000">
                                          <p:val>
                                            <p:strVal val="#ppt_y"/>
                                          </p:val>
                                        </p:tav>
                                      </p:tavLst>
                                    </p:anim>
                                  </p:childTnLst>
                                </p:cTn>
                              </p:par>
                              <p:par>
                                <p:cTn id="20" presetID="7" presetClass="entr" presetSubtype="4" repeatCount="indefinite" fill="hold" nodeType="withEffect">
                                  <p:stCondLst>
                                    <p:cond delay="0"/>
                                  </p:stCondLst>
                                  <p:endCondLst>
                                    <p:cond evt="onNext" delay="0">
                                      <p:tgtEl>
                                        <p:sldTgt/>
                                      </p:tgtEl>
                                    </p:cond>
                                  </p:endCondLst>
                                  <p:childTnLst>
                                    <p:set>
                                      <p:cBhvr>
                                        <p:cTn id="21" dur="1" fill="hold">
                                          <p:stCondLst>
                                            <p:cond delay="0"/>
                                          </p:stCondLst>
                                        </p:cTn>
                                        <p:tgtEl>
                                          <p:spTgt spid="11273"/>
                                        </p:tgtEl>
                                        <p:attrNameLst>
                                          <p:attrName>style.visibility</p:attrName>
                                        </p:attrNameLst>
                                      </p:cBhvr>
                                      <p:to>
                                        <p:strVal val="visible"/>
                                      </p:to>
                                    </p:set>
                                    <p:anim calcmode="lin" valueType="num">
                                      <p:cBhvr additive="base">
                                        <p:cTn id="22" dur="5000" fill="hold"/>
                                        <p:tgtEl>
                                          <p:spTgt spid="11273"/>
                                        </p:tgtEl>
                                        <p:attrNameLst>
                                          <p:attrName>ppt_x</p:attrName>
                                        </p:attrNameLst>
                                      </p:cBhvr>
                                      <p:tavLst>
                                        <p:tav tm="0">
                                          <p:val>
                                            <p:strVal val="#ppt_x"/>
                                          </p:val>
                                        </p:tav>
                                        <p:tav tm="100000">
                                          <p:val>
                                            <p:strVal val="#ppt_x"/>
                                          </p:val>
                                        </p:tav>
                                      </p:tavLst>
                                    </p:anim>
                                    <p:anim calcmode="lin" valueType="num">
                                      <p:cBhvr additive="base">
                                        <p:cTn id="23" dur="5000" fill="hold"/>
                                        <p:tgtEl>
                                          <p:spTgt spid="11273"/>
                                        </p:tgtEl>
                                        <p:attrNameLst>
                                          <p:attrName>ppt_y</p:attrName>
                                        </p:attrNameLst>
                                      </p:cBhvr>
                                      <p:tavLst>
                                        <p:tav tm="0">
                                          <p:val>
                                            <p:strVal val="1+#ppt_h/2"/>
                                          </p:val>
                                        </p:tav>
                                        <p:tav tm="100000">
                                          <p:val>
                                            <p:strVal val="#ppt_y"/>
                                          </p:val>
                                        </p:tav>
                                      </p:tavLst>
                                    </p:anim>
                                  </p:childTnLst>
                                </p:cTn>
                              </p:par>
                              <p:par>
                                <p:cTn id="24" presetID="7" presetClass="entr" presetSubtype="4" repeatCount="indefinite" fill="hold" nodeType="withEffect">
                                  <p:stCondLst>
                                    <p:cond delay="0"/>
                                  </p:stCondLst>
                                  <p:endCondLst>
                                    <p:cond evt="onNext" delay="0">
                                      <p:tgtEl>
                                        <p:sldTgt/>
                                      </p:tgtEl>
                                    </p:cond>
                                  </p:end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10000" fill="hold"/>
                                        <p:tgtEl>
                                          <p:spTgt spid="3"/>
                                        </p:tgtEl>
                                        <p:attrNameLst>
                                          <p:attrName>ppt_x</p:attrName>
                                        </p:attrNameLst>
                                      </p:cBhvr>
                                      <p:tavLst>
                                        <p:tav tm="0">
                                          <p:val>
                                            <p:strVal val="#ppt_x"/>
                                          </p:val>
                                        </p:tav>
                                        <p:tav tm="100000">
                                          <p:val>
                                            <p:strVal val="#ppt_x"/>
                                          </p:val>
                                        </p:tav>
                                      </p:tavLst>
                                    </p:anim>
                                    <p:anim calcmode="lin" valueType="num">
                                      <p:cBhvr additive="base">
                                        <p:cTn id="27" dur="10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1311"/>
                                        </p:tgtEl>
                                        <p:attrNameLst>
                                          <p:attrName>style.visibility</p:attrName>
                                        </p:attrNameLst>
                                      </p:cBhvr>
                                      <p:to>
                                        <p:strVal val="visible"/>
                                      </p:to>
                                    </p:set>
                                    <p:animEffect transition="in" filter="blinds(horizontal)">
                                      <p:cBhvr>
                                        <p:cTn id="32" dur="500"/>
                                        <p:tgtEl>
                                          <p:spTgt spid="1131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310"/>
                                        </p:tgtEl>
                                        <p:attrNameLst>
                                          <p:attrName>style.visibility</p:attrName>
                                        </p:attrNameLst>
                                      </p:cBhvr>
                                      <p:to>
                                        <p:strVal val="visible"/>
                                      </p:to>
                                    </p:set>
                                    <p:animEffect transition="in" filter="blinds(horizontal)">
                                      <p:cBhvr>
                                        <p:cTn id="37" dur="500"/>
                                        <p:tgtEl>
                                          <p:spTgt spid="1131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309"/>
                                        </p:tgtEl>
                                        <p:attrNameLst>
                                          <p:attrName>style.visibility</p:attrName>
                                        </p:attrNameLst>
                                      </p:cBhvr>
                                      <p:to>
                                        <p:strVal val="visible"/>
                                      </p:to>
                                    </p:set>
                                    <p:animEffect transition="in" filter="blinds(horizontal)">
                                      <p:cBhvr>
                                        <p:cTn id="42" dur="500"/>
                                        <p:tgtEl>
                                          <p:spTgt spid="1130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1314"/>
                                        </p:tgtEl>
                                        <p:attrNameLst>
                                          <p:attrName>style.visibility</p:attrName>
                                        </p:attrNameLst>
                                      </p:cBhvr>
                                      <p:to>
                                        <p:strVal val="visible"/>
                                      </p:to>
                                    </p:set>
                                    <p:animEffect transition="in" filter="blinds(horizontal)">
                                      <p:cBhvr>
                                        <p:cTn id="47" dur="500"/>
                                        <p:tgtEl>
                                          <p:spTgt spid="1131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1313"/>
                                        </p:tgtEl>
                                        <p:attrNameLst>
                                          <p:attrName>style.visibility</p:attrName>
                                        </p:attrNameLst>
                                      </p:cBhvr>
                                      <p:to>
                                        <p:strVal val="visible"/>
                                      </p:to>
                                    </p:set>
                                    <p:animEffect transition="in" filter="blinds(horizontal)">
                                      <p:cBhvr>
                                        <p:cTn id="52" dur="500"/>
                                        <p:tgtEl>
                                          <p:spTgt spid="1131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1312"/>
                                        </p:tgtEl>
                                        <p:attrNameLst>
                                          <p:attrName>style.visibility</p:attrName>
                                        </p:attrNameLst>
                                      </p:cBhvr>
                                      <p:to>
                                        <p:strVal val="visible"/>
                                      </p:to>
                                    </p:set>
                                    <p:animEffect transition="in" filter="blinds(horizontal)">
                                      <p:cBhvr>
                                        <p:cTn id="57" dur="500"/>
                                        <p:tgtEl>
                                          <p:spTgt spid="1131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1298"/>
                                        </p:tgtEl>
                                        <p:attrNameLst>
                                          <p:attrName>style.visibility</p:attrName>
                                        </p:attrNameLst>
                                      </p:cBhvr>
                                      <p:to>
                                        <p:strVal val="visible"/>
                                      </p:to>
                                    </p:set>
                                    <p:animEffect transition="in" filter="blinds(horizontal)">
                                      <p:cBhvr>
                                        <p:cTn id="62" dur="500"/>
                                        <p:tgtEl>
                                          <p:spTgt spid="1129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1303"/>
                                        </p:tgtEl>
                                        <p:attrNameLst>
                                          <p:attrName>style.visibility</p:attrName>
                                        </p:attrNameLst>
                                      </p:cBhvr>
                                      <p:to>
                                        <p:strVal val="visible"/>
                                      </p:to>
                                    </p:set>
                                    <p:animEffect transition="in" filter="blinds(horizontal)">
                                      <p:cBhvr>
                                        <p:cTn id="67" dur="500"/>
                                        <p:tgtEl>
                                          <p:spTgt spid="1130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11305"/>
                                        </p:tgtEl>
                                        <p:attrNameLst>
                                          <p:attrName>style.visibility</p:attrName>
                                        </p:attrNameLst>
                                      </p:cBhvr>
                                      <p:to>
                                        <p:strVal val="visible"/>
                                      </p:to>
                                    </p:set>
                                    <p:animEffect transition="in" filter="blinds(horizontal)">
                                      <p:cBhvr>
                                        <p:cTn id="72" dur="500"/>
                                        <p:tgtEl>
                                          <p:spTgt spid="11305"/>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11306"/>
                                        </p:tgtEl>
                                        <p:attrNameLst>
                                          <p:attrName>style.visibility</p:attrName>
                                        </p:attrNameLst>
                                      </p:cBhvr>
                                      <p:to>
                                        <p:strVal val="visible"/>
                                      </p:to>
                                    </p:set>
                                    <p:animEffect transition="in" filter="blinds(horizontal)">
                                      <p:cBhvr>
                                        <p:cTn id="77" dur="500"/>
                                        <p:tgtEl>
                                          <p:spTgt spid="1130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11307"/>
                                        </p:tgtEl>
                                        <p:attrNameLst>
                                          <p:attrName>style.visibility</p:attrName>
                                        </p:attrNameLst>
                                      </p:cBhvr>
                                      <p:to>
                                        <p:strVal val="visible"/>
                                      </p:to>
                                    </p:set>
                                    <p:animEffect transition="in" filter="blinds(horizontal)">
                                      <p:cBhvr>
                                        <p:cTn id="82" dur="500"/>
                                        <p:tgtEl>
                                          <p:spTgt spid="11307"/>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11308"/>
                                        </p:tgtEl>
                                        <p:attrNameLst>
                                          <p:attrName>style.visibility</p:attrName>
                                        </p:attrNameLst>
                                      </p:cBhvr>
                                      <p:to>
                                        <p:strVal val="visible"/>
                                      </p:to>
                                    </p:set>
                                    <p:animEffect transition="in" filter="blinds(horizontal)">
                                      <p:cBhvr>
                                        <p:cTn id="87" dur="500"/>
                                        <p:tgtEl>
                                          <p:spTgt spid="1130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8" restart="whenNotActive" fill="hold" evtFilter="cancelBubble" nodeType="interactiveSeq">
                <p:stCondLst>
                  <p:cond evt="onClick" delay="0">
                    <p:tgtEl>
                      <p:spTgt spid="11273"/>
                    </p:tgtEl>
                  </p:cond>
                </p:stCondLst>
                <p:endSync evt="end" delay="0">
                  <p:rtn val="all"/>
                </p:endSync>
                <p:childTnLst>
                  <p:par>
                    <p:cTn id="89" fill="hold" nodeType="clickPar">
                      <p:stCondLst>
                        <p:cond delay="0"/>
                      </p:stCondLst>
                      <p:childTnLst>
                        <p:par>
                          <p:cTn id="90" fill="hold" nodeType="withGroup">
                            <p:stCondLst>
                              <p:cond delay="0"/>
                            </p:stCondLst>
                            <p:childTnLst>
                              <p:par>
                                <p:cTn id="91" presetID="3" presetClass="exit" presetSubtype="10" fill="hold" nodeType="clickEffect">
                                  <p:stCondLst>
                                    <p:cond delay="0"/>
                                  </p:stCondLst>
                                  <p:childTnLst>
                                    <p:animEffect transition="out" filter="blinds(horizontal)">
                                      <p:cBhvr>
                                        <p:cTn id="92" dur="500"/>
                                        <p:tgtEl>
                                          <p:spTgt spid="11273"/>
                                        </p:tgtEl>
                                      </p:cBhvr>
                                    </p:animEffect>
                                    <p:set>
                                      <p:cBhvr>
                                        <p:cTn id="93" dur="1" fill="hold">
                                          <p:stCondLst>
                                            <p:cond delay="499"/>
                                          </p:stCondLst>
                                        </p:cTn>
                                        <p:tgtEl>
                                          <p:spTgt spid="11273"/>
                                        </p:tgtEl>
                                        <p:attrNameLst>
                                          <p:attrName>style.visibility</p:attrName>
                                        </p:attrNameLst>
                                      </p:cBhvr>
                                      <p:to>
                                        <p:strVal val="hidden"/>
                                      </p:to>
                                    </p:set>
                                  </p:childTnLst>
                                </p:cTn>
                              </p:par>
                            </p:childTnLst>
                          </p:cTn>
                        </p:par>
                      </p:childTnLst>
                    </p:cTn>
                  </p:par>
                </p:childTnLst>
              </p:cTn>
              <p:nextCondLst>
                <p:cond evt="onClick" delay="0">
                  <p:tgtEl>
                    <p:spTgt spid="11273"/>
                  </p:tgtEl>
                </p:cond>
              </p:nextCondLst>
            </p:seq>
            <p:seq concurrent="1" nextAc="seek">
              <p:cTn id="94" restart="whenNotActive" fill="hold" evtFilter="cancelBubble" nodeType="interactiveSeq">
                <p:stCondLst>
                  <p:cond evt="onClick" delay="0">
                    <p:tgtEl>
                      <p:spTgt spid="11269"/>
                    </p:tgtEl>
                  </p:cond>
                </p:stCondLst>
                <p:endSync evt="end" delay="0">
                  <p:rtn val="all"/>
                </p:endSync>
                <p:childTnLst>
                  <p:par>
                    <p:cTn id="95" fill="hold" nodeType="clickPar">
                      <p:stCondLst>
                        <p:cond delay="0"/>
                      </p:stCondLst>
                      <p:childTnLst>
                        <p:par>
                          <p:cTn id="96" fill="hold" nodeType="withGroup">
                            <p:stCondLst>
                              <p:cond delay="0"/>
                            </p:stCondLst>
                            <p:childTnLst>
                              <p:par>
                                <p:cTn id="97" presetID="3" presetClass="exit" presetSubtype="10" fill="hold" nodeType="clickEffect">
                                  <p:stCondLst>
                                    <p:cond delay="0"/>
                                  </p:stCondLst>
                                  <p:childTnLst>
                                    <p:animEffect transition="out" filter="blinds(horizontal)">
                                      <p:cBhvr>
                                        <p:cTn id="98" dur="500"/>
                                        <p:tgtEl>
                                          <p:spTgt spid="11269"/>
                                        </p:tgtEl>
                                      </p:cBhvr>
                                    </p:animEffect>
                                    <p:set>
                                      <p:cBhvr>
                                        <p:cTn id="99" dur="1" fill="hold">
                                          <p:stCondLst>
                                            <p:cond delay="499"/>
                                          </p:stCondLst>
                                        </p:cTn>
                                        <p:tgtEl>
                                          <p:spTgt spid="11269"/>
                                        </p:tgtEl>
                                        <p:attrNameLst>
                                          <p:attrName>style.visibility</p:attrName>
                                        </p:attrNameLst>
                                      </p:cBhvr>
                                      <p:to>
                                        <p:strVal val="hidden"/>
                                      </p:to>
                                    </p:set>
                                  </p:childTnLst>
                                </p:cTn>
                              </p:par>
                            </p:childTnLst>
                          </p:cTn>
                        </p:par>
                      </p:childTnLst>
                    </p:cTn>
                  </p:par>
                </p:childTnLst>
              </p:cTn>
              <p:nextCondLst>
                <p:cond evt="onClick" delay="0">
                  <p:tgtEl>
                    <p:spTgt spid="11269"/>
                  </p:tgtEl>
                </p:cond>
              </p:nextCondLst>
            </p:seq>
            <p:seq concurrent="1" nextAc="seek">
              <p:cTn id="100" restart="whenNotActive" fill="hold" evtFilter="cancelBubble" nodeType="interactiveSeq">
                <p:stCondLst>
                  <p:cond evt="onClick" delay="0">
                    <p:tgtEl>
                      <p:spTgt spid="11272"/>
                    </p:tgtEl>
                  </p:cond>
                </p:stCondLst>
                <p:endSync evt="end" delay="0">
                  <p:rtn val="all"/>
                </p:endSync>
                <p:childTnLst>
                  <p:par>
                    <p:cTn id="101" fill="hold" nodeType="clickPar">
                      <p:stCondLst>
                        <p:cond delay="0"/>
                      </p:stCondLst>
                      <p:childTnLst>
                        <p:par>
                          <p:cTn id="102" fill="hold" nodeType="withGroup">
                            <p:stCondLst>
                              <p:cond delay="0"/>
                            </p:stCondLst>
                            <p:childTnLst>
                              <p:par>
                                <p:cTn id="103" presetID="3" presetClass="exit" presetSubtype="10" fill="hold" nodeType="clickEffect">
                                  <p:stCondLst>
                                    <p:cond delay="0"/>
                                  </p:stCondLst>
                                  <p:childTnLst>
                                    <p:animEffect transition="out" filter="blinds(horizontal)">
                                      <p:cBhvr>
                                        <p:cTn id="104" dur="500"/>
                                        <p:tgtEl>
                                          <p:spTgt spid="11272"/>
                                        </p:tgtEl>
                                      </p:cBhvr>
                                    </p:animEffect>
                                    <p:set>
                                      <p:cBhvr>
                                        <p:cTn id="105" dur="1" fill="hold">
                                          <p:stCondLst>
                                            <p:cond delay="499"/>
                                          </p:stCondLst>
                                        </p:cTn>
                                        <p:tgtEl>
                                          <p:spTgt spid="11272"/>
                                        </p:tgtEl>
                                        <p:attrNameLst>
                                          <p:attrName>style.visibility</p:attrName>
                                        </p:attrNameLst>
                                      </p:cBhvr>
                                      <p:to>
                                        <p:strVal val="hidden"/>
                                      </p:to>
                                    </p:set>
                                  </p:childTnLst>
                                </p:cTn>
                              </p:par>
                            </p:childTnLst>
                          </p:cTn>
                        </p:par>
                      </p:childTnLst>
                    </p:cTn>
                  </p:par>
                </p:childTnLst>
              </p:cTn>
              <p:nextCondLst>
                <p:cond evt="onClick" delay="0">
                  <p:tgtEl>
                    <p:spTgt spid="11272"/>
                  </p:tgtEl>
                </p:cond>
              </p:nextCondLst>
            </p:seq>
            <p:seq concurrent="1" nextAc="seek">
              <p:cTn id="106" restart="whenNotActive" fill="hold" evtFilter="cancelBubble" nodeType="interactiveSeq">
                <p:stCondLst>
                  <p:cond evt="onClick" delay="0">
                    <p:tgtEl>
                      <p:spTgt spid="11271"/>
                    </p:tgtEl>
                  </p:cond>
                </p:stCondLst>
                <p:endSync evt="end" delay="0">
                  <p:rtn val="all"/>
                </p:endSync>
                <p:childTnLst>
                  <p:par>
                    <p:cTn id="107" fill="hold" nodeType="clickPar">
                      <p:stCondLst>
                        <p:cond delay="0"/>
                      </p:stCondLst>
                      <p:childTnLst>
                        <p:par>
                          <p:cTn id="108" fill="hold" nodeType="withGroup">
                            <p:stCondLst>
                              <p:cond delay="0"/>
                            </p:stCondLst>
                            <p:childTnLst>
                              <p:par>
                                <p:cTn id="109" presetID="3" presetClass="exit" presetSubtype="10" fill="hold" nodeType="clickEffect">
                                  <p:stCondLst>
                                    <p:cond delay="0"/>
                                  </p:stCondLst>
                                  <p:childTnLst>
                                    <p:animEffect transition="out" filter="blinds(horizontal)">
                                      <p:cBhvr>
                                        <p:cTn id="110" dur="500"/>
                                        <p:tgtEl>
                                          <p:spTgt spid="11271"/>
                                        </p:tgtEl>
                                      </p:cBhvr>
                                    </p:animEffect>
                                    <p:set>
                                      <p:cBhvr>
                                        <p:cTn id="111" dur="1" fill="hold">
                                          <p:stCondLst>
                                            <p:cond delay="499"/>
                                          </p:stCondLst>
                                        </p:cTn>
                                        <p:tgtEl>
                                          <p:spTgt spid="11271"/>
                                        </p:tgtEl>
                                        <p:attrNameLst>
                                          <p:attrName>style.visibility</p:attrName>
                                        </p:attrNameLst>
                                      </p:cBhvr>
                                      <p:to>
                                        <p:strVal val="hidden"/>
                                      </p:to>
                                    </p:set>
                                  </p:childTnLst>
                                </p:cTn>
                              </p:par>
                            </p:childTnLst>
                          </p:cTn>
                        </p:par>
                      </p:childTnLst>
                    </p:cTn>
                  </p:par>
                </p:childTnLst>
              </p:cTn>
              <p:nextCondLst>
                <p:cond evt="onClick" delay="0">
                  <p:tgtEl>
                    <p:spTgt spid="11271"/>
                  </p:tgtEl>
                </p:cond>
              </p:nextCondLst>
            </p:seq>
            <p:seq concurrent="1" nextAc="seek">
              <p:cTn id="112" restart="whenNotActive" fill="hold" evtFilter="cancelBubble" nodeType="interactiveSeq">
                <p:stCondLst>
                  <p:cond evt="onClick" delay="0">
                    <p:tgtEl>
                      <p:spTgt spid="3"/>
                    </p:tgtEl>
                  </p:cond>
                </p:stCondLst>
                <p:endSync evt="end" delay="0">
                  <p:rtn val="all"/>
                </p:endSync>
                <p:childTnLst>
                  <p:par>
                    <p:cTn id="113" fill="hold" nodeType="clickPar">
                      <p:stCondLst>
                        <p:cond delay="0"/>
                      </p:stCondLst>
                      <p:childTnLst>
                        <p:par>
                          <p:cTn id="114" fill="hold" nodeType="withGroup">
                            <p:stCondLst>
                              <p:cond delay="0"/>
                            </p:stCondLst>
                            <p:childTnLst>
                              <p:par>
                                <p:cTn id="115" presetID="3" presetClass="exit" presetSubtype="10" fill="hold" nodeType="clickEffect">
                                  <p:stCondLst>
                                    <p:cond delay="0"/>
                                  </p:stCondLst>
                                  <p:childTnLst>
                                    <p:animEffect transition="out" filter="blinds(horizontal)">
                                      <p:cBhvr>
                                        <p:cTn id="116" dur="500"/>
                                        <p:tgtEl>
                                          <p:spTgt spid="3"/>
                                        </p:tgtEl>
                                      </p:cBhvr>
                                    </p:animEffect>
                                    <p:set>
                                      <p:cBhvr>
                                        <p:cTn id="117"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22538" grpId="0"/>
      <p:bldP spid="11298" grpId="0" animBg="1"/>
      <p:bldP spid="11303" grpId="0" animBg="1"/>
      <p:bldP spid="11305" grpId="0" animBg="1"/>
      <p:bldP spid="11306" grpId="0" animBg="1"/>
      <p:bldP spid="11307" grpId="0" animBg="1"/>
      <p:bldP spid="11308" grpId="0" animBg="1"/>
      <p:bldP spid="11309" grpId="0" animBg="1"/>
      <p:bldP spid="11310" grpId="0" animBg="1"/>
      <p:bldP spid="11311" grpId="0" animBg="1"/>
      <p:bldP spid="11312" grpId="0" animBg="1"/>
      <p:bldP spid="11313" grpId="0" animBg="1"/>
      <p:bldP spid="113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10">
            <a:extLst>
              <a:ext uri="{BEBA8EAE-BF5A-486C-A8C5-ECC9F3942E4B}">
                <a14:imgProps xmlns:a14="http://schemas.microsoft.com/office/drawing/2010/main">
                  <a14:imgLayer r:embed="rId11">
                    <a14:imgEffect>
                      <a14:artisticTexturizer/>
                    </a14:imgEffect>
                  </a14:imgLayer>
                </a14:imgProps>
              </a:ext>
              <a:ext uri="{28A0092B-C50C-407E-A947-70E740481C1C}">
                <a14:useLocalDpi xmlns:a14="http://schemas.microsoft.com/office/drawing/2010/main" val="0"/>
              </a:ext>
            </a:extLst>
          </a:blip>
          <a:stretch>
            <a:fillRect/>
          </a:stretch>
        </p:blipFill>
        <p:spPr>
          <a:xfrm>
            <a:off x="0" y="998434"/>
            <a:ext cx="9144000" cy="4716566"/>
          </a:xfrm>
          <a:prstGeom prst="rect">
            <a:avLst/>
          </a:prstGeom>
        </p:spPr>
      </p:pic>
      <p:pic>
        <p:nvPicPr>
          <p:cNvPr id="9" name="Picture 8">
            <a:hlinkClick r:id="rId12" action="ppaction://hlinksldjump"/>
            <a:extLst>
              <a:ext uri="{FF2B5EF4-FFF2-40B4-BE49-F238E27FC236}">
                <a16:creationId xmlns:a16="http://schemas.microsoft.com/office/drawing/2014/main" xmlns="" id="{2752541A-CCD0-44E9-A966-4E4DB58C9439}"/>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568931" y="3906719"/>
            <a:ext cx="2880115" cy="1846381"/>
          </a:xfrm>
          <a:prstGeom prst="rect">
            <a:avLst/>
          </a:prstGeom>
        </p:spPr>
      </p:pic>
      <p:sp>
        <p:nvSpPr>
          <p:cNvPr id="4" name="Flowchart: Terminator 3"/>
          <p:cNvSpPr/>
          <p:nvPr>
            <p:custDataLst>
              <p:tags r:id="rId1"/>
            </p:custDataLst>
          </p:nvPr>
        </p:nvSpPr>
        <p:spPr>
          <a:xfrm>
            <a:off x="81008" y="1925858"/>
            <a:ext cx="2800133"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A. </a:t>
            </a:r>
            <a:r>
              <a:rPr lang="en-US" sz="1800" b="1" dirty="0" err="1">
                <a:solidFill>
                  <a:srgbClr val="FFFF00"/>
                </a:solidFill>
                <a:latin typeface="Arial" pitchFamily="34" charset="0"/>
                <a:cs typeface="Arial" pitchFamily="34" charset="0"/>
              </a:rPr>
              <a:t>Xuân</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Quỳnh</a:t>
            </a:r>
            <a:endParaRPr lang="en-US" sz="1800" b="1" dirty="0">
              <a:solidFill>
                <a:srgbClr val="FFFF00"/>
              </a:solidFill>
              <a:latin typeface="Arial" pitchFamily="34" charset="0"/>
              <a:cs typeface="Arial" pitchFamily="34" charset="0"/>
            </a:endParaRPr>
          </a:p>
        </p:txBody>
      </p:sp>
      <p:sp>
        <p:nvSpPr>
          <p:cNvPr id="6" name="Flowchart: Terminator 5"/>
          <p:cNvSpPr/>
          <p:nvPr>
            <p:custDataLst>
              <p:tags r:id="rId2"/>
            </p:custDataLst>
          </p:nvPr>
        </p:nvSpPr>
        <p:spPr>
          <a:xfrm>
            <a:off x="6027116" y="1925858"/>
            <a:ext cx="2964484"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C. </a:t>
            </a:r>
            <a:r>
              <a:rPr lang="en-US" sz="1800" b="1" dirty="0" err="1">
                <a:solidFill>
                  <a:srgbClr val="FFFF00"/>
                </a:solidFill>
                <a:latin typeface="Arial" pitchFamily="34" charset="0"/>
                <a:cs typeface="Arial" pitchFamily="34" charset="0"/>
              </a:rPr>
              <a:t>Tô</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Hoài</a:t>
            </a:r>
            <a:endParaRPr lang="en-US" sz="1800" b="1" dirty="0">
              <a:solidFill>
                <a:srgbClr val="FFFF00"/>
              </a:solidFill>
              <a:latin typeface="Arial" pitchFamily="34" charset="0"/>
              <a:cs typeface="Arial" pitchFamily="34" charset="0"/>
            </a:endParaRPr>
          </a:p>
        </p:txBody>
      </p:sp>
      <p:sp>
        <p:nvSpPr>
          <p:cNvPr id="7" name="Flowchart: Terminator 6"/>
          <p:cNvSpPr/>
          <p:nvPr>
            <p:custDataLst>
              <p:tags r:id="rId3"/>
            </p:custDataLst>
          </p:nvPr>
        </p:nvSpPr>
        <p:spPr>
          <a:xfrm>
            <a:off x="3191184" y="1925858"/>
            <a:ext cx="2757225"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B. </a:t>
            </a:r>
            <a:r>
              <a:rPr lang="en-US" sz="1800" b="1" dirty="0" err="1">
                <a:solidFill>
                  <a:srgbClr val="FFFF00"/>
                </a:solidFill>
                <a:latin typeface="Arial" pitchFamily="34" charset="0"/>
                <a:cs typeface="Arial" pitchFamily="34" charset="0"/>
              </a:rPr>
              <a:t>Nguyễn</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Nhật</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Ánh</a:t>
            </a:r>
            <a:endParaRPr lang="en-US" sz="1800" b="1" dirty="0">
              <a:solidFill>
                <a:srgbClr val="FFFF00"/>
              </a:solidFill>
              <a:latin typeface="Arial" pitchFamily="34" charset="0"/>
              <a:cs typeface="Arial" pitchFamily="34" charset="0"/>
            </a:endParaRPr>
          </a:p>
        </p:txBody>
      </p:sp>
      <p:sp>
        <p:nvSpPr>
          <p:cNvPr id="10" name="AutoShape 46"/>
          <p:cNvSpPr>
            <a:spLocks noChangeArrowheads="1"/>
          </p:cNvSpPr>
          <p:nvPr/>
        </p:nvSpPr>
        <p:spPr bwMode="auto">
          <a:xfrm>
            <a:off x="5867400" y="4690525"/>
            <a:ext cx="1028700" cy="675085"/>
          </a:xfrm>
          <a:prstGeom prst="hexagon">
            <a:avLst>
              <a:gd name="adj" fmla="val 26667"/>
              <a:gd name="vf" fmla="val 115470"/>
            </a:avLst>
          </a:prstGeom>
          <a:solidFill>
            <a:srgbClr val="FFFF00"/>
          </a:solidFill>
          <a:ln w="38100" cmpd="dbl" algn="ctr">
            <a:solidFill>
              <a:srgbClr val="FF0000"/>
            </a:solidFill>
            <a:miter lim="800000"/>
            <a:headEnd/>
            <a:tailEnd/>
          </a:ln>
          <a:effectLst/>
          <a:scene3d>
            <a:camera prst="orthographicFront"/>
            <a:lightRig rig="threePt" dir="t"/>
          </a:scene3d>
          <a:sp3d>
            <a:bevelT prst="angle"/>
          </a:sp3d>
        </p:spPr>
        <p:txBody>
          <a:bodyPr wrap="none" anchor="ctr"/>
          <a:lstStyle/>
          <a:p>
            <a:pPr eaLnBrk="0" hangingPunct="0">
              <a:defRPr/>
            </a:pPr>
            <a:endParaRPr lang="en-US" sz="1500"/>
          </a:p>
        </p:txBody>
      </p:sp>
      <p:pic>
        <p:nvPicPr>
          <p:cNvPr id="11" name="Picture 10"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6171127" y="4794359"/>
            <a:ext cx="606425" cy="5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2"/>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171127" y="4737210"/>
            <a:ext cx="512763" cy="48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3"/>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171127" y="473721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4"/>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5942527" y="479436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5"/>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6094927" y="4737209"/>
            <a:ext cx="5826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bell"/>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6050476" y="4724114"/>
            <a:ext cx="768350" cy="52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 y="38099"/>
            <a:ext cx="9144000" cy="956761"/>
          </a:xfrm>
          <a:prstGeom prst="rect">
            <a:avLst/>
          </a:prstGeom>
          <a:solidFill>
            <a:srgbClr val="FF0000">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152401" y="89641"/>
            <a:ext cx="8850089" cy="865701"/>
          </a:xfrm>
          <a:prstGeom prst="rect">
            <a:avLst/>
          </a:prstGeom>
          <a:solidFill>
            <a:srgbClr val="FF0000">
              <a:alpha val="72157"/>
            </a:srgbClr>
          </a:solidFill>
          <a:ln w="57150">
            <a:solidFill>
              <a:srgbClr val="FFFF00"/>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100" b="1" dirty="0" err="1">
                <a:latin typeface="Arial" pitchFamily="34" charset="0"/>
                <a:cs typeface="Arial" pitchFamily="34" charset="0"/>
              </a:rPr>
              <a:t>Câu</a:t>
            </a:r>
            <a:r>
              <a:rPr lang="en-US" sz="2100" b="1" dirty="0">
                <a:latin typeface="Arial" pitchFamily="34" charset="0"/>
                <a:cs typeface="Arial" pitchFamily="34" charset="0"/>
              </a:rPr>
              <a:t> </a:t>
            </a:r>
            <a:r>
              <a:rPr lang="en-US" sz="2100" b="1" dirty="0" err="1">
                <a:latin typeface="Arial" pitchFamily="34" charset="0"/>
                <a:cs typeface="Arial" pitchFamily="34" charset="0"/>
              </a:rPr>
              <a:t>hỏi</a:t>
            </a:r>
            <a:r>
              <a:rPr lang="en-US" sz="2100" b="1" dirty="0">
                <a:latin typeface="Arial" pitchFamily="34" charset="0"/>
                <a:cs typeface="Arial" pitchFamily="34" charset="0"/>
              </a:rPr>
              <a:t>: </a:t>
            </a:r>
          </a:p>
          <a:p>
            <a:pPr algn="ctr"/>
            <a:r>
              <a:rPr lang="en-US" sz="2100" b="1" dirty="0" err="1">
                <a:latin typeface="Arial" pitchFamily="34" charset="0"/>
                <a:cs typeface="Arial" pitchFamily="34" charset="0"/>
              </a:rPr>
              <a:t>Văn</a:t>
            </a:r>
            <a:r>
              <a:rPr lang="en-US" sz="2100" b="1" dirty="0">
                <a:latin typeface="Arial" pitchFamily="34" charset="0"/>
                <a:cs typeface="Arial" pitchFamily="34" charset="0"/>
              </a:rPr>
              <a:t> </a:t>
            </a:r>
            <a:r>
              <a:rPr lang="en-US" sz="2100" b="1" dirty="0" err="1">
                <a:latin typeface="Arial" pitchFamily="34" charset="0"/>
                <a:cs typeface="Arial" pitchFamily="34" charset="0"/>
              </a:rPr>
              <a:t>bản</a:t>
            </a:r>
            <a:r>
              <a:rPr lang="en-US" sz="2100" b="1" dirty="0">
                <a:latin typeface="Arial" pitchFamily="34" charset="0"/>
                <a:cs typeface="Arial" pitchFamily="34" charset="0"/>
              </a:rPr>
              <a:t> “</a:t>
            </a:r>
            <a:r>
              <a:rPr lang="en-US" sz="2100" b="1" dirty="0" err="1">
                <a:latin typeface="Arial" pitchFamily="34" charset="0"/>
                <a:cs typeface="Arial" pitchFamily="34" charset="0"/>
              </a:rPr>
              <a:t>Điều</a:t>
            </a:r>
            <a:r>
              <a:rPr lang="en-US" sz="2100" b="1" dirty="0">
                <a:latin typeface="Arial" pitchFamily="34" charset="0"/>
                <a:cs typeface="Arial" pitchFamily="34" charset="0"/>
              </a:rPr>
              <a:t> </a:t>
            </a:r>
            <a:r>
              <a:rPr lang="en-US" sz="2100" b="1" dirty="0" err="1">
                <a:latin typeface="Arial" pitchFamily="34" charset="0"/>
                <a:cs typeface="Arial" pitchFamily="34" charset="0"/>
              </a:rPr>
              <a:t>không</a:t>
            </a:r>
            <a:r>
              <a:rPr lang="en-US" sz="2100" b="1" dirty="0">
                <a:latin typeface="Arial" pitchFamily="34" charset="0"/>
                <a:cs typeface="Arial" pitchFamily="34" charset="0"/>
              </a:rPr>
              <a:t> </a:t>
            </a:r>
            <a:r>
              <a:rPr lang="en-US" sz="2100" b="1" dirty="0" err="1">
                <a:latin typeface="Arial" pitchFamily="34" charset="0"/>
                <a:cs typeface="Arial" pitchFamily="34" charset="0"/>
              </a:rPr>
              <a:t>tính</a:t>
            </a:r>
            <a:r>
              <a:rPr lang="en-US" sz="2100" b="1" dirty="0">
                <a:latin typeface="Arial" pitchFamily="34" charset="0"/>
                <a:cs typeface="Arial" pitchFamily="34" charset="0"/>
              </a:rPr>
              <a:t> </a:t>
            </a:r>
            <a:r>
              <a:rPr lang="en-US" sz="2100" b="1" dirty="0" err="1">
                <a:latin typeface="Arial" pitchFamily="34" charset="0"/>
                <a:cs typeface="Arial" pitchFamily="34" charset="0"/>
              </a:rPr>
              <a:t>trước</a:t>
            </a:r>
            <a:r>
              <a:rPr lang="en-US" sz="2100" b="1" dirty="0">
                <a:latin typeface="Arial" pitchFamily="34" charset="0"/>
                <a:cs typeface="Arial" pitchFamily="34" charset="0"/>
              </a:rPr>
              <a:t>” </a:t>
            </a:r>
            <a:r>
              <a:rPr lang="en-US" sz="2100" b="1" dirty="0" err="1">
                <a:latin typeface="Arial" pitchFamily="34" charset="0"/>
                <a:cs typeface="Arial" pitchFamily="34" charset="0"/>
              </a:rPr>
              <a:t>của</a:t>
            </a:r>
            <a:r>
              <a:rPr lang="en-US" sz="2100" b="1" dirty="0">
                <a:latin typeface="Arial" pitchFamily="34" charset="0"/>
                <a:cs typeface="Arial" pitchFamily="34" charset="0"/>
              </a:rPr>
              <a:t> </a:t>
            </a:r>
            <a:r>
              <a:rPr lang="en-US" sz="2100" b="1" dirty="0" err="1">
                <a:latin typeface="Arial" pitchFamily="34" charset="0"/>
                <a:cs typeface="Arial" pitchFamily="34" charset="0"/>
              </a:rPr>
              <a:t>tác</a:t>
            </a:r>
            <a:r>
              <a:rPr lang="en-US" sz="2100" b="1" dirty="0">
                <a:latin typeface="Arial" pitchFamily="34" charset="0"/>
                <a:cs typeface="Arial" pitchFamily="34" charset="0"/>
              </a:rPr>
              <a:t> </a:t>
            </a:r>
            <a:r>
              <a:rPr lang="en-US" sz="2100" b="1" dirty="0" err="1">
                <a:latin typeface="Arial" pitchFamily="34" charset="0"/>
                <a:cs typeface="Arial" pitchFamily="34" charset="0"/>
              </a:rPr>
              <a:t>giả</a:t>
            </a:r>
            <a:r>
              <a:rPr lang="en-US" sz="2100" b="1" dirty="0">
                <a:latin typeface="Arial" pitchFamily="34" charset="0"/>
                <a:cs typeface="Arial" pitchFamily="34" charset="0"/>
              </a:rPr>
              <a:t> </a:t>
            </a:r>
            <a:r>
              <a:rPr lang="en-US" sz="2100" b="1" dirty="0" err="1">
                <a:latin typeface="Arial" pitchFamily="34" charset="0"/>
                <a:cs typeface="Arial" pitchFamily="34" charset="0"/>
              </a:rPr>
              <a:t>nào</a:t>
            </a:r>
            <a:r>
              <a:rPr lang="en-US" sz="2100" b="1" dirty="0">
                <a:latin typeface="Arial" pitchFamily="34" charset="0"/>
                <a:cs typeface="Arial" pitchFamily="34" charset="0"/>
              </a:rPr>
              <a:t>?</a:t>
            </a:r>
          </a:p>
        </p:txBody>
      </p:sp>
    </p:spTree>
    <p:extLst>
      <p:ext uri="{BB962C8B-B14F-4D97-AF65-F5344CB8AC3E}">
        <p14:creationId xmlns:p14="http://schemas.microsoft.com/office/powerpoint/2010/main" val="105993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strVal val="#ppt_w+.3"/>
                                          </p:val>
                                        </p:tav>
                                        <p:tav tm="100000">
                                          <p:val>
                                            <p:strVal val="#ppt_w"/>
                                          </p:val>
                                        </p:tav>
                                      </p:tavLst>
                                    </p:anim>
                                    <p:anim calcmode="lin" valueType="num">
                                      <p:cBhvr>
                                        <p:cTn id="22" dur="1000" fill="hold"/>
                                        <p:tgtEl>
                                          <p:spTgt spid="15"/>
                                        </p:tgtEl>
                                        <p:attrNameLst>
                                          <p:attrName>ppt_h</p:attrName>
                                        </p:attrNameLst>
                                      </p:cBhvr>
                                      <p:tavLst>
                                        <p:tav tm="0">
                                          <p:val>
                                            <p:strVal val="#ppt_h"/>
                                          </p:val>
                                        </p:tav>
                                        <p:tav tm="100000">
                                          <p:val>
                                            <p:strVal val="#ppt_h"/>
                                          </p:val>
                                        </p:tav>
                                      </p:tavLst>
                                    </p:anim>
                                    <p:animEffect transition="in" filter="fade">
                                      <p:cBhvr>
                                        <p:cTn id="23" dur="1000"/>
                                        <p:tgtEl>
                                          <p:spTgt spid="15"/>
                                        </p:tgtEl>
                                      </p:cBhvr>
                                    </p:animEffect>
                                  </p:childTnLst>
                                  <p:subTnLst>
                                    <p:set>
                                      <p:cBhvr override="childStyle">
                                        <p:cTn dur="1" fill="hold" display="0" masterRel="sameClick" afterEffect="1">
                                          <p:stCondLst>
                                            <p:cond evt="end" delay="0">
                                              <p:tn val="19"/>
                                            </p:cond>
                                          </p:stCondLst>
                                        </p:cTn>
                                        <p:tgtEl>
                                          <p:spTgt spid="15"/>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5" name="click.wav"/>
                                        </p:tgtEl>
                                      </p:cMediaNode>
                                    </p:audio>
                                  </p:subTnLst>
                                </p:cTn>
                              </p:par>
                            </p:childTnLst>
                          </p:cTn>
                        </p:par>
                        <p:par>
                          <p:cTn id="24" fill="hold">
                            <p:stCondLst>
                              <p:cond delay="1000"/>
                            </p:stCondLst>
                            <p:childTnLst>
                              <p:par>
                                <p:cTn id="25" presetID="50" presetClass="entr" presetSubtype="0" decel="10000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3"/>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subTnLst>
                                    <p:set>
                                      <p:cBhvr override="childStyle">
                                        <p:cTn dur="1" fill="hold" display="0" masterRel="sameClick" afterEffect="1">
                                          <p:stCondLst>
                                            <p:cond evt="end" delay="0">
                                              <p:tn val="25"/>
                                            </p:cond>
                                          </p:stCondLst>
                                        </p:cTn>
                                        <p:tgtEl>
                                          <p:spTgt spid="14"/>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5" name="click.wav"/>
                                        </p:tgtEl>
                                      </p:cMediaNode>
                                    </p:audio>
                                  </p:subTnLst>
                                </p:cTn>
                              </p:par>
                            </p:childTnLst>
                          </p:cTn>
                        </p:par>
                        <p:par>
                          <p:cTn id="30" fill="hold">
                            <p:stCondLst>
                              <p:cond delay="2000"/>
                            </p:stCondLst>
                            <p:childTnLst>
                              <p:par>
                                <p:cTn id="31" presetID="50" presetClass="entr" presetSubtype="0" decel="10000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strVal val="#ppt_w+.3"/>
                                          </p:val>
                                        </p:tav>
                                        <p:tav tm="100000">
                                          <p:val>
                                            <p:strVal val="#ppt_w"/>
                                          </p:val>
                                        </p:tav>
                                      </p:tavLst>
                                    </p:anim>
                                    <p:anim calcmode="lin" valueType="num">
                                      <p:cBhvr>
                                        <p:cTn id="34" dur="1000" fill="hold"/>
                                        <p:tgtEl>
                                          <p:spTgt spid="13"/>
                                        </p:tgtEl>
                                        <p:attrNameLst>
                                          <p:attrName>ppt_h</p:attrName>
                                        </p:attrNameLst>
                                      </p:cBhvr>
                                      <p:tavLst>
                                        <p:tav tm="0">
                                          <p:val>
                                            <p:strVal val="#ppt_h"/>
                                          </p:val>
                                        </p:tav>
                                        <p:tav tm="100000">
                                          <p:val>
                                            <p:strVal val="#ppt_h"/>
                                          </p:val>
                                        </p:tav>
                                      </p:tavLst>
                                    </p:anim>
                                    <p:animEffect transition="in" filter="fade">
                                      <p:cBhvr>
                                        <p:cTn id="35" dur="1000"/>
                                        <p:tgtEl>
                                          <p:spTgt spid="13"/>
                                        </p:tgtEl>
                                      </p:cBhvr>
                                    </p:animEffect>
                                  </p:childTnLst>
                                  <p:subTnLst>
                                    <p:set>
                                      <p:cBhvr override="childStyle">
                                        <p:cTn dur="1" fill="hold" display="0" masterRel="sameClick" afterEffect="1">
                                          <p:stCondLst>
                                            <p:cond evt="end" delay="0">
                                              <p:tn val="31"/>
                                            </p:cond>
                                          </p:stCondLst>
                                        </p:cTn>
                                        <p:tgtEl>
                                          <p:spTgt spid="13"/>
                                        </p:tgtEl>
                                        <p:attrNameLst>
                                          <p:attrName>style.visibility</p:attrName>
                                        </p:attrNameLst>
                                      </p:cBhvr>
                                      <p:to>
                                        <p:strVal val="hidden"/>
                                      </p:to>
                                    </p:set>
                                    <p:audio>
                                      <p:cMediaNode>
                                        <p:cTn display="0" masterRel="sameClick">
                                          <p:stCondLst>
                                            <p:cond evt="begin" delay="0">
                                              <p:tn val="31"/>
                                            </p:cond>
                                          </p:stCondLst>
                                          <p:endCondLst>
                                            <p:cond evt="onStopAudio" delay="0">
                                              <p:tgtEl>
                                                <p:sldTgt/>
                                              </p:tgtEl>
                                            </p:cond>
                                          </p:endCondLst>
                                        </p:cTn>
                                        <p:tgtEl>
                                          <p:sndTgt r:embed="rId5" name="click.wav"/>
                                        </p:tgtEl>
                                      </p:cMediaNode>
                                    </p:audio>
                                  </p:subTnLst>
                                </p:cTn>
                              </p:par>
                            </p:childTnLst>
                          </p:cTn>
                        </p:par>
                        <p:par>
                          <p:cTn id="36" fill="hold">
                            <p:stCondLst>
                              <p:cond delay="3000"/>
                            </p:stCondLst>
                            <p:childTnLst>
                              <p:par>
                                <p:cTn id="37" presetID="50" presetClass="entr" presetSubtype="0" decel="10000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3"/>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subTnLst>
                                    <p:set>
                                      <p:cBhvr override="childStyle">
                                        <p:cTn dur="1" fill="hold" display="0" masterRel="sameClick" afterEffect="1">
                                          <p:stCondLst>
                                            <p:cond evt="end" delay="0">
                                              <p:tn val="37"/>
                                            </p:cond>
                                          </p:stCondLst>
                                        </p:cTn>
                                        <p:tgtEl>
                                          <p:spTgt spid="12"/>
                                        </p:tgtEl>
                                        <p:attrNameLst>
                                          <p:attrName>style.visibility</p:attrName>
                                        </p:attrNameLst>
                                      </p:cBhvr>
                                      <p:to>
                                        <p:strVal val="hidden"/>
                                      </p:to>
                                    </p:set>
                                    <p:audio>
                                      <p:cMediaNode>
                                        <p:cTn display="0" masterRel="sameClick">
                                          <p:stCondLst>
                                            <p:cond evt="begin" delay="0">
                                              <p:tn val="37"/>
                                            </p:cond>
                                          </p:stCondLst>
                                          <p:endCondLst>
                                            <p:cond evt="onStopAudio" delay="0">
                                              <p:tgtEl>
                                                <p:sldTgt/>
                                              </p:tgtEl>
                                            </p:cond>
                                          </p:endCondLst>
                                        </p:cTn>
                                        <p:tgtEl>
                                          <p:sndTgt r:embed="rId5" name="click.wav"/>
                                        </p:tgtEl>
                                      </p:cMediaNode>
                                    </p:audio>
                                  </p:subTnLst>
                                </p:cTn>
                              </p:par>
                            </p:childTnLst>
                          </p:cTn>
                        </p:par>
                        <p:par>
                          <p:cTn id="42" fill="hold">
                            <p:stCondLst>
                              <p:cond delay="4000"/>
                            </p:stCondLst>
                            <p:childTnLst>
                              <p:par>
                                <p:cTn id="43" presetID="50" presetClass="entr" presetSubtype="0" decel="10000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1000" fill="hold"/>
                                        <p:tgtEl>
                                          <p:spTgt spid="11"/>
                                        </p:tgtEl>
                                        <p:attrNameLst>
                                          <p:attrName>ppt_w</p:attrName>
                                        </p:attrNameLst>
                                      </p:cBhvr>
                                      <p:tavLst>
                                        <p:tav tm="0">
                                          <p:val>
                                            <p:strVal val="#ppt_w+.3"/>
                                          </p:val>
                                        </p:tav>
                                        <p:tav tm="100000">
                                          <p:val>
                                            <p:strVal val="#ppt_w"/>
                                          </p:val>
                                        </p:tav>
                                      </p:tavLst>
                                    </p:anim>
                                    <p:anim calcmode="lin" valueType="num">
                                      <p:cBhvr>
                                        <p:cTn id="46" dur="1000" fill="hold"/>
                                        <p:tgtEl>
                                          <p:spTgt spid="11"/>
                                        </p:tgtEl>
                                        <p:attrNameLst>
                                          <p:attrName>ppt_h</p:attrName>
                                        </p:attrNameLst>
                                      </p:cBhvr>
                                      <p:tavLst>
                                        <p:tav tm="0">
                                          <p:val>
                                            <p:strVal val="#ppt_h"/>
                                          </p:val>
                                        </p:tav>
                                        <p:tav tm="100000">
                                          <p:val>
                                            <p:strVal val="#ppt_h"/>
                                          </p:val>
                                        </p:tav>
                                      </p:tavLst>
                                    </p:anim>
                                    <p:animEffect transition="in" filter="fade">
                                      <p:cBhvr>
                                        <p:cTn id="47" dur="1000"/>
                                        <p:tgtEl>
                                          <p:spTgt spid="11"/>
                                        </p:tgtEl>
                                      </p:cBhvr>
                                    </p:animEffect>
                                  </p:childTnLst>
                                  <p:subTnLst>
                                    <p:set>
                                      <p:cBhvr override="childStyle">
                                        <p:cTn dur="1" fill="hold" display="0" masterRel="sameClick" afterEffect="1">
                                          <p:stCondLst>
                                            <p:cond evt="end" delay="0">
                                              <p:tn val="43"/>
                                            </p:cond>
                                          </p:stCondLst>
                                        </p:cTn>
                                        <p:tgtEl>
                                          <p:spTgt spid="11"/>
                                        </p:tgtEl>
                                        <p:attrNameLst>
                                          <p:attrName>style.visibility</p:attrName>
                                        </p:attrNameLst>
                                      </p:cBhvr>
                                      <p:to>
                                        <p:strVal val="hidden"/>
                                      </p:to>
                                    </p:set>
                                    <p:audio>
                                      <p:cMediaNode>
                                        <p:cTn display="0" masterRel="sameClick">
                                          <p:stCondLst>
                                            <p:cond evt="begin" delay="0">
                                              <p:tn val="43"/>
                                            </p:cond>
                                          </p:stCondLst>
                                          <p:endCondLst>
                                            <p:cond evt="onStopAudio" delay="0">
                                              <p:tgtEl>
                                                <p:sldTgt/>
                                              </p:tgtEl>
                                            </p:cond>
                                          </p:endCondLst>
                                        </p:cTn>
                                        <p:tgtEl>
                                          <p:sndTgt r:embed="rId6" name="chimes.wav"/>
                                        </p:tgtEl>
                                      </p:cMediaNode>
                                    </p:audio>
                                  </p:subTnLst>
                                </p:cTn>
                              </p:par>
                            </p:childTnLst>
                          </p:cTn>
                        </p:par>
                        <p:par>
                          <p:cTn id="48" fill="hold">
                            <p:stCondLst>
                              <p:cond delay="5000"/>
                            </p:stCondLst>
                            <p:childTnLst>
                              <p:par>
                                <p:cTn id="49" presetID="3" presetClass="entr" presetSubtype="1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subTnLst>
                                    <p:audio>
                                      <p:cMediaNode vol="100000">
                                        <p:cTn display="0" masterRel="sameClick">
                                          <p:stCondLst>
                                            <p:cond evt="begin" delay="0">
                                              <p:tn val="49"/>
                                            </p:cond>
                                          </p:stCondLst>
                                          <p:endCondLst>
                                            <p:cond evt="onStopAudio" delay="0">
                                              <p:tgtEl>
                                                <p:sldTgt/>
                                              </p:tgtEl>
                                            </p:cond>
                                          </p:endCondLst>
                                        </p:cTn>
                                        <p:tgtEl>
                                          <p:sndTgt r:embed="rId7"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4"/>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fill="remove" grpId="0" nodeType="clickEffect">
                                  <p:stCondLst>
                                    <p:cond delay="0"/>
                                  </p:stCondLst>
                                  <p:childTnLst>
                                    <p:animClr clrSpc="rgb" dir="cw">
                                      <p:cBhvr override="childStyle">
                                        <p:cTn id="56" dur="250" autoRev="1" fill="remove"/>
                                        <p:tgtEl>
                                          <p:spTgt spid="4"/>
                                        </p:tgtEl>
                                        <p:attrNameLst>
                                          <p:attrName>style.color</p:attrName>
                                        </p:attrNameLst>
                                      </p:cBhvr>
                                      <p:to>
                                        <a:schemeClr val="bg1"/>
                                      </p:to>
                                    </p:animClr>
                                    <p:animClr clrSpc="rgb" dir="cw">
                                      <p:cBhvr>
                                        <p:cTn id="57" dur="250" autoRev="1" fill="remove"/>
                                        <p:tgtEl>
                                          <p:spTgt spid="4"/>
                                        </p:tgtEl>
                                        <p:attrNameLst>
                                          <p:attrName>fillcolor</p:attrName>
                                        </p:attrNameLst>
                                      </p:cBhvr>
                                      <p:to>
                                        <a:schemeClr val="bg1"/>
                                      </p:to>
                                    </p:animClr>
                                    <p:set>
                                      <p:cBhvr>
                                        <p:cTn id="58" dur="250" autoRev="1" fill="remove"/>
                                        <p:tgtEl>
                                          <p:spTgt spid="4"/>
                                        </p:tgtEl>
                                        <p:attrNameLst>
                                          <p:attrName>fill.type</p:attrName>
                                        </p:attrNameLst>
                                      </p:cBhvr>
                                      <p:to>
                                        <p:strVal val="solid"/>
                                      </p:to>
                                    </p:set>
                                    <p:set>
                                      <p:cBhvr>
                                        <p:cTn id="59" dur="250" autoRev="1" fill="remove"/>
                                        <p:tgtEl>
                                          <p:spTgt spid="4"/>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4"/>
                  </p:tgtEl>
                </p:cond>
              </p:nextCondLst>
            </p:seq>
            <p:seq concurrent="1" nextAc="seek">
              <p:cTn id="60" restart="whenNotActive" fill="hold" evtFilter="cancelBubble" nodeType="interactiveSeq">
                <p:stCondLst>
                  <p:cond evt="onClick" delay="0">
                    <p:tgtEl>
                      <p:spTgt spid="7"/>
                    </p:tgtEl>
                  </p:cond>
                </p:stCondLst>
                <p:endSync evt="end" delay="0">
                  <p:rtn val="all"/>
                </p:endSync>
                <p:childTnLst>
                  <p:par>
                    <p:cTn id="61" fill="hold">
                      <p:stCondLst>
                        <p:cond delay="0"/>
                      </p:stCondLst>
                      <p:childTnLst>
                        <p:par>
                          <p:cTn id="62" fill="hold">
                            <p:stCondLst>
                              <p:cond delay="0"/>
                            </p:stCondLst>
                            <p:childTnLst>
                              <p:par>
                                <p:cTn id="63" presetID="30" presetClass="emph" presetSubtype="0" fill="hold" grpId="0" nodeType="clickEffect">
                                  <p:stCondLst>
                                    <p:cond delay="0"/>
                                  </p:stCondLst>
                                  <p:childTnLst>
                                    <p:animClr clrSpc="hsl" dir="cw">
                                      <p:cBhvr override="childStyle">
                                        <p:cTn id="64" dur="500" fill="hold"/>
                                        <p:tgtEl>
                                          <p:spTgt spid="7"/>
                                        </p:tgtEl>
                                        <p:attrNameLst>
                                          <p:attrName>style.color</p:attrName>
                                        </p:attrNameLst>
                                      </p:cBhvr>
                                      <p:by>
                                        <p:hsl h="0" s="12549" l="25098"/>
                                      </p:by>
                                    </p:animClr>
                                    <p:animClr clrSpc="hsl" dir="cw">
                                      <p:cBhvr>
                                        <p:cTn id="65" dur="500" fill="hold"/>
                                        <p:tgtEl>
                                          <p:spTgt spid="7"/>
                                        </p:tgtEl>
                                        <p:attrNameLst>
                                          <p:attrName>fillcolor</p:attrName>
                                        </p:attrNameLst>
                                      </p:cBhvr>
                                      <p:by>
                                        <p:hsl h="0" s="12549" l="25098"/>
                                      </p:by>
                                    </p:animClr>
                                    <p:animClr clrSpc="hsl" dir="cw">
                                      <p:cBhvr>
                                        <p:cTn id="66" dur="500" fill="hold"/>
                                        <p:tgtEl>
                                          <p:spTgt spid="7"/>
                                        </p:tgtEl>
                                        <p:attrNameLst>
                                          <p:attrName>stroke.color</p:attrName>
                                        </p:attrNameLst>
                                      </p:cBhvr>
                                      <p:by>
                                        <p:hsl h="0" s="12549" l="25098"/>
                                      </p:by>
                                    </p:animClr>
                                    <p:set>
                                      <p:cBhvr>
                                        <p:cTn id="67" dur="500" fill="hold"/>
                                        <p:tgtEl>
                                          <p:spTgt spid="7"/>
                                        </p:tgtEl>
                                        <p:attrNameLst>
                                          <p:attrName>fill.type</p:attrName>
                                        </p:attrNameLst>
                                      </p:cBhvr>
                                      <p:to>
                                        <p:strVal val="solid"/>
                                      </p:to>
                                    </p:set>
                                  </p:childTnLst>
                                  <p:subTnLst>
                                    <p:audio>
                                      <p:cMediaNode>
                                        <p:cTn display="0" masterRel="sameClick">
                                          <p:stCondLst>
                                            <p:cond evt="begin" delay="0">
                                              <p:tn val="63"/>
                                            </p:cond>
                                          </p:stCondLst>
                                          <p:endCondLst>
                                            <p:cond evt="onStopAudio" delay="0">
                                              <p:tgtEl>
                                                <p:sldTgt/>
                                              </p:tgtEl>
                                            </p:cond>
                                          </p:endCondLst>
                                        </p:cTn>
                                        <p:tgtEl>
                                          <p:sndTgt r:embed="rId9" name="applause.wav"/>
                                        </p:tgtEl>
                                      </p:cMediaNode>
                                    </p:audio>
                                  </p:subTnLst>
                                </p:cTn>
                              </p:par>
                            </p:childTnLst>
                          </p:cTn>
                        </p:par>
                      </p:childTnLst>
                    </p:cTn>
                  </p:par>
                </p:childTnLst>
              </p:cTn>
              <p:nextCondLst>
                <p:cond evt="onClick" delay="0">
                  <p:tgtEl>
                    <p:spTgt spid="7"/>
                  </p:tgtEl>
                </p:cond>
              </p:nextCondLst>
            </p:seq>
            <p:seq concurrent="1" nextAc="seek">
              <p:cTn id="68" restart="whenNotActive" fill="hold" evtFilter="cancelBubble" nodeType="interactiveSeq">
                <p:stCondLst>
                  <p:cond evt="onClick" delay="0">
                    <p:tgtEl>
                      <p:spTgt spid="6"/>
                    </p:tgtEl>
                  </p:cond>
                </p:stCondLst>
                <p:endSync evt="end" delay="0">
                  <p:rtn val="all"/>
                </p:endSync>
                <p:childTnLst>
                  <p:par>
                    <p:cTn id="69" fill="hold">
                      <p:stCondLst>
                        <p:cond delay="0"/>
                      </p:stCondLst>
                      <p:childTnLst>
                        <p:par>
                          <p:cTn id="70" fill="hold">
                            <p:stCondLst>
                              <p:cond delay="0"/>
                            </p:stCondLst>
                            <p:childTnLst>
                              <p:par>
                                <p:cTn id="71" presetID="27" presetClass="emph" presetSubtype="0" fill="remove" grpId="0" nodeType="clickEffect">
                                  <p:stCondLst>
                                    <p:cond delay="0"/>
                                  </p:stCondLst>
                                  <p:childTnLst>
                                    <p:animClr clrSpc="rgb" dir="cw">
                                      <p:cBhvr override="childStyle">
                                        <p:cTn id="72" dur="250" autoRev="1" fill="remove"/>
                                        <p:tgtEl>
                                          <p:spTgt spid="6"/>
                                        </p:tgtEl>
                                        <p:attrNameLst>
                                          <p:attrName>style.color</p:attrName>
                                        </p:attrNameLst>
                                      </p:cBhvr>
                                      <p:to>
                                        <a:schemeClr val="bg1"/>
                                      </p:to>
                                    </p:animClr>
                                    <p:animClr clrSpc="rgb" dir="cw">
                                      <p:cBhvr>
                                        <p:cTn id="73" dur="250" autoRev="1" fill="remove"/>
                                        <p:tgtEl>
                                          <p:spTgt spid="6"/>
                                        </p:tgtEl>
                                        <p:attrNameLst>
                                          <p:attrName>fillcolor</p:attrName>
                                        </p:attrNameLst>
                                      </p:cBhvr>
                                      <p:to>
                                        <a:schemeClr val="bg1"/>
                                      </p:to>
                                    </p:animClr>
                                    <p:set>
                                      <p:cBhvr>
                                        <p:cTn id="74" dur="250" autoRev="1" fill="remove"/>
                                        <p:tgtEl>
                                          <p:spTgt spid="6"/>
                                        </p:tgtEl>
                                        <p:attrNameLst>
                                          <p:attrName>fill.type</p:attrName>
                                        </p:attrNameLst>
                                      </p:cBhvr>
                                      <p:to>
                                        <p:strVal val="solid"/>
                                      </p:to>
                                    </p:set>
                                    <p:set>
                                      <p:cBhvr>
                                        <p:cTn id="75" dur="250" autoRev="1" fill="remove"/>
                                        <p:tgtEl>
                                          <p:spTgt spid="6"/>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6"/>
                  </p:tgtEl>
                </p:cond>
              </p:nextCondLst>
            </p:seq>
          </p:childTnLst>
        </p:cTn>
      </p:par>
    </p:tnLst>
    <p:bldLst>
      <p:bldP spid="4" grpId="0" animBg="1"/>
      <p:bldP spid="6" grpId="0" animBg="1"/>
      <p:bldP spid="7" grpId="0" animBg="1"/>
      <p:bldP spid="10"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10">
            <a:extLst>
              <a:ext uri="{BEBA8EAE-BF5A-486C-A8C5-ECC9F3942E4B}">
                <a14:imgProps xmlns:a14="http://schemas.microsoft.com/office/drawing/2010/main">
                  <a14:imgLayer r:embed="rId11">
                    <a14:imgEffect>
                      <a14:artisticTexturizer/>
                    </a14:imgEffect>
                  </a14:imgLayer>
                </a14:imgProps>
              </a:ext>
              <a:ext uri="{28A0092B-C50C-407E-A947-70E740481C1C}">
                <a14:useLocalDpi xmlns:a14="http://schemas.microsoft.com/office/drawing/2010/main" val="0"/>
              </a:ext>
            </a:extLst>
          </a:blip>
          <a:stretch>
            <a:fillRect/>
          </a:stretch>
        </p:blipFill>
        <p:spPr>
          <a:xfrm>
            <a:off x="0" y="941284"/>
            <a:ext cx="9144000" cy="4773716"/>
          </a:xfrm>
          <a:prstGeom prst="rect">
            <a:avLst/>
          </a:prstGeom>
        </p:spPr>
      </p:pic>
      <p:pic>
        <p:nvPicPr>
          <p:cNvPr id="19" name="Picture 18">
            <a:hlinkClick r:id="rId12" action="ppaction://hlinksldjump"/>
            <a:extLst>
              <a:ext uri="{FF2B5EF4-FFF2-40B4-BE49-F238E27FC236}">
                <a16:creationId xmlns:a16="http://schemas.microsoft.com/office/drawing/2014/main" xmlns="" id="{2752541A-CCD0-44E9-A966-4E4DB58C9439}"/>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568931" y="3906719"/>
            <a:ext cx="2880115" cy="1846381"/>
          </a:xfrm>
          <a:prstGeom prst="rect">
            <a:avLst/>
          </a:prstGeom>
        </p:spPr>
      </p:pic>
      <p:sp>
        <p:nvSpPr>
          <p:cNvPr id="4" name="Flowchart: Terminator 3"/>
          <p:cNvSpPr/>
          <p:nvPr>
            <p:custDataLst>
              <p:tags r:id="rId1"/>
            </p:custDataLst>
          </p:nvPr>
        </p:nvSpPr>
        <p:spPr>
          <a:xfrm>
            <a:off x="235743" y="1743076"/>
            <a:ext cx="2583657" cy="82030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dirty="0">
                <a:solidFill>
                  <a:srgbClr val="FFFF00"/>
                </a:solidFill>
                <a:latin typeface="Arial" pitchFamily="34" charset="0"/>
                <a:cs typeface="Arial" pitchFamily="34" charset="0"/>
              </a:rPr>
              <a:t>A. </a:t>
            </a:r>
            <a:r>
              <a:rPr lang="en-US" sz="2000" b="1" dirty="0" err="1">
                <a:solidFill>
                  <a:srgbClr val="FFFF00"/>
                </a:solidFill>
                <a:latin typeface="Arial" pitchFamily="34" charset="0"/>
                <a:cs typeface="Arial" pitchFamily="34" charset="0"/>
              </a:rPr>
              <a:t>Thơ</a:t>
            </a:r>
            <a:r>
              <a:rPr lang="en-US" sz="2000" b="1" dirty="0">
                <a:solidFill>
                  <a:srgbClr val="FFFF00"/>
                </a:solidFill>
                <a:latin typeface="Arial" pitchFamily="34" charset="0"/>
                <a:cs typeface="Arial" pitchFamily="34" charset="0"/>
              </a:rPr>
              <a:t> </a:t>
            </a:r>
            <a:r>
              <a:rPr lang="en-US" sz="2000" b="1" dirty="0" err="1">
                <a:solidFill>
                  <a:srgbClr val="FFFF00"/>
                </a:solidFill>
                <a:latin typeface="Arial" pitchFamily="34" charset="0"/>
                <a:cs typeface="Arial" pitchFamily="34" charset="0"/>
              </a:rPr>
              <a:t>năm</a:t>
            </a:r>
            <a:r>
              <a:rPr lang="en-US" sz="2000" b="1" dirty="0">
                <a:solidFill>
                  <a:srgbClr val="FFFF00"/>
                </a:solidFill>
                <a:latin typeface="Arial" pitchFamily="34" charset="0"/>
                <a:cs typeface="Arial" pitchFamily="34" charset="0"/>
              </a:rPr>
              <a:t> </a:t>
            </a:r>
            <a:r>
              <a:rPr lang="en-US" sz="2000" b="1" dirty="0" err="1">
                <a:solidFill>
                  <a:srgbClr val="FFFF00"/>
                </a:solidFill>
                <a:latin typeface="Arial" pitchFamily="34" charset="0"/>
                <a:cs typeface="Arial" pitchFamily="34" charset="0"/>
              </a:rPr>
              <a:t>chữ</a:t>
            </a:r>
            <a:endParaRPr lang="en-US" sz="2000" b="1" dirty="0">
              <a:solidFill>
                <a:srgbClr val="FFFF00"/>
              </a:solidFill>
              <a:latin typeface="Arial" pitchFamily="34" charset="0"/>
              <a:cs typeface="Arial" pitchFamily="34" charset="0"/>
            </a:endParaRPr>
          </a:p>
        </p:txBody>
      </p:sp>
      <p:sp>
        <p:nvSpPr>
          <p:cNvPr id="6" name="Flowchart: Terminator 5"/>
          <p:cNvSpPr/>
          <p:nvPr>
            <p:custDataLst>
              <p:tags r:id="rId2"/>
            </p:custDataLst>
          </p:nvPr>
        </p:nvSpPr>
        <p:spPr>
          <a:xfrm>
            <a:off x="3055143" y="1743075"/>
            <a:ext cx="3154876" cy="820300"/>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dirty="0">
                <a:solidFill>
                  <a:srgbClr val="FFFF00"/>
                </a:solidFill>
                <a:latin typeface="Arial" pitchFamily="34" charset="0"/>
                <a:cs typeface="Arial" pitchFamily="34" charset="0"/>
              </a:rPr>
              <a:t>B. </a:t>
            </a:r>
            <a:r>
              <a:rPr lang="en-US" sz="2000" b="1" dirty="0" err="1">
                <a:solidFill>
                  <a:srgbClr val="FFFF00"/>
                </a:solidFill>
                <a:latin typeface="Arial" pitchFamily="34" charset="0"/>
                <a:cs typeface="Arial" pitchFamily="34" charset="0"/>
              </a:rPr>
              <a:t>Truyện</a:t>
            </a:r>
            <a:r>
              <a:rPr lang="en-US" sz="2000" b="1" dirty="0">
                <a:solidFill>
                  <a:srgbClr val="FFFF00"/>
                </a:solidFill>
                <a:latin typeface="Arial" pitchFamily="34" charset="0"/>
                <a:cs typeface="Arial" pitchFamily="34" charset="0"/>
              </a:rPr>
              <a:t> </a:t>
            </a:r>
            <a:r>
              <a:rPr lang="en-US" sz="2000" b="1" dirty="0" err="1">
                <a:solidFill>
                  <a:srgbClr val="FFFF00"/>
                </a:solidFill>
                <a:latin typeface="Arial" pitchFamily="34" charset="0"/>
                <a:cs typeface="Arial" pitchFamily="34" charset="0"/>
              </a:rPr>
              <a:t>đồng</a:t>
            </a:r>
            <a:r>
              <a:rPr lang="en-US" sz="2000" b="1" dirty="0">
                <a:solidFill>
                  <a:srgbClr val="FFFF00"/>
                </a:solidFill>
                <a:latin typeface="Arial" pitchFamily="34" charset="0"/>
                <a:cs typeface="Arial" pitchFamily="34" charset="0"/>
              </a:rPr>
              <a:t> </a:t>
            </a:r>
            <a:r>
              <a:rPr lang="en-US" sz="2000" b="1" dirty="0" err="1">
                <a:solidFill>
                  <a:srgbClr val="FFFF00"/>
                </a:solidFill>
                <a:latin typeface="Arial" pitchFamily="34" charset="0"/>
                <a:cs typeface="Arial" pitchFamily="34" charset="0"/>
              </a:rPr>
              <a:t>thoại</a:t>
            </a:r>
            <a:endParaRPr lang="en-US" sz="2000" b="1" dirty="0">
              <a:solidFill>
                <a:srgbClr val="FFFF00"/>
              </a:solidFill>
              <a:latin typeface="Arial" pitchFamily="34" charset="0"/>
              <a:cs typeface="Arial" pitchFamily="34" charset="0"/>
            </a:endParaRPr>
          </a:p>
        </p:txBody>
      </p:sp>
      <p:sp>
        <p:nvSpPr>
          <p:cNvPr id="7" name="Flowchart: Terminator 6"/>
          <p:cNvSpPr/>
          <p:nvPr>
            <p:custDataLst>
              <p:tags r:id="rId3"/>
            </p:custDataLst>
          </p:nvPr>
        </p:nvSpPr>
        <p:spPr>
          <a:xfrm>
            <a:off x="6434651" y="1743075"/>
            <a:ext cx="2558667" cy="796652"/>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dirty="0">
                <a:solidFill>
                  <a:srgbClr val="FFFF00"/>
                </a:solidFill>
                <a:latin typeface="Arial" pitchFamily="34" charset="0"/>
                <a:cs typeface="Arial" pitchFamily="34" charset="0"/>
              </a:rPr>
              <a:t>C. </a:t>
            </a:r>
            <a:r>
              <a:rPr lang="en-US" sz="2000" b="1" dirty="0" err="1">
                <a:solidFill>
                  <a:srgbClr val="FFFF00"/>
                </a:solidFill>
                <a:latin typeface="Arial" pitchFamily="34" charset="0"/>
                <a:cs typeface="Arial" pitchFamily="34" charset="0"/>
              </a:rPr>
              <a:t>Truyện</a:t>
            </a:r>
            <a:r>
              <a:rPr lang="en-US" sz="2000" b="1" dirty="0">
                <a:solidFill>
                  <a:srgbClr val="FFFF00"/>
                </a:solidFill>
                <a:latin typeface="Arial" pitchFamily="34" charset="0"/>
                <a:cs typeface="Arial" pitchFamily="34" charset="0"/>
              </a:rPr>
              <a:t> </a:t>
            </a:r>
            <a:r>
              <a:rPr lang="en-US" sz="2000" b="1" dirty="0" err="1">
                <a:solidFill>
                  <a:srgbClr val="FFFF00"/>
                </a:solidFill>
                <a:latin typeface="Arial" pitchFamily="34" charset="0"/>
                <a:cs typeface="Arial" pitchFamily="34" charset="0"/>
              </a:rPr>
              <a:t>ngắn</a:t>
            </a:r>
            <a:endParaRPr lang="en-US" sz="2000" b="1" dirty="0">
              <a:solidFill>
                <a:srgbClr val="FFFF00"/>
              </a:solidFill>
              <a:latin typeface="Arial" pitchFamily="34" charset="0"/>
              <a:cs typeface="Arial" pitchFamily="34" charset="0"/>
            </a:endParaRPr>
          </a:p>
        </p:txBody>
      </p:sp>
      <p:sp>
        <p:nvSpPr>
          <p:cNvPr id="10" name="AutoShape 46"/>
          <p:cNvSpPr>
            <a:spLocks noChangeArrowheads="1"/>
          </p:cNvSpPr>
          <p:nvPr/>
        </p:nvSpPr>
        <p:spPr bwMode="auto">
          <a:xfrm>
            <a:off x="5867400" y="4690525"/>
            <a:ext cx="1028700" cy="675085"/>
          </a:xfrm>
          <a:prstGeom prst="hexagon">
            <a:avLst>
              <a:gd name="adj" fmla="val 26667"/>
              <a:gd name="vf" fmla="val 115470"/>
            </a:avLst>
          </a:prstGeom>
          <a:solidFill>
            <a:srgbClr val="FFFF00"/>
          </a:solidFill>
          <a:ln w="38100" cmpd="dbl" algn="ctr">
            <a:solidFill>
              <a:srgbClr val="FF0000"/>
            </a:solidFill>
            <a:miter lim="800000"/>
            <a:headEnd/>
            <a:tailEnd/>
          </a:ln>
          <a:effectLst/>
          <a:scene3d>
            <a:camera prst="orthographicFront"/>
            <a:lightRig rig="threePt" dir="t"/>
          </a:scene3d>
          <a:sp3d>
            <a:bevelT prst="angle"/>
          </a:sp3d>
        </p:spPr>
        <p:txBody>
          <a:bodyPr wrap="none" anchor="ctr"/>
          <a:lstStyle/>
          <a:p>
            <a:pPr eaLnBrk="0" hangingPunct="0">
              <a:defRPr/>
            </a:pPr>
            <a:endParaRPr lang="en-US" sz="1500"/>
          </a:p>
        </p:txBody>
      </p:sp>
      <p:pic>
        <p:nvPicPr>
          <p:cNvPr id="11" name="Picture 10"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6171127" y="4794359"/>
            <a:ext cx="606425" cy="5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2"/>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171127" y="4737210"/>
            <a:ext cx="512763" cy="48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3"/>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171127" y="473721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4"/>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5942527" y="479436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5"/>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6094927" y="4737209"/>
            <a:ext cx="5826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bell"/>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6050476" y="4724114"/>
            <a:ext cx="768350" cy="52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 y="38100"/>
            <a:ext cx="9144000" cy="908792"/>
          </a:xfrm>
          <a:prstGeom prst="rect">
            <a:avLst/>
          </a:prstGeom>
          <a:solidFill>
            <a:srgbClr val="FF0000">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76200" y="89642"/>
            <a:ext cx="8991600" cy="800100"/>
          </a:xfrm>
          <a:prstGeom prst="rect">
            <a:avLst/>
          </a:prstGeom>
          <a:solidFill>
            <a:srgbClr val="FF0000">
              <a:alpha val="72157"/>
            </a:srgbClr>
          </a:solidFill>
          <a:ln w="57150">
            <a:solidFill>
              <a:srgbClr val="FFFF00"/>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100" b="1" dirty="0" err="1">
                <a:latin typeface="Arial" pitchFamily="34" charset="0"/>
                <a:cs typeface="Arial" pitchFamily="34" charset="0"/>
              </a:rPr>
              <a:t>Câu</a:t>
            </a:r>
            <a:r>
              <a:rPr lang="en-US" sz="2100" b="1" dirty="0">
                <a:latin typeface="Arial" pitchFamily="34" charset="0"/>
                <a:cs typeface="Arial" pitchFamily="34" charset="0"/>
              </a:rPr>
              <a:t> </a:t>
            </a:r>
            <a:r>
              <a:rPr lang="en-US" sz="2100" b="1" dirty="0" err="1">
                <a:latin typeface="Arial" pitchFamily="34" charset="0"/>
                <a:cs typeface="Arial" pitchFamily="34" charset="0"/>
              </a:rPr>
              <a:t>hỏi</a:t>
            </a:r>
            <a:r>
              <a:rPr lang="en-US" sz="2100" b="1" dirty="0">
                <a:latin typeface="Arial" pitchFamily="34" charset="0"/>
                <a:cs typeface="Arial" pitchFamily="34" charset="0"/>
              </a:rPr>
              <a:t>: </a:t>
            </a:r>
          </a:p>
          <a:p>
            <a:pPr algn="ctr"/>
            <a:r>
              <a:rPr lang="en-US" sz="2100" b="1" dirty="0" err="1">
                <a:latin typeface="Arial" pitchFamily="34" charset="0"/>
                <a:cs typeface="Arial" pitchFamily="34" charset="0"/>
              </a:rPr>
              <a:t>Văn</a:t>
            </a:r>
            <a:r>
              <a:rPr lang="en-US" sz="2100" b="1" dirty="0">
                <a:latin typeface="Arial" pitchFamily="34" charset="0"/>
                <a:cs typeface="Arial" pitchFamily="34" charset="0"/>
              </a:rPr>
              <a:t> </a:t>
            </a:r>
            <a:r>
              <a:rPr lang="en-US" sz="2100" b="1" dirty="0" err="1">
                <a:latin typeface="Arial" pitchFamily="34" charset="0"/>
                <a:cs typeface="Arial" pitchFamily="34" charset="0"/>
              </a:rPr>
              <a:t>bản</a:t>
            </a:r>
            <a:r>
              <a:rPr lang="en-US" sz="2100" b="1" dirty="0">
                <a:latin typeface="Arial" pitchFamily="34" charset="0"/>
                <a:cs typeface="Arial" pitchFamily="34" charset="0"/>
              </a:rPr>
              <a:t> “</a:t>
            </a:r>
            <a:r>
              <a:rPr lang="en-US" sz="2100" b="1" dirty="0" err="1">
                <a:latin typeface="Arial" pitchFamily="34" charset="0"/>
                <a:cs typeface="Arial" pitchFamily="34" charset="0"/>
              </a:rPr>
              <a:t>Điều</a:t>
            </a:r>
            <a:r>
              <a:rPr lang="en-US" sz="2100" b="1" dirty="0">
                <a:latin typeface="Arial" pitchFamily="34" charset="0"/>
                <a:cs typeface="Arial" pitchFamily="34" charset="0"/>
              </a:rPr>
              <a:t> </a:t>
            </a:r>
            <a:r>
              <a:rPr lang="en-US" sz="2100" b="1" dirty="0" err="1">
                <a:latin typeface="Arial" pitchFamily="34" charset="0"/>
                <a:cs typeface="Arial" pitchFamily="34" charset="0"/>
              </a:rPr>
              <a:t>không</a:t>
            </a:r>
            <a:r>
              <a:rPr lang="en-US" sz="2100" b="1" dirty="0">
                <a:latin typeface="Arial" pitchFamily="34" charset="0"/>
                <a:cs typeface="Arial" pitchFamily="34" charset="0"/>
              </a:rPr>
              <a:t> </a:t>
            </a:r>
            <a:r>
              <a:rPr lang="en-US" sz="2100" b="1" dirty="0" err="1">
                <a:latin typeface="Arial" pitchFamily="34" charset="0"/>
                <a:cs typeface="Arial" pitchFamily="34" charset="0"/>
              </a:rPr>
              <a:t>tính</a:t>
            </a:r>
            <a:r>
              <a:rPr lang="en-US" sz="2100" b="1" dirty="0">
                <a:latin typeface="Arial" pitchFamily="34" charset="0"/>
                <a:cs typeface="Arial" pitchFamily="34" charset="0"/>
              </a:rPr>
              <a:t> </a:t>
            </a:r>
            <a:r>
              <a:rPr lang="en-US" sz="2100" b="1" dirty="0" err="1">
                <a:latin typeface="Arial" pitchFamily="34" charset="0"/>
                <a:cs typeface="Arial" pitchFamily="34" charset="0"/>
              </a:rPr>
              <a:t>trước</a:t>
            </a:r>
            <a:r>
              <a:rPr lang="en-US" sz="2100" b="1" dirty="0">
                <a:latin typeface="Arial" pitchFamily="34" charset="0"/>
                <a:cs typeface="Arial" pitchFamily="34" charset="0"/>
              </a:rPr>
              <a:t>” </a:t>
            </a:r>
            <a:r>
              <a:rPr lang="en-US" sz="2100" b="1" dirty="0" err="1">
                <a:latin typeface="Arial" pitchFamily="34" charset="0"/>
                <a:cs typeface="Arial" pitchFamily="34" charset="0"/>
              </a:rPr>
              <a:t>thuộc</a:t>
            </a:r>
            <a:r>
              <a:rPr lang="en-US" sz="2100" b="1" dirty="0">
                <a:latin typeface="Arial" pitchFamily="34" charset="0"/>
                <a:cs typeface="Arial" pitchFamily="34" charset="0"/>
              </a:rPr>
              <a:t> </a:t>
            </a:r>
            <a:r>
              <a:rPr lang="en-US" sz="2100" b="1" dirty="0" err="1">
                <a:latin typeface="Arial" pitchFamily="34" charset="0"/>
                <a:cs typeface="Arial" pitchFamily="34" charset="0"/>
              </a:rPr>
              <a:t>thể</a:t>
            </a:r>
            <a:r>
              <a:rPr lang="en-US" sz="2100" b="1" dirty="0">
                <a:latin typeface="Arial" pitchFamily="34" charset="0"/>
                <a:cs typeface="Arial" pitchFamily="34" charset="0"/>
              </a:rPr>
              <a:t> </a:t>
            </a:r>
            <a:r>
              <a:rPr lang="en-US" sz="2100" b="1" dirty="0" err="1">
                <a:latin typeface="Arial" pitchFamily="34" charset="0"/>
                <a:cs typeface="Arial" pitchFamily="34" charset="0"/>
              </a:rPr>
              <a:t>loại</a:t>
            </a:r>
            <a:r>
              <a:rPr lang="en-US" sz="2100" b="1" dirty="0">
                <a:latin typeface="Arial" pitchFamily="34" charset="0"/>
                <a:cs typeface="Arial" pitchFamily="34" charset="0"/>
              </a:rPr>
              <a:t> </a:t>
            </a:r>
            <a:r>
              <a:rPr lang="en-US" sz="2100" b="1" dirty="0" err="1">
                <a:latin typeface="Arial" pitchFamily="34" charset="0"/>
                <a:cs typeface="Arial" pitchFamily="34" charset="0"/>
              </a:rPr>
              <a:t>nào</a:t>
            </a:r>
            <a:r>
              <a:rPr lang="en-US" sz="2100" b="1" dirty="0">
                <a:latin typeface="Arial" pitchFamily="34" charset="0"/>
                <a:cs typeface="Arial" pitchFamily="34" charset="0"/>
              </a:rPr>
              <a:t>?</a:t>
            </a:r>
          </a:p>
        </p:txBody>
      </p:sp>
    </p:spTree>
    <p:extLst>
      <p:ext uri="{BB962C8B-B14F-4D97-AF65-F5344CB8AC3E}">
        <p14:creationId xmlns:p14="http://schemas.microsoft.com/office/powerpoint/2010/main" val="146796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strVal val="#ppt_w+.3"/>
                                          </p:val>
                                        </p:tav>
                                        <p:tav tm="100000">
                                          <p:val>
                                            <p:strVal val="#ppt_w"/>
                                          </p:val>
                                        </p:tav>
                                      </p:tavLst>
                                    </p:anim>
                                    <p:anim calcmode="lin" valueType="num">
                                      <p:cBhvr>
                                        <p:cTn id="22" dur="1000" fill="hold"/>
                                        <p:tgtEl>
                                          <p:spTgt spid="15"/>
                                        </p:tgtEl>
                                        <p:attrNameLst>
                                          <p:attrName>ppt_h</p:attrName>
                                        </p:attrNameLst>
                                      </p:cBhvr>
                                      <p:tavLst>
                                        <p:tav tm="0">
                                          <p:val>
                                            <p:strVal val="#ppt_h"/>
                                          </p:val>
                                        </p:tav>
                                        <p:tav tm="100000">
                                          <p:val>
                                            <p:strVal val="#ppt_h"/>
                                          </p:val>
                                        </p:tav>
                                      </p:tavLst>
                                    </p:anim>
                                    <p:animEffect transition="in" filter="fade">
                                      <p:cBhvr>
                                        <p:cTn id="23" dur="1000"/>
                                        <p:tgtEl>
                                          <p:spTgt spid="15"/>
                                        </p:tgtEl>
                                      </p:cBhvr>
                                    </p:animEffect>
                                  </p:childTnLst>
                                  <p:subTnLst>
                                    <p:set>
                                      <p:cBhvr override="childStyle">
                                        <p:cTn dur="1" fill="hold" display="0" masterRel="sameClick" afterEffect="1">
                                          <p:stCondLst>
                                            <p:cond evt="end" delay="0">
                                              <p:tn val="19"/>
                                            </p:cond>
                                          </p:stCondLst>
                                        </p:cTn>
                                        <p:tgtEl>
                                          <p:spTgt spid="15"/>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5" name="click.wav"/>
                                        </p:tgtEl>
                                      </p:cMediaNode>
                                    </p:audio>
                                  </p:subTnLst>
                                </p:cTn>
                              </p:par>
                            </p:childTnLst>
                          </p:cTn>
                        </p:par>
                        <p:par>
                          <p:cTn id="24" fill="hold">
                            <p:stCondLst>
                              <p:cond delay="1000"/>
                            </p:stCondLst>
                            <p:childTnLst>
                              <p:par>
                                <p:cTn id="25" presetID="50" presetClass="entr" presetSubtype="0" decel="10000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3"/>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subTnLst>
                                    <p:set>
                                      <p:cBhvr override="childStyle">
                                        <p:cTn dur="1" fill="hold" display="0" masterRel="sameClick" afterEffect="1">
                                          <p:stCondLst>
                                            <p:cond evt="end" delay="0">
                                              <p:tn val="25"/>
                                            </p:cond>
                                          </p:stCondLst>
                                        </p:cTn>
                                        <p:tgtEl>
                                          <p:spTgt spid="14"/>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5" name="click.wav"/>
                                        </p:tgtEl>
                                      </p:cMediaNode>
                                    </p:audio>
                                  </p:subTnLst>
                                </p:cTn>
                              </p:par>
                            </p:childTnLst>
                          </p:cTn>
                        </p:par>
                        <p:par>
                          <p:cTn id="30" fill="hold">
                            <p:stCondLst>
                              <p:cond delay="2000"/>
                            </p:stCondLst>
                            <p:childTnLst>
                              <p:par>
                                <p:cTn id="31" presetID="50" presetClass="entr" presetSubtype="0" decel="10000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strVal val="#ppt_w+.3"/>
                                          </p:val>
                                        </p:tav>
                                        <p:tav tm="100000">
                                          <p:val>
                                            <p:strVal val="#ppt_w"/>
                                          </p:val>
                                        </p:tav>
                                      </p:tavLst>
                                    </p:anim>
                                    <p:anim calcmode="lin" valueType="num">
                                      <p:cBhvr>
                                        <p:cTn id="34" dur="1000" fill="hold"/>
                                        <p:tgtEl>
                                          <p:spTgt spid="13"/>
                                        </p:tgtEl>
                                        <p:attrNameLst>
                                          <p:attrName>ppt_h</p:attrName>
                                        </p:attrNameLst>
                                      </p:cBhvr>
                                      <p:tavLst>
                                        <p:tav tm="0">
                                          <p:val>
                                            <p:strVal val="#ppt_h"/>
                                          </p:val>
                                        </p:tav>
                                        <p:tav tm="100000">
                                          <p:val>
                                            <p:strVal val="#ppt_h"/>
                                          </p:val>
                                        </p:tav>
                                      </p:tavLst>
                                    </p:anim>
                                    <p:animEffect transition="in" filter="fade">
                                      <p:cBhvr>
                                        <p:cTn id="35" dur="1000"/>
                                        <p:tgtEl>
                                          <p:spTgt spid="13"/>
                                        </p:tgtEl>
                                      </p:cBhvr>
                                    </p:animEffect>
                                  </p:childTnLst>
                                  <p:subTnLst>
                                    <p:set>
                                      <p:cBhvr override="childStyle">
                                        <p:cTn dur="1" fill="hold" display="0" masterRel="sameClick" afterEffect="1">
                                          <p:stCondLst>
                                            <p:cond evt="end" delay="0">
                                              <p:tn val="31"/>
                                            </p:cond>
                                          </p:stCondLst>
                                        </p:cTn>
                                        <p:tgtEl>
                                          <p:spTgt spid="13"/>
                                        </p:tgtEl>
                                        <p:attrNameLst>
                                          <p:attrName>style.visibility</p:attrName>
                                        </p:attrNameLst>
                                      </p:cBhvr>
                                      <p:to>
                                        <p:strVal val="hidden"/>
                                      </p:to>
                                    </p:set>
                                    <p:audio>
                                      <p:cMediaNode>
                                        <p:cTn display="0" masterRel="sameClick">
                                          <p:stCondLst>
                                            <p:cond evt="begin" delay="0">
                                              <p:tn val="31"/>
                                            </p:cond>
                                          </p:stCondLst>
                                          <p:endCondLst>
                                            <p:cond evt="onStopAudio" delay="0">
                                              <p:tgtEl>
                                                <p:sldTgt/>
                                              </p:tgtEl>
                                            </p:cond>
                                          </p:endCondLst>
                                        </p:cTn>
                                        <p:tgtEl>
                                          <p:sndTgt r:embed="rId5" name="click.wav"/>
                                        </p:tgtEl>
                                      </p:cMediaNode>
                                    </p:audio>
                                  </p:subTnLst>
                                </p:cTn>
                              </p:par>
                            </p:childTnLst>
                          </p:cTn>
                        </p:par>
                        <p:par>
                          <p:cTn id="36" fill="hold">
                            <p:stCondLst>
                              <p:cond delay="3000"/>
                            </p:stCondLst>
                            <p:childTnLst>
                              <p:par>
                                <p:cTn id="37" presetID="50" presetClass="entr" presetSubtype="0" decel="10000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3"/>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subTnLst>
                                    <p:set>
                                      <p:cBhvr override="childStyle">
                                        <p:cTn dur="1" fill="hold" display="0" masterRel="sameClick" afterEffect="1">
                                          <p:stCondLst>
                                            <p:cond evt="end" delay="0">
                                              <p:tn val="37"/>
                                            </p:cond>
                                          </p:stCondLst>
                                        </p:cTn>
                                        <p:tgtEl>
                                          <p:spTgt spid="12"/>
                                        </p:tgtEl>
                                        <p:attrNameLst>
                                          <p:attrName>style.visibility</p:attrName>
                                        </p:attrNameLst>
                                      </p:cBhvr>
                                      <p:to>
                                        <p:strVal val="hidden"/>
                                      </p:to>
                                    </p:set>
                                    <p:audio>
                                      <p:cMediaNode>
                                        <p:cTn display="0" masterRel="sameClick">
                                          <p:stCondLst>
                                            <p:cond evt="begin" delay="0">
                                              <p:tn val="37"/>
                                            </p:cond>
                                          </p:stCondLst>
                                          <p:endCondLst>
                                            <p:cond evt="onStopAudio" delay="0">
                                              <p:tgtEl>
                                                <p:sldTgt/>
                                              </p:tgtEl>
                                            </p:cond>
                                          </p:endCondLst>
                                        </p:cTn>
                                        <p:tgtEl>
                                          <p:sndTgt r:embed="rId5" name="click.wav"/>
                                        </p:tgtEl>
                                      </p:cMediaNode>
                                    </p:audio>
                                  </p:subTnLst>
                                </p:cTn>
                              </p:par>
                            </p:childTnLst>
                          </p:cTn>
                        </p:par>
                        <p:par>
                          <p:cTn id="42" fill="hold">
                            <p:stCondLst>
                              <p:cond delay="4000"/>
                            </p:stCondLst>
                            <p:childTnLst>
                              <p:par>
                                <p:cTn id="43" presetID="50" presetClass="entr" presetSubtype="0" decel="10000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1000" fill="hold"/>
                                        <p:tgtEl>
                                          <p:spTgt spid="11"/>
                                        </p:tgtEl>
                                        <p:attrNameLst>
                                          <p:attrName>ppt_w</p:attrName>
                                        </p:attrNameLst>
                                      </p:cBhvr>
                                      <p:tavLst>
                                        <p:tav tm="0">
                                          <p:val>
                                            <p:strVal val="#ppt_w+.3"/>
                                          </p:val>
                                        </p:tav>
                                        <p:tav tm="100000">
                                          <p:val>
                                            <p:strVal val="#ppt_w"/>
                                          </p:val>
                                        </p:tav>
                                      </p:tavLst>
                                    </p:anim>
                                    <p:anim calcmode="lin" valueType="num">
                                      <p:cBhvr>
                                        <p:cTn id="46" dur="1000" fill="hold"/>
                                        <p:tgtEl>
                                          <p:spTgt spid="11"/>
                                        </p:tgtEl>
                                        <p:attrNameLst>
                                          <p:attrName>ppt_h</p:attrName>
                                        </p:attrNameLst>
                                      </p:cBhvr>
                                      <p:tavLst>
                                        <p:tav tm="0">
                                          <p:val>
                                            <p:strVal val="#ppt_h"/>
                                          </p:val>
                                        </p:tav>
                                        <p:tav tm="100000">
                                          <p:val>
                                            <p:strVal val="#ppt_h"/>
                                          </p:val>
                                        </p:tav>
                                      </p:tavLst>
                                    </p:anim>
                                    <p:animEffect transition="in" filter="fade">
                                      <p:cBhvr>
                                        <p:cTn id="47" dur="1000"/>
                                        <p:tgtEl>
                                          <p:spTgt spid="11"/>
                                        </p:tgtEl>
                                      </p:cBhvr>
                                    </p:animEffect>
                                  </p:childTnLst>
                                  <p:subTnLst>
                                    <p:set>
                                      <p:cBhvr override="childStyle">
                                        <p:cTn dur="1" fill="hold" display="0" masterRel="sameClick" afterEffect="1">
                                          <p:stCondLst>
                                            <p:cond evt="end" delay="0">
                                              <p:tn val="43"/>
                                            </p:cond>
                                          </p:stCondLst>
                                        </p:cTn>
                                        <p:tgtEl>
                                          <p:spTgt spid="11"/>
                                        </p:tgtEl>
                                        <p:attrNameLst>
                                          <p:attrName>style.visibility</p:attrName>
                                        </p:attrNameLst>
                                      </p:cBhvr>
                                      <p:to>
                                        <p:strVal val="hidden"/>
                                      </p:to>
                                    </p:set>
                                    <p:audio>
                                      <p:cMediaNode>
                                        <p:cTn display="0" masterRel="sameClick">
                                          <p:stCondLst>
                                            <p:cond evt="begin" delay="0">
                                              <p:tn val="43"/>
                                            </p:cond>
                                          </p:stCondLst>
                                          <p:endCondLst>
                                            <p:cond evt="onStopAudio" delay="0">
                                              <p:tgtEl>
                                                <p:sldTgt/>
                                              </p:tgtEl>
                                            </p:cond>
                                          </p:endCondLst>
                                        </p:cTn>
                                        <p:tgtEl>
                                          <p:sndTgt r:embed="rId6" name="chimes.wav"/>
                                        </p:tgtEl>
                                      </p:cMediaNode>
                                    </p:audio>
                                  </p:subTnLst>
                                </p:cTn>
                              </p:par>
                            </p:childTnLst>
                          </p:cTn>
                        </p:par>
                        <p:par>
                          <p:cTn id="48" fill="hold">
                            <p:stCondLst>
                              <p:cond delay="5000"/>
                            </p:stCondLst>
                            <p:childTnLst>
                              <p:par>
                                <p:cTn id="49" presetID="3" presetClass="entr" presetSubtype="1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subTnLst>
                                    <p:audio>
                                      <p:cMediaNode vol="100000">
                                        <p:cTn display="0" masterRel="sameClick">
                                          <p:stCondLst>
                                            <p:cond evt="begin" delay="0">
                                              <p:tn val="49"/>
                                            </p:cond>
                                          </p:stCondLst>
                                          <p:endCondLst>
                                            <p:cond evt="onStopAudio" delay="0">
                                              <p:tgtEl>
                                                <p:sldTgt/>
                                              </p:tgtEl>
                                            </p:cond>
                                          </p:endCondLst>
                                        </p:cTn>
                                        <p:tgtEl>
                                          <p:sndTgt r:embed="rId7"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4"/>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fill="remove" grpId="0" nodeType="clickEffect">
                                  <p:stCondLst>
                                    <p:cond delay="0"/>
                                  </p:stCondLst>
                                  <p:childTnLst>
                                    <p:animClr clrSpc="rgb" dir="cw">
                                      <p:cBhvr override="childStyle">
                                        <p:cTn id="56" dur="250" autoRev="1" fill="remove"/>
                                        <p:tgtEl>
                                          <p:spTgt spid="4"/>
                                        </p:tgtEl>
                                        <p:attrNameLst>
                                          <p:attrName>style.color</p:attrName>
                                        </p:attrNameLst>
                                      </p:cBhvr>
                                      <p:to>
                                        <a:schemeClr val="bg1"/>
                                      </p:to>
                                    </p:animClr>
                                    <p:animClr clrSpc="rgb" dir="cw">
                                      <p:cBhvr>
                                        <p:cTn id="57" dur="250" autoRev="1" fill="remove"/>
                                        <p:tgtEl>
                                          <p:spTgt spid="4"/>
                                        </p:tgtEl>
                                        <p:attrNameLst>
                                          <p:attrName>fillcolor</p:attrName>
                                        </p:attrNameLst>
                                      </p:cBhvr>
                                      <p:to>
                                        <a:schemeClr val="bg1"/>
                                      </p:to>
                                    </p:animClr>
                                    <p:set>
                                      <p:cBhvr>
                                        <p:cTn id="58" dur="250" autoRev="1" fill="remove"/>
                                        <p:tgtEl>
                                          <p:spTgt spid="4"/>
                                        </p:tgtEl>
                                        <p:attrNameLst>
                                          <p:attrName>fill.type</p:attrName>
                                        </p:attrNameLst>
                                      </p:cBhvr>
                                      <p:to>
                                        <p:strVal val="solid"/>
                                      </p:to>
                                    </p:set>
                                    <p:set>
                                      <p:cBhvr>
                                        <p:cTn id="59" dur="250" autoRev="1" fill="remove"/>
                                        <p:tgtEl>
                                          <p:spTgt spid="4"/>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4"/>
                  </p:tgtEl>
                </p:cond>
              </p:nextCondLst>
            </p:seq>
            <p:seq concurrent="1" nextAc="seek">
              <p:cTn id="60" restart="whenNotActive" fill="hold" evtFilter="cancelBubble" nodeType="interactiveSeq">
                <p:stCondLst>
                  <p:cond evt="onClick" delay="0">
                    <p:tgtEl>
                      <p:spTgt spid="7"/>
                    </p:tgtEl>
                  </p:cond>
                </p:stCondLst>
                <p:endSync evt="end" delay="0">
                  <p:rtn val="all"/>
                </p:endSync>
                <p:childTnLst>
                  <p:par>
                    <p:cTn id="61" fill="hold">
                      <p:stCondLst>
                        <p:cond delay="0"/>
                      </p:stCondLst>
                      <p:childTnLst>
                        <p:par>
                          <p:cTn id="62" fill="hold">
                            <p:stCondLst>
                              <p:cond delay="0"/>
                            </p:stCondLst>
                            <p:childTnLst>
                              <p:par>
                                <p:cTn id="63" presetID="30" presetClass="emph" presetSubtype="0" fill="hold" grpId="0" nodeType="clickEffect">
                                  <p:stCondLst>
                                    <p:cond delay="0"/>
                                  </p:stCondLst>
                                  <p:childTnLst>
                                    <p:animClr clrSpc="hsl" dir="cw">
                                      <p:cBhvr override="childStyle">
                                        <p:cTn id="64" dur="500" fill="hold"/>
                                        <p:tgtEl>
                                          <p:spTgt spid="7"/>
                                        </p:tgtEl>
                                        <p:attrNameLst>
                                          <p:attrName>style.color</p:attrName>
                                        </p:attrNameLst>
                                      </p:cBhvr>
                                      <p:by>
                                        <p:hsl h="0" s="12549" l="25098"/>
                                      </p:by>
                                    </p:animClr>
                                    <p:animClr clrSpc="hsl" dir="cw">
                                      <p:cBhvr>
                                        <p:cTn id="65" dur="500" fill="hold"/>
                                        <p:tgtEl>
                                          <p:spTgt spid="7"/>
                                        </p:tgtEl>
                                        <p:attrNameLst>
                                          <p:attrName>fillcolor</p:attrName>
                                        </p:attrNameLst>
                                      </p:cBhvr>
                                      <p:by>
                                        <p:hsl h="0" s="12549" l="25098"/>
                                      </p:by>
                                    </p:animClr>
                                    <p:animClr clrSpc="hsl" dir="cw">
                                      <p:cBhvr>
                                        <p:cTn id="66" dur="500" fill="hold"/>
                                        <p:tgtEl>
                                          <p:spTgt spid="7"/>
                                        </p:tgtEl>
                                        <p:attrNameLst>
                                          <p:attrName>stroke.color</p:attrName>
                                        </p:attrNameLst>
                                      </p:cBhvr>
                                      <p:by>
                                        <p:hsl h="0" s="12549" l="25098"/>
                                      </p:by>
                                    </p:animClr>
                                    <p:set>
                                      <p:cBhvr>
                                        <p:cTn id="67" dur="500" fill="hold"/>
                                        <p:tgtEl>
                                          <p:spTgt spid="7"/>
                                        </p:tgtEl>
                                        <p:attrNameLst>
                                          <p:attrName>fill.type</p:attrName>
                                        </p:attrNameLst>
                                      </p:cBhvr>
                                      <p:to>
                                        <p:strVal val="solid"/>
                                      </p:to>
                                    </p:set>
                                  </p:childTnLst>
                                  <p:subTnLst>
                                    <p:audio>
                                      <p:cMediaNode>
                                        <p:cTn display="0" masterRel="sameClick">
                                          <p:stCondLst>
                                            <p:cond evt="begin" delay="0">
                                              <p:tn val="63"/>
                                            </p:cond>
                                          </p:stCondLst>
                                          <p:endCondLst>
                                            <p:cond evt="onStopAudio" delay="0">
                                              <p:tgtEl>
                                                <p:sldTgt/>
                                              </p:tgtEl>
                                            </p:cond>
                                          </p:endCondLst>
                                        </p:cTn>
                                        <p:tgtEl>
                                          <p:sndTgt r:embed="rId9" name="applause.wav"/>
                                        </p:tgtEl>
                                      </p:cMediaNode>
                                    </p:audio>
                                  </p:subTnLst>
                                </p:cTn>
                              </p:par>
                            </p:childTnLst>
                          </p:cTn>
                        </p:par>
                      </p:childTnLst>
                    </p:cTn>
                  </p:par>
                </p:childTnLst>
              </p:cTn>
              <p:nextCondLst>
                <p:cond evt="onClick" delay="0">
                  <p:tgtEl>
                    <p:spTgt spid="7"/>
                  </p:tgtEl>
                </p:cond>
              </p:nextCondLst>
            </p:seq>
            <p:seq concurrent="1" nextAc="seek">
              <p:cTn id="68" restart="whenNotActive" fill="hold" evtFilter="cancelBubble" nodeType="interactiveSeq">
                <p:stCondLst>
                  <p:cond evt="onClick" delay="0">
                    <p:tgtEl>
                      <p:spTgt spid="6"/>
                    </p:tgtEl>
                  </p:cond>
                </p:stCondLst>
                <p:endSync evt="end" delay="0">
                  <p:rtn val="all"/>
                </p:endSync>
                <p:childTnLst>
                  <p:par>
                    <p:cTn id="69" fill="hold">
                      <p:stCondLst>
                        <p:cond delay="0"/>
                      </p:stCondLst>
                      <p:childTnLst>
                        <p:par>
                          <p:cTn id="70" fill="hold">
                            <p:stCondLst>
                              <p:cond delay="0"/>
                            </p:stCondLst>
                            <p:childTnLst>
                              <p:par>
                                <p:cTn id="71" presetID="27" presetClass="emph" presetSubtype="0" fill="remove" grpId="0" nodeType="clickEffect">
                                  <p:stCondLst>
                                    <p:cond delay="0"/>
                                  </p:stCondLst>
                                  <p:childTnLst>
                                    <p:animClr clrSpc="rgb" dir="cw">
                                      <p:cBhvr override="childStyle">
                                        <p:cTn id="72" dur="250" autoRev="1" fill="remove"/>
                                        <p:tgtEl>
                                          <p:spTgt spid="6"/>
                                        </p:tgtEl>
                                        <p:attrNameLst>
                                          <p:attrName>style.color</p:attrName>
                                        </p:attrNameLst>
                                      </p:cBhvr>
                                      <p:to>
                                        <a:schemeClr val="bg1"/>
                                      </p:to>
                                    </p:animClr>
                                    <p:animClr clrSpc="rgb" dir="cw">
                                      <p:cBhvr>
                                        <p:cTn id="73" dur="250" autoRev="1" fill="remove"/>
                                        <p:tgtEl>
                                          <p:spTgt spid="6"/>
                                        </p:tgtEl>
                                        <p:attrNameLst>
                                          <p:attrName>fillcolor</p:attrName>
                                        </p:attrNameLst>
                                      </p:cBhvr>
                                      <p:to>
                                        <a:schemeClr val="bg1"/>
                                      </p:to>
                                    </p:animClr>
                                    <p:set>
                                      <p:cBhvr>
                                        <p:cTn id="74" dur="250" autoRev="1" fill="remove"/>
                                        <p:tgtEl>
                                          <p:spTgt spid="6"/>
                                        </p:tgtEl>
                                        <p:attrNameLst>
                                          <p:attrName>fill.type</p:attrName>
                                        </p:attrNameLst>
                                      </p:cBhvr>
                                      <p:to>
                                        <p:strVal val="solid"/>
                                      </p:to>
                                    </p:set>
                                    <p:set>
                                      <p:cBhvr>
                                        <p:cTn id="75" dur="250" autoRev="1" fill="remove"/>
                                        <p:tgtEl>
                                          <p:spTgt spid="6"/>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6"/>
                  </p:tgtEl>
                </p:cond>
              </p:nextCondLst>
            </p:seq>
          </p:childTnLst>
        </p:cTn>
      </p:par>
    </p:tnLst>
    <p:bldLst>
      <p:bldP spid="4" grpId="0" animBg="1"/>
      <p:bldP spid="6" grpId="0" animBg="1"/>
      <p:bldP spid="7" grpId="0" animBg="1"/>
      <p:bldP spid="10"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4" descr="NGANG1">
            <a:hlinkClick r:id="rId4" action="ppaction://hlinkpres?slideindex=1&amp;slidetit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384563" y="981285"/>
            <a:ext cx="575487"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2"/>
          <p:cNvGrpSpPr>
            <a:grpSpLocks/>
          </p:cNvGrpSpPr>
          <p:nvPr/>
        </p:nvGrpSpPr>
        <p:grpSpPr bwMode="auto">
          <a:xfrm rot="5400000">
            <a:off x="7954266" y="646217"/>
            <a:ext cx="550672" cy="609600"/>
            <a:chOff x="2928" y="144"/>
            <a:chExt cx="1392" cy="288"/>
          </a:xfrm>
        </p:grpSpPr>
        <p:sp>
          <p:nvSpPr>
            <p:cNvPr id="27" name="AutoShape 3"/>
            <p:cNvSpPr>
              <a:spLocks noChangeArrowheads="1"/>
            </p:cNvSpPr>
            <p:nvPr/>
          </p:nvSpPr>
          <p:spPr bwMode="auto">
            <a:xfrm>
              <a:off x="2928" y="144"/>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sp>
          <p:nvSpPr>
            <p:cNvPr id="28" name="AutoShape 4"/>
            <p:cNvSpPr>
              <a:spLocks noChangeArrowheads="1"/>
            </p:cNvSpPr>
            <p:nvPr/>
          </p:nvSpPr>
          <p:spPr bwMode="auto">
            <a:xfrm>
              <a:off x="2928" y="385"/>
              <a:ext cx="1392" cy="47"/>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grpSp>
      <p:grpSp>
        <p:nvGrpSpPr>
          <p:cNvPr id="29" name="Group 5"/>
          <p:cNvGrpSpPr>
            <a:grpSpLocks/>
          </p:cNvGrpSpPr>
          <p:nvPr/>
        </p:nvGrpSpPr>
        <p:grpSpPr bwMode="auto">
          <a:xfrm rot="5400000">
            <a:off x="1039116" y="756746"/>
            <a:ext cx="550672" cy="342900"/>
            <a:chOff x="2928" y="144"/>
            <a:chExt cx="1392" cy="288"/>
          </a:xfrm>
        </p:grpSpPr>
        <p:sp>
          <p:nvSpPr>
            <p:cNvPr id="30" name="AutoShape 6"/>
            <p:cNvSpPr>
              <a:spLocks noChangeArrowheads="1"/>
            </p:cNvSpPr>
            <p:nvPr/>
          </p:nvSpPr>
          <p:spPr bwMode="auto">
            <a:xfrm>
              <a:off x="2928" y="144"/>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sp>
          <p:nvSpPr>
            <p:cNvPr id="31" name="AutoShape 7"/>
            <p:cNvSpPr>
              <a:spLocks noChangeArrowheads="1"/>
            </p:cNvSpPr>
            <p:nvPr/>
          </p:nvSpPr>
          <p:spPr bwMode="auto">
            <a:xfrm>
              <a:off x="2928" y="391"/>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grpSp>
      <p:grpSp>
        <p:nvGrpSpPr>
          <p:cNvPr id="32" name="Group 8"/>
          <p:cNvGrpSpPr>
            <a:grpSpLocks/>
          </p:cNvGrpSpPr>
          <p:nvPr/>
        </p:nvGrpSpPr>
        <p:grpSpPr bwMode="auto">
          <a:xfrm rot="5400000">
            <a:off x="383479" y="723013"/>
            <a:ext cx="550670" cy="358775"/>
            <a:chOff x="2928" y="144"/>
            <a:chExt cx="1392" cy="288"/>
          </a:xfrm>
        </p:grpSpPr>
        <p:sp>
          <p:nvSpPr>
            <p:cNvPr id="33" name="AutoShape 9"/>
            <p:cNvSpPr>
              <a:spLocks noChangeArrowheads="1"/>
            </p:cNvSpPr>
            <p:nvPr/>
          </p:nvSpPr>
          <p:spPr bwMode="auto">
            <a:xfrm>
              <a:off x="2928" y="143"/>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sp>
          <p:nvSpPr>
            <p:cNvPr id="34" name="AutoShape 10"/>
            <p:cNvSpPr>
              <a:spLocks noChangeArrowheads="1"/>
            </p:cNvSpPr>
            <p:nvPr/>
          </p:nvSpPr>
          <p:spPr bwMode="auto">
            <a:xfrm>
              <a:off x="2928" y="392"/>
              <a:ext cx="1392" cy="46"/>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grpSp>
      <p:grpSp>
        <p:nvGrpSpPr>
          <p:cNvPr id="35" name="Group 11"/>
          <p:cNvGrpSpPr>
            <a:grpSpLocks/>
          </p:cNvGrpSpPr>
          <p:nvPr/>
        </p:nvGrpSpPr>
        <p:grpSpPr bwMode="auto">
          <a:xfrm>
            <a:off x="1214439" y="408782"/>
            <a:ext cx="7700962" cy="1025712"/>
            <a:chOff x="766" y="149"/>
            <a:chExt cx="4851" cy="868"/>
          </a:xfrm>
        </p:grpSpPr>
        <p:pic>
          <p:nvPicPr>
            <p:cNvPr id="36" name="Picture 12" descr="NGANG1">
              <a:hlinkClick r:id="rId4" action="ppaction://hlinkpres?slideindex=1&amp;slidetit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4" y="149"/>
              <a:ext cx="2673"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3" descr="NGANG1">
              <a:hlinkClick r:id="rId4" action="ppaction://hlinkpres?slideindex=1&amp;slidetit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091" y="480"/>
              <a:ext cx="170"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4" descr="NGANG1">
              <a:hlinkClick r:id="rId4" action="ppaction://hlinkpres?slideindex=1&amp;slidetit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90" y="706"/>
              <a:ext cx="487"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9" name="AutoShape 16"/>
          <p:cNvSpPr>
            <a:spLocks noChangeArrowheads="1"/>
          </p:cNvSpPr>
          <p:nvPr/>
        </p:nvSpPr>
        <p:spPr bwMode="auto">
          <a:xfrm>
            <a:off x="215901" y="904875"/>
            <a:ext cx="8699500" cy="4352925"/>
          </a:xfrm>
          <a:prstGeom prst="roundRect">
            <a:avLst>
              <a:gd name="adj" fmla="val 3509"/>
            </a:avLst>
          </a:prstGeom>
          <a:solidFill>
            <a:schemeClr val="bg1"/>
          </a:solidFill>
          <a:ln w="57150" cmpd="thinThick">
            <a:solidFill>
              <a:srgbClr val="FFCC66"/>
            </a:solidFill>
            <a:round/>
            <a:headEnd/>
            <a:tailEnd/>
          </a:ln>
          <a:effectLst/>
        </p:spPr>
        <p:txBody>
          <a:bodyPr wrap="none" lIns="53492" tIns="26747" rIns="53492" bIns="26747" anchor="ctr"/>
          <a:lstStyle/>
          <a:p>
            <a:pPr>
              <a:defRPr/>
            </a:pPr>
            <a:endParaRPr lang="en-US" sz="1875">
              <a:solidFill>
                <a:srgbClr val="FF3300"/>
              </a:solidFill>
              <a:effectLst>
                <a:outerShdw blurRad="38100" dist="38100" dir="2700000" algn="tl">
                  <a:srgbClr val="C0C0C0"/>
                </a:outerShdw>
              </a:effectLst>
              <a:latin typeface="Arial" pitchFamily="34" charset="0"/>
            </a:endParaRPr>
          </a:p>
        </p:txBody>
      </p:sp>
      <p:grpSp>
        <p:nvGrpSpPr>
          <p:cNvPr id="40" name="Group 19"/>
          <p:cNvGrpSpPr>
            <a:grpSpLocks/>
          </p:cNvGrpSpPr>
          <p:nvPr/>
        </p:nvGrpSpPr>
        <p:grpSpPr bwMode="auto">
          <a:xfrm>
            <a:off x="4641850" y="382986"/>
            <a:ext cx="4273550" cy="348601"/>
            <a:chOff x="2928" y="144"/>
            <a:chExt cx="1392" cy="288"/>
          </a:xfrm>
        </p:grpSpPr>
        <p:sp>
          <p:nvSpPr>
            <p:cNvPr id="41" name="AutoShape 20"/>
            <p:cNvSpPr>
              <a:spLocks noChangeArrowheads="1"/>
            </p:cNvSpPr>
            <p:nvPr/>
          </p:nvSpPr>
          <p:spPr bwMode="auto">
            <a:xfrm>
              <a:off x="2928" y="144"/>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sp>
          <p:nvSpPr>
            <p:cNvPr id="42" name="AutoShape 21"/>
            <p:cNvSpPr>
              <a:spLocks noChangeArrowheads="1"/>
            </p:cNvSpPr>
            <p:nvPr/>
          </p:nvSpPr>
          <p:spPr bwMode="auto">
            <a:xfrm>
              <a:off x="2928" y="385"/>
              <a:ext cx="1392" cy="47"/>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grpSp>
      <p:sp>
        <p:nvSpPr>
          <p:cNvPr id="43" name="AutoShape 22"/>
          <p:cNvSpPr>
            <a:spLocks noChangeArrowheads="1"/>
          </p:cNvSpPr>
          <p:nvPr/>
        </p:nvSpPr>
        <p:spPr bwMode="auto">
          <a:xfrm>
            <a:off x="63500" y="338336"/>
            <a:ext cx="4578350" cy="447863"/>
          </a:xfrm>
          <a:prstGeom prst="roundRect">
            <a:avLst>
              <a:gd name="adj" fmla="val 28685"/>
            </a:avLst>
          </a:prstGeom>
          <a:gradFill rotWithShape="1">
            <a:gsLst>
              <a:gs pos="0">
                <a:srgbClr val="FF0000">
                  <a:alpha val="85001"/>
                </a:srgbClr>
              </a:gs>
              <a:gs pos="100000">
                <a:schemeClr val="tx1"/>
              </a:gs>
            </a:gsLst>
            <a:lin ang="5400000" scaled="1"/>
          </a:gradFill>
          <a:ln w="57150" cmpd="thickThin">
            <a:solidFill>
              <a:srgbClr val="FFCC66"/>
            </a:solidFill>
            <a:round/>
            <a:headEnd/>
            <a:tailEnd/>
          </a:ln>
        </p:spPr>
        <p:txBody>
          <a:bodyPr wrap="none" lIns="53492" tIns="26747" rIns="53492" bIns="26747" anchor="ct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pPr algn="r"/>
            <a:endParaRPr lang="en-US" altLang="en-US" sz="1800"/>
          </a:p>
        </p:txBody>
      </p:sp>
      <p:sp>
        <p:nvSpPr>
          <p:cNvPr id="44" name="WordArt 25"/>
          <p:cNvSpPr>
            <a:spLocks noChangeArrowheads="1" noChangeShapeType="1" noTextEdit="1"/>
          </p:cNvSpPr>
          <p:nvPr/>
        </p:nvSpPr>
        <p:spPr bwMode="auto">
          <a:xfrm>
            <a:off x="603250" y="382986"/>
            <a:ext cx="3587750" cy="29069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lIns="53492" tIns="26747" rIns="53492" bIns="26747" numCol="1" fromWordArt="1">
            <a:prstTxWarp prst="textPlain">
              <a:avLst>
                <a:gd name="adj" fmla="val 50000"/>
              </a:avLst>
            </a:prstTxWarp>
          </a:bodyPr>
          <a:lstStyle/>
          <a:p>
            <a:r>
              <a:rPr lang="en-US" sz="1500" kern="10">
                <a:solidFill>
                  <a:srgbClr val="FFFF00"/>
                </a:solidFill>
                <a:latin typeface="+mj-lt"/>
                <a:ea typeface="+mj-lt"/>
                <a:cs typeface="+mj-lt"/>
              </a:rPr>
              <a:t>Ô SỐ MAY MẮN!</a:t>
            </a:r>
          </a:p>
        </p:txBody>
      </p:sp>
      <p:sp>
        <p:nvSpPr>
          <p:cNvPr id="45" name="AutoShape 2" descr="Kết quả hình ảnh cho chào cô vào lớp"/>
          <p:cNvSpPr>
            <a:spLocks noChangeAspect="1" noChangeArrowheads="1"/>
          </p:cNvSpPr>
          <p:nvPr/>
        </p:nvSpPr>
        <p:spPr bwMode="auto">
          <a:xfrm>
            <a:off x="155575" y="195461"/>
            <a:ext cx="304800" cy="226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3492" tIns="26747" rIns="53492" bIns="26747"/>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46" name="AutoShape 48"/>
          <p:cNvSpPr>
            <a:spLocks noChangeArrowheads="1"/>
          </p:cNvSpPr>
          <p:nvPr/>
        </p:nvSpPr>
        <p:spPr bwMode="auto">
          <a:xfrm>
            <a:off x="6128545" y="4370971"/>
            <a:ext cx="665162" cy="445499"/>
          </a:xfrm>
          <a:prstGeom prst="hexagon">
            <a:avLst>
              <a:gd name="adj" fmla="val 26563"/>
              <a:gd name="vf" fmla="val 115470"/>
            </a:avLst>
          </a:prstGeom>
          <a:blipFill dpi="0" rotWithShape="1">
            <a:blip r:embed="rId6" cstate="print">
              <a:extLst>
                <a:ext uri="{28A0092B-C50C-407E-A947-70E740481C1C}">
                  <a14:useLocalDpi xmlns:a14="http://schemas.microsoft.com/office/drawing/2010/main" val="0"/>
                </a:ext>
              </a:extLst>
            </a:blip>
            <a:srcRect/>
            <a:stretch>
              <a:fillRect/>
            </a:stretch>
          </a:blipFill>
          <a:ln w="38100" cmpd="dbl" algn="ctr">
            <a:solidFill>
              <a:srgbClr val="0000FF"/>
            </a:solidFill>
            <a:miter lim="800000"/>
            <a:headEnd/>
            <a:tailEnd/>
          </a:ln>
          <a:effectLst/>
        </p:spPr>
        <p:txBody>
          <a:bodyPr wrap="none" lIns="53492" tIns="26747" rIns="53492" bIns="26747" anchor="ctr"/>
          <a:lstStyle/>
          <a:p>
            <a:pPr algn="ctr">
              <a:defRPr/>
            </a:pPr>
            <a:endParaRPr lang="en-US" sz="1500" b="1" dirty="0">
              <a:solidFill>
                <a:srgbClr val="FF0000"/>
              </a:solidFill>
              <a:latin typeface="+mj-lt"/>
              <a:cs typeface="Calibri" pitchFamily="34" charset="0"/>
            </a:endParaRPr>
          </a:p>
        </p:txBody>
      </p:sp>
      <p:sp>
        <p:nvSpPr>
          <p:cNvPr id="47" name="Rectangle 3"/>
          <p:cNvSpPr>
            <a:spLocks noChangeArrowheads="1"/>
          </p:cNvSpPr>
          <p:nvPr/>
        </p:nvSpPr>
        <p:spPr bwMode="auto">
          <a:xfrm>
            <a:off x="3124200" y="1861229"/>
            <a:ext cx="2286000" cy="1453486"/>
          </a:xfrm>
          <a:prstGeom prst="rect">
            <a:avLst/>
          </a:prstGeom>
          <a:gradFill rotWithShape="1">
            <a:gsLst>
              <a:gs pos="0">
                <a:schemeClr val="bg1"/>
              </a:gs>
              <a:gs pos="100000">
                <a:srgbClr val="FFFF00"/>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48" name="Text Box 4"/>
          <p:cNvSpPr txBox="1">
            <a:spLocks noChangeArrowheads="1"/>
          </p:cNvSpPr>
          <p:nvPr/>
        </p:nvSpPr>
        <p:spPr bwMode="auto">
          <a:xfrm>
            <a:off x="3200401" y="2114236"/>
            <a:ext cx="2387600" cy="561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3489" tIns="26745" rIns="53489" bIns="26745">
            <a:spAutoFit/>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pPr algn="ctr" eaLnBrk="1" hangingPunct="1">
              <a:spcBef>
                <a:spcPct val="40000"/>
              </a:spcBef>
            </a:pPr>
            <a:r>
              <a:rPr lang="en-US" altLang="en-US" sz="1650" b="1">
                <a:solidFill>
                  <a:srgbClr val="FF0000"/>
                </a:solidFill>
              </a:rPr>
              <a:t>BẠN NHẬN ĐƯỢC MỘT PHẦN QUÀ</a:t>
            </a:r>
          </a:p>
        </p:txBody>
      </p:sp>
      <p:sp>
        <p:nvSpPr>
          <p:cNvPr id="49" name="Rectangle 5"/>
          <p:cNvSpPr>
            <a:spLocks noChangeArrowheads="1"/>
          </p:cNvSpPr>
          <p:nvPr/>
        </p:nvSpPr>
        <p:spPr bwMode="auto">
          <a:xfrm>
            <a:off x="3217478" y="1780860"/>
            <a:ext cx="762000" cy="1758363"/>
          </a:xfrm>
          <a:prstGeom prst="rect">
            <a:avLst/>
          </a:prstGeom>
          <a:solidFill>
            <a:schemeClr val="accent1"/>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0" name="Rectangle 6"/>
          <p:cNvSpPr>
            <a:spLocks noChangeArrowheads="1"/>
          </p:cNvSpPr>
          <p:nvPr/>
        </p:nvSpPr>
        <p:spPr bwMode="auto">
          <a:xfrm>
            <a:off x="3422102" y="1780860"/>
            <a:ext cx="762000" cy="1758363"/>
          </a:xfrm>
          <a:prstGeom prst="rect">
            <a:avLst/>
          </a:prstGeom>
          <a:solidFill>
            <a:srgbClr val="FF00FF"/>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00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1" name="Rectangle 7"/>
          <p:cNvSpPr>
            <a:spLocks noChangeArrowheads="1"/>
          </p:cNvSpPr>
          <p:nvPr/>
        </p:nvSpPr>
        <p:spPr bwMode="auto">
          <a:xfrm>
            <a:off x="3586326" y="1780860"/>
            <a:ext cx="762000" cy="1758363"/>
          </a:xfrm>
          <a:prstGeom prst="rect">
            <a:avLst/>
          </a:prstGeom>
          <a:solidFill>
            <a:schemeClr val="bg1"/>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chemeClr val="bg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2" name="Rectangle 8"/>
          <p:cNvSpPr>
            <a:spLocks noChangeArrowheads="1"/>
          </p:cNvSpPr>
          <p:nvPr/>
        </p:nvSpPr>
        <p:spPr bwMode="auto">
          <a:xfrm>
            <a:off x="3762375" y="1780860"/>
            <a:ext cx="762000" cy="1758363"/>
          </a:xfrm>
          <a:prstGeom prst="rect">
            <a:avLst/>
          </a:prstGeom>
          <a:solidFill>
            <a:srgbClr val="33CC33"/>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33CC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3" name="Rectangle 9"/>
          <p:cNvSpPr>
            <a:spLocks noChangeArrowheads="1"/>
          </p:cNvSpPr>
          <p:nvPr/>
        </p:nvSpPr>
        <p:spPr bwMode="auto">
          <a:xfrm>
            <a:off x="3914775" y="1780860"/>
            <a:ext cx="762000" cy="1758363"/>
          </a:xfrm>
          <a:prstGeom prst="rect">
            <a:avLst/>
          </a:prstGeom>
          <a:solidFill>
            <a:srgbClr val="FF9900"/>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99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4" name="Rectangle 10"/>
          <p:cNvSpPr>
            <a:spLocks noChangeArrowheads="1"/>
          </p:cNvSpPr>
          <p:nvPr/>
        </p:nvSpPr>
        <p:spPr bwMode="auto">
          <a:xfrm>
            <a:off x="4067175" y="1780860"/>
            <a:ext cx="762000" cy="1758363"/>
          </a:xfrm>
          <a:prstGeom prst="rect">
            <a:avLst/>
          </a:prstGeom>
          <a:solidFill>
            <a:srgbClr val="66FF99"/>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66FF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5" name="Rectangle 11"/>
          <p:cNvSpPr>
            <a:spLocks noChangeArrowheads="1"/>
          </p:cNvSpPr>
          <p:nvPr/>
        </p:nvSpPr>
        <p:spPr bwMode="auto">
          <a:xfrm>
            <a:off x="4191000" y="1780860"/>
            <a:ext cx="762000" cy="1758363"/>
          </a:xfrm>
          <a:prstGeom prst="rect">
            <a:avLst/>
          </a:prstGeom>
          <a:solidFill>
            <a:srgbClr val="FFFF00"/>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6" name="Rectangle 12"/>
          <p:cNvSpPr>
            <a:spLocks noChangeArrowheads="1"/>
          </p:cNvSpPr>
          <p:nvPr/>
        </p:nvSpPr>
        <p:spPr bwMode="auto">
          <a:xfrm>
            <a:off x="4419600" y="1780860"/>
            <a:ext cx="762000" cy="1758363"/>
          </a:xfrm>
          <a:prstGeom prst="rect">
            <a:avLst/>
          </a:prstGeom>
          <a:solidFill>
            <a:srgbClr val="FF9900"/>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99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7" name="Rectangle 13"/>
          <p:cNvSpPr>
            <a:spLocks noChangeArrowheads="1"/>
          </p:cNvSpPr>
          <p:nvPr/>
        </p:nvSpPr>
        <p:spPr bwMode="auto">
          <a:xfrm>
            <a:off x="4648200" y="1780860"/>
            <a:ext cx="762000" cy="1758363"/>
          </a:xfrm>
          <a:prstGeom prst="rect">
            <a:avLst/>
          </a:prstGeom>
          <a:solidFill>
            <a:srgbClr val="00CC00"/>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00CC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8" name="Rectangle 14"/>
          <p:cNvSpPr>
            <a:spLocks noChangeArrowheads="1"/>
          </p:cNvSpPr>
          <p:nvPr/>
        </p:nvSpPr>
        <p:spPr bwMode="auto">
          <a:xfrm>
            <a:off x="4876800" y="1780860"/>
            <a:ext cx="762000" cy="1758363"/>
          </a:xfrm>
          <a:prstGeom prst="rect">
            <a:avLst/>
          </a:prstGeom>
          <a:solidFill>
            <a:srgbClr val="FF00FF"/>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00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pic>
        <p:nvPicPr>
          <p:cNvPr id="60" name="Picture 59">
            <a:hlinkClick r:id="rId7" action="ppaction://hlinksldjump"/>
            <a:extLst>
              <a:ext uri="{FF2B5EF4-FFF2-40B4-BE49-F238E27FC236}">
                <a16:creationId xmlns:a16="http://schemas.microsoft.com/office/drawing/2014/main" xmlns="" id="{2752541A-CCD0-44E9-A966-4E4DB58C9439}"/>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629156" y="3539224"/>
            <a:ext cx="2514845" cy="1612214"/>
          </a:xfrm>
          <a:prstGeom prst="rect">
            <a:avLst/>
          </a:prstGeom>
        </p:spPr>
      </p:pic>
    </p:spTree>
    <p:extLst>
      <p:ext uri="{BB962C8B-B14F-4D97-AF65-F5344CB8AC3E}">
        <p14:creationId xmlns:p14="http://schemas.microsoft.com/office/powerpoint/2010/main" val="21692087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6"/>
                    </p:tgtEl>
                  </p:cond>
                </p:stCondLst>
                <p:endSync evt="end" delay="0">
                  <p:rtn val="all"/>
                </p:endSync>
                <p:childTnLst>
                  <p:par>
                    <p:cTn id="3" fill="hold">
                      <p:stCondLst>
                        <p:cond delay="0"/>
                      </p:stCondLst>
                      <p:childTnLst>
                        <p:par>
                          <p:cTn id="4" fill="hold">
                            <p:stCondLst>
                              <p:cond delay="0"/>
                            </p:stCondLst>
                            <p:childTnLst>
                              <p:par>
                                <p:cTn id="5" presetID="22" presetClass="exit" presetSubtype="2" fill="hold" grpId="0" nodeType="afterEffect">
                                  <p:stCondLst>
                                    <p:cond delay="0"/>
                                  </p:stCondLst>
                                  <p:childTnLst>
                                    <p:animEffect transition="out" filter="wipe(right)">
                                      <p:cBhvr>
                                        <p:cTn id="6" dur="500"/>
                                        <p:tgtEl>
                                          <p:spTgt spid="58"/>
                                        </p:tgtEl>
                                      </p:cBhvr>
                                    </p:animEffect>
                                    <p:set>
                                      <p:cBhvr>
                                        <p:cTn id="7" dur="1" fill="hold">
                                          <p:stCondLst>
                                            <p:cond delay="499"/>
                                          </p:stCondLst>
                                        </p:cTn>
                                        <p:tgtEl>
                                          <p:spTgt spid="5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8" fill="hold">
                            <p:stCondLst>
                              <p:cond delay="500"/>
                            </p:stCondLst>
                            <p:childTnLst>
                              <p:par>
                                <p:cTn id="9" presetID="22" presetClass="exit" presetSubtype="2" fill="hold" grpId="0" nodeType="afterEffect">
                                  <p:stCondLst>
                                    <p:cond delay="0"/>
                                  </p:stCondLst>
                                  <p:childTnLst>
                                    <p:animEffect transition="out" filter="wipe(right)">
                                      <p:cBhvr>
                                        <p:cTn id="10" dur="500"/>
                                        <p:tgtEl>
                                          <p:spTgt spid="57"/>
                                        </p:tgtEl>
                                      </p:cBhvr>
                                    </p:animEffect>
                                    <p:set>
                                      <p:cBhvr>
                                        <p:cTn id="11" dur="1" fill="hold">
                                          <p:stCondLst>
                                            <p:cond delay="499"/>
                                          </p:stCondLst>
                                        </p:cTn>
                                        <p:tgtEl>
                                          <p:spTgt spid="57"/>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2" name="applause.wav"/>
                                        </p:tgtEl>
                                      </p:cMediaNode>
                                    </p:audio>
                                  </p:subTnLst>
                                </p:cTn>
                              </p:par>
                            </p:childTnLst>
                          </p:cTn>
                        </p:par>
                        <p:par>
                          <p:cTn id="12" fill="hold">
                            <p:stCondLst>
                              <p:cond delay="1000"/>
                            </p:stCondLst>
                            <p:childTnLst>
                              <p:par>
                                <p:cTn id="13" presetID="22" presetClass="exit" presetSubtype="2" fill="hold" grpId="0" nodeType="afterEffect">
                                  <p:stCondLst>
                                    <p:cond delay="0"/>
                                  </p:stCondLst>
                                  <p:childTnLst>
                                    <p:animEffect transition="out" filter="wipe(right)">
                                      <p:cBhvr>
                                        <p:cTn id="14" dur="500"/>
                                        <p:tgtEl>
                                          <p:spTgt spid="56"/>
                                        </p:tgtEl>
                                      </p:cBhvr>
                                    </p:animEffect>
                                    <p:set>
                                      <p:cBhvr>
                                        <p:cTn id="15" dur="1" fill="hold">
                                          <p:stCondLst>
                                            <p:cond delay="499"/>
                                          </p:stCondLst>
                                        </p:cTn>
                                        <p:tgtEl>
                                          <p:spTgt spid="56"/>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childTnLst>
                          </p:cTn>
                        </p:par>
                        <p:par>
                          <p:cTn id="16" fill="hold">
                            <p:stCondLst>
                              <p:cond delay="1500"/>
                            </p:stCondLst>
                            <p:childTnLst>
                              <p:par>
                                <p:cTn id="17" presetID="22" presetClass="exit" presetSubtype="2" fill="hold" grpId="0" nodeType="afterEffect">
                                  <p:stCondLst>
                                    <p:cond delay="0"/>
                                  </p:stCondLst>
                                  <p:childTnLst>
                                    <p:animEffect transition="out" filter="wipe(right)">
                                      <p:cBhvr>
                                        <p:cTn id="18" dur="500"/>
                                        <p:tgtEl>
                                          <p:spTgt spid="55"/>
                                        </p:tgtEl>
                                      </p:cBhvr>
                                    </p:animEffect>
                                    <p:set>
                                      <p:cBhvr>
                                        <p:cTn id="19" dur="1" fill="hold">
                                          <p:stCondLst>
                                            <p:cond delay="499"/>
                                          </p:stCondLst>
                                        </p:cTn>
                                        <p:tgtEl>
                                          <p:spTgt spid="55"/>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childTnLst>
                          </p:cTn>
                        </p:par>
                        <p:par>
                          <p:cTn id="20" fill="hold">
                            <p:stCondLst>
                              <p:cond delay="2000"/>
                            </p:stCondLst>
                            <p:childTnLst>
                              <p:par>
                                <p:cTn id="21" presetID="22" presetClass="exit" presetSubtype="2" fill="hold" grpId="0" nodeType="afterEffect">
                                  <p:stCondLst>
                                    <p:cond delay="0"/>
                                  </p:stCondLst>
                                  <p:childTnLst>
                                    <p:animEffect transition="out" filter="wipe(right)">
                                      <p:cBhvr>
                                        <p:cTn id="22" dur="500"/>
                                        <p:tgtEl>
                                          <p:spTgt spid="54"/>
                                        </p:tgtEl>
                                      </p:cBhvr>
                                    </p:animEffect>
                                    <p:set>
                                      <p:cBhvr>
                                        <p:cTn id="23" dur="1" fill="hold">
                                          <p:stCondLst>
                                            <p:cond delay="499"/>
                                          </p:stCondLst>
                                        </p:cTn>
                                        <p:tgtEl>
                                          <p:spTgt spid="54"/>
                                        </p:tgtEl>
                                        <p:attrNameLst>
                                          <p:attrName>style.visibility</p:attrName>
                                        </p:attrNameLst>
                                      </p:cBhvr>
                                      <p:to>
                                        <p:strVal val="hidden"/>
                                      </p:to>
                                    </p:set>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childTnLst>
                          </p:cTn>
                        </p:par>
                        <p:par>
                          <p:cTn id="24" fill="hold">
                            <p:stCondLst>
                              <p:cond delay="2500"/>
                            </p:stCondLst>
                            <p:childTnLst>
                              <p:par>
                                <p:cTn id="25" presetID="35" presetClass="entr" presetSubtype="0" fill="hold" grpId="0" nodeType="afterEffect">
                                  <p:stCondLst>
                                    <p:cond delay="0"/>
                                  </p:stCondLst>
                                  <p:iterate type="lt">
                                    <p:tmPct val="0"/>
                                  </p:iterate>
                                  <p:childTnLst>
                                    <p:set>
                                      <p:cBhvr>
                                        <p:cTn id="26" dur="1" fill="hold">
                                          <p:stCondLst>
                                            <p:cond delay="0"/>
                                          </p:stCondLst>
                                        </p:cTn>
                                        <p:tgtEl>
                                          <p:spTgt spid="48">
                                            <p:txEl>
                                              <p:pRg st="0" end="0"/>
                                            </p:txEl>
                                          </p:spTgt>
                                        </p:tgtEl>
                                        <p:attrNameLst>
                                          <p:attrName>style.visibility</p:attrName>
                                        </p:attrNameLst>
                                      </p:cBhvr>
                                      <p:to>
                                        <p:strVal val="visible"/>
                                      </p:to>
                                    </p:set>
                                    <p:animEffect transition="in" filter="fade">
                                      <p:cBhvr>
                                        <p:cTn id="27" dur="2000"/>
                                        <p:tgtEl>
                                          <p:spTgt spid="48">
                                            <p:txEl>
                                              <p:pRg st="0" end="0"/>
                                            </p:txEl>
                                          </p:spTgt>
                                        </p:tgtEl>
                                      </p:cBhvr>
                                    </p:animEffect>
                                    <p:anim calcmode="lin" valueType="num">
                                      <p:cBhvr>
                                        <p:cTn id="28" dur="2000" fill="hold"/>
                                        <p:tgtEl>
                                          <p:spTgt spid="48">
                                            <p:txEl>
                                              <p:pRg st="0" end="0"/>
                                            </p:txEl>
                                          </p:spTgt>
                                        </p:tgtEl>
                                        <p:attrNameLst>
                                          <p:attrName>style.rotation</p:attrName>
                                        </p:attrNameLst>
                                      </p:cBhvr>
                                      <p:tavLst>
                                        <p:tav tm="0">
                                          <p:val>
                                            <p:fltVal val="720"/>
                                          </p:val>
                                        </p:tav>
                                        <p:tav tm="100000">
                                          <p:val>
                                            <p:fltVal val="0"/>
                                          </p:val>
                                        </p:tav>
                                      </p:tavLst>
                                    </p:anim>
                                    <p:anim calcmode="lin" valueType="num">
                                      <p:cBhvr>
                                        <p:cTn id="29" dur="2000" fill="hold"/>
                                        <p:tgtEl>
                                          <p:spTgt spid="48">
                                            <p:txEl>
                                              <p:pRg st="0" end="0"/>
                                            </p:txEl>
                                          </p:spTgt>
                                        </p:tgtEl>
                                        <p:attrNameLst>
                                          <p:attrName>ppt_h</p:attrName>
                                        </p:attrNameLst>
                                      </p:cBhvr>
                                      <p:tavLst>
                                        <p:tav tm="0">
                                          <p:val>
                                            <p:fltVal val="0"/>
                                          </p:val>
                                        </p:tav>
                                        <p:tav tm="100000">
                                          <p:val>
                                            <p:strVal val="#ppt_h"/>
                                          </p:val>
                                        </p:tav>
                                      </p:tavLst>
                                    </p:anim>
                                    <p:anim calcmode="lin" valueType="num">
                                      <p:cBhvr>
                                        <p:cTn id="30" dur="2000" fill="hold"/>
                                        <p:tgtEl>
                                          <p:spTgt spid="48">
                                            <p:txEl>
                                              <p:pRg st="0" end="0"/>
                                            </p:txEl>
                                          </p:spTgt>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25"/>
                                            </p:cond>
                                          </p:stCondLst>
                                          <p:endCondLst>
                                            <p:cond evt="onStopAudio" delay="0">
                                              <p:tgtEl>
                                                <p:sldTgt/>
                                              </p:tgtEl>
                                            </p:cond>
                                          </p:endCondLst>
                                        </p:cTn>
                                        <p:tgtEl>
                                          <p:sndTgt r:embed="rId2" name="applause.wav"/>
                                        </p:tgtEl>
                                      </p:cMediaNode>
                                    </p:audio>
                                  </p:subTnLst>
                                </p:cTn>
                              </p:par>
                            </p:childTnLst>
                          </p:cTn>
                        </p:par>
                        <p:par>
                          <p:cTn id="31" fill="hold">
                            <p:stCondLst>
                              <p:cond delay="4500"/>
                            </p:stCondLst>
                            <p:childTnLst>
                              <p:par>
                                <p:cTn id="32" presetID="22" presetClass="exit" presetSubtype="2" fill="hold" grpId="0" nodeType="afterEffect">
                                  <p:stCondLst>
                                    <p:cond delay="0"/>
                                  </p:stCondLst>
                                  <p:childTnLst>
                                    <p:animEffect transition="out" filter="wipe(right)">
                                      <p:cBhvr>
                                        <p:cTn id="33" dur="500"/>
                                        <p:tgtEl>
                                          <p:spTgt spid="53"/>
                                        </p:tgtEl>
                                      </p:cBhvr>
                                    </p:animEffect>
                                    <p:set>
                                      <p:cBhvr>
                                        <p:cTn id="34" dur="1" fill="hold">
                                          <p:stCondLst>
                                            <p:cond delay="499"/>
                                          </p:stCondLst>
                                        </p:cTn>
                                        <p:tgtEl>
                                          <p:spTgt spid="53"/>
                                        </p:tgtEl>
                                        <p:attrNameLst>
                                          <p:attrName>style.visibility</p:attrName>
                                        </p:attrNameLst>
                                      </p:cBhvr>
                                      <p:to>
                                        <p:strVal val="hidden"/>
                                      </p:to>
                                    </p:set>
                                  </p:childTnLst>
                                  <p:subTnLst>
                                    <p:audio>
                                      <p:cMediaNode>
                                        <p:cTn display="0" masterRel="sameClick">
                                          <p:stCondLst>
                                            <p:cond evt="begin" delay="0">
                                              <p:tn val="32"/>
                                            </p:cond>
                                          </p:stCondLst>
                                          <p:endCondLst>
                                            <p:cond evt="onStopAudio" delay="0">
                                              <p:tgtEl>
                                                <p:sldTgt/>
                                              </p:tgtEl>
                                            </p:cond>
                                          </p:endCondLst>
                                        </p:cTn>
                                        <p:tgtEl>
                                          <p:sndTgt r:embed="rId2" name="applause.wav"/>
                                        </p:tgtEl>
                                      </p:cMediaNode>
                                    </p:audio>
                                  </p:subTnLst>
                                </p:cTn>
                              </p:par>
                            </p:childTnLst>
                          </p:cTn>
                        </p:par>
                        <p:par>
                          <p:cTn id="35" fill="hold">
                            <p:stCondLst>
                              <p:cond delay="5000"/>
                            </p:stCondLst>
                            <p:childTnLst>
                              <p:par>
                                <p:cTn id="36" presetID="22" presetClass="exit" presetSubtype="2" fill="hold" grpId="0" nodeType="afterEffect">
                                  <p:stCondLst>
                                    <p:cond delay="0"/>
                                  </p:stCondLst>
                                  <p:childTnLst>
                                    <p:animEffect transition="out" filter="wipe(right)">
                                      <p:cBhvr>
                                        <p:cTn id="37" dur="500"/>
                                        <p:tgtEl>
                                          <p:spTgt spid="52"/>
                                        </p:tgtEl>
                                      </p:cBhvr>
                                    </p:animEffect>
                                    <p:set>
                                      <p:cBhvr>
                                        <p:cTn id="38" dur="1" fill="hold">
                                          <p:stCondLst>
                                            <p:cond delay="499"/>
                                          </p:stCondLst>
                                        </p:cTn>
                                        <p:tgtEl>
                                          <p:spTgt spid="52"/>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2" name="applause.wav"/>
                                        </p:tgtEl>
                                      </p:cMediaNode>
                                    </p:audio>
                                  </p:subTnLst>
                                </p:cTn>
                              </p:par>
                            </p:childTnLst>
                          </p:cTn>
                        </p:par>
                        <p:par>
                          <p:cTn id="39" fill="hold">
                            <p:stCondLst>
                              <p:cond delay="5500"/>
                            </p:stCondLst>
                            <p:childTnLst>
                              <p:par>
                                <p:cTn id="40" presetID="22" presetClass="exit" presetSubtype="2" fill="hold" grpId="0" nodeType="afterEffect">
                                  <p:stCondLst>
                                    <p:cond delay="0"/>
                                  </p:stCondLst>
                                  <p:childTnLst>
                                    <p:animEffect transition="out" filter="wipe(right)">
                                      <p:cBhvr>
                                        <p:cTn id="41" dur="500"/>
                                        <p:tgtEl>
                                          <p:spTgt spid="51"/>
                                        </p:tgtEl>
                                      </p:cBhvr>
                                    </p:animEffect>
                                    <p:set>
                                      <p:cBhvr>
                                        <p:cTn id="42" dur="1" fill="hold">
                                          <p:stCondLst>
                                            <p:cond delay="499"/>
                                          </p:stCondLst>
                                        </p:cTn>
                                        <p:tgtEl>
                                          <p:spTgt spid="51"/>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2" name="applause.wav"/>
                                        </p:tgtEl>
                                      </p:cMediaNode>
                                    </p:audio>
                                  </p:subTnLst>
                                </p:cTn>
                              </p:par>
                            </p:childTnLst>
                          </p:cTn>
                        </p:par>
                        <p:par>
                          <p:cTn id="43" fill="hold">
                            <p:stCondLst>
                              <p:cond delay="6000"/>
                            </p:stCondLst>
                            <p:childTnLst>
                              <p:par>
                                <p:cTn id="44" presetID="22" presetClass="exit" presetSubtype="2" fill="hold" grpId="0" nodeType="afterEffect">
                                  <p:stCondLst>
                                    <p:cond delay="0"/>
                                  </p:stCondLst>
                                  <p:childTnLst>
                                    <p:animEffect transition="out" filter="wipe(right)">
                                      <p:cBhvr>
                                        <p:cTn id="45" dur="500"/>
                                        <p:tgtEl>
                                          <p:spTgt spid="50"/>
                                        </p:tgtEl>
                                      </p:cBhvr>
                                    </p:animEffect>
                                    <p:set>
                                      <p:cBhvr>
                                        <p:cTn id="46" dur="1" fill="hold">
                                          <p:stCondLst>
                                            <p:cond delay="499"/>
                                          </p:stCondLst>
                                        </p:cTn>
                                        <p:tgtEl>
                                          <p:spTgt spid="50"/>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2" name="applause.wav"/>
                                        </p:tgtEl>
                                      </p:cMediaNode>
                                    </p:audio>
                                  </p:subTnLst>
                                </p:cTn>
                              </p:par>
                            </p:childTnLst>
                          </p:cTn>
                        </p:par>
                        <p:par>
                          <p:cTn id="47" fill="hold">
                            <p:stCondLst>
                              <p:cond delay="6500"/>
                            </p:stCondLst>
                            <p:childTnLst>
                              <p:par>
                                <p:cTn id="48" presetID="22" presetClass="exit" presetSubtype="2" fill="hold" grpId="0" nodeType="afterEffect">
                                  <p:stCondLst>
                                    <p:cond delay="0"/>
                                  </p:stCondLst>
                                  <p:childTnLst>
                                    <p:animEffect transition="out" filter="wipe(right)">
                                      <p:cBhvr>
                                        <p:cTn id="49" dur="500"/>
                                        <p:tgtEl>
                                          <p:spTgt spid="49"/>
                                        </p:tgtEl>
                                      </p:cBhvr>
                                    </p:animEffect>
                                    <p:set>
                                      <p:cBhvr>
                                        <p:cTn id="50" dur="1" fill="hold">
                                          <p:stCondLst>
                                            <p:cond delay="499"/>
                                          </p:stCondLst>
                                        </p:cTn>
                                        <p:tgtEl>
                                          <p:spTgt spid="49"/>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2" name="applause.wav"/>
                                        </p:tgtEl>
                                      </p:cMediaNode>
                                    </p:audio>
                                  </p:subTnLst>
                                </p:cTn>
                              </p:par>
                              <p:par>
                                <p:cTn id="51" presetID="3" presetClass="emph" presetSubtype="6" repeatCount="indefinite" fill="hold" nodeType="withEffect">
                                  <p:stCondLst>
                                    <p:cond delay="0"/>
                                  </p:stCondLst>
                                  <p:iterate type="lt">
                                    <p:tmPct val="0"/>
                                  </p:iterate>
                                  <p:childTnLst>
                                    <p:animClr clrSpc="hsl" dir="cw">
                                      <p:cBhvr override="childStyle">
                                        <p:cTn id="52" dur="500" fill="hold"/>
                                        <p:tgtEl>
                                          <p:spTgt spid="48">
                                            <p:txEl>
                                              <p:pRg st="0" end="0"/>
                                            </p:txEl>
                                          </p:spTgt>
                                        </p:tgtEl>
                                        <p:attrNameLst>
                                          <p:attrName>style.color</p:attrName>
                                        </p:attrNameLst>
                                      </p:cBhvr>
                                      <p:to>
                                        <a:srgbClr val="FF00FF"/>
                                      </p:to>
                                    </p:animClr>
                                  </p:childTnLst>
                                  <p:subTnLst>
                                    <p:audio>
                                      <p:cMediaNode>
                                        <p:cTn display="0" masterRel="sameClick">
                                          <p:stCondLst>
                                            <p:cond evt="begin" delay="0">
                                              <p:tn val="5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46"/>
                  </p:tgtEl>
                </p:cond>
              </p:nextCondLst>
            </p:seq>
          </p:childTnLst>
        </p:cTn>
      </p:par>
    </p:tnLst>
    <p:bldLst>
      <p:bldP spid="48" grpId="0" build="allAtOnce"/>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7">
            <a:extLst>
              <a:ext uri="{BEBA8EAE-BF5A-486C-A8C5-ECC9F3942E4B}">
                <a14:imgProps xmlns:a14="http://schemas.microsoft.com/office/drawing/2010/main">
                  <a14:imgLayer r:embed="rId8">
                    <a14:imgEffect>
                      <a14:artisticTexturizer/>
                    </a14:imgEffect>
                  </a14:imgLayer>
                </a14:imgProps>
              </a:ext>
              <a:ext uri="{28A0092B-C50C-407E-A947-70E740481C1C}">
                <a14:useLocalDpi xmlns:a14="http://schemas.microsoft.com/office/drawing/2010/main" val="0"/>
              </a:ext>
            </a:extLst>
          </a:blip>
          <a:stretch>
            <a:fillRect/>
          </a:stretch>
        </p:blipFill>
        <p:spPr>
          <a:xfrm>
            <a:off x="0" y="1085850"/>
            <a:ext cx="9144000" cy="4629150"/>
          </a:xfrm>
          <a:prstGeom prst="rect">
            <a:avLst/>
          </a:prstGeom>
        </p:spPr>
      </p:pic>
      <p:pic>
        <p:nvPicPr>
          <p:cNvPr id="9" name="Picture 8">
            <a:hlinkClick r:id="rId9" action="ppaction://hlinksldjump"/>
            <a:extLst>
              <a:ext uri="{FF2B5EF4-FFF2-40B4-BE49-F238E27FC236}">
                <a16:creationId xmlns:a16="http://schemas.microsoft.com/office/drawing/2014/main" xmlns="" id="{2752541A-CCD0-44E9-A966-4E4DB58C9439}"/>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568931" y="3830519"/>
            <a:ext cx="2880115" cy="1846381"/>
          </a:xfrm>
          <a:prstGeom prst="rect">
            <a:avLst/>
          </a:prstGeom>
        </p:spPr>
      </p:pic>
      <p:sp>
        <p:nvSpPr>
          <p:cNvPr id="10" name="AutoShape 46"/>
          <p:cNvSpPr>
            <a:spLocks noChangeArrowheads="1"/>
          </p:cNvSpPr>
          <p:nvPr/>
        </p:nvSpPr>
        <p:spPr bwMode="auto">
          <a:xfrm>
            <a:off x="5867400" y="4614325"/>
            <a:ext cx="1028700" cy="675085"/>
          </a:xfrm>
          <a:prstGeom prst="hexagon">
            <a:avLst>
              <a:gd name="adj" fmla="val 26667"/>
              <a:gd name="vf" fmla="val 115470"/>
            </a:avLst>
          </a:prstGeom>
          <a:solidFill>
            <a:srgbClr val="FFFF00"/>
          </a:solidFill>
          <a:ln w="38100" cmpd="dbl" algn="ctr">
            <a:solidFill>
              <a:srgbClr val="FF0000"/>
            </a:solidFill>
            <a:miter lim="800000"/>
            <a:headEnd/>
            <a:tailEnd/>
          </a:ln>
          <a:effectLst/>
          <a:scene3d>
            <a:camera prst="orthographicFront"/>
            <a:lightRig rig="threePt" dir="t"/>
          </a:scene3d>
          <a:sp3d>
            <a:bevelT prst="angle"/>
          </a:sp3d>
        </p:spPr>
        <p:txBody>
          <a:bodyPr wrap="none" anchor="ctr"/>
          <a:lstStyle/>
          <a:p>
            <a:pPr eaLnBrk="0" hangingPunct="0">
              <a:defRPr/>
            </a:pPr>
            <a:endParaRPr lang="en-US" sz="1500"/>
          </a:p>
        </p:txBody>
      </p:sp>
      <p:pic>
        <p:nvPicPr>
          <p:cNvPr id="11" name="Picture 10" descr="11"/>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6171127" y="4718159"/>
            <a:ext cx="606425" cy="5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2"/>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6171127" y="4661010"/>
            <a:ext cx="512763" cy="48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3"/>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6171127" y="466101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4"/>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5942527" y="471816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5"/>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094927" y="4661009"/>
            <a:ext cx="5826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bell"/>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050476" y="4647914"/>
            <a:ext cx="768350" cy="52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 y="34527"/>
            <a:ext cx="9144000" cy="1337073"/>
          </a:xfrm>
          <a:prstGeom prst="rect">
            <a:avLst/>
          </a:prstGeom>
          <a:solidFill>
            <a:srgbClr val="FF0000">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65313" y="38100"/>
            <a:ext cx="9002488" cy="1343001"/>
          </a:xfrm>
          <a:prstGeom prst="rect">
            <a:avLst/>
          </a:prstGeom>
          <a:solidFill>
            <a:srgbClr val="FF0000">
              <a:alpha val="72157"/>
            </a:srgbClr>
          </a:solidFill>
          <a:ln w="57150">
            <a:solidFill>
              <a:srgbClr val="FFFF00"/>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err="1">
                <a:solidFill>
                  <a:srgbClr val="FFFF00"/>
                </a:solidFill>
                <a:latin typeface="+mj-lt"/>
                <a:cs typeface="Arial" pitchFamily="34" charset="0"/>
              </a:rPr>
              <a:t>Câu</a:t>
            </a:r>
            <a:r>
              <a:rPr lang="en-US" sz="2400" dirty="0">
                <a:solidFill>
                  <a:srgbClr val="FFFF00"/>
                </a:solidFill>
                <a:latin typeface="+mj-lt"/>
                <a:cs typeface="Arial" pitchFamily="34" charset="0"/>
              </a:rPr>
              <a:t> </a:t>
            </a:r>
            <a:r>
              <a:rPr lang="en-US" sz="2400" dirty="0" err="1">
                <a:solidFill>
                  <a:srgbClr val="FFFF00"/>
                </a:solidFill>
                <a:latin typeface="+mj-lt"/>
                <a:cs typeface="Arial" pitchFamily="34" charset="0"/>
              </a:rPr>
              <a:t>hỏi</a:t>
            </a:r>
            <a:r>
              <a:rPr lang="en-US" sz="2400" dirty="0">
                <a:solidFill>
                  <a:srgbClr val="FFFF00"/>
                </a:solidFill>
                <a:latin typeface="+mj-lt"/>
                <a:cs typeface="Arial" pitchFamily="34" charset="0"/>
              </a:rPr>
              <a:t>: </a:t>
            </a:r>
          </a:p>
          <a:p>
            <a:pPr algn="ctr"/>
            <a:r>
              <a:rPr lang="en-US" sz="2400" dirty="0" err="1">
                <a:solidFill>
                  <a:srgbClr val="FFFF00"/>
                </a:solidFill>
                <a:latin typeface="+mj-lt"/>
              </a:rPr>
              <a:t>Trong</a:t>
            </a:r>
            <a:r>
              <a:rPr lang="en-US" sz="2400" dirty="0">
                <a:solidFill>
                  <a:srgbClr val="FFFF00"/>
                </a:solidFill>
                <a:latin typeface="+mj-lt"/>
              </a:rPr>
              <a:t> </a:t>
            </a:r>
            <a:r>
              <a:rPr lang="en-US" sz="2400" dirty="0" err="1">
                <a:solidFill>
                  <a:srgbClr val="FFFF00"/>
                </a:solidFill>
                <a:latin typeface="+mj-lt"/>
              </a:rPr>
              <a:t>văn</a:t>
            </a:r>
            <a:r>
              <a:rPr lang="en-US" sz="2400" dirty="0">
                <a:solidFill>
                  <a:srgbClr val="FFFF00"/>
                </a:solidFill>
                <a:latin typeface="+mj-lt"/>
              </a:rPr>
              <a:t> </a:t>
            </a:r>
            <a:r>
              <a:rPr lang="en-US" sz="2400" dirty="0" err="1">
                <a:solidFill>
                  <a:srgbClr val="FFFF00"/>
                </a:solidFill>
                <a:latin typeface="+mj-lt"/>
              </a:rPr>
              <a:t>bản</a:t>
            </a:r>
            <a:r>
              <a:rPr lang="en-US" sz="2400" dirty="0">
                <a:solidFill>
                  <a:srgbClr val="FFFF00"/>
                </a:solidFill>
                <a:latin typeface="+mj-lt"/>
              </a:rPr>
              <a:t> </a:t>
            </a:r>
            <a:r>
              <a:rPr lang="vi-VN" sz="2400" dirty="0">
                <a:solidFill>
                  <a:srgbClr val="FFFF00"/>
                </a:solidFill>
                <a:latin typeface="+mj-lt"/>
              </a:rPr>
              <a:t>Nghi là một người rất vô tư, cởi mở và nhân hậu.</a:t>
            </a:r>
            <a:r>
              <a:rPr lang="nl-NL" sz="2400" dirty="0">
                <a:solidFill>
                  <a:srgbClr val="FFFF00"/>
                </a:solidFill>
                <a:latin typeface="+mj-lt"/>
              </a:rPr>
              <a:t> Đúng hay sai?</a:t>
            </a:r>
            <a:endParaRPr lang="en-US" sz="2400" dirty="0">
              <a:solidFill>
                <a:srgbClr val="FFFF00"/>
              </a:solidFill>
              <a:latin typeface="+mj-lt"/>
              <a:cs typeface="Arial" pitchFamily="34" charset="0"/>
            </a:endParaRPr>
          </a:p>
        </p:txBody>
      </p:sp>
      <p:grpSp>
        <p:nvGrpSpPr>
          <p:cNvPr id="19" name="Group 18"/>
          <p:cNvGrpSpPr/>
          <p:nvPr/>
        </p:nvGrpSpPr>
        <p:grpSpPr>
          <a:xfrm>
            <a:off x="1861119" y="2058049"/>
            <a:ext cx="2710883" cy="470840"/>
            <a:chOff x="1066800" y="4648200"/>
            <a:chExt cx="3076573" cy="929046"/>
          </a:xfrm>
        </p:grpSpPr>
        <p:sp>
          <p:nvSpPr>
            <p:cNvPr id="22" name="Flowchart: Terminator 21"/>
            <p:cNvSpPr/>
            <p:nvPr/>
          </p:nvSpPr>
          <p:spPr>
            <a:xfrm>
              <a:off x="1066800" y="4648200"/>
              <a:ext cx="3076573" cy="929046"/>
            </a:xfrm>
            <a:prstGeom prst="flowChartTerminator">
              <a:avLst/>
            </a:prstGeom>
            <a:solidFill>
              <a:srgbClr val="660033">
                <a:alpha val="7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a:solidFill>
                    <a:schemeClr val="bg1"/>
                  </a:solidFill>
                </a:rPr>
                <a:t>        A. Đúng</a:t>
              </a:r>
            </a:p>
          </p:txBody>
        </p:sp>
        <p:pic>
          <p:nvPicPr>
            <p:cNvPr id="23" name="Picture 2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90885" y="4666948"/>
              <a:ext cx="770019" cy="865790"/>
            </a:xfrm>
            <a:prstGeom prst="rect">
              <a:avLst/>
            </a:prstGeom>
          </p:spPr>
        </p:pic>
      </p:grpSp>
      <p:grpSp>
        <p:nvGrpSpPr>
          <p:cNvPr id="24" name="Group 23"/>
          <p:cNvGrpSpPr/>
          <p:nvPr/>
        </p:nvGrpSpPr>
        <p:grpSpPr>
          <a:xfrm>
            <a:off x="5018688" y="2052515"/>
            <a:ext cx="2753713" cy="476374"/>
            <a:chOff x="5257800" y="4637281"/>
            <a:chExt cx="2867011" cy="939965"/>
          </a:xfrm>
        </p:grpSpPr>
        <p:sp>
          <p:nvSpPr>
            <p:cNvPr id="25" name="Flowchart: Terminator 24"/>
            <p:cNvSpPr/>
            <p:nvPr/>
          </p:nvSpPr>
          <p:spPr>
            <a:xfrm>
              <a:off x="5257800" y="4637281"/>
              <a:ext cx="2867011" cy="939965"/>
            </a:xfrm>
            <a:prstGeom prst="flowChartTerminator">
              <a:avLst/>
            </a:prstGeom>
            <a:solidFill>
              <a:srgbClr val="660033">
                <a:alpha val="7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a:solidFill>
                    <a:schemeClr val="bg1"/>
                  </a:solidFill>
                </a:rPr>
                <a:t>B. Sai</a:t>
              </a:r>
            </a:p>
          </p:txBody>
        </p:sp>
        <p:pic>
          <p:nvPicPr>
            <p:cNvPr id="26" name="Picture 25"/>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410200" y="4666948"/>
              <a:ext cx="586459" cy="857552"/>
            </a:xfrm>
            <a:prstGeom prst="rect">
              <a:avLst/>
            </a:prstGeom>
          </p:spPr>
        </p:pic>
      </p:grpSp>
    </p:spTree>
    <p:extLst>
      <p:ext uri="{BB962C8B-B14F-4D97-AF65-F5344CB8AC3E}">
        <p14:creationId xmlns:p14="http://schemas.microsoft.com/office/powerpoint/2010/main" val="71443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strVal val="#ppt_w+.3"/>
                                          </p:val>
                                        </p:tav>
                                        <p:tav tm="100000">
                                          <p:val>
                                            <p:strVal val="#ppt_w"/>
                                          </p:val>
                                        </p:tav>
                                      </p:tavLst>
                                    </p:anim>
                                    <p:anim calcmode="lin" valueType="num">
                                      <p:cBhvr>
                                        <p:cTn id="22" dur="1000" fill="hold"/>
                                        <p:tgtEl>
                                          <p:spTgt spid="15"/>
                                        </p:tgtEl>
                                        <p:attrNameLst>
                                          <p:attrName>ppt_h</p:attrName>
                                        </p:attrNameLst>
                                      </p:cBhvr>
                                      <p:tavLst>
                                        <p:tav tm="0">
                                          <p:val>
                                            <p:strVal val="#ppt_h"/>
                                          </p:val>
                                        </p:tav>
                                        <p:tav tm="100000">
                                          <p:val>
                                            <p:strVal val="#ppt_h"/>
                                          </p:val>
                                        </p:tav>
                                      </p:tavLst>
                                    </p:anim>
                                    <p:animEffect transition="in" filter="fade">
                                      <p:cBhvr>
                                        <p:cTn id="23" dur="1000"/>
                                        <p:tgtEl>
                                          <p:spTgt spid="15"/>
                                        </p:tgtEl>
                                      </p:cBhvr>
                                    </p:animEffect>
                                  </p:childTnLst>
                                  <p:subTnLst>
                                    <p:set>
                                      <p:cBhvr override="childStyle">
                                        <p:cTn dur="1" fill="hold" display="0" masterRel="sameClick" afterEffect="1">
                                          <p:stCondLst>
                                            <p:cond evt="end" delay="0">
                                              <p:tn val="19"/>
                                            </p:cond>
                                          </p:stCondLst>
                                        </p:cTn>
                                        <p:tgtEl>
                                          <p:spTgt spid="15"/>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2" name="click.wav"/>
                                        </p:tgtEl>
                                      </p:cMediaNode>
                                    </p:audio>
                                  </p:subTnLst>
                                </p:cTn>
                              </p:par>
                            </p:childTnLst>
                          </p:cTn>
                        </p:par>
                        <p:par>
                          <p:cTn id="24" fill="hold">
                            <p:stCondLst>
                              <p:cond delay="1000"/>
                            </p:stCondLst>
                            <p:childTnLst>
                              <p:par>
                                <p:cTn id="25" presetID="50" presetClass="entr" presetSubtype="0" decel="10000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3"/>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subTnLst>
                                    <p:set>
                                      <p:cBhvr override="childStyle">
                                        <p:cTn dur="1" fill="hold" display="0" masterRel="sameClick" afterEffect="1">
                                          <p:stCondLst>
                                            <p:cond evt="end" delay="0">
                                              <p:tn val="25"/>
                                            </p:cond>
                                          </p:stCondLst>
                                        </p:cTn>
                                        <p:tgtEl>
                                          <p:spTgt spid="14"/>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2" name="click.wav"/>
                                        </p:tgtEl>
                                      </p:cMediaNode>
                                    </p:audio>
                                  </p:subTnLst>
                                </p:cTn>
                              </p:par>
                            </p:childTnLst>
                          </p:cTn>
                        </p:par>
                        <p:par>
                          <p:cTn id="30" fill="hold">
                            <p:stCondLst>
                              <p:cond delay="2000"/>
                            </p:stCondLst>
                            <p:childTnLst>
                              <p:par>
                                <p:cTn id="31" presetID="50" presetClass="entr" presetSubtype="0" decel="10000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strVal val="#ppt_w+.3"/>
                                          </p:val>
                                        </p:tav>
                                        <p:tav tm="100000">
                                          <p:val>
                                            <p:strVal val="#ppt_w"/>
                                          </p:val>
                                        </p:tav>
                                      </p:tavLst>
                                    </p:anim>
                                    <p:anim calcmode="lin" valueType="num">
                                      <p:cBhvr>
                                        <p:cTn id="34" dur="1000" fill="hold"/>
                                        <p:tgtEl>
                                          <p:spTgt spid="13"/>
                                        </p:tgtEl>
                                        <p:attrNameLst>
                                          <p:attrName>ppt_h</p:attrName>
                                        </p:attrNameLst>
                                      </p:cBhvr>
                                      <p:tavLst>
                                        <p:tav tm="0">
                                          <p:val>
                                            <p:strVal val="#ppt_h"/>
                                          </p:val>
                                        </p:tav>
                                        <p:tav tm="100000">
                                          <p:val>
                                            <p:strVal val="#ppt_h"/>
                                          </p:val>
                                        </p:tav>
                                      </p:tavLst>
                                    </p:anim>
                                    <p:animEffect transition="in" filter="fade">
                                      <p:cBhvr>
                                        <p:cTn id="35" dur="1000"/>
                                        <p:tgtEl>
                                          <p:spTgt spid="13"/>
                                        </p:tgtEl>
                                      </p:cBhvr>
                                    </p:animEffect>
                                  </p:childTnLst>
                                  <p:subTnLst>
                                    <p:set>
                                      <p:cBhvr override="childStyle">
                                        <p:cTn dur="1" fill="hold" display="0" masterRel="sameClick" afterEffect="1">
                                          <p:stCondLst>
                                            <p:cond evt="end" delay="0">
                                              <p:tn val="31"/>
                                            </p:cond>
                                          </p:stCondLst>
                                        </p:cTn>
                                        <p:tgtEl>
                                          <p:spTgt spid="13"/>
                                        </p:tgtEl>
                                        <p:attrNameLst>
                                          <p:attrName>style.visibility</p:attrName>
                                        </p:attrNameLst>
                                      </p:cBhvr>
                                      <p:to>
                                        <p:strVal val="hidden"/>
                                      </p:to>
                                    </p:set>
                                    <p:audio>
                                      <p:cMediaNode>
                                        <p:cTn display="0" masterRel="sameClick">
                                          <p:stCondLst>
                                            <p:cond evt="begin" delay="0">
                                              <p:tn val="31"/>
                                            </p:cond>
                                          </p:stCondLst>
                                          <p:endCondLst>
                                            <p:cond evt="onStopAudio" delay="0">
                                              <p:tgtEl>
                                                <p:sldTgt/>
                                              </p:tgtEl>
                                            </p:cond>
                                          </p:endCondLst>
                                        </p:cTn>
                                        <p:tgtEl>
                                          <p:sndTgt r:embed="rId2" name="click.wav"/>
                                        </p:tgtEl>
                                      </p:cMediaNode>
                                    </p:audio>
                                  </p:subTnLst>
                                </p:cTn>
                              </p:par>
                            </p:childTnLst>
                          </p:cTn>
                        </p:par>
                        <p:par>
                          <p:cTn id="36" fill="hold">
                            <p:stCondLst>
                              <p:cond delay="3000"/>
                            </p:stCondLst>
                            <p:childTnLst>
                              <p:par>
                                <p:cTn id="37" presetID="50" presetClass="entr" presetSubtype="0" decel="10000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3"/>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subTnLst>
                                    <p:set>
                                      <p:cBhvr override="childStyle">
                                        <p:cTn dur="1" fill="hold" display="0" masterRel="sameClick" afterEffect="1">
                                          <p:stCondLst>
                                            <p:cond evt="end" delay="0">
                                              <p:tn val="37"/>
                                            </p:cond>
                                          </p:stCondLst>
                                        </p:cTn>
                                        <p:tgtEl>
                                          <p:spTgt spid="12"/>
                                        </p:tgtEl>
                                        <p:attrNameLst>
                                          <p:attrName>style.visibility</p:attrName>
                                        </p:attrNameLst>
                                      </p:cBhvr>
                                      <p:to>
                                        <p:strVal val="hidden"/>
                                      </p:to>
                                    </p:set>
                                    <p:audio>
                                      <p:cMediaNode>
                                        <p:cTn display="0" masterRel="sameClick">
                                          <p:stCondLst>
                                            <p:cond evt="begin" delay="0">
                                              <p:tn val="37"/>
                                            </p:cond>
                                          </p:stCondLst>
                                          <p:endCondLst>
                                            <p:cond evt="onStopAudio" delay="0">
                                              <p:tgtEl>
                                                <p:sldTgt/>
                                              </p:tgtEl>
                                            </p:cond>
                                          </p:endCondLst>
                                        </p:cTn>
                                        <p:tgtEl>
                                          <p:sndTgt r:embed="rId2" name="click.wav"/>
                                        </p:tgtEl>
                                      </p:cMediaNode>
                                    </p:audio>
                                  </p:subTnLst>
                                </p:cTn>
                              </p:par>
                            </p:childTnLst>
                          </p:cTn>
                        </p:par>
                        <p:par>
                          <p:cTn id="42" fill="hold">
                            <p:stCondLst>
                              <p:cond delay="4000"/>
                            </p:stCondLst>
                            <p:childTnLst>
                              <p:par>
                                <p:cTn id="43" presetID="50" presetClass="entr" presetSubtype="0" decel="10000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1000" fill="hold"/>
                                        <p:tgtEl>
                                          <p:spTgt spid="11"/>
                                        </p:tgtEl>
                                        <p:attrNameLst>
                                          <p:attrName>ppt_w</p:attrName>
                                        </p:attrNameLst>
                                      </p:cBhvr>
                                      <p:tavLst>
                                        <p:tav tm="0">
                                          <p:val>
                                            <p:strVal val="#ppt_w+.3"/>
                                          </p:val>
                                        </p:tav>
                                        <p:tav tm="100000">
                                          <p:val>
                                            <p:strVal val="#ppt_w"/>
                                          </p:val>
                                        </p:tav>
                                      </p:tavLst>
                                    </p:anim>
                                    <p:anim calcmode="lin" valueType="num">
                                      <p:cBhvr>
                                        <p:cTn id="46" dur="1000" fill="hold"/>
                                        <p:tgtEl>
                                          <p:spTgt spid="11"/>
                                        </p:tgtEl>
                                        <p:attrNameLst>
                                          <p:attrName>ppt_h</p:attrName>
                                        </p:attrNameLst>
                                      </p:cBhvr>
                                      <p:tavLst>
                                        <p:tav tm="0">
                                          <p:val>
                                            <p:strVal val="#ppt_h"/>
                                          </p:val>
                                        </p:tav>
                                        <p:tav tm="100000">
                                          <p:val>
                                            <p:strVal val="#ppt_h"/>
                                          </p:val>
                                        </p:tav>
                                      </p:tavLst>
                                    </p:anim>
                                    <p:animEffect transition="in" filter="fade">
                                      <p:cBhvr>
                                        <p:cTn id="47" dur="1000"/>
                                        <p:tgtEl>
                                          <p:spTgt spid="11"/>
                                        </p:tgtEl>
                                      </p:cBhvr>
                                    </p:animEffect>
                                  </p:childTnLst>
                                  <p:subTnLst>
                                    <p:set>
                                      <p:cBhvr override="childStyle">
                                        <p:cTn dur="1" fill="hold" display="0" masterRel="sameClick" afterEffect="1">
                                          <p:stCondLst>
                                            <p:cond evt="end" delay="0">
                                              <p:tn val="43"/>
                                            </p:cond>
                                          </p:stCondLst>
                                        </p:cTn>
                                        <p:tgtEl>
                                          <p:spTgt spid="11"/>
                                        </p:tgtEl>
                                        <p:attrNameLst>
                                          <p:attrName>style.visibility</p:attrName>
                                        </p:attrNameLst>
                                      </p:cBhvr>
                                      <p:to>
                                        <p:strVal val="hidden"/>
                                      </p:to>
                                    </p:set>
                                    <p:audio>
                                      <p:cMediaNode>
                                        <p:cTn display="0" masterRel="sameClick">
                                          <p:stCondLst>
                                            <p:cond evt="begin" delay="0">
                                              <p:tn val="43"/>
                                            </p:cond>
                                          </p:stCondLst>
                                          <p:endCondLst>
                                            <p:cond evt="onStopAudio" delay="0">
                                              <p:tgtEl>
                                                <p:sldTgt/>
                                              </p:tgtEl>
                                            </p:cond>
                                          </p:endCondLst>
                                        </p:cTn>
                                        <p:tgtEl>
                                          <p:sndTgt r:embed="rId3" name="chimes.wav"/>
                                        </p:tgtEl>
                                      </p:cMediaNode>
                                    </p:audio>
                                  </p:subTnLst>
                                </p:cTn>
                              </p:par>
                            </p:childTnLst>
                          </p:cTn>
                        </p:par>
                        <p:par>
                          <p:cTn id="48" fill="hold">
                            <p:stCondLst>
                              <p:cond delay="5000"/>
                            </p:stCondLst>
                            <p:childTnLst>
                              <p:par>
                                <p:cTn id="49" presetID="3" presetClass="entr" presetSubtype="1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subTnLst>
                                    <p:audio>
                                      <p:cMediaNode vol="100000">
                                        <p:cTn display="0" masterRel="sameClick">
                                          <p:stCondLst>
                                            <p:cond evt="begin" delay="0">
                                              <p:tn val="49"/>
                                            </p:cond>
                                          </p:stCondLst>
                                          <p:endCondLst>
                                            <p:cond evt="onStopAudio" delay="0">
                                              <p:tgtEl>
                                                <p:sldTgt/>
                                              </p:tgtEl>
                                            </p:cond>
                                          </p:endCondLst>
                                        </p:cTn>
                                        <p:tgtEl>
                                          <p:sndTgt r:embed="rId4"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19"/>
                    </p:tgtEl>
                  </p:cond>
                </p:stCondLst>
                <p:endSync evt="end" delay="0">
                  <p:rtn val="all"/>
                </p:endSync>
                <p:childTnLst>
                  <p:par>
                    <p:cTn id="53" fill="hold">
                      <p:stCondLst>
                        <p:cond delay="0"/>
                      </p:stCondLst>
                      <p:childTnLst>
                        <p:par>
                          <p:cTn id="54" fill="hold">
                            <p:stCondLst>
                              <p:cond delay="0"/>
                            </p:stCondLst>
                            <p:childTnLst>
                              <p:par>
                                <p:cTn id="55" presetID="26" presetClass="emph" presetSubtype="0" fill="hold" nodeType="clickEffect">
                                  <p:stCondLst>
                                    <p:cond delay="0"/>
                                  </p:stCondLst>
                                  <p:childTnLst>
                                    <p:animEffect transition="out" filter="fade">
                                      <p:cBhvr>
                                        <p:cTn id="56" dur="500" tmFilter="0, 0; .2, .5; .8, .5; 1, 0"/>
                                        <p:tgtEl>
                                          <p:spTgt spid="19"/>
                                        </p:tgtEl>
                                      </p:cBhvr>
                                    </p:animEffect>
                                    <p:animScale>
                                      <p:cBhvr>
                                        <p:cTn id="57" dur="250" autoRev="1" fill="hold"/>
                                        <p:tgtEl>
                                          <p:spTgt spid="19"/>
                                        </p:tgtEl>
                                      </p:cBhvr>
                                      <p:by x="105000" y="105000"/>
                                    </p:animScale>
                                  </p:childTnLst>
                                  <p:subTnLst>
                                    <p:audio>
                                      <p:cMediaNode>
                                        <p:cTn display="0" masterRel="sameClick">
                                          <p:stCondLst>
                                            <p:cond evt="begin" delay="0">
                                              <p:tn val="55"/>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19"/>
                  </p:tgtEl>
                </p:cond>
              </p:nextCondLst>
            </p:seq>
            <p:seq concurrent="1" nextAc="seek">
              <p:cTn id="58" restart="whenNotActive" fill="hold" evtFilter="cancelBubble" nodeType="interactiveSeq">
                <p:stCondLst>
                  <p:cond evt="onClick" delay="0">
                    <p:tgtEl>
                      <p:spTgt spid="24"/>
                    </p:tgtEl>
                  </p:cond>
                </p:stCondLst>
                <p:endSync evt="end" delay="0">
                  <p:rtn val="all"/>
                </p:endSync>
                <p:childTnLst>
                  <p:par>
                    <p:cTn id="59" fill="hold">
                      <p:stCondLst>
                        <p:cond delay="0"/>
                      </p:stCondLst>
                      <p:childTnLst>
                        <p:par>
                          <p:cTn id="60" fill="hold">
                            <p:stCondLst>
                              <p:cond delay="0"/>
                            </p:stCondLst>
                            <p:childTnLst>
                              <p:par>
                                <p:cTn id="61" presetID="26" presetClass="emph" presetSubtype="0" fill="hold" nodeType="clickEffect">
                                  <p:stCondLst>
                                    <p:cond delay="0"/>
                                  </p:stCondLst>
                                  <p:childTnLst>
                                    <p:animEffect transition="out" filter="fade">
                                      <p:cBhvr>
                                        <p:cTn id="62" dur="500" tmFilter="0, 0; .2, .5; .8, .5; 1, 0"/>
                                        <p:tgtEl>
                                          <p:spTgt spid="24"/>
                                        </p:tgtEl>
                                      </p:cBhvr>
                                    </p:animEffect>
                                    <p:animScale>
                                      <p:cBhvr>
                                        <p:cTn id="63" dur="250" autoRev="1" fill="hold"/>
                                        <p:tgtEl>
                                          <p:spTgt spid="24"/>
                                        </p:tgtEl>
                                      </p:cBhvr>
                                      <p:by x="105000" y="105000"/>
                                    </p:animScale>
                                  </p:childTnLst>
                                  <p:subTnLst>
                                    <p:audio>
                                      <p:cMediaNode>
                                        <p:cTn display="0" masterRel="sameClick">
                                          <p:stCondLst>
                                            <p:cond evt="begin" delay="0">
                                              <p:tn val="61"/>
                                            </p:cond>
                                          </p:stCondLst>
                                          <p:endCondLst>
                                            <p:cond evt="onStopAudio" delay="0">
                                              <p:tgtEl>
                                                <p:sldTgt/>
                                              </p:tgtEl>
                                            </p:cond>
                                          </p:endCondLst>
                                        </p:cTn>
                                        <p:tgtEl>
                                          <p:sndTgt r:embed="rId6" name="oisairoi.wav"/>
                                        </p:tgtEl>
                                      </p:cMediaNode>
                                    </p:audio>
                                  </p:subTnLst>
                                </p:cTn>
                              </p:par>
                            </p:childTnLst>
                          </p:cTn>
                        </p:par>
                      </p:childTnLst>
                    </p:cTn>
                  </p:par>
                </p:childTnLst>
              </p:cTn>
              <p:nextCondLst>
                <p:cond evt="onClick" delay="0">
                  <p:tgtEl>
                    <p:spTgt spid="24"/>
                  </p:tgtEl>
                </p:cond>
              </p:nextCondLst>
            </p:seq>
          </p:childTnLst>
        </p:cTn>
      </p:par>
    </p:tnLst>
    <p:bldLst>
      <p:bldP spid="10"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10">
            <a:extLst>
              <a:ext uri="{BEBA8EAE-BF5A-486C-A8C5-ECC9F3942E4B}">
                <a14:imgProps xmlns:a14="http://schemas.microsoft.com/office/drawing/2010/main">
                  <a14:imgLayer r:embed="rId11">
                    <a14:imgEffect>
                      <a14:artisticTexturizer/>
                    </a14:imgEffect>
                  </a14:imgLayer>
                </a14:imgProps>
              </a:ext>
              <a:ext uri="{28A0092B-C50C-407E-A947-70E740481C1C}">
                <a14:useLocalDpi xmlns:a14="http://schemas.microsoft.com/office/drawing/2010/main" val="0"/>
              </a:ext>
            </a:extLst>
          </a:blip>
          <a:stretch>
            <a:fillRect/>
          </a:stretch>
        </p:blipFill>
        <p:spPr>
          <a:xfrm>
            <a:off x="0" y="952500"/>
            <a:ext cx="9144000" cy="4762500"/>
          </a:xfrm>
          <a:prstGeom prst="rect">
            <a:avLst/>
          </a:prstGeom>
        </p:spPr>
      </p:pic>
      <p:pic>
        <p:nvPicPr>
          <p:cNvPr id="9" name="Picture 8">
            <a:hlinkClick r:id="rId12" action="ppaction://hlinksldjump"/>
            <a:extLst>
              <a:ext uri="{FF2B5EF4-FFF2-40B4-BE49-F238E27FC236}">
                <a16:creationId xmlns:a16="http://schemas.microsoft.com/office/drawing/2014/main" xmlns="" id="{2752541A-CCD0-44E9-A966-4E4DB58C9439}"/>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568931" y="3657600"/>
            <a:ext cx="2880115" cy="1846381"/>
          </a:xfrm>
          <a:prstGeom prst="rect">
            <a:avLst/>
          </a:prstGeom>
        </p:spPr>
      </p:pic>
      <p:sp>
        <p:nvSpPr>
          <p:cNvPr id="4" name="Flowchart: Terminator 3"/>
          <p:cNvSpPr/>
          <p:nvPr>
            <p:custDataLst>
              <p:tags r:id="rId1"/>
            </p:custDataLst>
          </p:nvPr>
        </p:nvSpPr>
        <p:spPr>
          <a:xfrm>
            <a:off x="3359859" y="1928813"/>
            <a:ext cx="2735068"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B. </a:t>
            </a:r>
            <a:r>
              <a:rPr lang="en-US" b="1" dirty="0" err="1">
                <a:solidFill>
                  <a:srgbClr val="FFFF00"/>
                </a:solidFill>
                <a:latin typeface="Arial" pitchFamily="34" charset="0"/>
                <a:cs typeface="Arial" pitchFamily="34" charset="0"/>
              </a:rPr>
              <a:t>Ích</a:t>
            </a:r>
            <a:r>
              <a:rPr lang="en-US" b="1" dirty="0">
                <a:solidFill>
                  <a:srgbClr val="FFFF00"/>
                </a:solidFill>
                <a:latin typeface="Arial" pitchFamily="34" charset="0"/>
                <a:cs typeface="Arial" pitchFamily="34" charset="0"/>
              </a:rPr>
              <a:t> </a:t>
            </a:r>
            <a:r>
              <a:rPr lang="en-US" b="1" dirty="0" err="1">
                <a:solidFill>
                  <a:srgbClr val="FFFF00"/>
                </a:solidFill>
                <a:latin typeface="Arial" pitchFamily="34" charset="0"/>
                <a:cs typeface="Arial" pitchFamily="34" charset="0"/>
              </a:rPr>
              <a:t>kỉ</a:t>
            </a:r>
            <a:r>
              <a:rPr lang="en-US" b="1" dirty="0">
                <a:solidFill>
                  <a:srgbClr val="FFFF00"/>
                </a:solidFill>
                <a:latin typeface="Arial" pitchFamily="34" charset="0"/>
                <a:cs typeface="Arial" pitchFamily="34" charset="0"/>
              </a:rPr>
              <a:t>, </a:t>
            </a:r>
            <a:r>
              <a:rPr lang="en-US" b="1" dirty="0" err="1">
                <a:solidFill>
                  <a:srgbClr val="FFFF00"/>
                </a:solidFill>
                <a:latin typeface="Arial" pitchFamily="34" charset="0"/>
                <a:cs typeface="Arial" pitchFamily="34" charset="0"/>
              </a:rPr>
              <a:t>nhỏ</a:t>
            </a:r>
            <a:r>
              <a:rPr lang="en-US" b="1" dirty="0">
                <a:solidFill>
                  <a:srgbClr val="FFFF00"/>
                </a:solidFill>
                <a:latin typeface="Arial" pitchFamily="34" charset="0"/>
                <a:cs typeface="Arial" pitchFamily="34" charset="0"/>
              </a:rPr>
              <a:t> </a:t>
            </a:r>
            <a:r>
              <a:rPr lang="en-US" b="1" dirty="0" err="1">
                <a:solidFill>
                  <a:srgbClr val="FFFF00"/>
                </a:solidFill>
                <a:latin typeface="Arial" pitchFamily="34" charset="0"/>
                <a:cs typeface="Arial" pitchFamily="34" charset="0"/>
              </a:rPr>
              <a:t>nhen</a:t>
            </a:r>
            <a:endParaRPr lang="en-US" sz="1800" b="1" dirty="0">
              <a:solidFill>
                <a:srgbClr val="FFFF00"/>
              </a:solidFill>
              <a:latin typeface="Arial" pitchFamily="34" charset="0"/>
              <a:cs typeface="Arial" pitchFamily="34" charset="0"/>
            </a:endParaRPr>
          </a:p>
        </p:txBody>
      </p:sp>
      <p:sp>
        <p:nvSpPr>
          <p:cNvPr id="6" name="Flowchart: Terminator 5"/>
          <p:cNvSpPr/>
          <p:nvPr>
            <p:custDataLst>
              <p:tags r:id="rId2"/>
            </p:custDataLst>
          </p:nvPr>
        </p:nvSpPr>
        <p:spPr>
          <a:xfrm>
            <a:off x="6202876" y="1928813"/>
            <a:ext cx="2895600"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C. </a:t>
            </a:r>
            <a:r>
              <a:rPr lang="en-US" sz="1800" b="1" dirty="0" err="1">
                <a:solidFill>
                  <a:srgbClr val="FFFF00"/>
                </a:solidFill>
                <a:latin typeface="Arial" pitchFamily="34" charset="0"/>
                <a:cs typeface="Arial" pitchFamily="34" charset="0"/>
              </a:rPr>
              <a:t>Nhân</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hậu</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vị</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tha</a:t>
            </a:r>
            <a:endParaRPr lang="en-US" sz="1800" b="1" dirty="0">
              <a:solidFill>
                <a:srgbClr val="FFFF00"/>
              </a:solidFill>
              <a:latin typeface="Arial" pitchFamily="34" charset="0"/>
              <a:cs typeface="Arial" pitchFamily="34" charset="0"/>
            </a:endParaRPr>
          </a:p>
        </p:txBody>
      </p:sp>
      <p:sp>
        <p:nvSpPr>
          <p:cNvPr id="7" name="Flowchart: Terminator 6"/>
          <p:cNvSpPr/>
          <p:nvPr>
            <p:custDataLst>
              <p:tags r:id="rId3"/>
            </p:custDataLst>
          </p:nvPr>
        </p:nvSpPr>
        <p:spPr>
          <a:xfrm>
            <a:off x="152400" y="1928813"/>
            <a:ext cx="2897299"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A. </a:t>
            </a:r>
            <a:r>
              <a:rPr lang="en-US" sz="1800" b="1" dirty="0" err="1">
                <a:solidFill>
                  <a:srgbClr val="FFFF00"/>
                </a:solidFill>
                <a:latin typeface="Arial" pitchFamily="34" charset="0"/>
                <a:cs typeface="Arial" pitchFamily="34" charset="0"/>
              </a:rPr>
              <a:t>Nóng</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nảy</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đố</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kị</a:t>
            </a:r>
            <a:endParaRPr lang="en-US" sz="1800" b="1" dirty="0">
              <a:solidFill>
                <a:srgbClr val="FFFF00"/>
              </a:solidFill>
              <a:latin typeface="Arial" pitchFamily="34" charset="0"/>
              <a:cs typeface="Arial" pitchFamily="34" charset="0"/>
            </a:endParaRPr>
          </a:p>
        </p:txBody>
      </p:sp>
      <p:sp>
        <p:nvSpPr>
          <p:cNvPr id="10" name="AutoShape 46"/>
          <p:cNvSpPr>
            <a:spLocks noChangeArrowheads="1"/>
          </p:cNvSpPr>
          <p:nvPr/>
        </p:nvSpPr>
        <p:spPr bwMode="auto">
          <a:xfrm>
            <a:off x="5867400" y="4441406"/>
            <a:ext cx="1028700" cy="675085"/>
          </a:xfrm>
          <a:prstGeom prst="hexagon">
            <a:avLst>
              <a:gd name="adj" fmla="val 26667"/>
              <a:gd name="vf" fmla="val 115470"/>
            </a:avLst>
          </a:prstGeom>
          <a:solidFill>
            <a:srgbClr val="FFFF00"/>
          </a:solidFill>
          <a:ln w="38100" cmpd="dbl" algn="ctr">
            <a:solidFill>
              <a:srgbClr val="FF0000"/>
            </a:solidFill>
            <a:miter lim="800000"/>
            <a:headEnd/>
            <a:tailEnd/>
          </a:ln>
          <a:effectLst/>
          <a:scene3d>
            <a:camera prst="orthographicFront"/>
            <a:lightRig rig="threePt" dir="t"/>
          </a:scene3d>
          <a:sp3d>
            <a:bevelT prst="angle"/>
          </a:sp3d>
        </p:spPr>
        <p:txBody>
          <a:bodyPr wrap="none" anchor="ctr"/>
          <a:lstStyle/>
          <a:p>
            <a:pPr eaLnBrk="0" hangingPunct="0">
              <a:defRPr/>
            </a:pPr>
            <a:endParaRPr lang="en-US" sz="1500"/>
          </a:p>
        </p:txBody>
      </p:sp>
      <p:pic>
        <p:nvPicPr>
          <p:cNvPr id="11" name="Picture 10"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6171127" y="4545240"/>
            <a:ext cx="606425" cy="5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2"/>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171127" y="4488091"/>
            <a:ext cx="512763" cy="48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3"/>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171127" y="4488091"/>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4"/>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5942527" y="4545241"/>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5"/>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6094927" y="4488090"/>
            <a:ext cx="5826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bell"/>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6050476" y="4474995"/>
            <a:ext cx="768350" cy="52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 y="38100"/>
            <a:ext cx="9144000" cy="965942"/>
          </a:xfrm>
          <a:prstGeom prst="rect">
            <a:avLst/>
          </a:prstGeom>
          <a:solidFill>
            <a:srgbClr val="FF0000">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152401" y="146792"/>
            <a:ext cx="8850089" cy="800101"/>
          </a:xfrm>
          <a:prstGeom prst="rect">
            <a:avLst/>
          </a:prstGeom>
          <a:solidFill>
            <a:srgbClr val="FF0000">
              <a:alpha val="72157"/>
            </a:srgbClr>
          </a:solidFill>
          <a:ln w="57150">
            <a:solidFill>
              <a:srgbClr val="FFFF00"/>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200" b="1" dirty="0" err="1">
                <a:solidFill>
                  <a:schemeClr val="bg1"/>
                </a:solidFill>
                <a:latin typeface="+mj-lt"/>
                <a:cs typeface="Arial" pitchFamily="34" charset="0"/>
              </a:rPr>
              <a:t>Câu</a:t>
            </a:r>
            <a:r>
              <a:rPr lang="en-US" sz="2200" b="1" dirty="0">
                <a:solidFill>
                  <a:schemeClr val="bg1"/>
                </a:solidFill>
                <a:latin typeface="+mj-lt"/>
                <a:cs typeface="Arial" pitchFamily="34" charset="0"/>
              </a:rPr>
              <a:t> </a:t>
            </a:r>
            <a:r>
              <a:rPr lang="en-US" sz="2200" b="1" dirty="0" err="1">
                <a:solidFill>
                  <a:schemeClr val="bg1"/>
                </a:solidFill>
                <a:latin typeface="+mj-lt"/>
                <a:cs typeface="Arial" pitchFamily="34" charset="0"/>
              </a:rPr>
              <a:t>hỏi</a:t>
            </a:r>
            <a:r>
              <a:rPr lang="en-US" sz="2200" b="1" dirty="0">
                <a:solidFill>
                  <a:schemeClr val="bg1"/>
                </a:solidFill>
                <a:latin typeface="+mj-lt"/>
                <a:cs typeface="Arial" pitchFamily="34" charset="0"/>
              </a:rPr>
              <a:t>: </a:t>
            </a:r>
          </a:p>
          <a:p>
            <a:pPr algn="ctr">
              <a:spcBef>
                <a:spcPct val="50000"/>
              </a:spcBef>
            </a:pPr>
            <a:r>
              <a:rPr lang="en-US" altLang="en-US" sz="2200" b="1" dirty="0" err="1">
                <a:solidFill>
                  <a:schemeClr val="bg1"/>
                </a:solidFill>
                <a:latin typeface="+mj-lt"/>
              </a:rPr>
              <a:t>Nhận</a:t>
            </a:r>
            <a:r>
              <a:rPr lang="en-US" altLang="en-US" sz="2200" b="1" dirty="0">
                <a:solidFill>
                  <a:schemeClr val="bg1"/>
                </a:solidFill>
                <a:latin typeface="+mj-lt"/>
              </a:rPr>
              <a:t> </a:t>
            </a:r>
            <a:r>
              <a:rPr lang="en-US" altLang="en-US" sz="2200" b="1" dirty="0" err="1">
                <a:solidFill>
                  <a:schemeClr val="bg1"/>
                </a:solidFill>
                <a:latin typeface="+mj-lt"/>
              </a:rPr>
              <a:t>xét</a:t>
            </a:r>
            <a:r>
              <a:rPr lang="en-US" altLang="en-US" sz="2200" b="1" dirty="0">
                <a:solidFill>
                  <a:schemeClr val="bg1"/>
                </a:solidFill>
                <a:latin typeface="+mj-lt"/>
              </a:rPr>
              <a:t> </a:t>
            </a:r>
            <a:r>
              <a:rPr lang="en-US" altLang="en-US" sz="2200" b="1" dirty="0" err="1">
                <a:solidFill>
                  <a:schemeClr val="bg1"/>
                </a:solidFill>
                <a:latin typeface="+mj-lt"/>
              </a:rPr>
              <a:t>nào</a:t>
            </a:r>
            <a:r>
              <a:rPr lang="en-US" altLang="en-US" sz="2200" b="1" dirty="0">
                <a:solidFill>
                  <a:schemeClr val="bg1"/>
                </a:solidFill>
                <a:latin typeface="+mj-lt"/>
              </a:rPr>
              <a:t> </a:t>
            </a:r>
            <a:r>
              <a:rPr lang="en-US" altLang="en-US" sz="2200" b="1" dirty="0" err="1">
                <a:solidFill>
                  <a:schemeClr val="bg1"/>
                </a:solidFill>
                <a:latin typeface="+mj-lt"/>
              </a:rPr>
              <a:t>sau</a:t>
            </a:r>
            <a:r>
              <a:rPr lang="en-US" altLang="en-US" sz="2200" b="1" dirty="0">
                <a:solidFill>
                  <a:schemeClr val="bg1"/>
                </a:solidFill>
                <a:latin typeface="+mj-lt"/>
              </a:rPr>
              <a:t> </a:t>
            </a:r>
            <a:r>
              <a:rPr lang="vi-VN" altLang="en-US" sz="2200" b="1" dirty="0">
                <a:solidFill>
                  <a:schemeClr val="bg1"/>
                </a:solidFill>
                <a:latin typeface="+mj-lt"/>
              </a:rPr>
              <a:t>đ</a:t>
            </a:r>
            <a:r>
              <a:rPr lang="en-US" altLang="en-US" sz="2200" b="1" dirty="0" err="1">
                <a:solidFill>
                  <a:schemeClr val="bg1"/>
                </a:solidFill>
                <a:latin typeface="+mj-lt"/>
              </a:rPr>
              <a:t>ây</a:t>
            </a:r>
            <a:r>
              <a:rPr lang="en-US" altLang="en-US" sz="2200" b="1" dirty="0">
                <a:solidFill>
                  <a:schemeClr val="bg1"/>
                </a:solidFill>
                <a:latin typeface="+mj-lt"/>
              </a:rPr>
              <a:t> </a:t>
            </a:r>
            <a:r>
              <a:rPr lang="vi-VN" altLang="en-US" sz="2200" b="1" dirty="0">
                <a:solidFill>
                  <a:schemeClr val="bg1"/>
                </a:solidFill>
                <a:latin typeface="+mj-lt"/>
              </a:rPr>
              <a:t>đ</a:t>
            </a:r>
            <a:r>
              <a:rPr lang="en-US" altLang="en-US" sz="2200" b="1" dirty="0" err="1">
                <a:solidFill>
                  <a:schemeClr val="bg1"/>
                </a:solidFill>
                <a:latin typeface="+mj-lt"/>
              </a:rPr>
              <a:t>úng</a:t>
            </a:r>
            <a:r>
              <a:rPr lang="en-US" altLang="en-US" sz="2200" b="1" dirty="0">
                <a:solidFill>
                  <a:schemeClr val="bg1"/>
                </a:solidFill>
                <a:latin typeface="+mj-lt"/>
              </a:rPr>
              <a:t> </a:t>
            </a:r>
            <a:r>
              <a:rPr lang="en-US" altLang="en-US" sz="2200" b="1" dirty="0" err="1">
                <a:solidFill>
                  <a:schemeClr val="bg1"/>
                </a:solidFill>
                <a:latin typeface="+mj-lt"/>
              </a:rPr>
              <a:t>với</a:t>
            </a:r>
            <a:r>
              <a:rPr lang="en-US" altLang="en-US" sz="2200" b="1" dirty="0">
                <a:solidFill>
                  <a:schemeClr val="bg1"/>
                </a:solidFill>
                <a:latin typeface="+mj-lt"/>
              </a:rPr>
              <a:t> </a:t>
            </a:r>
            <a:r>
              <a:rPr lang="en-US" altLang="en-US" sz="2200" b="1" dirty="0" err="1">
                <a:solidFill>
                  <a:schemeClr val="bg1"/>
                </a:solidFill>
                <a:latin typeface="+mj-lt"/>
              </a:rPr>
              <a:t>nhân</a:t>
            </a:r>
            <a:r>
              <a:rPr lang="en-US" altLang="en-US" sz="2200" b="1" dirty="0">
                <a:solidFill>
                  <a:schemeClr val="bg1"/>
                </a:solidFill>
                <a:latin typeface="+mj-lt"/>
              </a:rPr>
              <a:t> </a:t>
            </a:r>
            <a:r>
              <a:rPr lang="en-US" altLang="en-US" sz="2200" b="1" dirty="0" err="1">
                <a:solidFill>
                  <a:schemeClr val="bg1"/>
                </a:solidFill>
                <a:latin typeface="+mj-lt"/>
              </a:rPr>
              <a:t>vật</a:t>
            </a:r>
            <a:r>
              <a:rPr lang="en-US" altLang="en-US" sz="2200" b="1" dirty="0">
                <a:solidFill>
                  <a:schemeClr val="bg1"/>
                </a:solidFill>
                <a:latin typeface="+mj-lt"/>
              </a:rPr>
              <a:t> “</a:t>
            </a:r>
            <a:r>
              <a:rPr lang="en-US" altLang="en-US" sz="2200" b="1" dirty="0" err="1">
                <a:solidFill>
                  <a:schemeClr val="bg1"/>
                </a:solidFill>
                <a:latin typeface="+mj-lt"/>
              </a:rPr>
              <a:t>tôi</a:t>
            </a:r>
            <a:r>
              <a:rPr lang="en-US" altLang="en-US" sz="2200" b="1" dirty="0">
                <a:solidFill>
                  <a:schemeClr val="bg1"/>
                </a:solidFill>
                <a:latin typeface="+mj-lt"/>
              </a:rPr>
              <a:t>”?</a:t>
            </a:r>
          </a:p>
        </p:txBody>
      </p:sp>
    </p:spTree>
    <p:extLst>
      <p:ext uri="{BB962C8B-B14F-4D97-AF65-F5344CB8AC3E}">
        <p14:creationId xmlns:p14="http://schemas.microsoft.com/office/powerpoint/2010/main" val="891658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strVal val="#ppt_w+.3"/>
                                          </p:val>
                                        </p:tav>
                                        <p:tav tm="100000">
                                          <p:val>
                                            <p:strVal val="#ppt_w"/>
                                          </p:val>
                                        </p:tav>
                                      </p:tavLst>
                                    </p:anim>
                                    <p:anim calcmode="lin" valueType="num">
                                      <p:cBhvr>
                                        <p:cTn id="22" dur="1000" fill="hold"/>
                                        <p:tgtEl>
                                          <p:spTgt spid="15"/>
                                        </p:tgtEl>
                                        <p:attrNameLst>
                                          <p:attrName>ppt_h</p:attrName>
                                        </p:attrNameLst>
                                      </p:cBhvr>
                                      <p:tavLst>
                                        <p:tav tm="0">
                                          <p:val>
                                            <p:strVal val="#ppt_h"/>
                                          </p:val>
                                        </p:tav>
                                        <p:tav tm="100000">
                                          <p:val>
                                            <p:strVal val="#ppt_h"/>
                                          </p:val>
                                        </p:tav>
                                      </p:tavLst>
                                    </p:anim>
                                    <p:animEffect transition="in" filter="fade">
                                      <p:cBhvr>
                                        <p:cTn id="23" dur="1000"/>
                                        <p:tgtEl>
                                          <p:spTgt spid="15"/>
                                        </p:tgtEl>
                                      </p:cBhvr>
                                    </p:animEffect>
                                  </p:childTnLst>
                                  <p:subTnLst>
                                    <p:set>
                                      <p:cBhvr override="childStyle">
                                        <p:cTn dur="1" fill="hold" display="0" masterRel="sameClick" afterEffect="1">
                                          <p:stCondLst>
                                            <p:cond evt="end" delay="0">
                                              <p:tn val="19"/>
                                            </p:cond>
                                          </p:stCondLst>
                                        </p:cTn>
                                        <p:tgtEl>
                                          <p:spTgt spid="15"/>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5" name="click.wav"/>
                                        </p:tgtEl>
                                      </p:cMediaNode>
                                    </p:audio>
                                  </p:subTnLst>
                                </p:cTn>
                              </p:par>
                            </p:childTnLst>
                          </p:cTn>
                        </p:par>
                        <p:par>
                          <p:cTn id="24" fill="hold">
                            <p:stCondLst>
                              <p:cond delay="1000"/>
                            </p:stCondLst>
                            <p:childTnLst>
                              <p:par>
                                <p:cTn id="25" presetID="50" presetClass="entr" presetSubtype="0" decel="10000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3"/>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subTnLst>
                                    <p:set>
                                      <p:cBhvr override="childStyle">
                                        <p:cTn dur="1" fill="hold" display="0" masterRel="sameClick" afterEffect="1">
                                          <p:stCondLst>
                                            <p:cond evt="end" delay="0">
                                              <p:tn val="25"/>
                                            </p:cond>
                                          </p:stCondLst>
                                        </p:cTn>
                                        <p:tgtEl>
                                          <p:spTgt spid="14"/>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5" name="click.wav"/>
                                        </p:tgtEl>
                                      </p:cMediaNode>
                                    </p:audio>
                                  </p:subTnLst>
                                </p:cTn>
                              </p:par>
                            </p:childTnLst>
                          </p:cTn>
                        </p:par>
                        <p:par>
                          <p:cTn id="30" fill="hold">
                            <p:stCondLst>
                              <p:cond delay="2000"/>
                            </p:stCondLst>
                            <p:childTnLst>
                              <p:par>
                                <p:cTn id="31" presetID="50" presetClass="entr" presetSubtype="0" decel="10000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strVal val="#ppt_w+.3"/>
                                          </p:val>
                                        </p:tav>
                                        <p:tav tm="100000">
                                          <p:val>
                                            <p:strVal val="#ppt_w"/>
                                          </p:val>
                                        </p:tav>
                                      </p:tavLst>
                                    </p:anim>
                                    <p:anim calcmode="lin" valueType="num">
                                      <p:cBhvr>
                                        <p:cTn id="34" dur="1000" fill="hold"/>
                                        <p:tgtEl>
                                          <p:spTgt spid="13"/>
                                        </p:tgtEl>
                                        <p:attrNameLst>
                                          <p:attrName>ppt_h</p:attrName>
                                        </p:attrNameLst>
                                      </p:cBhvr>
                                      <p:tavLst>
                                        <p:tav tm="0">
                                          <p:val>
                                            <p:strVal val="#ppt_h"/>
                                          </p:val>
                                        </p:tav>
                                        <p:tav tm="100000">
                                          <p:val>
                                            <p:strVal val="#ppt_h"/>
                                          </p:val>
                                        </p:tav>
                                      </p:tavLst>
                                    </p:anim>
                                    <p:animEffect transition="in" filter="fade">
                                      <p:cBhvr>
                                        <p:cTn id="35" dur="1000"/>
                                        <p:tgtEl>
                                          <p:spTgt spid="13"/>
                                        </p:tgtEl>
                                      </p:cBhvr>
                                    </p:animEffect>
                                  </p:childTnLst>
                                  <p:subTnLst>
                                    <p:set>
                                      <p:cBhvr override="childStyle">
                                        <p:cTn dur="1" fill="hold" display="0" masterRel="sameClick" afterEffect="1">
                                          <p:stCondLst>
                                            <p:cond evt="end" delay="0">
                                              <p:tn val="31"/>
                                            </p:cond>
                                          </p:stCondLst>
                                        </p:cTn>
                                        <p:tgtEl>
                                          <p:spTgt spid="13"/>
                                        </p:tgtEl>
                                        <p:attrNameLst>
                                          <p:attrName>style.visibility</p:attrName>
                                        </p:attrNameLst>
                                      </p:cBhvr>
                                      <p:to>
                                        <p:strVal val="hidden"/>
                                      </p:to>
                                    </p:set>
                                    <p:audio>
                                      <p:cMediaNode>
                                        <p:cTn display="0" masterRel="sameClick">
                                          <p:stCondLst>
                                            <p:cond evt="begin" delay="0">
                                              <p:tn val="31"/>
                                            </p:cond>
                                          </p:stCondLst>
                                          <p:endCondLst>
                                            <p:cond evt="onStopAudio" delay="0">
                                              <p:tgtEl>
                                                <p:sldTgt/>
                                              </p:tgtEl>
                                            </p:cond>
                                          </p:endCondLst>
                                        </p:cTn>
                                        <p:tgtEl>
                                          <p:sndTgt r:embed="rId5" name="click.wav"/>
                                        </p:tgtEl>
                                      </p:cMediaNode>
                                    </p:audio>
                                  </p:subTnLst>
                                </p:cTn>
                              </p:par>
                            </p:childTnLst>
                          </p:cTn>
                        </p:par>
                        <p:par>
                          <p:cTn id="36" fill="hold">
                            <p:stCondLst>
                              <p:cond delay="3000"/>
                            </p:stCondLst>
                            <p:childTnLst>
                              <p:par>
                                <p:cTn id="37" presetID="50" presetClass="entr" presetSubtype="0" decel="10000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3"/>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subTnLst>
                                    <p:set>
                                      <p:cBhvr override="childStyle">
                                        <p:cTn dur="1" fill="hold" display="0" masterRel="sameClick" afterEffect="1">
                                          <p:stCondLst>
                                            <p:cond evt="end" delay="0">
                                              <p:tn val="37"/>
                                            </p:cond>
                                          </p:stCondLst>
                                        </p:cTn>
                                        <p:tgtEl>
                                          <p:spTgt spid="12"/>
                                        </p:tgtEl>
                                        <p:attrNameLst>
                                          <p:attrName>style.visibility</p:attrName>
                                        </p:attrNameLst>
                                      </p:cBhvr>
                                      <p:to>
                                        <p:strVal val="hidden"/>
                                      </p:to>
                                    </p:set>
                                    <p:audio>
                                      <p:cMediaNode>
                                        <p:cTn display="0" masterRel="sameClick">
                                          <p:stCondLst>
                                            <p:cond evt="begin" delay="0">
                                              <p:tn val="37"/>
                                            </p:cond>
                                          </p:stCondLst>
                                          <p:endCondLst>
                                            <p:cond evt="onStopAudio" delay="0">
                                              <p:tgtEl>
                                                <p:sldTgt/>
                                              </p:tgtEl>
                                            </p:cond>
                                          </p:endCondLst>
                                        </p:cTn>
                                        <p:tgtEl>
                                          <p:sndTgt r:embed="rId5" name="click.wav"/>
                                        </p:tgtEl>
                                      </p:cMediaNode>
                                    </p:audio>
                                  </p:subTnLst>
                                </p:cTn>
                              </p:par>
                            </p:childTnLst>
                          </p:cTn>
                        </p:par>
                        <p:par>
                          <p:cTn id="42" fill="hold">
                            <p:stCondLst>
                              <p:cond delay="4000"/>
                            </p:stCondLst>
                            <p:childTnLst>
                              <p:par>
                                <p:cTn id="43" presetID="50" presetClass="entr" presetSubtype="0" decel="10000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1000" fill="hold"/>
                                        <p:tgtEl>
                                          <p:spTgt spid="11"/>
                                        </p:tgtEl>
                                        <p:attrNameLst>
                                          <p:attrName>ppt_w</p:attrName>
                                        </p:attrNameLst>
                                      </p:cBhvr>
                                      <p:tavLst>
                                        <p:tav tm="0">
                                          <p:val>
                                            <p:strVal val="#ppt_w+.3"/>
                                          </p:val>
                                        </p:tav>
                                        <p:tav tm="100000">
                                          <p:val>
                                            <p:strVal val="#ppt_w"/>
                                          </p:val>
                                        </p:tav>
                                      </p:tavLst>
                                    </p:anim>
                                    <p:anim calcmode="lin" valueType="num">
                                      <p:cBhvr>
                                        <p:cTn id="46" dur="1000" fill="hold"/>
                                        <p:tgtEl>
                                          <p:spTgt spid="11"/>
                                        </p:tgtEl>
                                        <p:attrNameLst>
                                          <p:attrName>ppt_h</p:attrName>
                                        </p:attrNameLst>
                                      </p:cBhvr>
                                      <p:tavLst>
                                        <p:tav tm="0">
                                          <p:val>
                                            <p:strVal val="#ppt_h"/>
                                          </p:val>
                                        </p:tav>
                                        <p:tav tm="100000">
                                          <p:val>
                                            <p:strVal val="#ppt_h"/>
                                          </p:val>
                                        </p:tav>
                                      </p:tavLst>
                                    </p:anim>
                                    <p:animEffect transition="in" filter="fade">
                                      <p:cBhvr>
                                        <p:cTn id="47" dur="1000"/>
                                        <p:tgtEl>
                                          <p:spTgt spid="11"/>
                                        </p:tgtEl>
                                      </p:cBhvr>
                                    </p:animEffect>
                                  </p:childTnLst>
                                  <p:subTnLst>
                                    <p:set>
                                      <p:cBhvr override="childStyle">
                                        <p:cTn dur="1" fill="hold" display="0" masterRel="sameClick" afterEffect="1">
                                          <p:stCondLst>
                                            <p:cond evt="end" delay="0">
                                              <p:tn val="43"/>
                                            </p:cond>
                                          </p:stCondLst>
                                        </p:cTn>
                                        <p:tgtEl>
                                          <p:spTgt spid="11"/>
                                        </p:tgtEl>
                                        <p:attrNameLst>
                                          <p:attrName>style.visibility</p:attrName>
                                        </p:attrNameLst>
                                      </p:cBhvr>
                                      <p:to>
                                        <p:strVal val="hidden"/>
                                      </p:to>
                                    </p:set>
                                    <p:audio>
                                      <p:cMediaNode>
                                        <p:cTn display="0" masterRel="sameClick">
                                          <p:stCondLst>
                                            <p:cond evt="begin" delay="0">
                                              <p:tn val="43"/>
                                            </p:cond>
                                          </p:stCondLst>
                                          <p:endCondLst>
                                            <p:cond evt="onStopAudio" delay="0">
                                              <p:tgtEl>
                                                <p:sldTgt/>
                                              </p:tgtEl>
                                            </p:cond>
                                          </p:endCondLst>
                                        </p:cTn>
                                        <p:tgtEl>
                                          <p:sndTgt r:embed="rId6" name="chimes.wav"/>
                                        </p:tgtEl>
                                      </p:cMediaNode>
                                    </p:audio>
                                  </p:subTnLst>
                                </p:cTn>
                              </p:par>
                            </p:childTnLst>
                          </p:cTn>
                        </p:par>
                        <p:par>
                          <p:cTn id="48" fill="hold">
                            <p:stCondLst>
                              <p:cond delay="5000"/>
                            </p:stCondLst>
                            <p:childTnLst>
                              <p:par>
                                <p:cTn id="49" presetID="3" presetClass="entr" presetSubtype="1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subTnLst>
                                    <p:audio>
                                      <p:cMediaNode vol="100000">
                                        <p:cTn display="0" masterRel="sameClick">
                                          <p:stCondLst>
                                            <p:cond evt="begin" delay="0">
                                              <p:tn val="49"/>
                                            </p:cond>
                                          </p:stCondLst>
                                          <p:endCondLst>
                                            <p:cond evt="onStopAudio" delay="0">
                                              <p:tgtEl>
                                                <p:sldTgt/>
                                              </p:tgtEl>
                                            </p:cond>
                                          </p:endCondLst>
                                        </p:cTn>
                                        <p:tgtEl>
                                          <p:sndTgt r:embed="rId7"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4"/>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fill="remove" grpId="0" nodeType="clickEffect">
                                  <p:stCondLst>
                                    <p:cond delay="0"/>
                                  </p:stCondLst>
                                  <p:childTnLst>
                                    <p:animClr clrSpc="rgb" dir="cw">
                                      <p:cBhvr override="childStyle">
                                        <p:cTn id="56" dur="250" autoRev="1" fill="remove"/>
                                        <p:tgtEl>
                                          <p:spTgt spid="4"/>
                                        </p:tgtEl>
                                        <p:attrNameLst>
                                          <p:attrName>style.color</p:attrName>
                                        </p:attrNameLst>
                                      </p:cBhvr>
                                      <p:to>
                                        <a:schemeClr val="bg1"/>
                                      </p:to>
                                    </p:animClr>
                                    <p:animClr clrSpc="rgb" dir="cw">
                                      <p:cBhvr>
                                        <p:cTn id="57" dur="250" autoRev="1" fill="remove"/>
                                        <p:tgtEl>
                                          <p:spTgt spid="4"/>
                                        </p:tgtEl>
                                        <p:attrNameLst>
                                          <p:attrName>fillcolor</p:attrName>
                                        </p:attrNameLst>
                                      </p:cBhvr>
                                      <p:to>
                                        <a:schemeClr val="bg1"/>
                                      </p:to>
                                    </p:animClr>
                                    <p:set>
                                      <p:cBhvr>
                                        <p:cTn id="58" dur="250" autoRev="1" fill="remove"/>
                                        <p:tgtEl>
                                          <p:spTgt spid="4"/>
                                        </p:tgtEl>
                                        <p:attrNameLst>
                                          <p:attrName>fill.type</p:attrName>
                                        </p:attrNameLst>
                                      </p:cBhvr>
                                      <p:to>
                                        <p:strVal val="solid"/>
                                      </p:to>
                                    </p:set>
                                    <p:set>
                                      <p:cBhvr>
                                        <p:cTn id="59" dur="250" autoRev="1" fill="remove"/>
                                        <p:tgtEl>
                                          <p:spTgt spid="4"/>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4"/>
                  </p:tgtEl>
                </p:cond>
              </p:nextCondLst>
            </p:seq>
            <p:seq concurrent="1" nextAc="seek">
              <p:cTn id="60" restart="whenNotActive" fill="hold" evtFilter="cancelBubble" nodeType="interactiveSeq">
                <p:stCondLst>
                  <p:cond evt="onClick" delay="0">
                    <p:tgtEl>
                      <p:spTgt spid="7"/>
                    </p:tgtEl>
                  </p:cond>
                </p:stCondLst>
                <p:endSync evt="end" delay="0">
                  <p:rtn val="all"/>
                </p:endSync>
                <p:childTnLst>
                  <p:par>
                    <p:cTn id="61" fill="hold">
                      <p:stCondLst>
                        <p:cond delay="0"/>
                      </p:stCondLst>
                      <p:childTnLst>
                        <p:par>
                          <p:cTn id="62" fill="hold">
                            <p:stCondLst>
                              <p:cond delay="0"/>
                            </p:stCondLst>
                            <p:childTnLst>
                              <p:par>
                                <p:cTn id="63" presetID="30" presetClass="emph" presetSubtype="0" fill="hold" grpId="0" nodeType="clickEffect">
                                  <p:stCondLst>
                                    <p:cond delay="0"/>
                                  </p:stCondLst>
                                  <p:childTnLst>
                                    <p:animClr clrSpc="hsl" dir="cw">
                                      <p:cBhvr override="childStyle">
                                        <p:cTn id="64" dur="500" fill="hold"/>
                                        <p:tgtEl>
                                          <p:spTgt spid="7"/>
                                        </p:tgtEl>
                                        <p:attrNameLst>
                                          <p:attrName>style.color</p:attrName>
                                        </p:attrNameLst>
                                      </p:cBhvr>
                                      <p:by>
                                        <p:hsl h="0" s="12549" l="25098"/>
                                      </p:by>
                                    </p:animClr>
                                    <p:animClr clrSpc="hsl" dir="cw">
                                      <p:cBhvr>
                                        <p:cTn id="65" dur="500" fill="hold"/>
                                        <p:tgtEl>
                                          <p:spTgt spid="7"/>
                                        </p:tgtEl>
                                        <p:attrNameLst>
                                          <p:attrName>fillcolor</p:attrName>
                                        </p:attrNameLst>
                                      </p:cBhvr>
                                      <p:by>
                                        <p:hsl h="0" s="12549" l="25098"/>
                                      </p:by>
                                    </p:animClr>
                                    <p:animClr clrSpc="hsl" dir="cw">
                                      <p:cBhvr>
                                        <p:cTn id="66" dur="500" fill="hold"/>
                                        <p:tgtEl>
                                          <p:spTgt spid="7"/>
                                        </p:tgtEl>
                                        <p:attrNameLst>
                                          <p:attrName>stroke.color</p:attrName>
                                        </p:attrNameLst>
                                      </p:cBhvr>
                                      <p:by>
                                        <p:hsl h="0" s="12549" l="25098"/>
                                      </p:by>
                                    </p:animClr>
                                    <p:set>
                                      <p:cBhvr>
                                        <p:cTn id="67" dur="500" fill="hold"/>
                                        <p:tgtEl>
                                          <p:spTgt spid="7"/>
                                        </p:tgtEl>
                                        <p:attrNameLst>
                                          <p:attrName>fill.type</p:attrName>
                                        </p:attrNameLst>
                                      </p:cBhvr>
                                      <p:to>
                                        <p:strVal val="solid"/>
                                      </p:to>
                                    </p:set>
                                  </p:childTnLst>
                                  <p:subTnLst>
                                    <p:audio>
                                      <p:cMediaNode>
                                        <p:cTn display="0" masterRel="sameClick">
                                          <p:stCondLst>
                                            <p:cond evt="begin" delay="0">
                                              <p:tn val="63"/>
                                            </p:cond>
                                          </p:stCondLst>
                                          <p:endCondLst>
                                            <p:cond evt="onStopAudio" delay="0">
                                              <p:tgtEl>
                                                <p:sldTgt/>
                                              </p:tgtEl>
                                            </p:cond>
                                          </p:endCondLst>
                                        </p:cTn>
                                        <p:tgtEl>
                                          <p:sndTgt r:embed="rId9" name="applause.wav"/>
                                        </p:tgtEl>
                                      </p:cMediaNode>
                                    </p:audio>
                                  </p:subTnLst>
                                </p:cTn>
                              </p:par>
                            </p:childTnLst>
                          </p:cTn>
                        </p:par>
                      </p:childTnLst>
                    </p:cTn>
                  </p:par>
                </p:childTnLst>
              </p:cTn>
              <p:nextCondLst>
                <p:cond evt="onClick" delay="0">
                  <p:tgtEl>
                    <p:spTgt spid="7"/>
                  </p:tgtEl>
                </p:cond>
              </p:nextCondLst>
            </p:seq>
            <p:seq concurrent="1" nextAc="seek">
              <p:cTn id="68" restart="whenNotActive" fill="hold" evtFilter="cancelBubble" nodeType="interactiveSeq">
                <p:stCondLst>
                  <p:cond evt="onClick" delay="0">
                    <p:tgtEl>
                      <p:spTgt spid="6"/>
                    </p:tgtEl>
                  </p:cond>
                </p:stCondLst>
                <p:endSync evt="end" delay="0">
                  <p:rtn val="all"/>
                </p:endSync>
                <p:childTnLst>
                  <p:par>
                    <p:cTn id="69" fill="hold">
                      <p:stCondLst>
                        <p:cond delay="0"/>
                      </p:stCondLst>
                      <p:childTnLst>
                        <p:par>
                          <p:cTn id="70" fill="hold">
                            <p:stCondLst>
                              <p:cond delay="0"/>
                            </p:stCondLst>
                            <p:childTnLst>
                              <p:par>
                                <p:cTn id="71" presetID="27" presetClass="emph" presetSubtype="0" fill="remove" grpId="0" nodeType="clickEffect">
                                  <p:stCondLst>
                                    <p:cond delay="0"/>
                                  </p:stCondLst>
                                  <p:childTnLst>
                                    <p:animClr clrSpc="rgb" dir="cw">
                                      <p:cBhvr override="childStyle">
                                        <p:cTn id="72" dur="250" autoRev="1" fill="remove"/>
                                        <p:tgtEl>
                                          <p:spTgt spid="6"/>
                                        </p:tgtEl>
                                        <p:attrNameLst>
                                          <p:attrName>style.color</p:attrName>
                                        </p:attrNameLst>
                                      </p:cBhvr>
                                      <p:to>
                                        <a:schemeClr val="bg1"/>
                                      </p:to>
                                    </p:animClr>
                                    <p:animClr clrSpc="rgb" dir="cw">
                                      <p:cBhvr>
                                        <p:cTn id="73" dur="250" autoRev="1" fill="remove"/>
                                        <p:tgtEl>
                                          <p:spTgt spid="6"/>
                                        </p:tgtEl>
                                        <p:attrNameLst>
                                          <p:attrName>fillcolor</p:attrName>
                                        </p:attrNameLst>
                                      </p:cBhvr>
                                      <p:to>
                                        <a:schemeClr val="bg1"/>
                                      </p:to>
                                    </p:animClr>
                                    <p:set>
                                      <p:cBhvr>
                                        <p:cTn id="74" dur="250" autoRev="1" fill="remove"/>
                                        <p:tgtEl>
                                          <p:spTgt spid="6"/>
                                        </p:tgtEl>
                                        <p:attrNameLst>
                                          <p:attrName>fill.type</p:attrName>
                                        </p:attrNameLst>
                                      </p:cBhvr>
                                      <p:to>
                                        <p:strVal val="solid"/>
                                      </p:to>
                                    </p:set>
                                    <p:set>
                                      <p:cBhvr>
                                        <p:cTn id="75" dur="250" autoRev="1" fill="remove"/>
                                        <p:tgtEl>
                                          <p:spTgt spid="6"/>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6"/>
                  </p:tgtEl>
                </p:cond>
              </p:nextCondLst>
            </p:seq>
          </p:childTnLst>
        </p:cTn>
      </p:par>
    </p:tnLst>
    <p:bldLst>
      <p:bldP spid="4" grpId="0" animBg="1"/>
      <p:bldP spid="6" grpId="0" animBg="1"/>
      <p:bldP spid="7" grpId="0" animBg="1"/>
      <p:bldP spid="10"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4" name="Picture 20">
            <a:extLst>
              <a:ext uri="{FF2B5EF4-FFF2-40B4-BE49-F238E27FC236}">
                <a16:creationId xmlns:a16="http://schemas.microsoft.com/office/drawing/2014/main" xmlns="" id="{7DCF52C1-B67D-4CB5-9D47-53E2D5BAF24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125" y="1785938"/>
            <a:ext cx="2765425"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Picture 19">
            <a:extLst>
              <a:ext uri="{FF2B5EF4-FFF2-40B4-BE49-F238E27FC236}">
                <a16:creationId xmlns:a16="http://schemas.microsoft.com/office/drawing/2014/main" xmlns="" id="{5060A727-913B-4D9F-8BFB-B081E53C305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770063"/>
            <a:ext cx="2879725"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Picture 18">
            <a:extLst>
              <a:ext uri="{FF2B5EF4-FFF2-40B4-BE49-F238E27FC236}">
                <a16:creationId xmlns:a16="http://schemas.microsoft.com/office/drawing/2014/main" xmlns="" id="{DA9AE4D7-B11E-4C66-BD83-3B7403A8A68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6063" y="1441450"/>
            <a:ext cx="268605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17">
            <a:extLst>
              <a:ext uri="{FF2B5EF4-FFF2-40B4-BE49-F238E27FC236}">
                <a16:creationId xmlns:a16="http://schemas.microsoft.com/office/drawing/2014/main" xmlns="" id="{88CE4762-E0AB-414E-82FB-F628D998806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0363" y="700088"/>
            <a:ext cx="2674937" cy="119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0" name="Picture 16">
            <a:extLst>
              <a:ext uri="{FF2B5EF4-FFF2-40B4-BE49-F238E27FC236}">
                <a16:creationId xmlns:a16="http://schemas.microsoft.com/office/drawing/2014/main" xmlns="" id="{987087C9-CE1B-4F18-B280-AE6E007C85D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30500" y="1627188"/>
            <a:ext cx="177482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15">
            <a:extLst>
              <a:ext uri="{FF2B5EF4-FFF2-40B4-BE49-F238E27FC236}">
                <a16:creationId xmlns:a16="http://schemas.microsoft.com/office/drawing/2014/main" xmlns="" id="{C6F233BD-32DE-4990-9FEE-EE01DFE5DC7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40038" y="3992563"/>
            <a:ext cx="3340100"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14">
            <a:extLst>
              <a:ext uri="{FF2B5EF4-FFF2-40B4-BE49-F238E27FC236}">
                <a16:creationId xmlns:a16="http://schemas.microsoft.com/office/drawing/2014/main" xmlns="" id="{90DDE050-81B8-48D7-920B-020907E3D05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37263" y="3992563"/>
            <a:ext cx="3106737" cy="160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13">
            <a:extLst>
              <a:ext uri="{FF2B5EF4-FFF2-40B4-BE49-F238E27FC236}">
                <a16:creationId xmlns:a16="http://schemas.microsoft.com/office/drawing/2014/main" xmlns="" id="{2677970B-DC05-45CB-A7EF-BEF3655187A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37263" y="3992563"/>
            <a:ext cx="3094037"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12">
            <a:extLst>
              <a:ext uri="{FF2B5EF4-FFF2-40B4-BE49-F238E27FC236}">
                <a16:creationId xmlns:a16="http://schemas.microsoft.com/office/drawing/2014/main" xmlns="" id="{5E0F03B3-74AF-44E0-B94E-CEC3FD2E315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53125" y="3540125"/>
            <a:ext cx="317817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1">
            <a:extLst>
              <a:ext uri="{FF2B5EF4-FFF2-40B4-BE49-F238E27FC236}">
                <a16:creationId xmlns:a16="http://schemas.microsoft.com/office/drawing/2014/main" xmlns="" id="{E341D728-5AD8-4A87-8CD9-FE116B7B900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94388" y="2835275"/>
            <a:ext cx="2840037"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0">
            <a:extLst>
              <a:ext uri="{FF2B5EF4-FFF2-40B4-BE49-F238E27FC236}">
                <a16:creationId xmlns:a16="http://schemas.microsoft.com/office/drawing/2014/main" xmlns="" id="{32CE69B7-ED55-4F7B-AB9B-95798D8DAD72}"/>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24363" y="2851150"/>
            <a:ext cx="1751012"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9">
            <a:extLst>
              <a:ext uri="{FF2B5EF4-FFF2-40B4-BE49-F238E27FC236}">
                <a16:creationId xmlns:a16="http://schemas.microsoft.com/office/drawing/2014/main" xmlns="" id="{198D781D-8761-4EA8-89B4-04CA8FDF49D9}"/>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410325" y="1409700"/>
            <a:ext cx="268605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8">
            <a:extLst>
              <a:ext uri="{FF2B5EF4-FFF2-40B4-BE49-F238E27FC236}">
                <a16:creationId xmlns:a16="http://schemas.microsoft.com/office/drawing/2014/main" xmlns="" id="{FDFB564E-8F29-415B-AAE6-1EAD15EF891E}"/>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410325" y="1128713"/>
            <a:ext cx="27305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7">
            <a:extLst>
              <a:ext uri="{FF2B5EF4-FFF2-40B4-BE49-F238E27FC236}">
                <a16:creationId xmlns:a16="http://schemas.microsoft.com/office/drawing/2014/main" xmlns="" id="{487636F6-DD88-4757-A8EB-874272C3B64F}"/>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267450" y="347663"/>
            <a:ext cx="283686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a:extLst>
              <a:ext uri="{FF2B5EF4-FFF2-40B4-BE49-F238E27FC236}">
                <a16:creationId xmlns:a16="http://schemas.microsoft.com/office/drawing/2014/main" xmlns="" id="{0FF7CA9B-5BF9-44F7-905F-E19219909140}"/>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965575" y="355600"/>
            <a:ext cx="2714625"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a:extLst>
              <a:ext uri="{FF2B5EF4-FFF2-40B4-BE49-F238E27FC236}">
                <a16:creationId xmlns:a16="http://schemas.microsoft.com/office/drawing/2014/main" xmlns="" id="{7CFF8F22-3F95-4C3B-8FBE-BAA4DCC52B1B}"/>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251325" y="1250950"/>
            <a:ext cx="2297113" cy="158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Trang thơ Nguyễn Nhật Ánh (51 bài thơ)">
            <a:extLst>
              <a:ext uri="{FF2B5EF4-FFF2-40B4-BE49-F238E27FC236}">
                <a16:creationId xmlns:a16="http://schemas.microsoft.com/office/drawing/2014/main" xmlns="" id="{6152D02D-9BFF-4612-9B49-8707A323A154}"/>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091113" y="1747838"/>
            <a:ext cx="1308100" cy="13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a:extLst>
              <a:ext uri="{FF2B5EF4-FFF2-40B4-BE49-F238E27FC236}">
                <a16:creationId xmlns:a16="http://schemas.microsoft.com/office/drawing/2014/main" xmlns="" id="{BB62C7AA-0152-48DF-824F-203831220F3E}"/>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755900" y="3116263"/>
            <a:ext cx="1704975" cy="111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a:extLst>
              <a:ext uri="{FF2B5EF4-FFF2-40B4-BE49-F238E27FC236}">
                <a16:creationId xmlns:a16="http://schemas.microsoft.com/office/drawing/2014/main" xmlns="" id="{A298C1C0-66FF-4701-BCC1-1CFE3EAD66C1}"/>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819400" y="571500"/>
            <a:ext cx="1116013"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
            <a:extLst>
              <a:ext uri="{FF2B5EF4-FFF2-40B4-BE49-F238E27FC236}">
                <a16:creationId xmlns:a16="http://schemas.microsoft.com/office/drawing/2014/main" xmlns="" id="{BD05099E-B715-4491-80BF-325D2743C7CF}"/>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568700" y="2362200"/>
            <a:ext cx="1536700"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ox(out)">
                                      <p:cBhvr>
                                        <p:cTn id="7" dur="500"/>
                                        <p:tgtEl>
                                          <p:spTgt spid="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par>
                                <p:cTn id="13" presetID="53" presetClass="entr" presetSubtype="16"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p:cTn id="15" dur="500" fill="hold"/>
                                        <p:tgtEl>
                                          <p:spTgt spid="21"/>
                                        </p:tgtEl>
                                        <p:attrNameLst>
                                          <p:attrName>ppt_w</p:attrName>
                                        </p:attrNameLst>
                                      </p:cBhvr>
                                      <p:tavLst>
                                        <p:tav tm="0">
                                          <p:val>
                                            <p:fltVal val="0"/>
                                          </p:val>
                                        </p:tav>
                                        <p:tav tm="100000">
                                          <p:val>
                                            <p:strVal val="#ppt_w"/>
                                          </p:val>
                                        </p:tav>
                                      </p:tavLst>
                                    </p:anim>
                                    <p:anim calcmode="lin" valueType="num">
                                      <p:cBhvr>
                                        <p:cTn id="16" dur="500" fill="hold"/>
                                        <p:tgtEl>
                                          <p:spTgt spid="21"/>
                                        </p:tgtEl>
                                        <p:attrNameLst>
                                          <p:attrName>ppt_h</p:attrName>
                                        </p:attrNameLst>
                                      </p:cBhvr>
                                      <p:tavLst>
                                        <p:tav tm="0">
                                          <p:val>
                                            <p:fltVal val="0"/>
                                          </p:val>
                                        </p:tav>
                                        <p:tav tm="100000">
                                          <p:val>
                                            <p:strVal val="#ppt_h"/>
                                          </p:val>
                                        </p:tav>
                                      </p:tavLst>
                                    </p:anim>
                                    <p:animEffect transition="in" filter="fade">
                                      <p:cBhvr>
                                        <p:cTn id="17" dur="500"/>
                                        <p:tgtEl>
                                          <p:spTgt spid="21"/>
                                        </p:tgtEl>
                                      </p:cBhvr>
                                    </p:animEffect>
                                  </p:childTnLst>
                                </p:cTn>
                              </p:par>
                            </p:childTnLst>
                          </p:cTn>
                        </p:par>
                        <p:par>
                          <p:cTn id="18" fill="hold" nodeType="afterGroup">
                            <p:stCondLst>
                              <p:cond delay="500"/>
                            </p:stCondLst>
                            <p:childTnLst>
                              <p:par>
                                <p:cTn id="19" presetID="22" presetClass="entr" presetSubtype="2" fill="hold" nodeType="afterEffect">
                                  <p:stCondLst>
                                    <p:cond delay="0"/>
                                  </p:stCondLst>
                                  <p:childTnLst>
                                    <p:set>
                                      <p:cBhvr>
                                        <p:cTn id="20" dur="1" fill="hold">
                                          <p:stCondLst>
                                            <p:cond delay="0"/>
                                          </p:stCondLst>
                                        </p:cTn>
                                        <p:tgtEl>
                                          <p:spTgt spid="21510"/>
                                        </p:tgtEl>
                                        <p:attrNameLst>
                                          <p:attrName>style.visibility</p:attrName>
                                        </p:attrNameLst>
                                      </p:cBhvr>
                                      <p:to>
                                        <p:strVal val="visible"/>
                                      </p:to>
                                    </p:set>
                                    <p:animEffect transition="in" filter="wipe(right)">
                                      <p:cBhvr>
                                        <p:cTn id="21" dur="500"/>
                                        <p:tgtEl>
                                          <p:spTgt spid="21510"/>
                                        </p:tgtEl>
                                      </p:cBhvr>
                                    </p:animEffect>
                                  </p:childTnLst>
                                </p:cTn>
                              </p:par>
                            </p:childTnLst>
                          </p:cTn>
                        </p:par>
                        <p:par>
                          <p:cTn id="22" fill="hold" nodeType="afterGroup">
                            <p:stCondLst>
                              <p:cond delay="1000"/>
                            </p:stCondLst>
                            <p:childTnLst>
                              <p:par>
                                <p:cTn id="23" presetID="22" presetClass="entr" presetSubtype="8" fill="hold" nodeType="afterEffect">
                                  <p:stCondLst>
                                    <p:cond delay="0"/>
                                  </p:stCondLst>
                                  <p:childTnLst>
                                    <p:set>
                                      <p:cBhvr>
                                        <p:cTn id="24" dur="1" fill="hold">
                                          <p:stCondLst>
                                            <p:cond delay="0"/>
                                          </p:stCondLst>
                                        </p:cTn>
                                        <p:tgtEl>
                                          <p:spTgt spid="21511"/>
                                        </p:tgtEl>
                                        <p:attrNameLst>
                                          <p:attrName>style.visibility</p:attrName>
                                        </p:attrNameLst>
                                      </p:cBhvr>
                                      <p:to>
                                        <p:strVal val="visible"/>
                                      </p:to>
                                    </p:set>
                                    <p:animEffect transition="in" filter="wipe(left)">
                                      <p:cBhvr>
                                        <p:cTn id="25" dur="500"/>
                                        <p:tgtEl>
                                          <p:spTgt spid="21511"/>
                                        </p:tgtEl>
                                      </p:cBhvr>
                                    </p:animEffect>
                                  </p:childTnLst>
                                </p:cTn>
                              </p:par>
                            </p:childTnLst>
                          </p:cTn>
                        </p:par>
                        <p:par>
                          <p:cTn id="26" fill="hold" nodeType="afterGroup">
                            <p:stCondLst>
                              <p:cond delay="1500"/>
                            </p:stCondLst>
                            <p:childTnLst>
                              <p:par>
                                <p:cTn id="27" presetID="22" presetClass="entr" presetSubtype="8" fill="hold" nodeType="afterEffect">
                                  <p:stCondLst>
                                    <p:cond delay="0"/>
                                  </p:stCondLst>
                                  <p:childTnLst>
                                    <p:set>
                                      <p:cBhvr>
                                        <p:cTn id="28" dur="1" fill="hold">
                                          <p:stCondLst>
                                            <p:cond delay="0"/>
                                          </p:stCondLst>
                                        </p:cTn>
                                        <p:tgtEl>
                                          <p:spTgt spid="21512"/>
                                        </p:tgtEl>
                                        <p:attrNameLst>
                                          <p:attrName>style.visibility</p:attrName>
                                        </p:attrNameLst>
                                      </p:cBhvr>
                                      <p:to>
                                        <p:strVal val="visible"/>
                                      </p:to>
                                    </p:set>
                                    <p:animEffect transition="in" filter="wipe(left)">
                                      <p:cBhvr>
                                        <p:cTn id="29" dur="500"/>
                                        <p:tgtEl>
                                          <p:spTgt spid="21512"/>
                                        </p:tgtEl>
                                      </p:cBhvr>
                                    </p:animEffect>
                                  </p:childTnLst>
                                </p:cTn>
                              </p:par>
                            </p:childTnLst>
                          </p:cTn>
                        </p:par>
                        <p:par>
                          <p:cTn id="30" fill="hold" nodeType="afterGroup">
                            <p:stCondLst>
                              <p:cond delay="2000"/>
                            </p:stCondLst>
                            <p:childTnLst>
                              <p:par>
                                <p:cTn id="31" presetID="22" presetClass="entr" presetSubtype="8" fill="hold" nodeType="afterEffect">
                                  <p:stCondLst>
                                    <p:cond delay="0"/>
                                  </p:stCondLst>
                                  <p:childTnLst>
                                    <p:set>
                                      <p:cBhvr>
                                        <p:cTn id="32" dur="1" fill="hold">
                                          <p:stCondLst>
                                            <p:cond delay="0"/>
                                          </p:stCondLst>
                                        </p:cTn>
                                        <p:tgtEl>
                                          <p:spTgt spid="21513"/>
                                        </p:tgtEl>
                                        <p:attrNameLst>
                                          <p:attrName>style.visibility</p:attrName>
                                        </p:attrNameLst>
                                      </p:cBhvr>
                                      <p:to>
                                        <p:strVal val="visible"/>
                                      </p:to>
                                    </p:set>
                                    <p:animEffect transition="in" filter="wipe(left)">
                                      <p:cBhvr>
                                        <p:cTn id="33" dur="500"/>
                                        <p:tgtEl>
                                          <p:spTgt spid="21513"/>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nodeType="clickEffect">
                                  <p:stCondLst>
                                    <p:cond delay="0"/>
                                  </p:stCondLst>
                                  <p:childTnLst>
                                    <p:set>
                                      <p:cBhvr>
                                        <p:cTn id="37" dur="1" fill="hold">
                                          <p:stCondLst>
                                            <p:cond delay="0"/>
                                          </p:stCondLst>
                                        </p:cTn>
                                        <p:tgtEl>
                                          <p:spTgt spid="21514"/>
                                        </p:tgtEl>
                                        <p:attrNameLst>
                                          <p:attrName>style.visibility</p:attrName>
                                        </p:attrNameLst>
                                      </p:cBhvr>
                                      <p:to>
                                        <p:strVal val="visible"/>
                                      </p:to>
                                    </p:set>
                                    <p:animEffect transition="in" filter="wipe(left)">
                                      <p:cBhvr>
                                        <p:cTn id="38" dur="500"/>
                                        <p:tgtEl>
                                          <p:spTgt spid="21514"/>
                                        </p:tgtEl>
                                      </p:cBhvr>
                                    </p:animEffect>
                                  </p:childTnLst>
                                </p:cTn>
                              </p:par>
                              <p:par>
                                <p:cTn id="39" presetID="53" presetClass="entr" presetSubtype="16"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p:cTn id="41" dur="500" fill="hold"/>
                                        <p:tgtEl>
                                          <p:spTgt spid="22"/>
                                        </p:tgtEl>
                                        <p:attrNameLst>
                                          <p:attrName>ppt_w</p:attrName>
                                        </p:attrNameLst>
                                      </p:cBhvr>
                                      <p:tavLst>
                                        <p:tav tm="0">
                                          <p:val>
                                            <p:fltVal val="0"/>
                                          </p:val>
                                        </p:tav>
                                        <p:tav tm="100000">
                                          <p:val>
                                            <p:strVal val="#ppt_w"/>
                                          </p:val>
                                        </p:tav>
                                      </p:tavLst>
                                    </p:anim>
                                    <p:anim calcmode="lin" valueType="num">
                                      <p:cBhvr>
                                        <p:cTn id="42" dur="500" fill="hold"/>
                                        <p:tgtEl>
                                          <p:spTgt spid="22"/>
                                        </p:tgtEl>
                                        <p:attrNameLst>
                                          <p:attrName>ppt_h</p:attrName>
                                        </p:attrNameLst>
                                      </p:cBhvr>
                                      <p:tavLst>
                                        <p:tav tm="0">
                                          <p:val>
                                            <p:fltVal val="0"/>
                                          </p:val>
                                        </p:tav>
                                        <p:tav tm="100000">
                                          <p:val>
                                            <p:strVal val="#ppt_h"/>
                                          </p:val>
                                        </p:tav>
                                      </p:tavLst>
                                    </p:anim>
                                    <p:animEffect transition="in" filter="fade">
                                      <p:cBhvr>
                                        <p:cTn id="43" dur="500"/>
                                        <p:tgtEl>
                                          <p:spTgt spid="22"/>
                                        </p:tgtEl>
                                      </p:cBhvr>
                                    </p:animEffect>
                                  </p:childTnLst>
                                </p:cTn>
                              </p:par>
                            </p:childTnLst>
                          </p:cTn>
                        </p:par>
                        <p:par>
                          <p:cTn id="44" fill="hold" nodeType="afterGroup">
                            <p:stCondLst>
                              <p:cond delay="500"/>
                            </p:stCondLst>
                            <p:childTnLst>
                              <p:par>
                                <p:cTn id="45" presetID="22" presetClass="entr" presetSubtype="8" fill="hold" nodeType="afterEffect">
                                  <p:stCondLst>
                                    <p:cond delay="0"/>
                                  </p:stCondLst>
                                  <p:childTnLst>
                                    <p:set>
                                      <p:cBhvr>
                                        <p:cTn id="46" dur="1" fill="hold">
                                          <p:stCondLst>
                                            <p:cond delay="0"/>
                                          </p:stCondLst>
                                        </p:cTn>
                                        <p:tgtEl>
                                          <p:spTgt spid="21515"/>
                                        </p:tgtEl>
                                        <p:attrNameLst>
                                          <p:attrName>style.visibility</p:attrName>
                                        </p:attrNameLst>
                                      </p:cBhvr>
                                      <p:to>
                                        <p:strVal val="visible"/>
                                      </p:to>
                                    </p:set>
                                    <p:animEffect transition="in" filter="wipe(left)">
                                      <p:cBhvr>
                                        <p:cTn id="47" dur="500"/>
                                        <p:tgtEl>
                                          <p:spTgt spid="21515"/>
                                        </p:tgtEl>
                                      </p:cBhvr>
                                    </p:animEffect>
                                  </p:childTnLst>
                                </p:cTn>
                              </p:par>
                            </p:childTnLst>
                          </p:cTn>
                        </p:par>
                        <p:par>
                          <p:cTn id="48" fill="hold" nodeType="afterGroup">
                            <p:stCondLst>
                              <p:cond delay="1000"/>
                            </p:stCondLst>
                            <p:childTnLst>
                              <p:par>
                                <p:cTn id="49" presetID="22" presetClass="entr" presetSubtype="8" fill="hold" nodeType="afterEffect">
                                  <p:stCondLst>
                                    <p:cond delay="0"/>
                                  </p:stCondLst>
                                  <p:childTnLst>
                                    <p:set>
                                      <p:cBhvr>
                                        <p:cTn id="50" dur="1" fill="hold">
                                          <p:stCondLst>
                                            <p:cond delay="0"/>
                                          </p:stCondLst>
                                        </p:cTn>
                                        <p:tgtEl>
                                          <p:spTgt spid="21516"/>
                                        </p:tgtEl>
                                        <p:attrNameLst>
                                          <p:attrName>style.visibility</p:attrName>
                                        </p:attrNameLst>
                                      </p:cBhvr>
                                      <p:to>
                                        <p:strVal val="visible"/>
                                      </p:to>
                                    </p:set>
                                    <p:animEffect transition="in" filter="wipe(left)">
                                      <p:cBhvr>
                                        <p:cTn id="51" dur="500"/>
                                        <p:tgtEl>
                                          <p:spTgt spid="21516"/>
                                        </p:tgtEl>
                                      </p:cBhvr>
                                    </p:animEffect>
                                  </p:childTnLst>
                                </p:cTn>
                              </p:par>
                            </p:childTnLst>
                          </p:cTn>
                        </p:par>
                        <p:par>
                          <p:cTn id="52" fill="hold" nodeType="afterGroup">
                            <p:stCondLst>
                              <p:cond delay="1500"/>
                            </p:stCondLst>
                            <p:childTnLst>
                              <p:par>
                                <p:cTn id="53" presetID="22" presetClass="entr" presetSubtype="8" fill="hold" nodeType="afterEffect">
                                  <p:stCondLst>
                                    <p:cond delay="0"/>
                                  </p:stCondLst>
                                  <p:childTnLst>
                                    <p:set>
                                      <p:cBhvr>
                                        <p:cTn id="54" dur="1" fill="hold">
                                          <p:stCondLst>
                                            <p:cond delay="0"/>
                                          </p:stCondLst>
                                        </p:cTn>
                                        <p:tgtEl>
                                          <p:spTgt spid="21517"/>
                                        </p:tgtEl>
                                        <p:attrNameLst>
                                          <p:attrName>style.visibility</p:attrName>
                                        </p:attrNameLst>
                                      </p:cBhvr>
                                      <p:to>
                                        <p:strVal val="visible"/>
                                      </p:to>
                                    </p:set>
                                    <p:animEffect transition="in" filter="wipe(left)">
                                      <p:cBhvr>
                                        <p:cTn id="55" dur="500"/>
                                        <p:tgtEl>
                                          <p:spTgt spid="21517"/>
                                        </p:tgtEl>
                                      </p:cBhvr>
                                    </p:animEffect>
                                  </p:childTnLst>
                                </p:cTn>
                              </p:par>
                            </p:childTnLst>
                          </p:cTn>
                        </p:par>
                        <p:par>
                          <p:cTn id="56" fill="hold" nodeType="afterGroup">
                            <p:stCondLst>
                              <p:cond delay="2000"/>
                            </p:stCondLst>
                            <p:childTnLst>
                              <p:par>
                                <p:cTn id="57" presetID="22" presetClass="entr" presetSubtype="8" fill="hold" nodeType="afterEffect">
                                  <p:stCondLst>
                                    <p:cond delay="0"/>
                                  </p:stCondLst>
                                  <p:childTnLst>
                                    <p:set>
                                      <p:cBhvr>
                                        <p:cTn id="58" dur="1" fill="hold">
                                          <p:stCondLst>
                                            <p:cond delay="0"/>
                                          </p:stCondLst>
                                        </p:cTn>
                                        <p:tgtEl>
                                          <p:spTgt spid="21518"/>
                                        </p:tgtEl>
                                        <p:attrNameLst>
                                          <p:attrName>style.visibility</p:attrName>
                                        </p:attrNameLst>
                                      </p:cBhvr>
                                      <p:to>
                                        <p:strVal val="visible"/>
                                      </p:to>
                                    </p:set>
                                    <p:animEffect transition="in" filter="wipe(left)">
                                      <p:cBhvr>
                                        <p:cTn id="59" dur="500"/>
                                        <p:tgtEl>
                                          <p:spTgt spid="21518"/>
                                        </p:tgtEl>
                                      </p:cBhvr>
                                    </p:animEffect>
                                  </p:childTnLst>
                                </p:cTn>
                              </p:par>
                            </p:childTnLst>
                          </p:cTn>
                        </p:par>
                        <p:par>
                          <p:cTn id="60" fill="hold" nodeType="afterGroup">
                            <p:stCondLst>
                              <p:cond delay="2500"/>
                            </p:stCondLst>
                            <p:childTnLst>
                              <p:par>
                                <p:cTn id="61" presetID="22" presetClass="entr" presetSubtype="2" fill="hold" nodeType="afterEffect">
                                  <p:stCondLst>
                                    <p:cond delay="0"/>
                                  </p:stCondLst>
                                  <p:childTnLst>
                                    <p:set>
                                      <p:cBhvr>
                                        <p:cTn id="62" dur="1" fill="hold">
                                          <p:stCondLst>
                                            <p:cond delay="0"/>
                                          </p:stCondLst>
                                        </p:cTn>
                                        <p:tgtEl>
                                          <p:spTgt spid="21519"/>
                                        </p:tgtEl>
                                        <p:attrNameLst>
                                          <p:attrName>style.visibility</p:attrName>
                                        </p:attrNameLst>
                                      </p:cBhvr>
                                      <p:to>
                                        <p:strVal val="visible"/>
                                      </p:to>
                                    </p:set>
                                    <p:animEffect transition="in" filter="wipe(right)">
                                      <p:cBhvr>
                                        <p:cTn id="63" dur="500"/>
                                        <p:tgtEl>
                                          <p:spTgt spid="21519"/>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2" presetClass="entr" presetSubtype="2" fill="hold" nodeType="clickEffect">
                                  <p:stCondLst>
                                    <p:cond delay="0"/>
                                  </p:stCondLst>
                                  <p:childTnLst>
                                    <p:set>
                                      <p:cBhvr>
                                        <p:cTn id="67" dur="1" fill="hold">
                                          <p:stCondLst>
                                            <p:cond delay="0"/>
                                          </p:stCondLst>
                                        </p:cTn>
                                        <p:tgtEl>
                                          <p:spTgt spid="21520"/>
                                        </p:tgtEl>
                                        <p:attrNameLst>
                                          <p:attrName>style.visibility</p:attrName>
                                        </p:attrNameLst>
                                      </p:cBhvr>
                                      <p:to>
                                        <p:strVal val="visible"/>
                                      </p:to>
                                    </p:set>
                                    <p:animEffect transition="in" filter="wipe(right)">
                                      <p:cBhvr>
                                        <p:cTn id="68" dur="500"/>
                                        <p:tgtEl>
                                          <p:spTgt spid="21520"/>
                                        </p:tgtEl>
                                      </p:cBhvr>
                                    </p:animEffect>
                                  </p:childTnLst>
                                </p:cTn>
                              </p:par>
                              <p:par>
                                <p:cTn id="69" presetID="53" presetClass="entr" presetSubtype="16" fill="hold" nodeType="withEffect">
                                  <p:stCondLst>
                                    <p:cond delay="0"/>
                                  </p:stCondLst>
                                  <p:childTnLst>
                                    <p:set>
                                      <p:cBhvr>
                                        <p:cTn id="70" dur="1" fill="hold">
                                          <p:stCondLst>
                                            <p:cond delay="0"/>
                                          </p:stCondLst>
                                        </p:cTn>
                                        <p:tgtEl>
                                          <p:spTgt spid="23"/>
                                        </p:tgtEl>
                                        <p:attrNameLst>
                                          <p:attrName>style.visibility</p:attrName>
                                        </p:attrNameLst>
                                      </p:cBhvr>
                                      <p:to>
                                        <p:strVal val="visible"/>
                                      </p:to>
                                    </p:set>
                                    <p:anim calcmode="lin" valueType="num">
                                      <p:cBhvr>
                                        <p:cTn id="71" dur="500" fill="hold"/>
                                        <p:tgtEl>
                                          <p:spTgt spid="23"/>
                                        </p:tgtEl>
                                        <p:attrNameLst>
                                          <p:attrName>ppt_w</p:attrName>
                                        </p:attrNameLst>
                                      </p:cBhvr>
                                      <p:tavLst>
                                        <p:tav tm="0">
                                          <p:val>
                                            <p:fltVal val="0"/>
                                          </p:val>
                                        </p:tav>
                                        <p:tav tm="100000">
                                          <p:val>
                                            <p:strVal val="#ppt_w"/>
                                          </p:val>
                                        </p:tav>
                                      </p:tavLst>
                                    </p:anim>
                                    <p:anim calcmode="lin" valueType="num">
                                      <p:cBhvr>
                                        <p:cTn id="72" dur="500" fill="hold"/>
                                        <p:tgtEl>
                                          <p:spTgt spid="23"/>
                                        </p:tgtEl>
                                        <p:attrNameLst>
                                          <p:attrName>ppt_h</p:attrName>
                                        </p:attrNameLst>
                                      </p:cBhvr>
                                      <p:tavLst>
                                        <p:tav tm="0">
                                          <p:val>
                                            <p:fltVal val="0"/>
                                          </p:val>
                                        </p:tav>
                                        <p:tav tm="100000">
                                          <p:val>
                                            <p:strVal val="#ppt_h"/>
                                          </p:val>
                                        </p:tav>
                                      </p:tavLst>
                                    </p:anim>
                                    <p:animEffect transition="in" filter="fade">
                                      <p:cBhvr>
                                        <p:cTn id="73" dur="500"/>
                                        <p:tgtEl>
                                          <p:spTgt spid="23"/>
                                        </p:tgtEl>
                                      </p:cBhvr>
                                    </p:animEffect>
                                  </p:childTnLst>
                                </p:cTn>
                              </p:par>
                            </p:childTnLst>
                          </p:cTn>
                        </p:par>
                        <p:par>
                          <p:cTn id="74" fill="hold" nodeType="afterGroup">
                            <p:stCondLst>
                              <p:cond delay="500"/>
                            </p:stCondLst>
                            <p:childTnLst>
                              <p:par>
                                <p:cTn id="75" presetID="22" presetClass="entr" presetSubtype="2" fill="hold" nodeType="afterEffect">
                                  <p:stCondLst>
                                    <p:cond delay="0"/>
                                  </p:stCondLst>
                                  <p:childTnLst>
                                    <p:set>
                                      <p:cBhvr>
                                        <p:cTn id="76" dur="1" fill="hold">
                                          <p:stCondLst>
                                            <p:cond delay="0"/>
                                          </p:stCondLst>
                                        </p:cTn>
                                        <p:tgtEl>
                                          <p:spTgt spid="21521"/>
                                        </p:tgtEl>
                                        <p:attrNameLst>
                                          <p:attrName>style.visibility</p:attrName>
                                        </p:attrNameLst>
                                      </p:cBhvr>
                                      <p:to>
                                        <p:strVal val="visible"/>
                                      </p:to>
                                    </p:set>
                                    <p:animEffect transition="in" filter="wipe(right)">
                                      <p:cBhvr>
                                        <p:cTn id="77" dur="500"/>
                                        <p:tgtEl>
                                          <p:spTgt spid="21521"/>
                                        </p:tgtEl>
                                      </p:cBhvr>
                                    </p:animEffect>
                                  </p:childTnLst>
                                </p:cTn>
                              </p:par>
                            </p:childTnLst>
                          </p:cTn>
                        </p:par>
                        <p:par>
                          <p:cTn id="78" fill="hold" nodeType="afterGroup">
                            <p:stCondLst>
                              <p:cond delay="1000"/>
                            </p:stCondLst>
                            <p:childTnLst>
                              <p:par>
                                <p:cTn id="79" presetID="22" presetClass="entr" presetSubtype="2" fill="hold" nodeType="afterEffect">
                                  <p:stCondLst>
                                    <p:cond delay="0"/>
                                  </p:stCondLst>
                                  <p:childTnLst>
                                    <p:set>
                                      <p:cBhvr>
                                        <p:cTn id="80" dur="1" fill="hold">
                                          <p:stCondLst>
                                            <p:cond delay="0"/>
                                          </p:stCondLst>
                                        </p:cTn>
                                        <p:tgtEl>
                                          <p:spTgt spid="21522"/>
                                        </p:tgtEl>
                                        <p:attrNameLst>
                                          <p:attrName>style.visibility</p:attrName>
                                        </p:attrNameLst>
                                      </p:cBhvr>
                                      <p:to>
                                        <p:strVal val="visible"/>
                                      </p:to>
                                    </p:set>
                                    <p:animEffect transition="in" filter="wipe(right)">
                                      <p:cBhvr>
                                        <p:cTn id="81" dur="500"/>
                                        <p:tgtEl>
                                          <p:spTgt spid="21522"/>
                                        </p:tgtEl>
                                      </p:cBhvr>
                                    </p:animEffect>
                                  </p:childTnLst>
                                </p:cTn>
                              </p:par>
                            </p:childTnLst>
                          </p:cTn>
                        </p:par>
                        <p:par>
                          <p:cTn id="82" fill="hold" nodeType="afterGroup">
                            <p:stCondLst>
                              <p:cond delay="1500"/>
                            </p:stCondLst>
                            <p:childTnLst>
                              <p:par>
                                <p:cTn id="83" presetID="22" presetClass="entr" presetSubtype="2" fill="hold" nodeType="afterEffect">
                                  <p:stCondLst>
                                    <p:cond delay="0"/>
                                  </p:stCondLst>
                                  <p:childTnLst>
                                    <p:set>
                                      <p:cBhvr>
                                        <p:cTn id="84" dur="1" fill="hold">
                                          <p:stCondLst>
                                            <p:cond delay="0"/>
                                          </p:stCondLst>
                                        </p:cTn>
                                        <p:tgtEl>
                                          <p:spTgt spid="21523"/>
                                        </p:tgtEl>
                                        <p:attrNameLst>
                                          <p:attrName>style.visibility</p:attrName>
                                        </p:attrNameLst>
                                      </p:cBhvr>
                                      <p:to>
                                        <p:strVal val="visible"/>
                                      </p:to>
                                    </p:set>
                                    <p:animEffect transition="in" filter="wipe(right)">
                                      <p:cBhvr>
                                        <p:cTn id="85" dur="500"/>
                                        <p:tgtEl>
                                          <p:spTgt spid="21523"/>
                                        </p:tgtEl>
                                      </p:cBhvr>
                                    </p:animEffect>
                                  </p:childTnLst>
                                </p:cTn>
                              </p:par>
                            </p:childTnLst>
                          </p:cTn>
                        </p:par>
                        <p:par>
                          <p:cTn id="86" fill="hold" nodeType="afterGroup">
                            <p:stCondLst>
                              <p:cond delay="2000"/>
                            </p:stCondLst>
                            <p:childTnLst>
                              <p:par>
                                <p:cTn id="87" presetID="22" presetClass="entr" presetSubtype="2" fill="hold" nodeType="afterEffect">
                                  <p:stCondLst>
                                    <p:cond delay="0"/>
                                  </p:stCondLst>
                                  <p:childTnLst>
                                    <p:set>
                                      <p:cBhvr>
                                        <p:cTn id="88" dur="1" fill="hold">
                                          <p:stCondLst>
                                            <p:cond delay="0"/>
                                          </p:stCondLst>
                                        </p:cTn>
                                        <p:tgtEl>
                                          <p:spTgt spid="21524"/>
                                        </p:tgtEl>
                                        <p:attrNameLst>
                                          <p:attrName>style.visibility</p:attrName>
                                        </p:attrNameLst>
                                      </p:cBhvr>
                                      <p:to>
                                        <p:strVal val="visible"/>
                                      </p:to>
                                    </p:set>
                                    <p:animEffect transition="in" filter="wipe(right)">
                                      <p:cBhvr>
                                        <p:cTn id="89" dur="500"/>
                                        <p:tgtEl>
                                          <p:spTgt spid="215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ChangeArrowheads="1"/>
          </p:cNvSpPr>
          <p:nvPr/>
        </p:nvSpPr>
        <p:spPr bwMode="auto">
          <a:xfrm>
            <a:off x="152400" y="1143000"/>
            <a:ext cx="8839200" cy="3619500"/>
          </a:xfrm>
          <a:prstGeom prst="rect">
            <a:avLst/>
          </a:prstGeom>
          <a:noFill/>
          <a:ln w="76200" cmpd="tri">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61445" name="Picture 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2222501"/>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3" name="Group 7"/>
          <p:cNvGrpSpPr>
            <a:grpSpLocks/>
          </p:cNvGrpSpPr>
          <p:nvPr/>
        </p:nvGrpSpPr>
        <p:grpSpPr bwMode="auto">
          <a:xfrm>
            <a:off x="1447800" y="4484688"/>
            <a:ext cx="6324600" cy="1230313"/>
            <a:chOff x="1680" y="2880"/>
            <a:chExt cx="2976" cy="1266"/>
          </a:xfrm>
        </p:grpSpPr>
        <p:pic>
          <p:nvPicPr>
            <p:cNvPr id="37901" name="Picture 8" descr="tn_an100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80" y="2880"/>
              <a:ext cx="2976"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Freeform 9"/>
            <p:cNvSpPr>
              <a:spLocks/>
            </p:cNvSpPr>
            <p:nvPr/>
          </p:nvSpPr>
          <p:spPr bwMode="auto">
            <a:xfrm>
              <a:off x="1928" y="3352"/>
              <a:ext cx="108" cy="192"/>
            </a:xfrm>
            <a:custGeom>
              <a:avLst/>
              <a:gdLst>
                <a:gd name="T0" fmla="*/ 37 w 100"/>
                <a:gd name="T1" fmla="*/ 0 h 155"/>
                <a:gd name="T2" fmla="*/ 21 w 100"/>
                <a:gd name="T3" fmla="*/ 152 h 155"/>
                <a:gd name="T4" fmla="*/ 37 w 100"/>
                <a:gd name="T5" fmla="*/ 0 h 155"/>
                <a:gd name="T6" fmla="*/ 0 60000 65536"/>
                <a:gd name="T7" fmla="*/ 0 60000 65536"/>
                <a:gd name="T8" fmla="*/ 0 60000 65536"/>
                <a:gd name="T9" fmla="*/ 0 w 100"/>
                <a:gd name="T10" fmla="*/ 0 h 155"/>
                <a:gd name="T11" fmla="*/ 100 w 100"/>
                <a:gd name="T12" fmla="*/ 155 h 155"/>
              </a:gdLst>
              <a:ahLst/>
              <a:cxnLst>
                <a:cxn ang="T6">
                  <a:pos x="T0" y="T1"/>
                </a:cxn>
                <a:cxn ang="T7">
                  <a:pos x="T2" y="T3"/>
                </a:cxn>
                <a:cxn ang="T8">
                  <a:pos x="T4" y="T5"/>
                </a:cxn>
              </a:cxnLst>
              <a:rect l="T9" t="T10" r="T11" b="T12"/>
              <a:pathLst>
                <a:path w="100" h="155">
                  <a:moveTo>
                    <a:pt x="37" y="0"/>
                  </a:moveTo>
                  <a:cubicBezTo>
                    <a:pt x="0" y="56"/>
                    <a:pt x="15" y="69"/>
                    <a:pt x="21" y="152"/>
                  </a:cubicBezTo>
                  <a:cubicBezTo>
                    <a:pt x="100" y="132"/>
                    <a:pt x="54" y="155"/>
                    <a:pt x="37"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3" name="Freeform 10"/>
            <p:cNvSpPr>
              <a:spLocks/>
            </p:cNvSpPr>
            <p:nvPr/>
          </p:nvSpPr>
          <p:spPr bwMode="auto">
            <a:xfrm>
              <a:off x="3856" y="3320"/>
              <a:ext cx="188" cy="196"/>
            </a:xfrm>
            <a:custGeom>
              <a:avLst/>
              <a:gdLst>
                <a:gd name="T0" fmla="*/ 40 w 188"/>
                <a:gd name="T1" fmla="*/ 0 h 196"/>
                <a:gd name="T2" fmla="*/ 86 w 188"/>
                <a:gd name="T3" fmla="*/ 196 h 196"/>
                <a:gd name="T4" fmla="*/ 40 w 188"/>
                <a:gd name="T5" fmla="*/ 0 h 196"/>
                <a:gd name="T6" fmla="*/ 0 60000 65536"/>
                <a:gd name="T7" fmla="*/ 0 60000 65536"/>
                <a:gd name="T8" fmla="*/ 0 60000 65536"/>
                <a:gd name="T9" fmla="*/ 0 w 188"/>
                <a:gd name="T10" fmla="*/ 0 h 196"/>
                <a:gd name="T11" fmla="*/ 188 w 188"/>
                <a:gd name="T12" fmla="*/ 196 h 196"/>
              </a:gdLst>
              <a:ahLst/>
              <a:cxnLst>
                <a:cxn ang="T6">
                  <a:pos x="T0" y="T1"/>
                </a:cxn>
                <a:cxn ang="T7">
                  <a:pos x="T2" y="T3"/>
                </a:cxn>
                <a:cxn ang="T8">
                  <a:pos x="T4" y="T5"/>
                </a:cxn>
              </a:cxnLst>
              <a:rect l="T9" t="T10" r="T11" b="T12"/>
              <a:pathLst>
                <a:path w="188" h="196">
                  <a:moveTo>
                    <a:pt x="40" y="0"/>
                  </a:moveTo>
                  <a:cubicBezTo>
                    <a:pt x="0" y="69"/>
                    <a:pt x="79" y="93"/>
                    <a:pt x="86" y="196"/>
                  </a:cubicBezTo>
                  <a:cubicBezTo>
                    <a:pt x="188" y="124"/>
                    <a:pt x="128" y="192"/>
                    <a:pt x="40"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4" name="Freeform 11"/>
            <p:cNvSpPr>
              <a:spLocks/>
            </p:cNvSpPr>
            <p:nvPr/>
          </p:nvSpPr>
          <p:spPr bwMode="auto">
            <a:xfrm>
              <a:off x="2130" y="3414"/>
              <a:ext cx="101" cy="188"/>
            </a:xfrm>
            <a:custGeom>
              <a:avLst/>
              <a:gdLst>
                <a:gd name="T0" fmla="*/ 36 w 101"/>
                <a:gd name="T1" fmla="*/ 0 h 188"/>
                <a:gd name="T2" fmla="*/ 0 w 101"/>
                <a:gd name="T3" fmla="*/ 150 h 188"/>
                <a:gd name="T4" fmla="*/ 36 w 101"/>
                <a:gd name="T5" fmla="*/ 0 h 188"/>
                <a:gd name="T6" fmla="*/ 0 60000 65536"/>
                <a:gd name="T7" fmla="*/ 0 60000 65536"/>
                <a:gd name="T8" fmla="*/ 0 60000 65536"/>
                <a:gd name="T9" fmla="*/ 0 w 101"/>
                <a:gd name="T10" fmla="*/ 0 h 188"/>
                <a:gd name="T11" fmla="*/ 101 w 101"/>
                <a:gd name="T12" fmla="*/ 188 h 188"/>
              </a:gdLst>
              <a:ahLst/>
              <a:cxnLst>
                <a:cxn ang="T6">
                  <a:pos x="T0" y="T1"/>
                </a:cxn>
                <a:cxn ang="T7">
                  <a:pos x="T2" y="T3"/>
                </a:cxn>
                <a:cxn ang="T8">
                  <a:pos x="T4" y="T5"/>
                </a:cxn>
              </a:cxnLst>
              <a:rect l="T9" t="T10" r="T11" b="T12"/>
              <a:pathLst>
                <a:path w="101" h="188">
                  <a:moveTo>
                    <a:pt x="36" y="0"/>
                  </a:moveTo>
                  <a:cubicBezTo>
                    <a:pt x="6" y="68"/>
                    <a:pt x="12" y="18"/>
                    <a:pt x="0" y="150"/>
                  </a:cubicBezTo>
                  <a:cubicBezTo>
                    <a:pt x="36" y="48"/>
                    <a:pt x="101" y="188"/>
                    <a:pt x="3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5" name="Freeform 12"/>
            <p:cNvSpPr>
              <a:spLocks/>
            </p:cNvSpPr>
            <p:nvPr/>
          </p:nvSpPr>
          <p:spPr bwMode="auto">
            <a:xfrm>
              <a:off x="2202" y="3570"/>
              <a:ext cx="126" cy="204"/>
            </a:xfrm>
            <a:custGeom>
              <a:avLst/>
              <a:gdLst>
                <a:gd name="T0" fmla="*/ 126 w 126"/>
                <a:gd name="T1" fmla="*/ 0 h 204"/>
                <a:gd name="T2" fmla="*/ 0 w 126"/>
                <a:gd name="T3" fmla="*/ 150 h 204"/>
                <a:gd name="T4" fmla="*/ 126 w 126"/>
                <a:gd name="T5" fmla="*/ 0 h 204"/>
                <a:gd name="T6" fmla="*/ 0 60000 65536"/>
                <a:gd name="T7" fmla="*/ 0 60000 65536"/>
                <a:gd name="T8" fmla="*/ 0 60000 65536"/>
                <a:gd name="T9" fmla="*/ 0 w 126"/>
                <a:gd name="T10" fmla="*/ 0 h 204"/>
                <a:gd name="T11" fmla="*/ 126 w 126"/>
                <a:gd name="T12" fmla="*/ 204 h 204"/>
              </a:gdLst>
              <a:ahLst/>
              <a:cxnLst>
                <a:cxn ang="T6">
                  <a:pos x="T0" y="T1"/>
                </a:cxn>
                <a:cxn ang="T7">
                  <a:pos x="T2" y="T3"/>
                </a:cxn>
                <a:cxn ang="T8">
                  <a:pos x="T4" y="T5"/>
                </a:cxn>
              </a:cxnLst>
              <a:rect l="T9" t="T10" r="T11" b="T12"/>
              <a:pathLst>
                <a:path w="126" h="204">
                  <a:moveTo>
                    <a:pt x="126" y="0"/>
                  </a:moveTo>
                  <a:cubicBezTo>
                    <a:pt x="96" y="68"/>
                    <a:pt x="12" y="18"/>
                    <a:pt x="0" y="150"/>
                  </a:cubicBezTo>
                  <a:cubicBezTo>
                    <a:pt x="36" y="48"/>
                    <a:pt x="54" y="204"/>
                    <a:pt x="12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61454" name="Picture 14"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85801" y="13970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5" name="Picture 1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30734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8" name="Rectangle 18"/>
          <p:cNvSpPr>
            <a:spLocks noChangeArrowheads="1"/>
          </p:cNvSpPr>
          <p:nvPr/>
        </p:nvSpPr>
        <p:spPr bwMode="auto">
          <a:xfrm>
            <a:off x="1447800" y="1333500"/>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spcBef>
                <a:spcPct val="0"/>
              </a:spcBef>
            </a:pPr>
            <a:r>
              <a:rPr lang="en-US" sz="2400" b="1" dirty="0" err="1">
                <a:solidFill>
                  <a:srgbClr val="0000CC"/>
                </a:solidFill>
                <a:latin typeface="+mj-lt"/>
                <a:ea typeface="Tahoma" panose="020B0604030504040204" pitchFamily="34" charset="0"/>
                <a:cs typeface="Tahoma" panose="020B0604030504040204" pitchFamily="34" charset="0"/>
              </a:rPr>
              <a:t>Vẽ</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sơ</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đồ</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tư</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duy</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khái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quát</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kiến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thức</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bài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học</a:t>
            </a:r>
            <a:r>
              <a:rPr lang="en-US" sz="2400" b="1" dirty="0">
                <a:solidFill>
                  <a:srgbClr val="0000CC"/>
                </a:solidFill>
                <a:latin typeface="+mj-lt"/>
                <a:ea typeface="Tahoma" panose="020B0604030504040204" pitchFamily="34" charset="0"/>
                <a:cs typeface="Tahoma" panose="020B0604030504040204" pitchFamily="34" charset="0"/>
              </a:rPr>
              <a:t>­</a:t>
            </a:r>
            <a:endParaRPr lang="ru-RU" sz="2400" b="1" dirty="0">
              <a:solidFill>
                <a:srgbClr val="0000CC"/>
              </a:solidFill>
              <a:latin typeface="+mj-lt"/>
              <a:ea typeface="Tahoma" panose="020B0604030504040204" pitchFamily="34" charset="0"/>
              <a:cs typeface="Tahoma" panose="020B0604030504040204" pitchFamily="34" charset="0"/>
            </a:endParaRPr>
          </a:p>
        </p:txBody>
      </p:sp>
      <p:sp>
        <p:nvSpPr>
          <p:cNvPr id="61459" name="Rectangle 19"/>
          <p:cNvSpPr>
            <a:spLocks noChangeArrowheads="1"/>
          </p:cNvSpPr>
          <p:nvPr/>
        </p:nvSpPr>
        <p:spPr bwMode="auto">
          <a:xfrm>
            <a:off x="1371600" y="2222501"/>
            <a:ext cx="7315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2800" b="1" dirty="0" err="1">
                <a:solidFill>
                  <a:srgbClr val="0000CC"/>
                </a:solidFill>
                <a:latin typeface="+mj-lt"/>
              </a:rPr>
              <a:t>Chuẩn</a:t>
            </a:r>
            <a:r>
              <a:rPr lang="en-US" sz="2800" b="1" dirty="0">
                <a:solidFill>
                  <a:srgbClr val="0000CC"/>
                </a:solidFill>
                <a:latin typeface="+mj-lt"/>
              </a:rPr>
              <a:t> </a:t>
            </a:r>
            <a:r>
              <a:rPr lang="en-US" sz="2800" b="1" dirty="0" err="1">
                <a:solidFill>
                  <a:srgbClr val="0000CC"/>
                </a:solidFill>
                <a:latin typeface="+mj-lt"/>
              </a:rPr>
              <a:t>bị</a:t>
            </a:r>
            <a:r>
              <a:rPr lang="en-US" sz="2800" b="1" dirty="0">
                <a:solidFill>
                  <a:srgbClr val="0000CC"/>
                </a:solidFill>
                <a:latin typeface="+mj-lt"/>
              </a:rPr>
              <a:t> </a:t>
            </a:r>
            <a:r>
              <a:rPr lang="en-US" sz="2800" b="1" dirty="0" err="1">
                <a:solidFill>
                  <a:srgbClr val="0000CC"/>
                </a:solidFill>
                <a:latin typeface="+mj-lt"/>
              </a:rPr>
              <a:t>nội</a:t>
            </a:r>
            <a:r>
              <a:rPr lang="en-US" sz="2800" b="1" dirty="0">
                <a:solidFill>
                  <a:srgbClr val="0000CC"/>
                </a:solidFill>
                <a:latin typeface="+mj-lt"/>
              </a:rPr>
              <a:t> dung </a:t>
            </a:r>
            <a:r>
              <a:rPr lang="en-US" sz="2800" b="1" dirty="0" err="1">
                <a:solidFill>
                  <a:srgbClr val="0000CC"/>
                </a:solidFill>
                <a:latin typeface="+mj-lt"/>
              </a:rPr>
              <a:t>bài</a:t>
            </a:r>
            <a:r>
              <a:rPr lang="en-US" sz="2800" b="1" dirty="0">
                <a:solidFill>
                  <a:srgbClr val="0000CC"/>
                </a:solidFill>
                <a:latin typeface="+mj-lt"/>
              </a:rPr>
              <a:t> </a:t>
            </a:r>
            <a:r>
              <a:rPr lang="en-US" sz="2800" b="1" dirty="0" err="1">
                <a:solidFill>
                  <a:srgbClr val="0000CC"/>
                </a:solidFill>
                <a:latin typeface="+mj-lt"/>
              </a:rPr>
              <a:t>sau</a:t>
            </a:r>
            <a:endParaRPr lang="en-US" sz="2800" b="1" dirty="0">
              <a:solidFill>
                <a:srgbClr val="0000CC"/>
              </a:solidFill>
              <a:latin typeface="+mj-lt"/>
            </a:endParaRPr>
          </a:p>
        </p:txBody>
      </p:sp>
      <p:sp>
        <p:nvSpPr>
          <p:cNvPr id="61461" name="Rectangle 21"/>
          <p:cNvSpPr>
            <a:spLocks noChangeArrowheads="1"/>
          </p:cNvSpPr>
          <p:nvPr/>
        </p:nvSpPr>
        <p:spPr bwMode="auto">
          <a:xfrm>
            <a:off x="1447801" y="3009900"/>
            <a:ext cx="73913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sz="2400" b="1" dirty="0" err="1">
                <a:solidFill>
                  <a:srgbClr val="0000CC"/>
                </a:solidFill>
                <a:latin typeface="+mj-lt"/>
                <a:ea typeface="Tahoma" panose="020B0604030504040204" pitchFamily="34" charset="0"/>
                <a:cs typeface="Tahoma" panose="020B0604030504040204" pitchFamily="34" charset="0"/>
              </a:rPr>
              <a:t>Viết</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đoạn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văn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khoảng</a:t>
            </a:r>
            <a:r>
              <a:rPr lang="en-US" sz="2400" b="1" dirty="0">
                <a:solidFill>
                  <a:srgbClr val="0000CC"/>
                </a:solidFill>
                <a:latin typeface="+mj-lt"/>
                <a:ea typeface="Tahoma" panose="020B0604030504040204" pitchFamily="34" charset="0"/>
                <a:cs typeface="Tahoma" panose="020B0604030504040204" pitchFamily="34" charset="0"/>
              </a:rPr>
              <a:t> 8 </a:t>
            </a:r>
            <a:r>
              <a:rPr lang="en-US" sz="2400" b="1" dirty="0" err="1">
                <a:solidFill>
                  <a:srgbClr val="0000CC"/>
                </a:solidFill>
                <a:latin typeface="+mj-lt"/>
                <a:ea typeface="Tahoma" panose="020B0604030504040204" pitchFamily="34" charset="0"/>
                <a:cs typeface="Tahoma" panose="020B0604030504040204" pitchFamily="34" charset="0"/>
              </a:rPr>
              <a:t>câu</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về</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người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bạn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mà</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em</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yêu</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quý</a:t>
            </a:r>
            <a:r>
              <a:rPr lang="en-US" sz="2400" b="1" dirty="0">
                <a:solidFill>
                  <a:srgbClr val="0000CC"/>
                </a:solidFill>
                <a:latin typeface="+mj-lt"/>
                <a:ea typeface="Tahoma" panose="020B0604030504040204" pitchFamily="34" charset="0"/>
                <a:cs typeface="Tahoma" panose="020B0604030504040204" pitchFamily="34" charset="0"/>
              </a:rPr>
              <a:t>!</a:t>
            </a:r>
            <a:endParaRPr lang="en-US" sz="2400" i="1" dirty="0">
              <a:solidFill>
                <a:srgbClr val="0000CC"/>
              </a:solidFill>
              <a:latin typeface="+mj-lt"/>
            </a:endParaRPr>
          </a:p>
        </p:txBody>
      </p:sp>
      <p:pic>
        <p:nvPicPr>
          <p:cNvPr id="286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1463" y="190500"/>
            <a:ext cx="4449763"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189425591"/>
      </p:ext>
    </p:extLst>
  </p:cSld>
  <p:clrMapOvr>
    <a:masterClrMapping/>
  </p:clrMapOvr>
  <p:transition>
    <p:sndAc>
      <p:stSnd>
        <p:snd r:embed="rId3" name="cashreg.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14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61458"/>
                                        </p:tgtEl>
                                        <p:attrNameLst>
                                          <p:attrName>style.visibility</p:attrName>
                                        </p:attrNameLst>
                                      </p:cBhvr>
                                      <p:to>
                                        <p:strVal val="visible"/>
                                      </p:to>
                                    </p:set>
                                    <p:animEffect transition="in" filter="wheel(4)">
                                      <p:cBhvr>
                                        <p:cTn id="15" dur="2000"/>
                                        <p:tgtEl>
                                          <p:spTgt spid="6145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61459"/>
                                        </p:tgtEl>
                                        <p:attrNameLst>
                                          <p:attrName>style.visibility</p:attrName>
                                        </p:attrNameLst>
                                      </p:cBhvr>
                                      <p:to>
                                        <p:strVal val="visible"/>
                                      </p:to>
                                    </p:set>
                                    <p:animEffect transition="in" filter="wheel(4)">
                                      <p:cBhvr>
                                        <p:cTn id="20" dur="2000"/>
                                        <p:tgtEl>
                                          <p:spTgt spid="6145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61461"/>
                                        </p:tgtEl>
                                        <p:attrNameLst>
                                          <p:attrName>style.visibility</p:attrName>
                                        </p:attrNameLst>
                                      </p:cBhvr>
                                      <p:to>
                                        <p:strVal val="visible"/>
                                      </p:to>
                                    </p:set>
                                    <p:animEffect transition="in" filter="wheel(4)">
                                      <p:cBhvr>
                                        <p:cTn id="25" dur="2000"/>
                                        <p:tgtEl>
                                          <p:spTgt spid="61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8" grpId="0"/>
      <p:bldP spid="61459" grpId="0"/>
      <p:bldP spid="6146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0" y="0"/>
            <a:ext cx="9144000" cy="5715000"/>
          </a:xfrm>
          <a:prstGeom prst="rect">
            <a:avLst/>
          </a:prstGeom>
          <a:gradFill rotWithShape="0">
            <a:gsLst>
              <a:gs pos="0">
                <a:srgbClr val="25DDD4"/>
              </a:gs>
              <a:gs pos="100000">
                <a:srgbClr val="FFFF1B"/>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altLang="vi-VN" sz="3200">
                <a:latin typeface="Arial" charset="0"/>
              </a:rPr>
              <a:t>`</a:t>
            </a:r>
          </a:p>
        </p:txBody>
      </p:sp>
      <p:sp>
        <p:nvSpPr>
          <p:cNvPr id="24579" name="WordArt 3"/>
          <p:cNvSpPr>
            <a:spLocks noChangeArrowheads="1" noChangeShapeType="1" noTextEdit="1"/>
          </p:cNvSpPr>
          <p:nvPr/>
        </p:nvSpPr>
        <p:spPr bwMode="auto">
          <a:xfrm>
            <a:off x="263525" y="444500"/>
            <a:ext cx="8499475" cy="2286000"/>
          </a:xfrm>
          <a:prstGeom prst="rect">
            <a:avLst/>
          </a:prstGeom>
        </p:spPr>
        <p:txBody>
          <a:bodyPr wrap="none" fromWordArt="1">
            <a:prstTxWarp prst="textDeflate">
              <a:avLst>
                <a:gd name="adj" fmla="val 26227"/>
              </a:avLst>
            </a:prstTxWarp>
          </a:bodyPr>
          <a:lstStyle/>
          <a:p>
            <a:pPr algn="ctr"/>
            <a:r>
              <a:rPr lang="vi-VN" sz="6600" kern="10">
                <a:ln w="9525">
                  <a:solidFill>
                    <a:srgbClr val="FF0000"/>
                  </a:solidFill>
                  <a:miter lim="800000"/>
                  <a:headEnd/>
                  <a:tailEnd/>
                </a:ln>
                <a:solidFill>
                  <a:srgbClr val="FF00FF"/>
                </a:solidFill>
                <a:latin typeface="Arial"/>
                <a:cs typeface="Arial"/>
              </a:rPr>
              <a:t>Xin chân thành cảm ơn!</a:t>
            </a:r>
            <a:endParaRPr lang="en-US" sz="6600" kern="10">
              <a:ln w="9525">
                <a:solidFill>
                  <a:srgbClr val="FF0000"/>
                </a:solidFill>
                <a:miter lim="800000"/>
                <a:headEnd/>
                <a:tailEnd/>
              </a:ln>
              <a:solidFill>
                <a:srgbClr val="FF00FF"/>
              </a:solidFill>
              <a:latin typeface="Arial"/>
              <a:cs typeface="Arial"/>
            </a:endParaRPr>
          </a:p>
        </p:txBody>
      </p:sp>
      <p:sp>
        <p:nvSpPr>
          <p:cNvPr id="24580" name="Text Box 4"/>
          <p:cNvSpPr txBox="1">
            <a:spLocks noChangeArrowheads="1"/>
          </p:cNvSpPr>
          <p:nvPr/>
        </p:nvSpPr>
        <p:spPr bwMode="auto">
          <a:xfrm>
            <a:off x="1143000" y="3683000"/>
            <a:ext cx="24384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spcBef>
                <a:spcPct val="50000"/>
              </a:spcBef>
            </a:pPr>
            <a:endParaRPr lang="vi-VN" altLang="vi-VN">
              <a:latin typeface="Arial" charset="0"/>
            </a:endParaRPr>
          </a:p>
        </p:txBody>
      </p:sp>
      <p:pic>
        <p:nvPicPr>
          <p:cNvPr id="24581" name="Picture 5" descr="blumen-pflanzen108"/>
          <p:cNvPicPr>
            <a:picLocks noGrp="1" noChangeAspect="1" noChangeArrowheads="1" noCrop="1"/>
          </p:cNvPicPr>
          <p:nvPr>
            <p:ph/>
          </p:nvPr>
        </p:nvPicPr>
        <p:blipFill>
          <a:blip r:embed="rId2">
            <a:extLst>
              <a:ext uri="{28A0092B-C50C-407E-A947-70E740481C1C}">
                <a14:useLocalDpi xmlns:a14="http://schemas.microsoft.com/office/drawing/2010/main" val="0"/>
              </a:ext>
            </a:extLst>
          </a:blip>
          <a:srcRect/>
          <a:stretch>
            <a:fillRect/>
          </a:stretch>
        </p:blipFill>
        <p:spPr>
          <a:xfrm>
            <a:off x="2525713" y="2147888"/>
            <a:ext cx="3803650" cy="2740025"/>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Út Quyên và tôi - Nguyễn Nhật Ánh | Truyện tuổi teen audio Mp3 miễn phí">
            <a:extLst>
              <a:ext uri="{FF2B5EF4-FFF2-40B4-BE49-F238E27FC236}">
                <a16:creationId xmlns:a16="http://schemas.microsoft.com/office/drawing/2014/main" xmlns="" id="{5EE77C06-44A8-4F66-9957-AF3BD9D217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B111174A-C8C7-4F80-82C0-6605609C4EA8}"/>
              </a:ext>
            </a:extLst>
          </p:cNvPr>
          <p:cNvSpPr/>
          <p:nvPr/>
        </p:nvSpPr>
        <p:spPr bwMode="auto">
          <a:xfrm>
            <a:off x="-11606" y="-19050"/>
            <a:ext cx="9167209" cy="5753100"/>
          </a:xfrm>
          <a:prstGeom prst="rect">
            <a:avLst/>
          </a:prstGeom>
          <a:solidFill>
            <a:srgbClr val="000000">
              <a:alpha val="47843"/>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16" name="TextBox 15">
            <a:extLst>
              <a:ext uri="{FF2B5EF4-FFF2-40B4-BE49-F238E27FC236}">
                <a16:creationId xmlns:a16="http://schemas.microsoft.com/office/drawing/2014/main" xmlns="" id="{4A4C661C-4EE6-4CB9-89AE-BBCB82B063F4}"/>
              </a:ext>
            </a:extLst>
          </p:cNvPr>
          <p:cNvSpPr txBox="1"/>
          <p:nvPr/>
        </p:nvSpPr>
        <p:spPr>
          <a:xfrm>
            <a:off x="4818538" y="3192232"/>
            <a:ext cx="3941618" cy="400110"/>
          </a:xfrm>
          <a:prstGeom prst="rect">
            <a:avLst/>
          </a:prstGeom>
          <a:noFill/>
        </p:spPr>
        <p:txBody>
          <a:bodyPr wrap="square" rtlCol="0">
            <a:spAutoFit/>
          </a:bodyPr>
          <a:lstStyle/>
          <a:p>
            <a:pPr algn="ctr"/>
            <a:r>
              <a:rPr lang="en-US" sz="2000" b="1" dirty="0">
                <a:solidFill>
                  <a:schemeClr val="bg1"/>
                </a:solidFill>
                <a:effectLst/>
                <a:latin typeface="+mj-lt"/>
                <a:ea typeface="Times New Roman" panose="02020603050405020304" pitchFamily="18" charset="0"/>
              </a:rPr>
              <a:t>- </a:t>
            </a:r>
            <a:r>
              <a:rPr lang="en-US" sz="2000" b="1" dirty="0" err="1">
                <a:solidFill>
                  <a:schemeClr val="bg1"/>
                </a:solidFill>
                <a:effectLst/>
                <a:latin typeface="+mj-lt"/>
                <a:ea typeface="Times New Roman" panose="02020603050405020304" pitchFamily="18" charset="0"/>
              </a:rPr>
              <a:t>Nguyễn</a:t>
            </a:r>
            <a:r>
              <a:rPr lang="en-US" sz="2000" b="1" dirty="0">
                <a:solidFill>
                  <a:schemeClr val="bg1"/>
                </a:solidFill>
                <a:effectLst/>
                <a:latin typeface="+mj-lt"/>
                <a:ea typeface="Times New Roman" panose="02020603050405020304" pitchFamily="18" charset="0"/>
              </a:rPr>
              <a:t> </a:t>
            </a:r>
            <a:r>
              <a:rPr lang="en-US" sz="2000" b="1" dirty="0" err="1">
                <a:solidFill>
                  <a:schemeClr val="bg1"/>
                </a:solidFill>
                <a:effectLst/>
                <a:latin typeface="+mj-lt"/>
                <a:ea typeface="Times New Roman" panose="02020603050405020304" pitchFamily="18" charset="0"/>
              </a:rPr>
              <a:t>Nhật</a:t>
            </a:r>
            <a:r>
              <a:rPr lang="en-US" sz="2000" b="1" dirty="0">
                <a:solidFill>
                  <a:schemeClr val="bg1"/>
                </a:solidFill>
                <a:effectLst/>
                <a:latin typeface="+mj-lt"/>
                <a:ea typeface="Times New Roman" panose="02020603050405020304" pitchFamily="18" charset="0"/>
              </a:rPr>
              <a:t> </a:t>
            </a:r>
            <a:r>
              <a:rPr lang="en-US" sz="2000" b="1" dirty="0" err="1">
                <a:solidFill>
                  <a:schemeClr val="bg1"/>
                </a:solidFill>
                <a:effectLst/>
                <a:latin typeface="+mj-lt"/>
                <a:ea typeface="Times New Roman" panose="02020603050405020304" pitchFamily="18" charset="0"/>
              </a:rPr>
              <a:t>Ánh</a:t>
            </a:r>
            <a:r>
              <a:rPr lang="en-US" sz="2000" b="1" dirty="0">
                <a:solidFill>
                  <a:schemeClr val="bg1"/>
                </a:solidFill>
                <a:effectLst/>
                <a:latin typeface="+mj-lt"/>
                <a:ea typeface="Times New Roman" panose="02020603050405020304" pitchFamily="18" charset="0"/>
              </a:rPr>
              <a:t> -</a:t>
            </a:r>
            <a:endParaRPr lang="en-US" sz="3200" dirty="0">
              <a:solidFill>
                <a:schemeClr val="bg1"/>
              </a:solidFill>
              <a:latin typeface="+mj-lt"/>
            </a:endParaRPr>
          </a:p>
        </p:txBody>
      </p:sp>
      <p:pic>
        <p:nvPicPr>
          <p:cNvPr id="2" name="Picture 1">
            <a:extLst>
              <a:ext uri="{FF2B5EF4-FFF2-40B4-BE49-F238E27FC236}">
                <a16:creationId xmlns:a16="http://schemas.microsoft.com/office/drawing/2014/main" xmlns="" id="{7546C5B7-A964-4930-B5F6-4182762FE719}"/>
              </a:ext>
            </a:extLst>
          </p:cNvPr>
          <p:cNvPicPr>
            <a:picLocks noChangeAspect="1"/>
          </p:cNvPicPr>
          <p:nvPr/>
        </p:nvPicPr>
        <p:blipFill>
          <a:blip r:embed="rId3"/>
          <a:stretch>
            <a:fillRect/>
          </a:stretch>
        </p:blipFill>
        <p:spPr>
          <a:xfrm>
            <a:off x="3352800" y="395612"/>
            <a:ext cx="2816596" cy="1286367"/>
          </a:xfrm>
          <a:prstGeom prst="rect">
            <a:avLst/>
          </a:prstGeom>
        </p:spPr>
      </p:pic>
      <p:pic>
        <p:nvPicPr>
          <p:cNvPr id="6" name="Picture 5">
            <a:extLst>
              <a:ext uri="{FF2B5EF4-FFF2-40B4-BE49-F238E27FC236}">
                <a16:creationId xmlns:a16="http://schemas.microsoft.com/office/drawing/2014/main" xmlns="" id="{AF3997EC-914F-4602-A8A1-B2C55F22C75D}"/>
              </a:ext>
            </a:extLst>
          </p:cNvPr>
          <p:cNvPicPr>
            <a:picLocks noChangeAspect="1"/>
          </p:cNvPicPr>
          <p:nvPr/>
        </p:nvPicPr>
        <p:blipFill>
          <a:blip r:embed="rId4"/>
          <a:stretch>
            <a:fillRect/>
          </a:stretch>
        </p:blipFill>
        <p:spPr>
          <a:xfrm>
            <a:off x="1173291" y="1935217"/>
            <a:ext cx="7175614" cy="1457070"/>
          </a:xfrm>
          <a:prstGeom prst="rect">
            <a:avLst/>
          </a:prstGeom>
        </p:spPr>
      </p:pic>
    </p:spTree>
    <p:extLst>
      <p:ext uri="{BB962C8B-B14F-4D97-AF65-F5344CB8AC3E}">
        <p14:creationId xmlns:p14="http://schemas.microsoft.com/office/powerpoint/2010/main" val="371802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1000" fill="hold"/>
                                        <p:tgtEl>
                                          <p:spTgt spid="16"/>
                                        </p:tgtEl>
                                        <p:attrNameLst>
                                          <p:attrName>ppt_w</p:attrName>
                                        </p:attrNameLst>
                                      </p:cBhvr>
                                      <p:tavLst>
                                        <p:tav tm="0">
                                          <p:val>
                                            <p:fltVal val="0"/>
                                          </p:val>
                                        </p:tav>
                                        <p:tav tm="100000">
                                          <p:val>
                                            <p:strVal val="#ppt_w"/>
                                          </p:val>
                                        </p:tav>
                                      </p:tavLst>
                                    </p:anim>
                                    <p:anim calcmode="lin" valueType="num">
                                      <p:cBhvr>
                                        <p:cTn id="22" dur="1000" fill="hold"/>
                                        <p:tgtEl>
                                          <p:spTgt spid="16"/>
                                        </p:tgtEl>
                                        <p:attrNameLst>
                                          <p:attrName>ppt_h</p:attrName>
                                        </p:attrNameLst>
                                      </p:cBhvr>
                                      <p:tavLst>
                                        <p:tav tm="0">
                                          <p:val>
                                            <p:fltVal val="0"/>
                                          </p:val>
                                        </p:tav>
                                        <p:tav tm="100000">
                                          <p:val>
                                            <p:strVal val="#ppt_h"/>
                                          </p:val>
                                        </p:tav>
                                      </p:tavLst>
                                    </p:anim>
                                    <p:anim calcmode="lin" valueType="num">
                                      <p:cBhvr>
                                        <p:cTn id="23" dur="1000" fill="hold"/>
                                        <p:tgtEl>
                                          <p:spTgt spid="16"/>
                                        </p:tgtEl>
                                        <p:attrNameLst>
                                          <p:attrName>style.rotation</p:attrName>
                                        </p:attrNameLst>
                                      </p:cBhvr>
                                      <p:tavLst>
                                        <p:tav tm="0">
                                          <p:val>
                                            <p:fltVal val="90"/>
                                          </p:val>
                                        </p:tav>
                                        <p:tav tm="100000">
                                          <p:val>
                                            <p:fltVal val="0"/>
                                          </p:val>
                                        </p:tav>
                                      </p:tavLst>
                                    </p:anim>
                                    <p:animEffect transition="in" filter="fade">
                                      <p:cBhvr>
                                        <p:cTn id="2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6" y="948532"/>
            <a:ext cx="71532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ct val="50000"/>
              </a:spcBef>
            </a:pPr>
            <a:r>
              <a:rPr lang="en-US" altLang="en-US" sz="2000" b="1" dirty="0">
                <a:solidFill>
                  <a:schemeClr val="bg1"/>
                </a:solidFill>
                <a:latin typeface="Arial" pitchFamily="34" charset="0"/>
                <a:cs typeface="Arial" pitchFamily="34" charset="0"/>
              </a:rPr>
              <a:t>BÁO CÁO BÀI TẬP DỰ ÁN</a:t>
            </a:r>
          </a:p>
        </p:txBody>
      </p:sp>
      <p:sp>
        <p:nvSpPr>
          <p:cNvPr id="10" name="Rounded Rectangle 9"/>
          <p:cNvSpPr/>
          <p:nvPr>
            <p:custDataLst>
              <p:tags r:id="rId3"/>
            </p:custDataLst>
          </p:nvPr>
        </p:nvSpPr>
        <p:spPr>
          <a:xfrm>
            <a:off x="304800" y="1406196"/>
            <a:ext cx="4648200" cy="2487942"/>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anchor="ctr"/>
          <a:lstStyle/>
          <a:p>
            <a:pPr algn="just">
              <a:lnSpc>
                <a:spcPct val="130000"/>
              </a:lnSpc>
              <a:spcBef>
                <a:spcPts val="0"/>
              </a:spcBef>
              <a:defRPr/>
            </a:pP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Trình</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bày</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những</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hiểu</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biết</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của</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em</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về</a:t>
            </a:r>
            <a:r>
              <a:rPr lang="en-US" sz="2400" b="1" spc="50" dirty="0">
                <a:ln w="11430"/>
                <a:solidFill>
                  <a:schemeClr val="bg1"/>
                </a:solidFill>
                <a:latin typeface="+mj-lt"/>
                <a:cs typeface="Arial" pitchFamily="34" charset="0"/>
              </a:rPr>
              <a:t> </a:t>
            </a:r>
            <a:r>
              <a:rPr lang="en-US" sz="2400" b="1" dirty="0" err="1">
                <a:solidFill>
                  <a:schemeClr val="bg1"/>
                </a:solidFill>
                <a:latin typeface="+mj-lt"/>
                <a:ea typeface="Times New Roman" panose="02020603050405020304" pitchFamily="18" charset="0"/>
              </a:rPr>
              <a:t>tác</a:t>
            </a:r>
            <a:r>
              <a:rPr lang="en-US" sz="2400" b="1" dirty="0">
                <a:solidFill>
                  <a:schemeClr val="bg1"/>
                </a:solidFill>
                <a:latin typeface="+mj-lt"/>
                <a:ea typeface="Times New Roman" panose="02020603050405020304" pitchFamily="18" charset="0"/>
              </a:rPr>
              <a:t> </a:t>
            </a:r>
            <a:r>
              <a:rPr lang="en-US" sz="2400" b="1" dirty="0" err="1">
                <a:solidFill>
                  <a:schemeClr val="bg1"/>
                </a:solidFill>
                <a:latin typeface="+mj-lt"/>
                <a:ea typeface="Times New Roman" panose="02020603050405020304" pitchFamily="18" charset="0"/>
              </a:rPr>
              <a:t>giả</a:t>
            </a:r>
            <a:r>
              <a:rPr lang="en-US" sz="2400" b="1" dirty="0">
                <a:solidFill>
                  <a:schemeClr val="bg1"/>
                </a:solidFill>
                <a:latin typeface="+mj-lt"/>
                <a:ea typeface="Times New Roman" panose="02020603050405020304" pitchFamily="18" charset="0"/>
              </a:rPr>
              <a:t> </a:t>
            </a:r>
            <a:r>
              <a:rPr lang="en-US" sz="2400" b="1" dirty="0" err="1">
                <a:solidFill>
                  <a:schemeClr val="bg1"/>
                </a:solidFill>
                <a:latin typeface="+mj-lt"/>
                <a:ea typeface="Times New Roman" panose="02020603050405020304" pitchFamily="18" charset="0"/>
              </a:rPr>
              <a:t>Nguyễn</a:t>
            </a:r>
            <a:r>
              <a:rPr lang="en-US" sz="2400" b="1" dirty="0">
                <a:solidFill>
                  <a:schemeClr val="bg1"/>
                </a:solidFill>
                <a:latin typeface="+mj-lt"/>
                <a:ea typeface="Times New Roman" panose="02020603050405020304" pitchFamily="18" charset="0"/>
              </a:rPr>
              <a:t> </a:t>
            </a:r>
            <a:r>
              <a:rPr lang="en-US" sz="2400" b="1" dirty="0" err="1">
                <a:solidFill>
                  <a:schemeClr val="bg1"/>
                </a:solidFill>
                <a:latin typeface="+mj-lt"/>
                <a:ea typeface="Times New Roman" panose="02020603050405020304" pitchFamily="18" charset="0"/>
              </a:rPr>
              <a:t>Nhật</a:t>
            </a:r>
            <a:r>
              <a:rPr lang="en-US" sz="2400" b="1" dirty="0">
                <a:solidFill>
                  <a:schemeClr val="bg1"/>
                </a:solidFill>
                <a:latin typeface="+mj-lt"/>
                <a:ea typeface="Times New Roman" panose="02020603050405020304" pitchFamily="18" charset="0"/>
              </a:rPr>
              <a:t> </a:t>
            </a:r>
            <a:r>
              <a:rPr lang="en-US" sz="2400" b="1" dirty="0" err="1">
                <a:solidFill>
                  <a:schemeClr val="bg1"/>
                </a:solidFill>
                <a:latin typeface="+mj-lt"/>
                <a:ea typeface="Times New Roman" panose="02020603050405020304" pitchFamily="18" charset="0"/>
              </a:rPr>
              <a:t>Ánh</a:t>
            </a:r>
            <a:r>
              <a:rPr lang="en-US" sz="2400" b="1" dirty="0">
                <a:solidFill>
                  <a:schemeClr val="bg1"/>
                </a:solidFill>
                <a:latin typeface="+mj-lt"/>
                <a:ea typeface="Times New Roman" panose="02020603050405020304" pitchFamily="18" charset="0"/>
              </a:rPr>
              <a:t> </a:t>
            </a:r>
            <a:r>
              <a:rPr lang="en-US" sz="2400" b="1" spc="50" dirty="0" err="1">
                <a:ln w="11430"/>
                <a:solidFill>
                  <a:schemeClr val="bg1"/>
                </a:solidFill>
                <a:latin typeface="+mj-lt"/>
                <a:cs typeface="Arial" pitchFamily="34" charset="0"/>
              </a:rPr>
              <a:t>và</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văn</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bản</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Điều</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không</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tính</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trước</a:t>
            </a:r>
            <a:r>
              <a:rPr lang="en-US" sz="2400" b="1" spc="50" dirty="0">
                <a:ln w="11430"/>
                <a:solidFill>
                  <a:schemeClr val="bg1"/>
                </a:solidFill>
                <a:latin typeface="+mj-lt"/>
                <a:cs typeface="Arial" pitchFamily="34" charset="0"/>
              </a:rPr>
              <a:t>”.</a:t>
            </a:r>
            <a:endParaRPr lang="en-US" sz="2400" b="1" dirty="0">
              <a:solidFill>
                <a:schemeClr val="bg1"/>
              </a:solidFill>
              <a:latin typeface="+mj-lt"/>
              <a:cs typeface="Arial" pitchFamily="34" charset="0"/>
            </a:endParaRPr>
          </a:p>
        </p:txBody>
      </p:sp>
      <p:sp>
        <p:nvSpPr>
          <p:cNvPr id="6153" name="TextBox 5"/>
          <p:cNvSpPr txBox="1">
            <a:spLocks noChangeArrowheads="1"/>
          </p:cNvSpPr>
          <p:nvPr/>
        </p:nvSpPr>
        <p:spPr bwMode="auto">
          <a:xfrm>
            <a:off x="76200" y="4076700"/>
            <a:ext cx="8991600" cy="1569660"/>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ts val="0"/>
              </a:spcBef>
            </a:pPr>
            <a:r>
              <a:rPr lang="en-US" altLang="en-US" sz="2400" b="1" dirty="0" err="1">
                <a:solidFill>
                  <a:srgbClr val="006600"/>
                </a:solidFill>
                <a:latin typeface="Arial" pitchFamily="34" charset="0"/>
                <a:cs typeface="Arial" pitchFamily="34" charset="0"/>
              </a:rPr>
              <a:t>Yêu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cầu</a:t>
            </a:r>
            <a:r>
              <a:rPr lang="en-US" altLang="en-US" sz="2400" b="1" dirty="0">
                <a:solidFill>
                  <a:srgbClr val="006600"/>
                </a:solidFill>
                <a:latin typeface="Arial" pitchFamily="34" charset="0"/>
                <a:cs typeface="Arial" pitchFamily="34" charset="0"/>
              </a:rPr>
              <a:t> </a:t>
            </a: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Làm</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việc</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theo</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nhóm</a:t>
            </a:r>
            <a:endParaRPr lang="en-US" altLang="en-US" sz="2400" b="1" dirty="0">
              <a:solidFill>
                <a:srgbClr val="006600"/>
              </a:solidFill>
              <a:latin typeface="Arial" pitchFamily="34" charset="0"/>
              <a:cs typeface="Arial" pitchFamily="34" charset="0"/>
            </a:endParaRP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Trình</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bày</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theo</a:t>
            </a:r>
            <a:r>
              <a:rPr lang="en-US" altLang="en-US" sz="2400" b="1" dirty="0">
                <a:solidFill>
                  <a:srgbClr val="006600"/>
                </a:solidFill>
                <a:latin typeface="Arial" pitchFamily="34" charset="0"/>
                <a:cs typeface="Arial" pitchFamily="34" charset="0"/>
              </a:rPr>
              <a:t> slide, </a:t>
            </a:r>
            <a:r>
              <a:rPr lang="en-US" altLang="en-US" sz="2400" b="1" dirty="0" err="1">
                <a:solidFill>
                  <a:srgbClr val="006600"/>
                </a:solidFill>
                <a:latin typeface="Arial" pitchFamily="34" charset="0"/>
                <a:cs typeface="Arial" pitchFamily="34" charset="0"/>
              </a:rPr>
              <a:t>sơ</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đồ</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tư</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duy</a:t>
            </a:r>
            <a:r>
              <a:rPr lang="en-US" altLang="en-US" sz="2400" b="1" dirty="0">
                <a:solidFill>
                  <a:srgbClr val="006600"/>
                </a:solidFill>
                <a:latin typeface="Arial" pitchFamily="34" charset="0"/>
                <a:cs typeface="Arial" pitchFamily="34" charset="0"/>
              </a:rPr>
              <a:t>, video clip, </a:t>
            </a:r>
            <a:r>
              <a:rPr lang="en-US" altLang="en-US" sz="2400" b="1" dirty="0" err="1">
                <a:solidFill>
                  <a:srgbClr val="006600"/>
                </a:solidFill>
                <a:latin typeface="Arial" pitchFamily="34" charset="0"/>
                <a:cs typeface="Arial" pitchFamily="34" charset="0"/>
              </a:rPr>
              <a:t>phóng</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sự</a:t>
            </a:r>
            <a:r>
              <a:rPr lang="en-US" altLang="en-US" sz="2400" b="1" dirty="0">
                <a:solidFill>
                  <a:srgbClr val="006600"/>
                </a:solidFill>
                <a:latin typeface="Arial" pitchFamily="34" charset="0"/>
                <a:cs typeface="Arial" pitchFamily="34" charset="0"/>
              </a:rPr>
              <a:t>….</a:t>
            </a: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Nếu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xong</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trước</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thời</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gian</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yêu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cầu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thì</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đặt</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cờ</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báo</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hiệu</a:t>
            </a:r>
            <a:endParaRPr lang="en-US" altLang="en-US" sz="2400" b="1" dirty="0">
              <a:solidFill>
                <a:srgbClr val="006600"/>
              </a:solidFill>
              <a:latin typeface="Arial" pitchFamily="34" charset="0"/>
              <a:cs typeface="Arial" pitchFamily="34" charset="0"/>
            </a:endParaRP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6" name="Rectangle 13"/>
          <p:cNvSpPr>
            <a:spLocks noChangeArrowheads="1"/>
          </p:cNvSpPr>
          <p:nvPr/>
        </p:nvSpPr>
        <p:spPr bwMode="auto">
          <a:xfrm>
            <a:off x="0" y="0"/>
            <a:ext cx="9144000" cy="698500"/>
          </a:xfrm>
          <a:prstGeom prst="rect">
            <a:avLst/>
          </a:prstGeom>
          <a:solidFill>
            <a:srgbClr val="006600"/>
          </a:solidFill>
          <a:ln w="9525">
            <a:solidFill>
              <a:srgbClr val="FFFFFF"/>
            </a:solidFill>
            <a:miter lim="800000"/>
            <a:headEnd/>
            <a:tailEnd/>
          </a:ln>
          <a:effectLst/>
        </p:spPr>
        <p:txBody>
          <a:bodyPr wrap="none" anchor="ctr"/>
          <a:lstStyle/>
          <a:p>
            <a:pPr algn="ctr"/>
            <a:endParaRPr lang="en-US" altLang="en-US" dirty="0"/>
          </a:p>
        </p:txBody>
      </p:sp>
      <p:sp>
        <p:nvSpPr>
          <p:cNvPr id="6159" name="Oval 62"/>
          <p:cNvSpPr>
            <a:spLocks noChangeArrowheads="1"/>
          </p:cNvSpPr>
          <p:nvPr/>
        </p:nvSpPr>
        <p:spPr bwMode="auto">
          <a:xfrm>
            <a:off x="152400" y="71438"/>
            <a:ext cx="1905000" cy="571500"/>
          </a:xfrm>
          <a:prstGeom prst="ellipse">
            <a:avLst/>
          </a:prstGeom>
          <a:solidFill>
            <a:schemeClr val="accent2"/>
          </a:solidFill>
          <a:ln w="9525">
            <a:solidFill>
              <a:srgbClr val="CCFF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800" b="1">
                <a:solidFill>
                  <a:srgbClr val="FFFF00"/>
                </a:solidFill>
                <a:latin typeface="Arial" pitchFamily="34" charset="0"/>
                <a:cs typeface="Arial" pitchFamily="34" charset="0"/>
              </a:rPr>
              <a:t>Văn bản</a:t>
            </a:r>
          </a:p>
        </p:txBody>
      </p:sp>
      <p:sp>
        <p:nvSpPr>
          <p:cNvPr id="3" name="Rectangle 2">
            <a:extLst>
              <a:ext uri="{FF2B5EF4-FFF2-40B4-BE49-F238E27FC236}">
                <a16:creationId xmlns:a16="http://schemas.microsoft.com/office/drawing/2014/main" xmlns="" id="{B290B6C5-33EF-4236-A22A-AB4814B61A6F}"/>
              </a:ext>
            </a:extLst>
          </p:cNvPr>
          <p:cNvSpPr/>
          <p:nvPr/>
        </p:nvSpPr>
        <p:spPr bwMode="auto">
          <a:xfrm>
            <a:off x="0" y="0"/>
            <a:ext cx="9144000" cy="80623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pic>
        <p:nvPicPr>
          <p:cNvPr id="13" name="Picture 12">
            <a:extLst>
              <a:ext uri="{FF2B5EF4-FFF2-40B4-BE49-F238E27FC236}">
                <a16:creationId xmlns:a16="http://schemas.microsoft.com/office/drawing/2014/main" xmlns="" id="{B95EB71A-5742-42EC-B0B8-ACE4658FF774}"/>
              </a:ext>
            </a:extLst>
          </p:cNvPr>
          <p:cNvPicPr>
            <a:picLocks noChangeAspect="1"/>
          </p:cNvPicPr>
          <p:nvPr/>
        </p:nvPicPr>
        <p:blipFill>
          <a:blip r:embed="rId5"/>
          <a:stretch>
            <a:fillRect/>
          </a:stretch>
        </p:blipFill>
        <p:spPr>
          <a:xfrm>
            <a:off x="3048000" y="78485"/>
            <a:ext cx="4538905" cy="921664"/>
          </a:xfrm>
          <a:prstGeom prst="rect">
            <a:avLst/>
          </a:prstGeom>
        </p:spPr>
      </p:pic>
      <p:pic>
        <p:nvPicPr>
          <p:cNvPr id="2050" name="Picture 2" descr="Top 5 truyện hay nhất của nhà văn Nguyễn Nhật Ánh - Toplist.vn">
            <a:extLst>
              <a:ext uri="{FF2B5EF4-FFF2-40B4-BE49-F238E27FC236}">
                <a16:creationId xmlns:a16="http://schemas.microsoft.com/office/drawing/2014/main" xmlns="" id="{2F19DD50-9597-4D89-B254-E3B25DFB960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73751" y="1517253"/>
            <a:ext cx="2324100" cy="232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964395"/>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14388" name="Rectangle 52"/>
          <p:cNvSpPr>
            <a:spLocks noChangeArrowheads="1"/>
          </p:cNvSpPr>
          <p:nvPr/>
        </p:nvSpPr>
        <p:spPr bwMode="auto">
          <a:xfrm>
            <a:off x="1457325" y="52025"/>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FFFF00"/>
                </a:solidFill>
                <a:latin typeface="Arial" pitchFamily="34" charset="0"/>
                <a:cs typeface="Arial" pitchFamily="34" charset="0"/>
              </a:rPr>
              <a:t>I. TÌM HIỂU TÁC GIẢ - TÁC PHẨM</a:t>
            </a:r>
          </a:p>
        </p:txBody>
      </p:sp>
      <p:sp>
        <p:nvSpPr>
          <p:cNvPr id="5" name="Rectangle: Rounded Corners 4">
            <a:extLst>
              <a:ext uri="{FF2B5EF4-FFF2-40B4-BE49-F238E27FC236}">
                <a16:creationId xmlns:a16="http://schemas.microsoft.com/office/drawing/2014/main" xmlns="" id="{060CEE8B-3EBC-418A-B75E-C911F454DFC3}"/>
              </a:ext>
            </a:extLst>
          </p:cNvPr>
          <p:cNvSpPr/>
          <p:nvPr/>
        </p:nvSpPr>
        <p:spPr bwMode="auto">
          <a:xfrm>
            <a:off x="360218" y="1387078"/>
            <a:ext cx="7716982" cy="3680222"/>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2895600" y="1104900"/>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Arial" charset="0"/>
              </a:rPr>
              <a:t>1. </a:t>
            </a:r>
            <a:r>
              <a:rPr kumimoji="0" lang="en-US" sz="2400" b="1" i="0" u="none" strike="noStrike" cap="none" normalizeH="0" baseline="0" dirty="0" err="1">
                <a:ln>
                  <a:noFill/>
                </a:ln>
                <a:solidFill>
                  <a:schemeClr val="bg1"/>
                </a:solidFill>
                <a:effectLst/>
                <a:latin typeface="Arial" charset="0"/>
              </a:rPr>
              <a:t>Tác</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giả</a:t>
            </a:r>
            <a:endParaRPr kumimoji="0" lang="en-US" sz="2400" b="1" i="0" u="none" strike="noStrike" cap="none" normalizeH="0" baseline="0" dirty="0">
              <a:ln>
                <a:noFill/>
              </a:ln>
              <a:solidFill>
                <a:schemeClr val="bg1"/>
              </a:solidFill>
              <a:effectLst/>
              <a:latin typeface="Arial" charset="0"/>
            </a:endParaRPr>
          </a:p>
        </p:txBody>
      </p:sp>
      <p:sp>
        <p:nvSpPr>
          <p:cNvPr id="8" name="TextBox 7">
            <a:extLst>
              <a:ext uri="{FF2B5EF4-FFF2-40B4-BE49-F238E27FC236}">
                <a16:creationId xmlns:a16="http://schemas.microsoft.com/office/drawing/2014/main" xmlns="" id="{05071486-83B4-4D81-9197-FA7ED12BAF15}"/>
              </a:ext>
            </a:extLst>
          </p:cNvPr>
          <p:cNvSpPr txBox="1"/>
          <p:nvPr/>
        </p:nvSpPr>
        <p:spPr>
          <a:xfrm>
            <a:off x="464621" y="1638300"/>
            <a:ext cx="6644999" cy="3251596"/>
          </a:xfrm>
          <a:prstGeom prst="rect">
            <a:avLst/>
          </a:prstGeom>
          <a:noFill/>
        </p:spPr>
        <p:txBody>
          <a:bodyPr wrap="square" rtlCol="0">
            <a:spAutoFit/>
          </a:bodyPr>
          <a:lstStyle/>
          <a:p>
            <a:pPr algn="just">
              <a:lnSpc>
                <a:spcPct val="130000"/>
              </a:lnSpc>
            </a:pPr>
            <a:r>
              <a:rPr lang="en-US" sz="2000" dirty="0">
                <a:solidFill>
                  <a:schemeClr val="bg1"/>
                </a:solidFill>
                <a:latin typeface="+mj-lt"/>
              </a:rPr>
              <a:t>- </a:t>
            </a:r>
            <a:r>
              <a:rPr lang="en-US" sz="2000" dirty="0" err="1">
                <a:solidFill>
                  <a:schemeClr val="bg1"/>
                </a:solidFill>
                <a:latin typeface="+mj-lt"/>
              </a:rPr>
              <a:t>Nguyễn</a:t>
            </a:r>
            <a:r>
              <a:rPr lang="en-US" sz="2000" dirty="0">
                <a:solidFill>
                  <a:schemeClr val="bg1"/>
                </a:solidFill>
                <a:latin typeface="+mj-lt"/>
              </a:rPr>
              <a:t> </a:t>
            </a:r>
            <a:r>
              <a:rPr lang="en-US" sz="2000" dirty="0" err="1">
                <a:solidFill>
                  <a:schemeClr val="bg1"/>
                </a:solidFill>
                <a:latin typeface="+mj-lt"/>
              </a:rPr>
              <a:t>Nhật</a:t>
            </a:r>
            <a:r>
              <a:rPr lang="en-US" sz="2000" dirty="0">
                <a:solidFill>
                  <a:schemeClr val="bg1"/>
                </a:solidFill>
                <a:latin typeface="+mj-lt"/>
              </a:rPr>
              <a:t> </a:t>
            </a:r>
            <a:r>
              <a:rPr lang="en-US" sz="2000" dirty="0" err="1">
                <a:solidFill>
                  <a:schemeClr val="bg1"/>
                </a:solidFill>
                <a:latin typeface="+mj-lt"/>
              </a:rPr>
              <a:t>Ánh</a:t>
            </a:r>
            <a:r>
              <a:rPr lang="en-US" sz="2000" dirty="0">
                <a:solidFill>
                  <a:schemeClr val="bg1"/>
                </a:solidFill>
                <a:latin typeface="+mj-lt"/>
              </a:rPr>
              <a:t> </a:t>
            </a:r>
            <a:r>
              <a:rPr lang="en-US" sz="2000" dirty="0" err="1">
                <a:solidFill>
                  <a:schemeClr val="bg1"/>
                </a:solidFill>
                <a:latin typeface="+mj-lt"/>
              </a:rPr>
              <a:t>sinh</a:t>
            </a:r>
            <a:r>
              <a:rPr lang="en-US" sz="2000" dirty="0">
                <a:solidFill>
                  <a:schemeClr val="bg1"/>
                </a:solidFill>
                <a:latin typeface="+mj-lt"/>
              </a:rPr>
              <a:t> </a:t>
            </a:r>
            <a:r>
              <a:rPr lang="en-US" sz="2000" dirty="0" err="1">
                <a:solidFill>
                  <a:schemeClr val="bg1"/>
                </a:solidFill>
                <a:latin typeface="+mj-lt"/>
              </a:rPr>
              <a:t>ngày</a:t>
            </a:r>
            <a:r>
              <a:rPr lang="en-US" sz="2000" dirty="0">
                <a:solidFill>
                  <a:schemeClr val="bg1"/>
                </a:solidFill>
                <a:latin typeface="+mj-lt"/>
              </a:rPr>
              <a:t> 7 </a:t>
            </a:r>
            <a:r>
              <a:rPr lang="en-US" sz="2000" dirty="0" err="1">
                <a:solidFill>
                  <a:schemeClr val="bg1"/>
                </a:solidFill>
                <a:latin typeface="+mj-lt"/>
              </a:rPr>
              <a:t>tháng</a:t>
            </a:r>
            <a:r>
              <a:rPr lang="en-US" sz="2000" dirty="0">
                <a:solidFill>
                  <a:schemeClr val="bg1"/>
                </a:solidFill>
                <a:latin typeface="+mj-lt"/>
              </a:rPr>
              <a:t> 5 </a:t>
            </a:r>
            <a:r>
              <a:rPr lang="en-US" sz="2000" dirty="0" err="1">
                <a:solidFill>
                  <a:schemeClr val="bg1"/>
                </a:solidFill>
                <a:latin typeface="+mj-lt"/>
              </a:rPr>
              <a:t>năm</a:t>
            </a:r>
            <a:r>
              <a:rPr lang="en-US" sz="2000" dirty="0">
                <a:solidFill>
                  <a:schemeClr val="bg1"/>
                </a:solidFill>
                <a:latin typeface="+mj-lt"/>
              </a:rPr>
              <a:t> 1955 </a:t>
            </a:r>
            <a:r>
              <a:rPr lang="en-US" sz="2000" dirty="0" err="1">
                <a:solidFill>
                  <a:schemeClr val="bg1"/>
                </a:solidFill>
                <a:latin typeface="+mj-lt"/>
              </a:rPr>
              <a:t>tại</a:t>
            </a:r>
            <a:r>
              <a:rPr lang="en-US" sz="2000" dirty="0">
                <a:solidFill>
                  <a:schemeClr val="bg1"/>
                </a:solidFill>
                <a:latin typeface="+mj-lt"/>
              </a:rPr>
              <a:t> </a:t>
            </a:r>
            <a:r>
              <a:rPr lang="en-US" sz="2000" dirty="0" err="1">
                <a:solidFill>
                  <a:schemeClr val="bg1"/>
                </a:solidFill>
                <a:latin typeface="+mj-lt"/>
              </a:rPr>
              <a:t>làng</a:t>
            </a:r>
            <a:r>
              <a:rPr lang="en-US" sz="2000" dirty="0">
                <a:solidFill>
                  <a:schemeClr val="bg1"/>
                </a:solidFill>
                <a:latin typeface="+mj-lt"/>
              </a:rPr>
              <a:t> </a:t>
            </a:r>
            <a:r>
              <a:rPr lang="en-US" sz="2000" dirty="0" err="1">
                <a:solidFill>
                  <a:schemeClr val="bg1"/>
                </a:solidFill>
                <a:latin typeface="+mj-lt"/>
              </a:rPr>
              <a:t>Đo</a:t>
            </a:r>
            <a:r>
              <a:rPr lang="en-US" sz="2000" dirty="0">
                <a:solidFill>
                  <a:schemeClr val="bg1"/>
                </a:solidFill>
                <a:latin typeface="+mj-lt"/>
              </a:rPr>
              <a:t> </a:t>
            </a:r>
            <a:r>
              <a:rPr lang="en-US" sz="2000" dirty="0" err="1">
                <a:solidFill>
                  <a:schemeClr val="bg1"/>
                </a:solidFill>
                <a:latin typeface="+mj-lt"/>
              </a:rPr>
              <a:t>Đo</a:t>
            </a:r>
            <a:r>
              <a:rPr lang="en-US" sz="2000" dirty="0">
                <a:solidFill>
                  <a:schemeClr val="bg1"/>
                </a:solidFill>
                <a:latin typeface="+mj-lt"/>
              </a:rPr>
              <a:t>, </a:t>
            </a:r>
            <a:r>
              <a:rPr lang="en-US" sz="2000" dirty="0" err="1">
                <a:solidFill>
                  <a:schemeClr val="bg1"/>
                </a:solidFill>
                <a:latin typeface="+mj-lt"/>
              </a:rPr>
              <a:t>Thăng</a:t>
            </a:r>
            <a:r>
              <a:rPr lang="en-US" sz="2000" dirty="0">
                <a:solidFill>
                  <a:schemeClr val="bg1"/>
                </a:solidFill>
                <a:latin typeface="+mj-lt"/>
              </a:rPr>
              <a:t> </a:t>
            </a:r>
            <a:r>
              <a:rPr lang="en-US" sz="2000" dirty="0" err="1">
                <a:solidFill>
                  <a:schemeClr val="bg1"/>
                </a:solidFill>
                <a:latin typeface="+mj-lt"/>
              </a:rPr>
              <a:t>Bình</a:t>
            </a:r>
            <a:r>
              <a:rPr lang="en-US" sz="2000" dirty="0">
                <a:solidFill>
                  <a:schemeClr val="bg1"/>
                </a:solidFill>
                <a:latin typeface="+mj-lt"/>
              </a:rPr>
              <a:t>, </a:t>
            </a:r>
            <a:r>
              <a:rPr lang="en-US" sz="2000" dirty="0" err="1">
                <a:solidFill>
                  <a:schemeClr val="bg1"/>
                </a:solidFill>
                <a:latin typeface="+mj-lt"/>
              </a:rPr>
              <a:t>Quảng</a:t>
            </a:r>
            <a:r>
              <a:rPr lang="en-US" sz="2000" dirty="0">
                <a:solidFill>
                  <a:schemeClr val="bg1"/>
                </a:solidFill>
                <a:latin typeface="+mj-lt"/>
              </a:rPr>
              <a:t> Nam. </a:t>
            </a:r>
            <a:r>
              <a:rPr lang="en-US" sz="2000" dirty="0" err="1">
                <a:solidFill>
                  <a:schemeClr val="bg1"/>
                </a:solidFill>
                <a:latin typeface="+mj-lt"/>
              </a:rPr>
              <a:t>Hiện</a:t>
            </a:r>
            <a:r>
              <a:rPr lang="en-US" sz="2000" dirty="0">
                <a:solidFill>
                  <a:schemeClr val="bg1"/>
                </a:solidFill>
                <a:latin typeface="+mj-lt"/>
              </a:rPr>
              <a:t> </a:t>
            </a:r>
            <a:r>
              <a:rPr lang="en-US" sz="2000" dirty="0" err="1">
                <a:solidFill>
                  <a:schemeClr val="bg1"/>
                </a:solidFill>
                <a:latin typeface="+mj-lt"/>
              </a:rPr>
              <a:t>ông</a:t>
            </a:r>
            <a:r>
              <a:rPr lang="en-US" sz="2000" dirty="0">
                <a:solidFill>
                  <a:schemeClr val="bg1"/>
                </a:solidFill>
                <a:latin typeface="+mj-lt"/>
              </a:rPr>
              <a:t> </a:t>
            </a:r>
            <a:r>
              <a:rPr lang="en-US" sz="2000" dirty="0" err="1">
                <a:solidFill>
                  <a:schemeClr val="bg1"/>
                </a:solidFill>
                <a:latin typeface="+mj-lt"/>
              </a:rPr>
              <a:t>sống</a:t>
            </a:r>
            <a:r>
              <a:rPr lang="en-US" sz="2000" dirty="0">
                <a:solidFill>
                  <a:schemeClr val="bg1"/>
                </a:solidFill>
                <a:latin typeface="+mj-lt"/>
              </a:rPr>
              <a:t> </a:t>
            </a:r>
            <a:r>
              <a:rPr lang="en-US" sz="2000" dirty="0" err="1">
                <a:solidFill>
                  <a:schemeClr val="bg1"/>
                </a:solidFill>
                <a:latin typeface="+mj-lt"/>
              </a:rPr>
              <a:t>tại</a:t>
            </a:r>
            <a:r>
              <a:rPr lang="en-US" sz="2000" dirty="0">
                <a:solidFill>
                  <a:schemeClr val="bg1"/>
                </a:solidFill>
                <a:latin typeface="+mj-lt"/>
              </a:rPr>
              <a:t> </a:t>
            </a:r>
            <a:r>
              <a:rPr lang="en-US" sz="2000" dirty="0" err="1">
                <a:solidFill>
                  <a:schemeClr val="bg1"/>
                </a:solidFill>
                <a:latin typeface="+mj-lt"/>
              </a:rPr>
              <a:t>Thành</a:t>
            </a:r>
            <a:r>
              <a:rPr lang="en-US" sz="2000" dirty="0">
                <a:solidFill>
                  <a:schemeClr val="bg1"/>
                </a:solidFill>
                <a:latin typeface="+mj-lt"/>
              </a:rPr>
              <a:t> </a:t>
            </a:r>
            <a:r>
              <a:rPr lang="en-US" sz="2000" dirty="0" err="1">
                <a:solidFill>
                  <a:schemeClr val="bg1"/>
                </a:solidFill>
                <a:latin typeface="+mj-lt"/>
              </a:rPr>
              <a:t>phố</a:t>
            </a:r>
            <a:r>
              <a:rPr lang="en-US" sz="2000" dirty="0">
                <a:solidFill>
                  <a:schemeClr val="bg1"/>
                </a:solidFill>
                <a:latin typeface="+mj-lt"/>
              </a:rPr>
              <a:t> </a:t>
            </a:r>
            <a:r>
              <a:rPr lang="en-US" sz="2000" dirty="0" err="1">
                <a:solidFill>
                  <a:schemeClr val="bg1"/>
                </a:solidFill>
                <a:latin typeface="+mj-lt"/>
              </a:rPr>
              <a:t>Hồ</a:t>
            </a:r>
            <a:r>
              <a:rPr lang="en-US" sz="2000" dirty="0">
                <a:solidFill>
                  <a:schemeClr val="bg1"/>
                </a:solidFill>
                <a:latin typeface="+mj-lt"/>
              </a:rPr>
              <a:t> </a:t>
            </a:r>
            <a:r>
              <a:rPr lang="en-US" sz="2000" dirty="0" err="1">
                <a:solidFill>
                  <a:schemeClr val="bg1"/>
                </a:solidFill>
                <a:latin typeface="+mj-lt"/>
              </a:rPr>
              <a:t>Chí</a:t>
            </a:r>
            <a:r>
              <a:rPr lang="en-US" sz="2000" dirty="0">
                <a:solidFill>
                  <a:schemeClr val="bg1"/>
                </a:solidFill>
                <a:latin typeface="+mj-lt"/>
              </a:rPr>
              <a:t> Minh.</a:t>
            </a:r>
          </a:p>
          <a:p>
            <a:pPr algn="just">
              <a:lnSpc>
                <a:spcPct val="130000"/>
              </a:lnSpc>
            </a:pPr>
            <a:r>
              <a:rPr lang="en-US" sz="2000" dirty="0">
                <a:solidFill>
                  <a:schemeClr val="bg1"/>
                </a:solidFill>
                <a:latin typeface="+mj-lt"/>
              </a:rPr>
              <a:t>- </a:t>
            </a:r>
            <a:r>
              <a:rPr lang="en-US" sz="2000" dirty="0" err="1">
                <a:solidFill>
                  <a:schemeClr val="bg1"/>
                </a:solidFill>
                <a:latin typeface="+mj-lt"/>
              </a:rPr>
              <a:t>Ông</a:t>
            </a:r>
            <a:r>
              <a:rPr lang="en-US" sz="2000" dirty="0">
                <a:solidFill>
                  <a:schemeClr val="bg1"/>
                </a:solidFill>
                <a:latin typeface="+mj-lt"/>
              </a:rPr>
              <a:t> </a:t>
            </a:r>
            <a:r>
              <a:rPr lang="en-US" sz="2000" dirty="0" err="1">
                <a:solidFill>
                  <a:schemeClr val="bg1"/>
                </a:solidFill>
                <a:latin typeface="+mj-lt"/>
              </a:rPr>
              <a:t>còn</a:t>
            </a:r>
            <a:r>
              <a:rPr lang="en-US" sz="2000" dirty="0">
                <a:solidFill>
                  <a:schemeClr val="bg1"/>
                </a:solidFill>
                <a:latin typeface="+mj-lt"/>
              </a:rPr>
              <a:t> </a:t>
            </a:r>
            <a:r>
              <a:rPr lang="en-US" sz="2000" dirty="0" err="1">
                <a:solidFill>
                  <a:schemeClr val="bg1"/>
                </a:solidFill>
                <a:latin typeface="+mj-lt"/>
              </a:rPr>
              <a:t>có</a:t>
            </a:r>
            <a:r>
              <a:rPr lang="en-US" sz="2000" dirty="0">
                <a:solidFill>
                  <a:schemeClr val="bg1"/>
                </a:solidFill>
                <a:latin typeface="+mj-lt"/>
              </a:rPr>
              <a:t> </a:t>
            </a:r>
            <a:r>
              <a:rPr lang="en-US" sz="2000" dirty="0" err="1">
                <a:solidFill>
                  <a:schemeClr val="bg1"/>
                </a:solidFill>
                <a:latin typeface="+mj-lt"/>
              </a:rPr>
              <a:t>những</a:t>
            </a:r>
            <a:r>
              <a:rPr lang="en-US" sz="2000" dirty="0">
                <a:solidFill>
                  <a:schemeClr val="bg1"/>
                </a:solidFill>
                <a:latin typeface="+mj-lt"/>
              </a:rPr>
              <a:t> </a:t>
            </a:r>
            <a:r>
              <a:rPr lang="en-US" sz="2000" dirty="0" err="1">
                <a:solidFill>
                  <a:schemeClr val="bg1"/>
                </a:solidFill>
                <a:latin typeface="+mj-lt"/>
              </a:rPr>
              <a:t>bút</a:t>
            </a:r>
            <a:r>
              <a:rPr lang="en-US" sz="2000" dirty="0">
                <a:solidFill>
                  <a:schemeClr val="bg1"/>
                </a:solidFill>
                <a:latin typeface="+mj-lt"/>
              </a:rPr>
              <a:t> </a:t>
            </a:r>
            <a:r>
              <a:rPr lang="en-US" sz="2000" dirty="0" err="1">
                <a:solidFill>
                  <a:schemeClr val="bg1"/>
                </a:solidFill>
                <a:latin typeface="+mj-lt"/>
              </a:rPr>
              <a:t>danh</a:t>
            </a:r>
            <a:r>
              <a:rPr lang="en-US" sz="2000" dirty="0">
                <a:solidFill>
                  <a:schemeClr val="bg1"/>
                </a:solidFill>
                <a:latin typeface="+mj-lt"/>
              </a:rPr>
              <a:t> </a:t>
            </a:r>
            <a:r>
              <a:rPr lang="en-US" sz="2000" dirty="0" err="1">
                <a:solidFill>
                  <a:schemeClr val="bg1"/>
                </a:solidFill>
                <a:latin typeface="+mj-lt"/>
              </a:rPr>
              <a:t>khác</a:t>
            </a:r>
            <a:r>
              <a:rPr lang="en-US" sz="2000" dirty="0">
                <a:solidFill>
                  <a:schemeClr val="bg1"/>
                </a:solidFill>
                <a:latin typeface="+mj-lt"/>
              </a:rPr>
              <a:t> </a:t>
            </a:r>
            <a:r>
              <a:rPr lang="en-US" sz="2000" dirty="0" err="1">
                <a:solidFill>
                  <a:schemeClr val="bg1"/>
                </a:solidFill>
                <a:latin typeface="+mj-lt"/>
              </a:rPr>
              <a:t>như</a:t>
            </a:r>
            <a:r>
              <a:rPr lang="en-US" sz="2000" dirty="0">
                <a:solidFill>
                  <a:schemeClr val="bg1"/>
                </a:solidFill>
                <a:latin typeface="+mj-lt"/>
              </a:rPr>
              <a:t> Anh </a:t>
            </a:r>
            <a:r>
              <a:rPr lang="en-US" sz="2000" dirty="0" err="1">
                <a:solidFill>
                  <a:schemeClr val="bg1"/>
                </a:solidFill>
                <a:latin typeface="+mj-lt"/>
              </a:rPr>
              <a:t>Bồ</a:t>
            </a:r>
            <a:r>
              <a:rPr lang="en-US" sz="2000" dirty="0">
                <a:solidFill>
                  <a:schemeClr val="bg1"/>
                </a:solidFill>
                <a:latin typeface="+mj-lt"/>
              </a:rPr>
              <a:t> </a:t>
            </a:r>
            <a:r>
              <a:rPr lang="en-US" sz="2000" dirty="0" err="1">
                <a:solidFill>
                  <a:schemeClr val="bg1"/>
                </a:solidFill>
                <a:latin typeface="+mj-lt"/>
              </a:rPr>
              <a:t>Câu</a:t>
            </a:r>
            <a:r>
              <a:rPr lang="en-US" sz="2000" dirty="0">
                <a:solidFill>
                  <a:schemeClr val="bg1"/>
                </a:solidFill>
                <a:latin typeface="+mj-lt"/>
              </a:rPr>
              <a:t>, Lê </a:t>
            </a:r>
            <a:r>
              <a:rPr lang="en-US" sz="2000" dirty="0" err="1">
                <a:solidFill>
                  <a:schemeClr val="bg1"/>
                </a:solidFill>
                <a:latin typeface="+mj-lt"/>
              </a:rPr>
              <a:t>Duy</a:t>
            </a:r>
            <a:r>
              <a:rPr lang="en-US" sz="2000" dirty="0">
                <a:solidFill>
                  <a:schemeClr val="bg1"/>
                </a:solidFill>
                <a:latin typeface="+mj-lt"/>
              </a:rPr>
              <a:t> </a:t>
            </a:r>
            <a:r>
              <a:rPr lang="en-US" sz="2000" dirty="0" err="1">
                <a:solidFill>
                  <a:schemeClr val="bg1"/>
                </a:solidFill>
                <a:latin typeface="+mj-lt"/>
              </a:rPr>
              <a:t>Cật</a:t>
            </a:r>
            <a:r>
              <a:rPr lang="en-US" sz="2000" dirty="0">
                <a:solidFill>
                  <a:schemeClr val="bg1"/>
                </a:solidFill>
                <a:latin typeface="+mj-lt"/>
              </a:rPr>
              <a:t>, </a:t>
            </a:r>
            <a:r>
              <a:rPr lang="en-US" sz="2000" dirty="0" err="1">
                <a:solidFill>
                  <a:schemeClr val="bg1"/>
                </a:solidFill>
                <a:latin typeface="+mj-lt"/>
              </a:rPr>
              <a:t>Đông</a:t>
            </a:r>
            <a:r>
              <a:rPr lang="en-US" sz="2000" dirty="0">
                <a:solidFill>
                  <a:schemeClr val="bg1"/>
                </a:solidFill>
                <a:latin typeface="+mj-lt"/>
              </a:rPr>
              <a:t> </a:t>
            </a:r>
            <a:r>
              <a:rPr lang="en-US" sz="2000" dirty="0" err="1">
                <a:solidFill>
                  <a:schemeClr val="bg1"/>
                </a:solidFill>
                <a:latin typeface="+mj-lt"/>
              </a:rPr>
              <a:t>Phương</a:t>
            </a:r>
            <a:r>
              <a:rPr lang="en-US" sz="2000" dirty="0">
                <a:solidFill>
                  <a:schemeClr val="bg1"/>
                </a:solidFill>
                <a:latin typeface="+mj-lt"/>
              </a:rPr>
              <a:t> </a:t>
            </a:r>
            <a:r>
              <a:rPr lang="en-US" sz="2000" dirty="0" err="1">
                <a:solidFill>
                  <a:schemeClr val="bg1"/>
                </a:solidFill>
                <a:latin typeface="+mj-lt"/>
              </a:rPr>
              <a:t>Sóc</a:t>
            </a:r>
            <a:r>
              <a:rPr lang="en-US" sz="2000" dirty="0">
                <a:solidFill>
                  <a:schemeClr val="bg1"/>
                </a:solidFill>
                <a:latin typeface="+mj-lt"/>
              </a:rPr>
              <a:t>, </a:t>
            </a:r>
            <a:r>
              <a:rPr lang="en-US" sz="2000" dirty="0" err="1">
                <a:solidFill>
                  <a:schemeClr val="bg1"/>
                </a:solidFill>
                <a:latin typeface="+mj-lt"/>
              </a:rPr>
              <a:t>Sóc</a:t>
            </a:r>
            <a:r>
              <a:rPr lang="en-US" sz="2000" dirty="0">
                <a:solidFill>
                  <a:schemeClr val="bg1"/>
                </a:solidFill>
                <a:latin typeface="+mj-lt"/>
              </a:rPr>
              <a:t> </a:t>
            </a:r>
            <a:r>
              <a:rPr lang="en-US" sz="2000" dirty="0" err="1">
                <a:solidFill>
                  <a:schemeClr val="bg1"/>
                </a:solidFill>
                <a:latin typeface="+mj-lt"/>
              </a:rPr>
              <a:t>Phương</a:t>
            </a:r>
            <a:r>
              <a:rPr lang="en-US" sz="2000" dirty="0">
                <a:solidFill>
                  <a:schemeClr val="bg1"/>
                </a:solidFill>
                <a:latin typeface="+mj-lt"/>
              </a:rPr>
              <a:t> </a:t>
            </a:r>
            <a:r>
              <a:rPr lang="en-US" sz="2000" dirty="0" err="1">
                <a:solidFill>
                  <a:schemeClr val="bg1"/>
                </a:solidFill>
                <a:latin typeface="+mj-lt"/>
              </a:rPr>
              <a:t>Đông</a:t>
            </a:r>
            <a:r>
              <a:rPr lang="en-US" sz="2000" dirty="0">
                <a:solidFill>
                  <a:schemeClr val="bg1"/>
                </a:solidFill>
                <a:latin typeface="+mj-lt"/>
              </a:rPr>
              <a:t>,...</a:t>
            </a:r>
          </a:p>
          <a:p>
            <a:pPr algn="just">
              <a:lnSpc>
                <a:spcPct val="130000"/>
              </a:lnSpc>
            </a:pPr>
            <a:r>
              <a:rPr lang="en-US" sz="2000" dirty="0">
                <a:solidFill>
                  <a:schemeClr val="bg1"/>
                </a:solidFill>
                <a:latin typeface="+mj-lt"/>
              </a:rPr>
              <a:t>- </a:t>
            </a:r>
            <a:r>
              <a:rPr lang="en-US" sz="2000" dirty="0" err="1">
                <a:solidFill>
                  <a:schemeClr val="bg1"/>
                </a:solidFill>
                <a:latin typeface="+mj-lt"/>
              </a:rPr>
              <a:t>Ông</a:t>
            </a:r>
            <a:r>
              <a:rPr lang="en-US" sz="2000" dirty="0">
                <a:solidFill>
                  <a:schemeClr val="bg1"/>
                </a:solidFill>
                <a:latin typeface="+mj-lt"/>
              </a:rPr>
              <a:t> </a:t>
            </a:r>
            <a:r>
              <a:rPr lang="en-US" sz="2000" dirty="0" err="1">
                <a:solidFill>
                  <a:schemeClr val="bg1"/>
                </a:solidFill>
                <a:latin typeface="+mj-lt"/>
              </a:rPr>
              <a:t>sáng</a:t>
            </a:r>
            <a:r>
              <a:rPr lang="en-US" sz="2000" dirty="0">
                <a:solidFill>
                  <a:schemeClr val="bg1"/>
                </a:solidFill>
                <a:latin typeface="+mj-lt"/>
              </a:rPr>
              <a:t> </a:t>
            </a:r>
            <a:r>
              <a:rPr lang="en-US" sz="2000" dirty="0" err="1">
                <a:solidFill>
                  <a:schemeClr val="bg1"/>
                </a:solidFill>
                <a:latin typeface="+mj-lt"/>
              </a:rPr>
              <a:t>tác</a:t>
            </a:r>
            <a:r>
              <a:rPr lang="en-US" sz="2000" dirty="0">
                <a:solidFill>
                  <a:schemeClr val="bg1"/>
                </a:solidFill>
                <a:latin typeface="+mj-lt"/>
              </a:rPr>
              <a:t> </a:t>
            </a:r>
            <a:r>
              <a:rPr lang="en-US" sz="2000" dirty="0" err="1">
                <a:solidFill>
                  <a:schemeClr val="bg1"/>
                </a:solidFill>
                <a:latin typeface="+mj-lt"/>
              </a:rPr>
              <a:t>về</a:t>
            </a:r>
            <a:r>
              <a:rPr lang="en-US" sz="2000" dirty="0">
                <a:solidFill>
                  <a:schemeClr val="bg1"/>
                </a:solidFill>
                <a:latin typeface="+mj-lt"/>
              </a:rPr>
              <a:t> </a:t>
            </a:r>
            <a:r>
              <a:rPr lang="en-US" sz="2000" dirty="0" err="1">
                <a:solidFill>
                  <a:schemeClr val="bg1"/>
                </a:solidFill>
                <a:latin typeface="+mj-lt"/>
              </a:rPr>
              <a:t>đề</a:t>
            </a:r>
            <a:r>
              <a:rPr lang="en-US" sz="2000" dirty="0">
                <a:solidFill>
                  <a:schemeClr val="bg1"/>
                </a:solidFill>
                <a:latin typeface="+mj-lt"/>
              </a:rPr>
              <a:t> </a:t>
            </a:r>
            <a:r>
              <a:rPr lang="en-US" sz="2000" dirty="0" err="1">
                <a:solidFill>
                  <a:schemeClr val="bg1"/>
                </a:solidFill>
                <a:latin typeface="+mj-lt"/>
              </a:rPr>
              <a:t>tài</a:t>
            </a:r>
            <a:r>
              <a:rPr lang="en-US" sz="2000" dirty="0">
                <a:solidFill>
                  <a:schemeClr val="bg1"/>
                </a:solidFill>
                <a:latin typeface="+mj-lt"/>
              </a:rPr>
              <a:t> </a:t>
            </a:r>
            <a:r>
              <a:rPr lang="en-US" sz="2000" dirty="0" err="1">
                <a:solidFill>
                  <a:schemeClr val="bg1"/>
                </a:solidFill>
                <a:latin typeface="+mj-lt"/>
              </a:rPr>
              <a:t>tuổi</a:t>
            </a:r>
            <a:r>
              <a:rPr lang="en-US" sz="2000" dirty="0">
                <a:solidFill>
                  <a:schemeClr val="bg1"/>
                </a:solidFill>
                <a:latin typeface="+mj-lt"/>
              </a:rPr>
              <a:t> </a:t>
            </a:r>
            <a:r>
              <a:rPr lang="en-US" sz="2000" dirty="0" err="1">
                <a:solidFill>
                  <a:schemeClr val="bg1"/>
                </a:solidFill>
                <a:latin typeface="+mj-lt"/>
              </a:rPr>
              <a:t>mới</a:t>
            </a:r>
            <a:r>
              <a:rPr lang="en-US" sz="2000" dirty="0">
                <a:solidFill>
                  <a:schemeClr val="bg1"/>
                </a:solidFill>
                <a:latin typeface="+mj-lt"/>
              </a:rPr>
              <a:t> </a:t>
            </a:r>
            <a:r>
              <a:rPr lang="en-US" sz="2000" dirty="0" err="1">
                <a:solidFill>
                  <a:schemeClr val="bg1"/>
                </a:solidFill>
                <a:latin typeface="+mj-lt"/>
              </a:rPr>
              <a:t>lớn</a:t>
            </a:r>
            <a:r>
              <a:rPr lang="en-US" sz="2000" dirty="0">
                <a:solidFill>
                  <a:schemeClr val="bg1"/>
                </a:solidFill>
                <a:latin typeface="+mj-lt"/>
              </a:rPr>
              <a:t>, </a:t>
            </a:r>
            <a:r>
              <a:rPr lang="en-US" sz="2000" dirty="0" err="1">
                <a:solidFill>
                  <a:schemeClr val="bg1"/>
                </a:solidFill>
                <a:latin typeface="+mj-lt"/>
              </a:rPr>
              <a:t>các</a:t>
            </a:r>
            <a:r>
              <a:rPr lang="en-US" sz="2000" dirty="0">
                <a:solidFill>
                  <a:schemeClr val="bg1"/>
                </a:solidFill>
                <a:latin typeface="+mj-lt"/>
              </a:rPr>
              <a:t> </a:t>
            </a:r>
            <a:r>
              <a:rPr lang="en-US" sz="2000" dirty="0" err="1">
                <a:solidFill>
                  <a:schemeClr val="bg1"/>
                </a:solidFill>
                <a:latin typeface="+mj-lt"/>
              </a:rPr>
              <a:t>tác</a:t>
            </a:r>
            <a:r>
              <a:rPr lang="en-US" sz="2000" dirty="0">
                <a:solidFill>
                  <a:schemeClr val="bg1"/>
                </a:solidFill>
                <a:latin typeface="+mj-lt"/>
              </a:rPr>
              <a:t> </a:t>
            </a:r>
            <a:r>
              <a:rPr lang="en-US" sz="2000" dirty="0" err="1">
                <a:solidFill>
                  <a:schemeClr val="bg1"/>
                </a:solidFill>
                <a:latin typeface="+mj-lt"/>
              </a:rPr>
              <a:t>phẩm</a:t>
            </a:r>
            <a:r>
              <a:rPr lang="en-US" sz="2000" dirty="0">
                <a:solidFill>
                  <a:schemeClr val="bg1"/>
                </a:solidFill>
                <a:latin typeface="+mj-lt"/>
              </a:rPr>
              <a:t> </a:t>
            </a:r>
            <a:r>
              <a:rPr lang="en-US" sz="2000" dirty="0" err="1">
                <a:solidFill>
                  <a:schemeClr val="bg1"/>
                </a:solidFill>
                <a:latin typeface="+mj-lt"/>
              </a:rPr>
              <a:t>của</a:t>
            </a:r>
            <a:r>
              <a:rPr lang="en-US" sz="2000" dirty="0">
                <a:solidFill>
                  <a:schemeClr val="bg1"/>
                </a:solidFill>
                <a:latin typeface="+mj-lt"/>
              </a:rPr>
              <a:t> </a:t>
            </a:r>
            <a:r>
              <a:rPr lang="en-US" sz="2000" dirty="0" err="1">
                <a:solidFill>
                  <a:schemeClr val="bg1"/>
                </a:solidFill>
                <a:latin typeface="+mj-lt"/>
              </a:rPr>
              <a:t>ông</a:t>
            </a:r>
            <a:r>
              <a:rPr lang="en-US" sz="2000" dirty="0">
                <a:solidFill>
                  <a:schemeClr val="bg1"/>
                </a:solidFill>
                <a:latin typeface="+mj-lt"/>
              </a:rPr>
              <a:t> </a:t>
            </a:r>
            <a:r>
              <a:rPr lang="en-US" sz="2000" dirty="0" err="1">
                <a:solidFill>
                  <a:schemeClr val="bg1"/>
                </a:solidFill>
                <a:latin typeface="+mj-lt"/>
              </a:rPr>
              <a:t>rất</a:t>
            </a:r>
            <a:r>
              <a:rPr lang="en-US" sz="2000" dirty="0">
                <a:solidFill>
                  <a:schemeClr val="bg1"/>
                </a:solidFill>
                <a:latin typeface="+mj-lt"/>
              </a:rPr>
              <a:t> </a:t>
            </a:r>
            <a:r>
              <a:rPr lang="en-US" sz="2000" dirty="0" err="1">
                <a:solidFill>
                  <a:schemeClr val="bg1"/>
                </a:solidFill>
                <a:latin typeface="+mj-lt"/>
              </a:rPr>
              <a:t>được</a:t>
            </a:r>
            <a:r>
              <a:rPr lang="en-US" sz="2000" dirty="0">
                <a:solidFill>
                  <a:schemeClr val="bg1"/>
                </a:solidFill>
                <a:latin typeface="+mj-lt"/>
              </a:rPr>
              <a:t> </a:t>
            </a:r>
            <a:r>
              <a:rPr lang="en-US" sz="2000" dirty="0" err="1">
                <a:solidFill>
                  <a:schemeClr val="bg1"/>
                </a:solidFill>
                <a:latin typeface="+mj-lt"/>
              </a:rPr>
              <a:t>độc</a:t>
            </a:r>
            <a:r>
              <a:rPr lang="en-US" sz="2000" dirty="0">
                <a:solidFill>
                  <a:schemeClr val="bg1"/>
                </a:solidFill>
                <a:latin typeface="+mj-lt"/>
              </a:rPr>
              <a:t> </a:t>
            </a:r>
            <a:r>
              <a:rPr lang="en-US" sz="2000" dirty="0" err="1">
                <a:solidFill>
                  <a:schemeClr val="bg1"/>
                </a:solidFill>
                <a:latin typeface="+mj-lt"/>
              </a:rPr>
              <a:t>giả</a:t>
            </a:r>
            <a:r>
              <a:rPr lang="en-US" sz="2000" dirty="0">
                <a:solidFill>
                  <a:schemeClr val="bg1"/>
                </a:solidFill>
                <a:latin typeface="+mj-lt"/>
              </a:rPr>
              <a:t> </a:t>
            </a:r>
            <a:r>
              <a:rPr lang="en-US" sz="2000" dirty="0" err="1">
                <a:solidFill>
                  <a:schemeClr val="bg1"/>
                </a:solidFill>
                <a:latin typeface="+mj-lt"/>
              </a:rPr>
              <a:t>ưa</a:t>
            </a:r>
            <a:r>
              <a:rPr lang="en-US" sz="2000" dirty="0">
                <a:solidFill>
                  <a:schemeClr val="bg1"/>
                </a:solidFill>
                <a:latin typeface="+mj-lt"/>
              </a:rPr>
              <a:t> </a:t>
            </a:r>
            <a:r>
              <a:rPr lang="en-US" sz="2000" dirty="0" err="1">
                <a:solidFill>
                  <a:schemeClr val="bg1"/>
                </a:solidFill>
                <a:latin typeface="+mj-lt"/>
              </a:rPr>
              <a:t>chuộng</a:t>
            </a:r>
            <a:r>
              <a:rPr lang="en-US" sz="2000" dirty="0">
                <a:solidFill>
                  <a:schemeClr val="bg1"/>
                </a:solidFill>
                <a:latin typeface="+mj-lt"/>
              </a:rPr>
              <a:t> </a:t>
            </a:r>
            <a:r>
              <a:rPr lang="en-US" sz="2000" dirty="0" err="1">
                <a:solidFill>
                  <a:schemeClr val="bg1"/>
                </a:solidFill>
                <a:latin typeface="+mj-lt"/>
              </a:rPr>
              <a:t>và</a:t>
            </a:r>
            <a:r>
              <a:rPr lang="en-US" sz="2000" dirty="0">
                <a:solidFill>
                  <a:schemeClr val="bg1"/>
                </a:solidFill>
                <a:latin typeface="+mj-lt"/>
              </a:rPr>
              <a:t> </a:t>
            </a:r>
            <a:r>
              <a:rPr lang="en-US" sz="2000" dirty="0" err="1">
                <a:solidFill>
                  <a:schemeClr val="bg1"/>
                </a:solidFill>
                <a:latin typeface="+mj-lt"/>
              </a:rPr>
              <a:t>nhiều</a:t>
            </a:r>
            <a:r>
              <a:rPr lang="en-US" sz="2000" dirty="0">
                <a:solidFill>
                  <a:schemeClr val="bg1"/>
                </a:solidFill>
                <a:latin typeface="+mj-lt"/>
              </a:rPr>
              <a:t> </a:t>
            </a:r>
            <a:r>
              <a:rPr lang="en-US" sz="2000" dirty="0" err="1">
                <a:solidFill>
                  <a:schemeClr val="bg1"/>
                </a:solidFill>
                <a:latin typeface="+mj-lt"/>
              </a:rPr>
              <a:t>tác</a:t>
            </a:r>
            <a:r>
              <a:rPr lang="en-US" sz="2000" dirty="0">
                <a:solidFill>
                  <a:schemeClr val="bg1"/>
                </a:solidFill>
                <a:latin typeface="+mj-lt"/>
              </a:rPr>
              <a:t> </a:t>
            </a:r>
            <a:r>
              <a:rPr lang="en-US" sz="2000" dirty="0" err="1">
                <a:solidFill>
                  <a:schemeClr val="bg1"/>
                </a:solidFill>
                <a:latin typeface="+mj-lt"/>
              </a:rPr>
              <a:t>phẩm</a:t>
            </a:r>
            <a:r>
              <a:rPr lang="en-US" sz="2000" dirty="0">
                <a:solidFill>
                  <a:schemeClr val="bg1"/>
                </a:solidFill>
                <a:latin typeface="+mj-lt"/>
              </a:rPr>
              <a:t> </a:t>
            </a:r>
            <a:r>
              <a:rPr lang="en-US" sz="2000" dirty="0" err="1">
                <a:solidFill>
                  <a:schemeClr val="bg1"/>
                </a:solidFill>
                <a:latin typeface="+mj-lt"/>
              </a:rPr>
              <a:t>đã</a:t>
            </a:r>
            <a:r>
              <a:rPr lang="en-US" sz="2000" dirty="0">
                <a:solidFill>
                  <a:schemeClr val="bg1"/>
                </a:solidFill>
                <a:latin typeface="+mj-lt"/>
              </a:rPr>
              <a:t> </a:t>
            </a:r>
            <a:r>
              <a:rPr lang="en-US" sz="2000" dirty="0" err="1">
                <a:solidFill>
                  <a:schemeClr val="bg1"/>
                </a:solidFill>
                <a:latin typeface="+mj-lt"/>
              </a:rPr>
              <a:t>được</a:t>
            </a:r>
            <a:r>
              <a:rPr lang="en-US" sz="2000" dirty="0">
                <a:solidFill>
                  <a:schemeClr val="bg1"/>
                </a:solidFill>
                <a:latin typeface="+mj-lt"/>
              </a:rPr>
              <a:t> </a:t>
            </a:r>
            <a:r>
              <a:rPr lang="en-US" sz="2000" dirty="0" err="1">
                <a:solidFill>
                  <a:schemeClr val="bg1"/>
                </a:solidFill>
                <a:latin typeface="+mj-lt"/>
              </a:rPr>
              <a:t>chuyển</a:t>
            </a:r>
            <a:r>
              <a:rPr lang="en-US" sz="2000" dirty="0">
                <a:solidFill>
                  <a:schemeClr val="bg1"/>
                </a:solidFill>
                <a:latin typeface="+mj-lt"/>
              </a:rPr>
              <a:t> </a:t>
            </a:r>
            <a:r>
              <a:rPr lang="en-US" sz="2000" dirty="0" err="1">
                <a:solidFill>
                  <a:schemeClr val="bg1"/>
                </a:solidFill>
                <a:latin typeface="+mj-lt"/>
              </a:rPr>
              <a:t>thể</a:t>
            </a:r>
            <a:r>
              <a:rPr lang="en-US" sz="2000" dirty="0">
                <a:solidFill>
                  <a:schemeClr val="bg1"/>
                </a:solidFill>
                <a:latin typeface="+mj-lt"/>
              </a:rPr>
              <a:t> </a:t>
            </a:r>
            <a:r>
              <a:rPr lang="en-US" sz="2000" dirty="0" err="1">
                <a:solidFill>
                  <a:schemeClr val="bg1"/>
                </a:solidFill>
                <a:latin typeface="+mj-lt"/>
              </a:rPr>
              <a:t>thành</a:t>
            </a:r>
            <a:r>
              <a:rPr lang="en-US" sz="2000" dirty="0">
                <a:solidFill>
                  <a:schemeClr val="bg1"/>
                </a:solidFill>
                <a:latin typeface="+mj-lt"/>
              </a:rPr>
              <a:t> </a:t>
            </a:r>
            <a:r>
              <a:rPr lang="en-US" sz="2000" dirty="0" err="1">
                <a:solidFill>
                  <a:schemeClr val="bg1"/>
                </a:solidFill>
                <a:latin typeface="+mj-lt"/>
              </a:rPr>
              <a:t>phim</a:t>
            </a:r>
            <a:r>
              <a:rPr lang="en-US" sz="2000" dirty="0">
                <a:solidFill>
                  <a:schemeClr val="bg1"/>
                </a:solidFill>
                <a:latin typeface="+mj-lt"/>
              </a:rPr>
              <a:t>.</a:t>
            </a:r>
          </a:p>
        </p:txBody>
      </p:sp>
      <p:pic>
        <p:nvPicPr>
          <p:cNvPr id="3074" name="Picture 2" descr="Nguyễn Nhật Ánh và những bài thơ hay nổi tiếng nhất phần cuối - Kênh văn  học, lời bài hát, status tâm trạng">
            <a:extLst>
              <a:ext uri="{FF2B5EF4-FFF2-40B4-BE49-F238E27FC236}">
                <a16:creationId xmlns:a16="http://schemas.microsoft.com/office/drawing/2014/main" xmlns="" id="{0702A676-1B58-404C-99FB-6D7157FD51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9620" y="1911800"/>
            <a:ext cx="1881980" cy="2545900"/>
          </a:xfrm>
          <a:prstGeom prst="roundRect">
            <a:avLst>
              <a:gd name="adj" fmla="val 16667"/>
            </a:avLst>
          </a:prstGeom>
          <a:ln w="38100">
            <a:solidFill>
              <a:srgbClr val="0000FF"/>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729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wheel(1)">
                                      <p:cBhvr>
                                        <p:cTn id="10" dur="2000"/>
                                        <p:tgtEl>
                                          <p:spTgt spid="307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barn(inVertical)">
                                      <p:cBhvr>
                                        <p:cTn id="15" dur="500"/>
                                        <p:tgtEl>
                                          <p:spTgt spid="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Effect transition="in" filter="barn(inVertical)">
                                      <p:cBhvr>
                                        <p:cTn id="20"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ackground xanh">
            <a:extLst>
              <a:ext uri="{FF2B5EF4-FFF2-40B4-BE49-F238E27FC236}">
                <a16:creationId xmlns:a16="http://schemas.microsoft.com/office/drawing/2014/main" xmlns="" id="{36C12BB2-1792-4CA0-8F14-CF9D3C3324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462"/>
            <a:ext cx="9144000" cy="5168638"/>
          </a:xfrm>
          <a:prstGeom prst="rect">
            <a:avLst/>
          </a:prstGeom>
          <a:noFill/>
          <a:extLst>
            <a:ext uri="{909E8E84-426E-40DD-AFC4-6F175D3DCCD1}">
              <a14:hiddenFill xmlns:a14="http://schemas.microsoft.com/office/drawing/2010/main">
                <a:solidFill>
                  <a:srgbClr val="FFFFFF"/>
                </a:solidFill>
              </a14:hiddenFill>
            </a:ext>
          </a:extLst>
        </p:spPr>
      </p:pic>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14388" name="Rectangle 52"/>
          <p:cNvSpPr>
            <a:spLocks noChangeArrowheads="1"/>
          </p:cNvSpPr>
          <p:nvPr/>
        </p:nvSpPr>
        <p:spPr bwMode="auto">
          <a:xfrm>
            <a:off x="1457325" y="52025"/>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 TÌM HIỂU TÁC GIẢ - TÁC PHẨM</a:t>
            </a:r>
          </a:p>
        </p:txBody>
      </p:sp>
      <p:sp>
        <p:nvSpPr>
          <p:cNvPr id="5" name="Rectangle: Rounded Corners 4">
            <a:extLst>
              <a:ext uri="{FF2B5EF4-FFF2-40B4-BE49-F238E27FC236}">
                <a16:creationId xmlns:a16="http://schemas.microsoft.com/office/drawing/2014/main" xmlns="" id="{060CEE8B-3EBC-418A-B75E-C911F454DFC3}"/>
              </a:ext>
            </a:extLst>
          </p:cNvPr>
          <p:cNvSpPr/>
          <p:nvPr/>
        </p:nvSpPr>
        <p:spPr bwMode="auto">
          <a:xfrm>
            <a:off x="360217" y="940785"/>
            <a:ext cx="8423563" cy="4507515"/>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3048000" y="647700"/>
            <a:ext cx="32004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err="1">
                <a:ln>
                  <a:noFill/>
                </a:ln>
                <a:solidFill>
                  <a:schemeClr val="bg1"/>
                </a:solidFill>
                <a:effectLst/>
                <a:latin typeface="Arial" charset="0"/>
              </a:rPr>
              <a:t>Một</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số</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tác</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phẩm</a:t>
            </a:r>
            <a:endParaRPr kumimoji="0" lang="en-US" sz="2400" b="1" i="0" u="none" strike="noStrike" cap="none" normalizeH="0" baseline="0" dirty="0">
              <a:ln>
                <a:noFill/>
              </a:ln>
              <a:solidFill>
                <a:schemeClr val="bg1"/>
              </a:solidFill>
              <a:effectLst/>
              <a:latin typeface="Arial" charset="0"/>
            </a:endParaRPr>
          </a:p>
        </p:txBody>
      </p:sp>
      <p:pic>
        <p:nvPicPr>
          <p:cNvPr id="11" name="Picture 2" descr="10 cuốn sách bán chạy nhất của nhà văn Nguyễn Nhật Ánh - VnExpress Giải trí">
            <a:extLst>
              <a:ext uri="{FF2B5EF4-FFF2-40B4-BE49-F238E27FC236}">
                <a16:creationId xmlns:a16="http://schemas.microsoft.com/office/drawing/2014/main" xmlns="" id="{EB405D36-6242-4212-A414-ACADC4D704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437" y="1251045"/>
            <a:ext cx="1681163" cy="2450691"/>
          </a:xfrm>
          <a:prstGeom prst="rect">
            <a:avLst/>
          </a:prstGeom>
          <a:noFill/>
          <a:scene3d>
            <a:camera prst="orthographicFront"/>
            <a:lightRig rig="threePt" dir="t"/>
          </a:scene3d>
          <a:sp3d>
            <a:bevelT prst="convex"/>
          </a:sp3d>
          <a:extLst>
            <a:ext uri="{909E8E84-426E-40DD-AFC4-6F175D3DCCD1}">
              <a14:hiddenFill xmlns:a14="http://schemas.microsoft.com/office/drawing/2010/main">
                <a:solidFill>
                  <a:srgbClr val="FFFFFF"/>
                </a:solidFill>
              </a14:hiddenFill>
            </a:ext>
          </a:extLst>
        </p:spPr>
      </p:pic>
      <p:pic>
        <p:nvPicPr>
          <p:cNvPr id="5124" name="Picture 4" descr="Sách Khai Tâm -KÍNH VẠN HOA (PHIÊN BẢN MỚI)- TẬP 13 -Nguyễn Nhật Ánh">
            <a:extLst>
              <a:ext uri="{FF2B5EF4-FFF2-40B4-BE49-F238E27FC236}">
                <a16:creationId xmlns:a16="http://schemas.microsoft.com/office/drawing/2014/main" xmlns="" id="{46BB4EE9-56E0-463E-B5A8-B958244CCD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2730" y="2190543"/>
            <a:ext cx="1907409" cy="2600001"/>
          </a:xfrm>
          <a:prstGeom prst="rect">
            <a:avLst/>
          </a:prstGeom>
          <a:noFill/>
          <a:scene3d>
            <a:camera prst="orthographicFront"/>
            <a:lightRig rig="threePt" dir="t"/>
          </a:scene3d>
          <a:sp3d>
            <a:bevelT prst="convex"/>
          </a:sp3d>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xmlns="" id="{D8373336-B4A4-4810-8953-086FA04D39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7061" y="2705100"/>
            <a:ext cx="1797235" cy="2425438"/>
          </a:xfrm>
          <a:prstGeom prst="rect">
            <a:avLst/>
          </a:prstGeom>
          <a:noFill/>
          <a:scene3d>
            <a:camera prst="orthographicFront"/>
            <a:lightRig rig="threePt" dir="t"/>
          </a:scene3d>
          <a:sp3d>
            <a:bevelT prst="convex"/>
          </a:sp3d>
          <a:extLst>
            <a:ext uri="{909E8E84-426E-40DD-AFC4-6F175D3DCCD1}">
              <a14:hiddenFill xmlns:a14="http://schemas.microsoft.com/office/drawing/2010/main">
                <a:solidFill>
                  <a:srgbClr val="FFFFFF"/>
                </a:solidFill>
              </a14:hiddenFill>
            </a:ext>
          </a:extLst>
        </p:spPr>
      </p:pic>
      <p:pic>
        <p:nvPicPr>
          <p:cNvPr id="5128" name="Picture 8" descr="Chuyện Xứ Langbiang (Bộ 4 Tập)">
            <a:extLst>
              <a:ext uri="{FF2B5EF4-FFF2-40B4-BE49-F238E27FC236}">
                <a16:creationId xmlns:a16="http://schemas.microsoft.com/office/drawing/2014/main" xmlns="" id="{CB024E99-A2DC-4C44-8AE0-FF35E57A80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0" y="1868780"/>
            <a:ext cx="1907409" cy="2600001"/>
          </a:xfrm>
          <a:prstGeom prst="rect">
            <a:avLst/>
          </a:prstGeom>
          <a:noFill/>
          <a:scene3d>
            <a:camera prst="orthographicFront"/>
            <a:lightRig rig="threePt" dir="t"/>
          </a:scene3d>
          <a:sp3d>
            <a:bevelT prst="convex"/>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18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5128"/>
                                        </p:tgtEl>
                                        <p:attrNameLst>
                                          <p:attrName>style.visibility</p:attrName>
                                        </p:attrNameLst>
                                      </p:cBhvr>
                                      <p:to>
                                        <p:strVal val="visible"/>
                                      </p:to>
                                    </p:set>
                                    <p:anim calcmode="lin" valueType="num">
                                      <p:cBhvr>
                                        <p:cTn id="14" dur="1000" fill="hold"/>
                                        <p:tgtEl>
                                          <p:spTgt spid="5128"/>
                                        </p:tgtEl>
                                        <p:attrNameLst>
                                          <p:attrName>ppt_w</p:attrName>
                                        </p:attrNameLst>
                                      </p:cBhvr>
                                      <p:tavLst>
                                        <p:tav tm="0">
                                          <p:val>
                                            <p:fltVal val="0"/>
                                          </p:val>
                                        </p:tav>
                                        <p:tav tm="100000">
                                          <p:val>
                                            <p:strVal val="#ppt_w"/>
                                          </p:val>
                                        </p:tav>
                                      </p:tavLst>
                                    </p:anim>
                                    <p:anim calcmode="lin" valueType="num">
                                      <p:cBhvr>
                                        <p:cTn id="15" dur="1000" fill="hold"/>
                                        <p:tgtEl>
                                          <p:spTgt spid="5128"/>
                                        </p:tgtEl>
                                        <p:attrNameLst>
                                          <p:attrName>ppt_h</p:attrName>
                                        </p:attrNameLst>
                                      </p:cBhvr>
                                      <p:tavLst>
                                        <p:tav tm="0">
                                          <p:val>
                                            <p:fltVal val="0"/>
                                          </p:val>
                                        </p:tav>
                                        <p:tav tm="100000">
                                          <p:val>
                                            <p:strVal val="#ppt_h"/>
                                          </p:val>
                                        </p:tav>
                                      </p:tavLst>
                                    </p:anim>
                                    <p:anim calcmode="lin" valueType="num">
                                      <p:cBhvr>
                                        <p:cTn id="16" dur="1000" fill="hold"/>
                                        <p:tgtEl>
                                          <p:spTgt spid="5128"/>
                                        </p:tgtEl>
                                        <p:attrNameLst>
                                          <p:attrName>style.rotation</p:attrName>
                                        </p:attrNameLst>
                                      </p:cBhvr>
                                      <p:tavLst>
                                        <p:tav tm="0">
                                          <p:val>
                                            <p:fltVal val="90"/>
                                          </p:val>
                                        </p:tav>
                                        <p:tav tm="100000">
                                          <p:val>
                                            <p:fltVal val="0"/>
                                          </p:val>
                                        </p:tav>
                                      </p:tavLst>
                                    </p:anim>
                                    <p:animEffect transition="in" filter="fade">
                                      <p:cBhvr>
                                        <p:cTn id="17" dur="1000"/>
                                        <p:tgtEl>
                                          <p:spTgt spid="5128"/>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5124"/>
                                        </p:tgtEl>
                                        <p:attrNameLst>
                                          <p:attrName>style.visibility</p:attrName>
                                        </p:attrNameLst>
                                      </p:cBhvr>
                                      <p:to>
                                        <p:strVal val="visible"/>
                                      </p:to>
                                    </p:set>
                                    <p:anim calcmode="lin" valueType="num">
                                      <p:cBhvr>
                                        <p:cTn id="21" dur="1000" fill="hold"/>
                                        <p:tgtEl>
                                          <p:spTgt spid="5124"/>
                                        </p:tgtEl>
                                        <p:attrNameLst>
                                          <p:attrName>ppt_w</p:attrName>
                                        </p:attrNameLst>
                                      </p:cBhvr>
                                      <p:tavLst>
                                        <p:tav tm="0">
                                          <p:val>
                                            <p:fltVal val="0"/>
                                          </p:val>
                                        </p:tav>
                                        <p:tav tm="100000">
                                          <p:val>
                                            <p:strVal val="#ppt_w"/>
                                          </p:val>
                                        </p:tav>
                                      </p:tavLst>
                                    </p:anim>
                                    <p:anim calcmode="lin" valueType="num">
                                      <p:cBhvr>
                                        <p:cTn id="22" dur="1000" fill="hold"/>
                                        <p:tgtEl>
                                          <p:spTgt spid="5124"/>
                                        </p:tgtEl>
                                        <p:attrNameLst>
                                          <p:attrName>ppt_h</p:attrName>
                                        </p:attrNameLst>
                                      </p:cBhvr>
                                      <p:tavLst>
                                        <p:tav tm="0">
                                          <p:val>
                                            <p:fltVal val="0"/>
                                          </p:val>
                                        </p:tav>
                                        <p:tav tm="100000">
                                          <p:val>
                                            <p:strVal val="#ppt_h"/>
                                          </p:val>
                                        </p:tav>
                                      </p:tavLst>
                                    </p:anim>
                                    <p:anim calcmode="lin" valueType="num">
                                      <p:cBhvr>
                                        <p:cTn id="23" dur="1000" fill="hold"/>
                                        <p:tgtEl>
                                          <p:spTgt spid="5124"/>
                                        </p:tgtEl>
                                        <p:attrNameLst>
                                          <p:attrName>style.rotation</p:attrName>
                                        </p:attrNameLst>
                                      </p:cBhvr>
                                      <p:tavLst>
                                        <p:tav tm="0">
                                          <p:val>
                                            <p:fltVal val="90"/>
                                          </p:val>
                                        </p:tav>
                                        <p:tav tm="100000">
                                          <p:val>
                                            <p:fltVal val="0"/>
                                          </p:val>
                                        </p:tav>
                                      </p:tavLst>
                                    </p:anim>
                                    <p:animEffect transition="in" filter="fade">
                                      <p:cBhvr>
                                        <p:cTn id="24" dur="1000"/>
                                        <p:tgtEl>
                                          <p:spTgt spid="5124"/>
                                        </p:tgtEl>
                                      </p:cBhvr>
                                    </p:animEffect>
                                  </p:childTnLst>
                                </p:cTn>
                              </p:par>
                            </p:childTnLst>
                          </p:cTn>
                        </p:par>
                        <p:par>
                          <p:cTn id="25" fill="hold">
                            <p:stCondLst>
                              <p:cond delay="3000"/>
                            </p:stCondLst>
                            <p:childTnLst>
                              <p:par>
                                <p:cTn id="26" presetID="31" presetClass="entr" presetSubtype="0" fill="hold" nodeType="afterEffect">
                                  <p:stCondLst>
                                    <p:cond delay="0"/>
                                  </p:stCondLst>
                                  <p:childTnLst>
                                    <p:set>
                                      <p:cBhvr>
                                        <p:cTn id="27" dur="1" fill="hold">
                                          <p:stCondLst>
                                            <p:cond delay="0"/>
                                          </p:stCondLst>
                                        </p:cTn>
                                        <p:tgtEl>
                                          <p:spTgt spid="5126"/>
                                        </p:tgtEl>
                                        <p:attrNameLst>
                                          <p:attrName>style.visibility</p:attrName>
                                        </p:attrNameLst>
                                      </p:cBhvr>
                                      <p:to>
                                        <p:strVal val="visible"/>
                                      </p:to>
                                    </p:set>
                                    <p:anim calcmode="lin" valueType="num">
                                      <p:cBhvr>
                                        <p:cTn id="28" dur="1000" fill="hold"/>
                                        <p:tgtEl>
                                          <p:spTgt spid="5126"/>
                                        </p:tgtEl>
                                        <p:attrNameLst>
                                          <p:attrName>ppt_w</p:attrName>
                                        </p:attrNameLst>
                                      </p:cBhvr>
                                      <p:tavLst>
                                        <p:tav tm="0">
                                          <p:val>
                                            <p:fltVal val="0"/>
                                          </p:val>
                                        </p:tav>
                                        <p:tav tm="100000">
                                          <p:val>
                                            <p:strVal val="#ppt_w"/>
                                          </p:val>
                                        </p:tav>
                                      </p:tavLst>
                                    </p:anim>
                                    <p:anim calcmode="lin" valueType="num">
                                      <p:cBhvr>
                                        <p:cTn id="29" dur="1000" fill="hold"/>
                                        <p:tgtEl>
                                          <p:spTgt spid="5126"/>
                                        </p:tgtEl>
                                        <p:attrNameLst>
                                          <p:attrName>ppt_h</p:attrName>
                                        </p:attrNameLst>
                                      </p:cBhvr>
                                      <p:tavLst>
                                        <p:tav tm="0">
                                          <p:val>
                                            <p:fltVal val="0"/>
                                          </p:val>
                                        </p:tav>
                                        <p:tav tm="100000">
                                          <p:val>
                                            <p:strVal val="#ppt_h"/>
                                          </p:val>
                                        </p:tav>
                                      </p:tavLst>
                                    </p:anim>
                                    <p:anim calcmode="lin" valueType="num">
                                      <p:cBhvr>
                                        <p:cTn id="30" dur="1000" fill="hold"/>
                                        <p:tgtEl>
                                          <p:spTgt spid="5126"/>
                                        </p:tgtEl>
                                        <p:attrNameLst>
                                          <p:attrName>style.rotation</p:attrName>
                                        </p:attrNameLst>
                                      </p:cBhvr>
                                      <p:tavLst>
                                        <p:tav tm="0">
                                          <p:val>
                                            <p:fltVal val="90"/>
                                          </p:val>
                                        </p:tav>
                                        <p:tav tm="100000">
                                          <p:val>
                                            <p:fltVal val="0"/>
                                          </p:val>
                                        </p:tav>
                                      </p:tavLst>
                                    </p:anim>
                                    <p:animEffect transition="in" filter="fade">
                                      <p:cBhvr>
                                        <p:cTn id="31" dur="1000"/>
                                        <p:tgtEl>
                                          <p:spTgt spid="5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0" y="33283"/>
            <a:ext cx="4114800" cy="508000"/>
          </a:xfrm>
          <a:prstGeom prst="rect">
            <a:avLst/>
          </a:prstGeom>
        </p:spPr>
        <p:txBody>
          <a:bodyPr wrap="none" fromWordArt="1">
            <a:prstTxWarp prst="textPlain">
              <a:avLst>
                <a:gd name="adj" fmla="val 50000"/>
              </a:avLst>
            </a:prstTxWarp>
          </a:bodyPr>
          <a:lstStyle/>
          <a:p>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Giới</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thiệu</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về</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nhà</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văn</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Nguyễn</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Nhật</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Ánh</a:t>
            </a:r>
            <a:endPar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endParaRPr>
          </a:p>
        </p:txBody>
      </p:sp>
      <p:pic>
        <p:nvPicPr>
          <p:cNvPr id="2" name="Tac gia Nguyen Nhat Anh">
            <a:hlinkClick r:id="" action="ppaction://media"/>
            <a:extLst>
              <a:ext uri="{FF2B5EF4-FFF2-40B4-BE49-F238E27FC236}">
                <a16:creationId xmlns:a16="http://schemas.microsoft.com/office/drawing/2014/main" xmlns="" id="{52090A7A-53A8-4865-BE2A-CFDD9EDC5DB1}"/>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23752" y="666008"/>
            <a:ext cx="9167752" cy="5028272"/>
          </a:xfrm>
          <a:prstGeom prst="rect">
            <a:avLst/>
          </a:prstGeom>
        </p:spPr>
      </p:pic>
    </p:spTree>
    <p:custDataLst>
      <p:tags r:id="rId1"/>
    </p:custDataLst>
    <p:extLst>
      <p:ext uri="{BB962C8B-B14F-4D97-AF65-F5344CB8AC3E}">
        <p14:creationId xmlns:p14="http://schemas.microsoft.com/office/powerpoint/2010/main" val="4038815832"/>
      </p:ext>
    </p:extLst>
  </p:cSld>
  <p:clrMapOvr>
    <a:masterClrMapping/>
  </p:clrMapOvr>
  <p:transition>
    <p:plus/>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3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2971800" y="90852"/>
            <a:ext cx="3526093"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a:solidFill>
                  <a:schemeClr val="bg1"/>
                </a:solidFill>
                <a:latin typeface="+mj-lt"/>
              </a:rPr>
              <a:t>2. </a:t>
            </a:r>
            <a:r>
              <a:rPr lang="en-US" sz="2400" b="1" dirty="0" err="1">
                <a:solidFill>
                  <a:schemeClr val="bg1"/>
                </a:solidFill>
                <a:latin typeface="+mj-lt"/>
              </a:rPr>
              <a:t>Xuất</a:t>
            </a:r>
            <a:r>
              <a:rPr lang="en-US" sz="2400" b="1" dirty="0">
                <a:solidFill>
                  <a:schemeClr val="bg1"/>
                </a:solidFill>
                <a:latin typeface="+mj-lt"/>
              </a:rPr>
              <a:t> </a:t>
            </a:r>
            <a:r>
              <a:rPr lang="en-US" sz="2400" b="1" dirty="0" err="1">
                <a:solidFill>
                  <a:schemeClr val="bg1"/>
                </a:solidFill>
                <a:latin typeface="+mj-lt"/>
              </a:rPr>
              <a:t>xứ</a:t>
            </a:r>
            <a:r>
              <a:rPr lang="en-US" sz="2400" b="1" dirty="0">
                <a:solidFill>
                  <a:schemeClr val="bg1"/>
                </a:solidFill>
                <a:latin typeface="+mj-lt"/>
              </a:rPr>
              <a:t>, </a:t>
            </a:r>
            <a:r>
              <a:rPr lang="en-US" sz="2400" b="1" dirty="0" err="1">
                <a:solidFill>
                  <a:schemeClr val="bg1"/>
                </a:solidFill>
                <a:latin typeface="+mj-lt"/>
              </a:rPr>
              <a:t>thể</a:t>
            </a:r>
            <a:r>
              <a:rPr lang="en-US" sz="2400" b="1" dirty="0">
                <a:solidFill>
                  <a:schemeClr val="bg1"/>
                </a:solidFill>
                <a:latin typeface="+mj-lt"/>
              </a:rPr>
              <a:t> </a:t>
            </a:r>
            <a:r>
              <a:rPr lang="en-US" sz="2400" b="1" dirty="0" err="1">
                <a:solidFill>
                  <a:schemeClr val="bg1"/>
                </a:solidFill>
                <a:latin typeface="+mj-lt"/>
              </a:rPr>
              <a:t>loại</a:t>
            </a:r>
            <a:endParaRPr kumimoji="0" lang="en-US" sz="2400" b="1" i="0" u="none" strike="noStrike" cap="none" normalizeH="0" baseline="0" dirty="0">
              <a:ln>
                <a:noFill/>
              </a:ln>
              <a:solidFill>
                <a:schemeClr val="bg1"/>
              </a:solidFill>
              <a:effectLst/>
              <a:latin typeface="+mj-lt"/>
            </a:endParaRPr>
          </a:p>
        </p:txBody>
      </p:sp>
      <p:grpSp>
        <p:nvGrpSpPr>
          <p:cNvPr id="22" name="Group 21">
            <a:extLst>
              <a:ext uri="{FF2B5EF4-FFF2-40B4-BE49-F238E27FC236}">
                <a16:creationId xmlns:a16="http://schemas.microsoft.com/office/drawing/2014/main" xmlns="" id="{0493EB97-D686-4032-B736-403AB747836B}"/>
              </a:ext>
            </a:extLst>
          </p:cNvPr>
          <p:cNvGrpSpPr/>
          <p:nvPr/>
        </p:nvGrpSpPr>
        <p:grpSpPr>
          <a:xfrm>
            <a:off x="180109" y="1139296"/>
            <a:ext cx="2791691" cy="2259871"/>
            <a:chOff x="360217" y="1485900"/>
            <a:chExt cx="2791691" cy="2259871"/>
          </a:xfrm>
        </p:grpSpPr>
        <p:grpSp>
          <p:nvGrpSpPr>
            <p:cNvPr id="23" name="Group 22">
              <a:extLst>
                <a:ext uri="{FF2B5EF4-FFF2-40B4-BE49-F238E27FC236}">
                  <a16:creationId xmlns:a16="http://schemas.microsoft.com/office/drawing/2014/main" xmlns="" id="{14594B53-9C39-4C31-B17D-7F1B42C6C20A}"/>
                </a:ext>
              </a:extLst>
            </p:cNvPr>
            <p:cNvGrpSpPr/>
            <p:nvPr/>
          </p:nvGrpSpPr>
          <p:grpSpPr>
            <a:xfrm>
              <a:off x="360217" y="1485900"/>
              <a:ext cx="2791691" cy="2259871"/>
              <a:chOff x="360218" y="1475804"/>
              <a:chExt cx="7716982" cy="3268265"/>
            </a:xfrm>
          </p:grpSpPr>
          <p:sp>
            <p:nvSpPr>
              <p:cNvPr id="25" name="Rectangle: Rounded Corners 24">
                <a:extLst>
                  <a:ext uri="{FF2B5EF4-FFF2-40B4-BE49-F238E27FC236}">
                    <a16:creationId xmlns:a16="http://schemas.microsoft.com/office/drawing/2014/main" xmlns="" id="{D7CA76A5-8979-41A2-ABB0-103A5065B6DC}"/>
                  </a:ext>
                </a:extLst>
              </p:cNvPr>
              <p:cNvSpPr/>
              <p:nvPr/>
            </p:nvSpPr>
            <p:spPr bwMode="auto">
              <a:xfrm>
                <a:off x="360218" y="1790699"/>
                <a:ext cx="7716982" cy="2953370"/>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26" name="Rectangle: Rounded Corners 25">
                <a:extLst>
                  <a:ext uri="{FF2B5EF4-FFF2-40B4-BE49-F238E27FC236}">
                    <a16:creationId xmlns:a16="http://schemas.microsoft.com/office/drawing/2014/main" xmlns="" id="{90D2B3BC-EA2A-48F0-AD11-52026020949D}"/>
                  </a:ext>
                </a:extLst>
              </p:cNvPr>
              <p:cNvSpPr/>
              <p:nvPr/>
            </p:nvSpPr>
            <p:spPr bwMode="auto">
              <a:xfrm>
                <a:off x="1729255" y="1475804"/>
                <a:ext cx="5428804"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err="1">
                    <a:ln>
                      <a:noFill/>
                    </a:ln>
                    <a:solidFill>
                      <a:srgbClr val="C00000"/>
                    </a:solidFill>
                    <a:effectLst/>
                    <a:latin typeface="Arial" charset="0"/>
                  </a:rPr>
                  <a:t>Xuất</a:t>
                </a:r>
                <a:r>
                  <a:rPr kumimoji="0" lang="en-US" sz="2400" b="1" i="0" u="none" strike="noStrike" cap="none" normalizeH="0" baseline="0" dirty="0">
                    <a:ln>
                      <a:noFill/>
                    </a:ln>
                    <a:solidFill>
                      <a:srgbClr val="C00000"/>
                    </a:solidFill>
                    <a:effectLst/>
                    <a:latin typeface="Arial" charset="0"/>
                  </a:rPr>
                  <a:t> </a:t>
                </a:r>
                <a:r>
                  <a:rPr kumimoji="0" lang="en-US" sz="2400" b="1" i="0" u="none" strike="noStrike" cap="none" normalizeH="0" baseline="0" dirty="0" err="1">
                    <a:ln>
                      <a:noFill/>
                    </a:ln>
                    <a:solidFill>
                      <a:srgbClr val="C00000"/>
                    </a:solidFill>
                    <a:effectLst/>
                    <a:latin typeface="Arial" charset="0"/>
                  </a:rPr>
                  <a:t>xứ</a:t>
                </a:r>
                <a:endParaRPr kumimoji="0" lang="en-US" sz="2400" b="1" i="0" u="none" strike="noStrike" cap="none" normalizeH="0" baseline="0" dirty="0">
                  <a:ln>
                    <a:noFill/>
                  </a:ln>
                  <a:solidFill>
                    <a:srgbClr val="C00000"/>
                  </a:solidFill>
                  <a:effectLst/>
                  <a:latin typeface="Arial" charset="0"/>
                </a:endParaRPr>
              </a:p>
            </p:txBody>
          </p:sp>
        </p:grpSp>
        <p:sp>
          <p:nvSpPr>
            <p:cNvPr id="24" name="TextBox 23">
              <a:extLst>
                <a:ext uri="{FF2B5EF4-FFF2-40B4-BE49-F238E27FC236}">
                  <a16:creationId xmlns:a16="http://schemas.microsoft.com/office/drawing/2014/main" xmlns="" id="{D338C77D-A3E5-49A6-A0FB-17DAD777B56F}"/>
                </a:ext>
              </a:extLst>
            </p:cNvPr>
            <p:cNvSpPr txBox="1"/>
            <p:nvPr/>
          </p:nvSpPr>
          <p:spPr>
            <a:xfrm>
              <a:off x="436416" y="1979849"/>
              <a:ext cx="2687784" cy="1631216"/>
            </a:xfrm>
            <a:prstGeom prst="rect">
              <a:avLst/>
            </a:prstGeom>
            <a:noFill/>
          </p:spPr>
          <p:txBody>
            <a:bodyPr wrap="square" rtlCol="0">
              <a:spAutoFit/>
            </a:bodyPr>
            <a:lstStyle/>
            <a:p>
              <a:pPr algn="just"/>
              <a:r>
                <a:rPr lang="en-US" sz="2000" dirty="0" err="1">
                  <a:solidFill>
                    <a:srgbClr val="0000FF"/>
                  </a:solidFill>
                  <a:effectLst/>
                  <a:latin typeface="+mj-lt"/>
                  <a:ea typeface="Times New Roman" panose="02020603050405020304" pitchFamily="18" charset="0"/>
                </a:rPr>
                <a:t>Văn</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bản</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Điều</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không</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tính</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trước</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được</a:t>
              </a:r>
              <a:r>
                <a:rPr lang="en-US" sz="2000" dirty="0">
                  <a:solidFill>
                    <a:srgbClr val="0000FF"/>
                  </a:solidFill>
                  <a:effectLst/>
                  <a:latin typeface="+mj-lt"/>
                  <a:ea typeface="Times New Roman" panose="02020603050405020304" pitchFamily="18" charset="0"/>
                </a:rPr>
                <a:t> in </a:t>
              </a:r>
              <a:r>
                <a:rPr lang="en-US" sz="2000" dirty="0" err="1">
                  <a:solidFill>
                    <a:srgbClr val="0000FF"/>
                  </a:solidFill>
                  <a:effectLst/>
                  <a:latin typeface="+mj-lt"/>
                  <a:ea typeface="Times New Roman" panose="02020603050405020304" pitchFamily="18" charset="0"/>
                </a:rPr>
                <a:t>trong</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tập</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truyện</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ngắn</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Út</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Quyên</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và</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tôi</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xuất</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bản</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năm</a:t>
              </a:r>
              <a:r>
                <a:rPr lang="en-US" sz="2000" dirty="0">
                  <a:solidFill>
                    <a:srgbClr val="0000FF"/>
                  </a:solidFill>
                  <a:effectLst/>
                  <a:latin typeface="+mj-lt"/>
                  <a:ea typeface="Times New Roman" panose="02020603050405020304" pitchFamily="18" charset="0"/>
                </a:rPr>
                <a:t> 1988</a:t>
              </a:r>
              <a:endParaRPr lang="en-US" sz="2800" dirty="0">
                <a:solidFill>
                  <a:srgbClr val="0000FF"/>
                </a:solidFill>
                <a:latin typeface="+mj-lt"/>
              </a:endParaRPr>
            </a:p>
          </p:txBody>
        </p:sp>
      </p:grpSp>
      <p:grpSp>
        <p:nvGrpSpPr>
          <p:cNvPr id="27" name="Group 26">
            <a:extLst>
              <a:ext uri="{FF2B5EF4-FFF2-40B4-BE49-F238E27FC236}">
                <a16:creationId xmlns:a16="http://schemas.microsoft.com/office/drawing/2014/main" xmlns="" id="{148AC7D0-6920-4273-AD8D-A8AAC8CF6F1F}"/>
              </a:ext>
            </a:extLst>
          </p:cNvPr>
          <p:cNvGrpSpPr/>
          <p:nvPr/>
        </p:nvGrpSpPr>
        <p:grpSpPr>
          <a:xfrm>
            <a:off x="5976163" y="844291"/>
            <a:ext cx="3096491" cy="1715782"/>
            <a:chOff x="360217" y="1485898"/>
            <a:chExt cx="2791691" cy="2550767"/>
          </a:xfrm>
        </p:grpSpPr>
        <p:grpSp>
          <p:nvGrpSpPr>
            <p:cNvPr id="28" name="Group 27">
              <a:extLst>
                <a:ext uri="{FF2B5EF4-FFF2-40B4-BE49-F238E27FC236}">
                  <a16:creationId xmlns:a16="http://schemas.microsoft.com/office/drawing/2014/main" xmlns="" id="{A5FBB592-C704-4FF1-BAD5-A1083FD4091A}"/>
                </a:ext>
              </a:extLst>
            </p:cNvPr>
            <p:cNvGrpSpPr/>
            <p:nvPr/>
          </p:nvGrpSpPr>
          <p:grpSpPr>
            <a:xfrm>
              <a:off x="360217" y="1485898"/>
              <a:ext cx="2791691" cy="2198729"/>
              <a:chOff x="360218" y="1475802"/>
              <a:chExt cx="7716982" cy="3179841"/>
            </a:xfrm>
          </p:grpSpPr>
          <p:sp>
            <p:nvSpPr>
              <p:cNvPr id="30" name="Rectangle: Rounded Corners 29">
                <a:extLst>
                  <a:ext uri="{FF2B5EF4-FFF2-40B4-BE49-F238E27FC236}">
                    <a16:creationId xmlns:a16="http://schemas.microsoft.com/office/drawing/2014/main" xmlns="" id="{28804A2C-2124-4469-B2EB-FCB341DEFDA7}"/>
                  </a:ext>
                </a:extLst>
              </p:cNvPr>
              <p:cNvSpPr/>
              <p:nvPr/>
            </p:nvSpPr>
            <p:spPr bwMode="auto">
              <a:xfrm>
                <a:off x="360218" y="1790698"/>
                <a:ext cx="7716982" cy="2864945"/>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31" name="Rectangle: Rounded Corners 30">
                <a:extLst>
                  <a:ext uri="{FF2B5EF4-FFF2-40B4-BE49-F238E27FC236}">
                    <a16:creationId xmlns:a16="http://schemas.microsoft.com/office/drawing/2014/main" xmlns="" id="{51B14105-D8D5-467E-93EF-B37D76E42C3B}"/>
                  </a:ext>
                </a:extLst>
              </p:cNvPr>
              <p:cNvSpPr/>
              <p:nvPr/>
            </p:nvSpPr>
            <p:spPr bwMode="auto">
              <a:xfrm>
                <a:off x="1729255" y="1475802"/>
                <a:ext cx="5428804" cy="959500"/>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a:solidFill>
                      <a:srgbClr val="C00000"/>
                    </a:solidFill>
                    <a:latin typeface="+mj-lt"/>
                  </a:rPr>
                  <a:t>PTBĐ</a:t>
                </a:r>
                <a:endParaRPr kumimoji="0" lang="en-US" sz="2400" b="1" i="0" u="none" strike="noStrike" cap="none" normalizeH="0" baseline="0" dirty="0">
                  <a:ln>
                    <a:noFill/>
                  </a:ln>
                  <a:solidFill>
                    <a:srgbClr val="C00000"/>
                  </a:solidFill>
                  <a:effectLst/>
                  <a:latin typeface="+mj-lt"/>
                </a:endParaRPr>
              </a:p>
            </p:txBody>
          </p:sp>
        </p:grpSp>
        <p:sp>
          <p:nvSpPr>
            <p:cNvPr id="29" name="TextBox 28">
              <a:extLst>
                <a:ext uri="{FF2B5EF4-FFF2-40B4-BE49-F238E27FC236}">
                  <a16:creationId xmlns:a16="http://schemas.microsoft.com/office/drawing/2014/main" xmlns="" id="{5E430884-C5D1-4184-B29C-24353F621AF0}"/>
                </a:ext>
              </a:extLst>
            </p:cNvPr>
            <p:cNvSpPr txBox="1"/>
            <p:nvPr/>
          </p:nvSpPr>
          <p:spPr>
            <a:xfrm>
              <a:off x="436416" y="2252196"/>
              <a:ext cx="2687784" cy="1784469"/>
            </a:xfrm>
            <a:prstGeom prst="rect">
              <a:avLst/>
            </a:prstGeom>
            <a:noFill/>
          </p:spPr>
          <p:txBody>
            <a:bodyPr wrap="square" rtlCol="0">
              <a:spAutoFit/>
            </a:bodyPr>
            <a:lstStyle/>
            <a:p>
              <a:pPr algn="ctr"/>
              <a:r>
                <a:rPr lang="en-US" sz="2400" dirty="0" err="1">
                  <a:solidFill>
                    <a:srgbClr val="0000CC"/>
                  </a:solidFill>
                  <a:latin typeface="+mj-lt"/>
                </a:rPr>
                <a:t>Tự</a:t>
              </a:r>
              <a:r>
                <a:rPr lang="en-US" sz="2400" dirty="0">
                  <a:solidFill>
                    <a:srgbClr val="0000CC"/>
                  </a:solidFill>
                  <a:latin typeface="+mj-lt"/>
                </a:rPr>
                <a:t> </a:t>
              </a:r>
              <a:r>
                <a:rPr lang="en-US" sz="2400" dirty="0" err="1">
                  <a:solidFill>
                    <a:srgbClr val="0000CC"/>
                  </a:solidFill>
                  <a:latin typeface="+mj-lt"/>
                </a:rPr>
                <a:t>sự</a:t>
              </a:r>
              <a:r>
                <a:rPr lang="en-US" sz="2400" dirty="0">
                  <a:solidFill>
                    <a:srgbClr val="0000CC"/>
                  </a:solidFill>
                  <a:latin typeface="+mj-lt"/>
                </a:rPr>
                <a:t> </a:t>
              </a:r>
              <a:r>
                <a:rPr lang="en-US" sz="2400" dirty="0" err="1">
                  <a:solidFill>
                    <a:srgbClr val="0000CC"/>
                  </a:solidFill>
                  <a:latin typeface="+mj-lt"/>
                </a:rPr>
                <a:t>kết</a:t>
              </a:r>
              <a:r>
                <a:rPr lang="en-US" sz="2400" dirty="0">
                  <a:solidFill>
                    <a:srgbClr val="0000CC"/>
                  </a:solidFill>
                  <a:latin typeface="+mj-lt"/>
                </a:rPr>
                <a:t> </a:t>
              </a:r>
              <a:r>
                <a:rPr lang="en-US" sz="2400" dirty="0" err="1">
                  <a:solidFill>
                    <a:srgbClr val="0000CC"/>
                  </a:solidFill>
                  <a:latin typeface="+mj-lt"/>
                </a:rPr>
                <a:t>hợp</a:t>
              </a:r>
              <a:r>
                <a:rPr lang="en-US" sz="2400" dirty="0">
                  <a:solidFill>
                    <a:srgbClr val="0000CC"/>
                  </a:solidFill>
                  <a:latin typeface="+mj-lt"/>
                </a:rPr>
                <a:t> </a:t>
              </a:r>
              <a:r>
                <a:rPr lang="en-US" sz="2400" dirty="0" err="1">
                  <a:solidFill>
                    <a:srgbClr val="0000CC"/>
                  </a:solidFill>
                  <a:latin typeface="+mj-lt"/>
                </a:rPr>
                <a:t>miêu</a:t>
              </a:r>
              <a:r>
                <a:rPr lang="en-US" sz="2400" dirty="0">
                  <a:solidFill>
                    <a:srgbClr val="0000CC"/>
                  </a:solidFill>
                  <a:latin typeface="+mj-lt"/>
                </a:rPr>
                <a:t> </a:t>
              </a:r>
              <a:r>
                <a:rPr lang="en-US" sz="2400" dirty="0" err="1">
                  <a:solidFill>
                    <a:srgbClr val="0000CC"/>
                  </a:solidFill>
                  <a:latin typeface="+mj-lt"/>
                </a:rPr>
                <a:t>tả</a:t>
              </a:r>
              <a:r>
                <a:rPr lang="en-US" sz="2400" dirty="0">
                  <a:solidFill>
                    <a:srgbClr val="0000CC"/>
                  </a:solidFill>
                  <a:latin typeface="+mj-lt"/>
                </a:rPr>
                <a:t> </a:t>
              </a:r>
              <a:r>
                <a:rPr lang="en-US" sz="2400" dirty="0" err="1">
                  <a:solidFill>
                    <a:srgbClr val="0000CC"/>
                  </a:solidFill>
                  <a:latin typeface="+mj-lt"/>
                </a:rPr>
                <a:t>và</a:t>
              </a:r>
              <a:r>
                <a:rPr lang="en-US" sz="2400" dirty="0">
                  <a:solidFill>
                    <a:srgbClr val="0000CC"/>
                  </a:solidFill>
                  <a:latin typeface="+mj-lt"/>
                </a:rPr>
                <a:t> </a:t>
              </a:r>
              <a:r>
                <a:rPr lang="en-US" sz="2400" dirty="0" err="1">
                  <a:solidFill>
                    <a:srgbClr val="0000CC"/>
                  </a:solidFill>
                  <a:latin typeface="+mj-lt"/>
                </a:rPr>
                <a:t>biểu</a:t>
              </a:r>
              <a:r>
                <a:rPr lang="en-US" sz="2400" dirty="0">
                  <a:solidFill>
                    <a:srgbClr val="0000CC"/>
                  </a:solidFill>
                  <a:latin typeface="+mj-lt"/>
                </a:rPr>
                <a:t> </a:t>
              </a:r>
              <a:r>
                <a:rPr lang="en-US" sz="2400" dirty="0" err="1">
                  <a:solidFill>
                    <a:srgbClr val="0000CC"/>
                  </a:solidFill>
                  <a:latin typeface="+mj-lt"/>
                </a:rPr>
                <a:t>cảm</a:t>
              </a:r>
              <a:endParaRPr lang="en-US" sz="2400" dirty="0">
                <a:solidFill>
                  <a:srgbClr val="0000CC"/>
                </a:solidFill>
                <a:latin typeface="+mj-lt"/>
              </a:endParaRPr>
            </a:p>
          </p:txBody>
        </p:sp>
      </p:grpSp>
      <p:grpSp>
        <p:nvGrpSpPr>
          <p:cNvPr id="44" name="Group 43">
            <a:extLst>
              <a:ext uri="{FF2B5EF4-FFF2-40B4-BE49-F238E27FC236}">
                <a16:creationId xmlns:a16="http://schemas.microsoft.com/office/drawing/2014/main" xmlns="" id="{950C41CE-9DDA-4271-BF34-DC6882DB7C86}"/>
              </a:ext>
            </a:extLst>
          </p:cNvPr>
          <p:cNvGrpSpPr/>
          <p:nvPr/>
        </p:nvGrpSpPr>
        <p:grpSpPr>
          <a:xfrm>
            <a:off x="1118754" y="3977962"/>
            <a:ext cx="2791691" cy="1110855"/>
            <a:chOff x="360217" y="1485898"/>
            <a:chExt cx="2791691" cy="1651452"/>
          </a:xfrm>
        </p:grpSpPr>
        <p:grpSp>
          <p:nvGrpSpPr>
            <p:cNvPr id="45" name="Group 44">
              <a:extLst>
                <a:ext uri="{FF2B5EF4-FFF2-40B4-BE49-F238E27FC236}">
                  <a16:creationId xmlns:a16="http://schemas.microsoft.com/office/drawing/2014/main" xmlns="" id="{0429AB61-EAC2-473C-ABFF-382B3595685B}"/>
                </a:ext>
              </a:extLst>
            </p:cNvPr>
            <p:cNvGrpSpPr/>
            <p:nvPr/>
          </p:nvGrpSpPr>
          <p:grpSpPr>
            <a:xfrm>
              <a:off x="360217" y="1485898"/>
              <a:ext cx="2791691" cy="1651452"/>
              <a:chOff x="360218" y="1475802"/>
              <a:chExt cx="7716982" cy="2388359"/>
            </a:xfrm>
          </p:grpSpPr>
          <p:sp>
            <p:nvSpPr>
              <p:cNvPr id="47" name="Rectangle: Rounded Corners 46">
                <a:extLst>
                  <a:ext uri="{FF2B5EF4-FFF2-40B4-BE49-F238E27FC236}">
                    <a16:creationId xmlns:a16="http://schemas.microsoft.com/office/drawing/2014/main" xmlns="" id="{4011D24A-3A2C-460D-99A3-CC8696487276}"/>
                  </a:ext>
                </a:extLst>
              </p:cNvPr>
              <p:cNvSpPr/>
              <p:nvPr/>
            </p:nvSpPr>
            <p:spPr bwMode="auto">
              <a:xfrm>
                <a:off x="360218" y="1790698"/>
                <a:ext cx="7716982" cy="2073463"/>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48" name="Rectangle: Rounded Corners 47">
                <a:extLst>
                  <a:ext uri="{FF2B5EF4-FFF2-40B4-BE49-F238E27FC236}">
                    <a16:creationId xmlns:a16="http://schemas.microsoft.com/office/drawing/2014/main" xmlns="" id="{3A1BA885-9964-4AD5-93D2-079CBA1468AB}"/>
                  </a:ext>
                </a:extLst>
              </p:cNvPr>
              <p:cNvSpPr/>
              <p:nvPr/>
            </p:nvSpPr>
            <p:spPr bwMode="auto">
              <a:xfrm>
                <a:off x="1729255" y="1475802"/>
                <a:ext cx="5428804" cy="959500"/>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err="1">
                    <a:solidFill>
                      <a:srgbClr val="C00000"/>
                    </a:solidFill>
                    <a:latin typeface="+mj-lt"/>
                  </a:rPr>
                  <a:t>Thể</a:t>
                </a:r>
                <a:r>
                  <a:rPr lang="en-US" sz="2400" b="1" dirty="0">
                    <a:solidFill>
                      <a:srgbClr val="C00000"/>
                    </a:solidFill>
                    <a:latin typeface="+mj-lt"/>
                  </a:rPr>
                  <a:t> </a:t>
                </a:r>
                <a:r>
                  <a:rPr lang="en-US" sz="2400" b="1" dirty="0" err="1">
                    <a:solidFill>
                      <a:srgbClr val="C00000"/>
                    </a:solidFill>
                    <a:latin typeface="+mj-lt"/>
                  </a:rPr>
                  <a:t>loại</a:t>
                </a:r>
                <a:endParaRPr kumimoji="0" lang="en-US" sz="2400" b="1" i="0" u="none" strike="noStrike" cap="none" normalizeH="0" baseline="0" dirty="0">
                  <a:ln>
                    <a:noFill/>
                  </a:ln>
                  <a:solidFill>
                    <a:srgbClr val="C00000"/>
                  </a:solidFill>
                  <a:effectLst/>
                  <a:latin typeface="+mj-lt"/>
                </a:endParaRPr>
              </a:p>
            </p:txBody>
          </p:sp>
        </p:grpSp>
        <p:sp>
          <p:nvSpPr>
            <p:cNvPr id="46" name="TextBox 45">
              <a:extLst>
                <a:ext uri="{FF2B5EF4-FFF2-40B4-BE49-F238E27FC236}">
                  <a16:creationId xmlns:a16="http://schemas.microsoft.com/office/drawing/2014/main" xmlns="" id="{A328DF33-FC55-4CDA-9E0A-75B138E9670A}"/>
                </a:ext>
              </a:extLst>
            </p:cNvPr>
            <p:cNvSpPr txBox="1"/>
            <p:nvPr/>
          </p:nvSpPr>
          <p:spPr>
            <a:xfrm>
              <a:off x="436416" y="2252196"/>
              <a:ext cx="2687784" cy="686334"/>
            </a:xfrm>
            <a:prstGeom prst="rect">
              <a:avLst/>
            </a:prstGeom>
            <a:noFill/>
          </p:spPr>
          <p:txBody>
            <a:bodyPr wrap="square" rtlCol="0">
              <a:spAutoFit/>
            </a:bodyPr>
            <a:lstStyle/>
            <a:p>
              <a:pPr algn="ctr"/>
              <a:r>
                <a:rPr lang="nl-NL" sz="2400" dirty="0">
                  <a:solidFill>
                    <a:srgbClr val="0000CC"/>
                  </a:solidFill>
                  <a:effectLst/>
                  <a:latin typeface="+mj-lt"/>
                  <a:ea typeface="Times New Roman" panose="02020603050405020304" pitchFamily="18" charset="0"/>
                </a:rPr>
                <a:t>Truyện ngắn</a:t>
              </a:r>
              <a:endParaRPr lang="en-US" sz="3600" dirty="0">
                <a:solidFill>
                  <a:srgbClr val="0000CC"/>
                </a:solidFill>
                <a:latin typeface="+mj-lt"/>
              </a:endParaRPr>
            </a:p>
          </p:txBody>
        </p:sp>
      </p:grpSp>
      <p:grpSp>
        <p:nvGrpSpPr>
          <p:cNvPr id="21" name="Group 20">
            <a:extLst>
              <a:ext uri="{FF2B5EF4-FFF2-40B4-BE49-F238E27FC236}">
                <a16:creationId xmlns:a16="http://schemas.microsoft.com/office/drawing/2014/main" xmlns="" id="{14B100D7-78B6-4E18-9C4E-BB1FCB76837C}"/>
              </a:ext>
            </a:extLst>
          </p:cNvPr>
          <p:cNvGrpSpPr/>
          <p:nvPr/>
        </p:nvGrpSpPr>
        <p:grpSpPr>
          <a:xfrm>
            <a:off x="5646428" y="3866356"/>
            <a:ext cx="3096491" cy="1478982"/>
            <a:chOff x="360217" y="1485898"/>
            <a:chExt cx="2791691" cy="2198729"/>
          </a:xfrm>
        </p:grpSpPr>
        <p:grpSp>
          <p:nvGrpSpPr>
            <p:cNvPr id="32" name="Group 31">
              <a:extLst>
                <a:ext uri="{FF2B5EF4-FFF2-40B4-BE49-F238E27FC236}">
                  <a16:creationId xmlns:a16="http://schemas.microsoft.com/office/drawing/2014/main" xmlns="" id="{9442A21F-C74D-4609-A57B-D2F8F8652D52}"/>
                </a:ext>
              </a:extLst>
            </p:cNvPr>
            <p:cNvGrpSpPr/>
            <p:nvPr/>
          </p:nvGrpSpPr>
          <p:grpSpPr>
            <a:xfrm>
              <a:off x="360217" y="1485898"/>
              <a:ext cx="2791691" cy="2198729"/>
              <a:chOff x="360218" y="1475802"/>
              <a:chExt cx="7716982" cy="3179841"/>
            </a:xfrm>
          </p:grpSpPr>
          <p:sp>
            <p:nvSpPr>
              <p:cNvPr id="34" name="Rectangle: Rounded Corners 33">
                <a:extLst>
                  <a:ext uri="{FF2B5EF4-FFF2-40B4-BE49-F238E27FC236}">
                    <a16:creationId xmlns:a16="http://schemas.microsoft.com/office/drawing/2014/main" xmlns="" id="{5519EAA9-37E1-4197-836E-1FC824449C07}"/>
                  </a:ext>
                </a:extLst>
              </p:cNvPr>
              <p:cNvSpPr/>
              <p:nvPr/>
            </p:nvSpPr>
            <p:spPr bwMode="auto">
              <a:xfrm>
                <a:off x="360218" y="1790698"/>
                <a:ext cx="7716982" cy="2864945"/>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35" name="Rectangle: Rounded Corners 34">
                <a:extLst>
                  <a:ext uri="{FF2B5EF4-FFF2-40B4-BE49-F238E27FC236}">
                    <a16:creationId xmlns:a16="http://schemas.microsoft.com/office/drawing/2014/main" xmlns="" id="{E7404187-E2D6-4FB6-A485-7D0A9593DD2C}"/>
                  </a:ext>
                </a:extLst>
              </p:cNvPr>
              <p:cNvSpPr/>
              <p:nvPr/>
            </p:nvSpPr>
            <p:spPr bwMode="auto">
              <a:xfrm>
                <a:off x="1729255" y="1475802"/>
                <a:ext cx="5428804" cy="959500"/>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err="1">
                    <a:solidFill>
                      <a:srgbClr val="C00000"/>
                    </a:solidFill>
                    <a:latin typeface="+mj-lt"/>
                  </a:rPr>
                  <a:t>Ngôi</a:t>
                </a:r>
                <a:r>
                  <a:rPr lang="en-US" sz="2400" b="1" dirty="0">
                    <a:solidFill>
                      <a:srgbClr val="C00000"/>
                    </a:solidFill>
                    <a:latin typeface="+mj-lt"/>
                  </a:rPr>
                  <a:t> </a:t>
                </a:r>
                <a:r>
                  <a:rPr lang="en-US" sz="2400" b="1" dirty="0" err="1">
                    <a:solidFill>
                      <a:srgbClr val="C00000"/>
                    </a:solidFill>
                    <a:latin typeface="+mj-lt"/>
                  </a:rPr>
                  <a:t>kể</a:t>
                </a:r>
                <a:endParaRPr kumimoji="0" lang="en-US" sz="2400" b="1" i="0" u="none" strike="noStrike" cap="none" normalizeH="0" baseline="0" dirty="0">
                  <a:ln>
                    <a:noFill/>
                  </a:ln>
                  <a:solidFill>
                    <a:srgbClr val="C00000"/>
                  </a:solidFill>
                  <a:effectLst/>
                  <a:latin typeface="+mj-lt"/>
                </a:endParaRPr>
              </a:p>
            </p:txBody>
          </p:sp>
        </p:grpSp>
        <p:sp>
          <p:nvSpPr>
            <p:cNvPr id="33" name="TextBox 32">
              <a:extLst>
                <a:ext uri="{FF2B5EF4-FFF2-40B4-BE49-F238E27FC236}">
                  <a16:creationId xmlns:a16="http://schemas.microsoft.com/office/drawing/2014/main" xmlns="" id="{28F69771-681E-42CA-A5D5-DB103F489A71}"/>
                </a:ext>
              </a:extLst>
            </p:cNvPr>
            <p:cNvSpPr txBox="1"/>
            <p:nvPr/>
          </p:nvSpPr>
          <p:spPr>
            <a:xfrm>
              <a:off x="436416" y="2252196"/>
              <a:ext cx="2687784" cy="686334"/>
            </a:xfrm>
            <a:prstGeom prst="rect">
              <a:avLst/>
            </a:prstGeom>
            <a:noFill/>
          </p:spPr>
          <p:txBody>
            <a:bodyPr wrap="square" rtlCol="0">
              <a:spAutoFit/>
            </a:bodyPr>
            <a:lstStyle/>
            <a:p>
              <a:pPr algn="ctr"/>
              <a:r>
                <a:rPr lang="en-US" sz="2400" dirty="0" err="1">
                  <a:solidFill>
                    <a:srgbClr val="0000CC"/>
                  </a:solidFill>
                  <a:latin typeface="+mj-lt"/>
                </a:rPr>
                <a:t>Ngôi</a:t>
              </a:r>
              <a:r>
                <a:rPr lang="en-US" sz="2400" dirty="0">
                  <a:solidFill>
                    <a:srgbClr val="0000CC"/>
                  </a:solidFill>
                  <a:latin typeface="+mj-lt"/>
                </a:rPr>
                <a:t> </a:t>
              </a:r>
              <a:r>
                <a:rPr lang="en-US" sz="2400" dirty="0" err="1">
                  <a:solidFill>
                    <a:srgbClr val="0000CC"/>
                  </a:solidFill>
                  <a:latin typeface="+mj-lt"/>
                </a:rPr>
                <a:t>thứ</a:t>
              </a:r>
              <a:r>
                <a:rPr lang="en-US" sz="2400" dirty="0">
                  <a:solidFill>
                    <a:srgbClr val="0000CC"/>
                  </a:solidFill>
                  <a:latin typeface="+mj-lt"/>
                </a:rPr>
                <a:t> </a:t>
              </a:r>
              <a:r>
                <a:rPr lang="en-US" sz="2400" dirty="0" err="1">
                  <a:solidFill>
                    <a:srgbClr val="0000CC"/>
                  </a:solidFill>
                  <a:latin typeface="+mj-lt"/>
                </a:rPr>
                <a:t>nhất</a:t>
              </a:r>
              <a:endParaRPr lang="en-US" sz="2400" dirty="0">
                <a:solidFill>
                  <a:srgbClr val="0000CC"/>
                </a:solidFill>
                <a:latin typeface="+mj-lt"/>
              </a:endParaRPr>
            </a:p>
          </p:txBody>
        </p:sp>
      </p:grpSp>
      <p:pic>
        <p:nvPicPr>
          <p:cNvPr id="36" name="Picture 2" descr="Review sách Út Quyên và Tôi đem cả thanh xuân của bạn vào trang giấy -  Notebook.vn">
            <a:extLst>
              <a:ext uri="{FF2B5EF4-FFF2-40B4-BE49-F238E27FC236}">
                <a16:creationId xmlns:a16="http://schemas.microsoft.com/office/drawing/2014/main" xmlns="" id="{FC9BDE71-0AF6-4910-B96E-B5202645033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3382" y="1266356"/>
            <a:ext cx="1797236" cy="2600000"/>
          </a:xfrm>
          <a:prstGeom prst="rect">
            <a:avLst/>
          </a:prstGeom>
          <a:noFill/>
          <a:scene3d>
            <a:camera prst="orthographicFront"/>
            <a:lightRig rig="threePt" dir="t"/>
          </a:scene3d>
          <a:sp3d>
            <a:bevelT prst="convex"/>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448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4"/>
                                        </p:tgtEl>
                                        <p:attrNameLst>
                                          <p:attrName>style.visibility</p:attrName>
                                        </p:attrNameLst>
                                      </p:cBhvr>
                                      <p:to>
                                        <p:strVal val="visible"/>
                                      </p:to>
                                    </p:set>
                                    <p:anim calcmode="lin" valueType="num">
                                      <p:cBhvr>
                                        <p:cTn id="14" dur="500" fill="hold"/>
                                        <p:tgtEl>
                                          <p:spTgt spid="44"/>
                                        </p:tgtEl>
                                        <p:attrNameLst>
                                          <p:attrName>ppt_w</p:attrName>
                                        </p:attrNameLst>
                                      </p:cBhvr>
                                      <p:tavLst>
                                        <p:tav tm="0">
                                          <p:val>
                                            <p:fltVal val="0"/>
                                          </p:val>
                                        </p:tav>
                                        <p:tav tm="100000">
                                          <p:val>
                                            <p:strVal val="#ppt_w"/>
                                          </p:val>
                                        </p:tav>
                                      </p:tavLst>
                                    </p:anim>
                                    <p:anim calcmode="lin" valueType="num">
                                      <p:cBhvr>
                                        <p:cTn id="15" dur="500" fill="hold"/>
                                        <p:tgtEl>
                                          <p:spTgt spid="44"/>
                                        </p:tgtEl>
                                        <p:attrNameLst>
                                          <p:attrName>ppt_h</p:attrName>
                                        </p:attrNameLst>
                                      </p:cBhvr>
                                      <p:tavLst>
                                        <p:tav tm="0">
                                          <p:val>
                                            <p:fltVal val="0"/>
                                          </p:val>
                                        </p:tav>
                                        <p:tav tm="100000">
                                          <p:val>
                                            <p:strVal val="#ppt_h"/>
                                          </p:val>
                                        </p:tav>
                                      </p:tavLst>
                                    </p:anim>
                                    <p:animEffect transition="in" filter="fade">
                                      <p:cBhvr>
                                        <p:cTn id="16" dur="500"/>
                                        <p:tgtEl>
                                          <p:spTgt spid="4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p:cTn id="21" dur="500" fill="hold"/>
                                        <p:tgtEl>
                                          <p:spTgt spid="27"/>
                                        </p:tgtEl>
                                        <p:attrNameLst>
                                          <p:attrName>ppt_w</p:attrName>
                                        </p:attrNameLst>
                                      </p:cBhvr>
                                      <p:tavLst>
                                        <p:tav tm="0">
                                          <p:val>
                                            <p:fltVal val="0"/>
                                          </p:val>
                                        </p:tav>
                                        <p:tav tm="100000">
                                          <p:val>
                                            <p:strVal val="#ppt_w"/>
                                          </p:val>
                                        </p:tav>
                                      </p:tavLst>
                                    </p:anim>
                                    <p:anim calcmode="lin" valueType="num">
                                      <p:cBhvr>
                                        <p:cTn id="22" dur="500" fill="hold"/>
                                        <p:tgtEl>
                                          <p:spTgt spid="27"/>
                                        </p:tgtEl>
                                        <p:attrNameLst>
                                          <p:attrName>ppt_h</p:attrName>
                                        </p:attrNameLst>
                                      </p:cBhvr>
                                      <p:tavLst>
                                        <p:tav tm="0">
                                          <p:val>
                                            <p:fltVal val="0"/>
                                          </p:val>
                                        </p:tav>
                                        <p:tav tm="100000">
                                          <p:val>
                                            <p:strVal val="#ppt_h"/>
                                          </p:val>
                                        </p:tav>
                                      </p:tavLst>
                                    </p:anim>
                                    <p:animEffect transition="in" filter="fade">
                                      <p:cBhvr>
                                        <p:cTn id="23" dur="5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Effect transition="in" filter="fade">
                                      <p:cBhvr>
                                        <p:cTn id="3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ình nền đẹp cho bài giảng điện tử - Ảnh nền thiết kế bài giảng điện tử">
            <a:extLst>
              <a:ext uri="{FF2B5EF4-FFF2-40B4-BE49-F238E27FC236}">
                <a16:creationId xmlns:a16="http://schemas.microsoft.com/office/drawing/2014/main" xmlns="" id="{6C8FACE7-5167-4CBB-BC4F-5CD085DCE9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30473" cy="57150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xmlns="" id="{6B4F0787-1946-46D2-9E5D-3B7DEB727BE9}"/>
              </a:ext>
            </a:extLst>
          </p:cNvPr>
          <p:cNvGrpSpPr/>
          <p:nvPr/>
        </p:nvGrpSpPr>
        <p:grpSpPr>
          <a:xfrm>
            <a:off x="1752600" y="876300"/>
            <a:ext cx="5999016" cy="3429000"/>
            <a:chOff x="401784" y="1257300"/>
            <a:chExt cx="5999016" cy="3429000"/>
          </a:xfrm>
        </p:grpSpPr>
        <p:sp>
          <p:nvSpPr>
            <p:cNvPr id="14" name="Rectangle: Rounded Corners 13">
              <a:extLst>
                <a:ext uri="{FF2B5EF4-FFF2-40B4-BE49-F238E27FC236}">
                  <a16:creationId xmlns:a16="http://schemas.microsoft.com/office/drawing/2014/main" xmlns="" id="{64DDDED3-48A0-4F82-8AD2-EF148340D3D4}"/>
                </a:ext>
              </a:extLst>
            </p:cNvPr>
            <p:cNvSpPr/>
            <p:nvPr/>
          </p:nvSpPr>
          <p:spPr bwMode="auto">
            <a:xfrm>
              <a:off x="401784" y="1533699"/>
              <a:ext cx="5999016" cy="3152601"/>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7" name="TextBox 6">
              <a:extLst>
                <a:ext uri="{FF2B5EF4-FFF2-40B4-BE49-F238E27FC236}">
                  <a16:creationId xmlns:a16="http://schemas.microsoft.com/office/drawing/2014/main" xmlns="" id="{D199CE0A-9336-47F7-9758-C9B24423759E}"/>
                </a:ext>
              </a:extLst>
            </p:cNvPr>
            <p:cNvSpPr txBox="1"/>
            <p:nvPr/>
          </p:nvSpPr>
          <p:spPr>
            <a:xfrm>
              <a:off x="533401" y="1790700"/>
              <a:ext cx="5775732" cy="2677656"/>
            </a:xfrm>
            <a:prstGeom prst="rect">
              <a:avLst/>
            </a:prstGeom>
            <a:noFill/>
          </p:spPr>
          <p:txBody>
            <a:bodyPr wrap="square" rtlCol="0">
              <a:spAutoFit/>
            </a:bodyPr>
            <a:lstStyle/>
            <a:p>
              <a:pPr algn="just"/>
              <a:r>
                <a:rPr lang="en-US" sz="2400" dirty="0">
                  <a:solidFill>
                    <a:srgbClr val="006600"/>
                  </a:solidFill>
                  <a:latin typeface="+mj-lt"/>
                </a:rPr>
                <a:t>- </a:t>
              </a:r>
              <a:r>
                <a:rPr lang="en-US" sz="2400" dirty="0" err="1">
                  <a:solidFill>
                    <a:srgbClr val="006600"/>
                  </a:solidFill>
                  <a:latin typeface="+mj-lt"/>
                </a:rPr>
                <a:t>Đọc</a:t>
              </a:r>
              <a:r>
                <a:rPr lang="en-US" sz="2400" dirty="0">
                  <a:solidFill>
                    <a:srgbClr val="006600"/>
                  </a:solidFill>
                  <a:latin typeface="+mj-lt"/>
                </a:rPr>
                <a:t> to, </a:t>
              </a:r>
              <a:r>
                <a:rPr lang="en-US" sz="2400" dirty="0" err="1">
                  <a:solidFill>
                    <a:srgbClr val="006600"/>
                  </a:solidFill>
                  <a:latin typeface="+mj-lt"/>
                </a:rPr>
                <a:t>rõ</a:t>
              </a:r>
              <a:r>
                <a:rPr lang="en-US" sz="2400" dirty="0">
                  <a:solidFill>
                    <a:srgbClr val="006600"/>
                  </a:solidFill>
                  <a:latin typeface="+mj-lt"/>
                </a:rPr>
                <a:t> </a:t>
              </a:r>
              <a:r>
                <a:rPr lang="en-US" sz="2400" dirty="0" err="1">
                  <a:solidFill>
                    <a:srgbClr val="006600"/>
                  </a:solidFill>
                  <a:latin typeface="+mj-lt"/>
                </a:rPr>
                <a:t>ràng</a:t>
              </a:r>
              <a:r>
                <a:rPr lang="en-US" sz="2400" dirty="0">
                  <a:solidFill>
                    <a:srgbClr val="006600"/>
                  </a:solidFill>
                  <a:latin typeface="+mj-lt"/>
                </a:rPr>
                <a:t>, </a:t>
              </a:r>
              <a:r>
                <a:rPr lang="en-US" sz="2400" dirty="0" err="1">
                  <a:solidFill>
                    <a:srgbClr val="006600"/>
                  </a:solidFill>
                  <a:latin typeface="+mj-lt"/>
                </a:rPr>
                <a:t>lưu</a:t>
              </a:r>
              <a:r>
                <a:rPr lang="en-US" sz="2400" dirty="0">
                  <a:solidFill>
                    <a:srgbClr val="006600"/>
                  </a:solidFill>
                  <a:latin typeface="+mj-lt"/>
                </a:rPr>
                <a:t> </a:t>
              </a:r>
              <a:r>
                <a:rPr lang="en-US" sz="2400" dirty="0" err="1">
                  <a:solidFill>
                    <a:srgbClr val="006600"/>
                  </a:solidFill>
                  <a:latin typeface="+mj-lt"/>
                </a:rPr>
                <a:t>loát</a:t>
              </a:r>
              <a:r>
                <a:rPr lang="en-US" sz="2400" dirty="0">
                  <a:solidFill>
                    <a:srgbClr val="006600"/>
                  </a:solidFill>
                  <a:latin typeface="+mj-lt"/>
                </a:rPr>
                <a:t>, </a:t>
              </a:r>
              <a:r>
                <a:rPr lang="en-US" sz="2400" dirty="0" err="1">
                  <a:solidFill>
                    <a:srgbClr val="006600"/>
                  </a:solidFill>
                  <a:latin typeface="+mj-lt"/>
                </a:rPr>
                <a:t>tránh</a:t>
              </a:r>
              <a:r>
                <a:rPr lang="en-US" sz="2400" dirty="0">
                  <a:solidFill>
                    <a:srgbClr val="006600"/>
                  </a:solidFill>
                  <a:latin typeface="+mj-lt"/>
                </a:rPr>
                <a:t> </a:t>
              </a:r>
              <a:r>
                <a:rPr lang="en-US" sz="2400" dirty="0" err="1">
                  <a:solidFill>
                    <a:srgbClr val="006600"/>
                  </a:solidFill>
                  <a:latin typeface="+mj-lt"/>
                </a:rPr>
                <a:t>phát</a:t>
              </a:r>
              <a:r>
                <a:rPr lang="en-US" sz="2400" dirty="0">
                  <a:solidFill>
                    <a:srgbClr val="006600"/>
                  </a:solidFill>
                  <a:latin typeface="+mj-lt"/>
                </a:rPr>
                <a:t> </a:t>
              </a:r>
              <a:r>
                <a:rPr lang="en-US" sz="2400" dirty="0" err="1">
                  <a:solidFill>
                    <a:srgbClr val="006600"/>
                  </a:solidFill>
                  <a:latin typeface="+mj-lt"/>
                </a:rPr>
                <a:t>âm</a:t>
              </a:r>
              <a:r>
                <a:rPr lang="en-US" sz="2400" dirty="0">
                  <a:solidFill>
                    <a:srgbClr val="006600"/>
                  </a:solidFill>
                  <a:latin typeface="+mj-lt"/>
                </a:rPr>
                <a:t> </a:t>
              </a:r>
              <a:r>
                <a:rPr lang="en-US" sz="2400" dirty="0" err="1">
                  <a:solidFill>
                    <a:srgbClr val="006600"/>
                  </a:solidFill>
                  <a:latin typeface="+mj-lt"/>
                </a:rPr>
                <a:t>sai</a:t>
              </a:r>
              <a:r>
                <a:rPr lang="en-US" sz="2400" dirty="0">
                  <a:solidFill>
                    <a:srgbClr val="006600"/>
                  </a:solidFill>
                  <a:latin typeface="+mj-lt"/>
                </a:rPr>
                <a:t>, </a:t>
              </a:r>
              <a:r>
                <a:rPr lang="en-US" sz="2400" dirty="0" err="1">
                  <a:solidFill>
                    <a:srgbClr val="006600"/>
                  </a:solidFill>
                  <a:latin typeface="+mj-lt"/>
                </a:rPr>
                <a:t>đọc</a:t>
              </a:r>
              <a:r>
                <a:rPr lang="en-US" sz="2400" dirty="0">
                  <a:solidFill>
                    <a:srgbClr val="006600"/>
                  </a:solidFill>
                  <a:latin typeface="+mj-lt"/>
                </a:rPr>
                <a:t> </a:t>
              </a:r>
              <a:r>
                <a:rPr lang="en-US" sz="2400" dirty="0" err="1">
                  <a:solidFill>
                    <a:srgbClr val="006600"/>
                  </a:solidFill>
                  <a:latin typeface="+mj-lt"/>
                </a:rPr>
                <a:t>diễn</a:t>
              </a:r>
              <a:r>
                <a:rPr lang="en-US" sz="2400" dirty="0">
                  <a:solidFill>
                    <a:srgbClr val="006600"/>
                  </a:solidFill>
                  <a:latin typeface="+mj-lt"/>
                </a:rPr>
                <a:t> </a:t>
              </a:r>
              <a:r>
                <a:rPr lang="en-US" sz="2400" dirty="0" err="1">
                  <a:solidFill>
                    <a:srgbClr val="006600"/>
                  </a:solidFill>
                  <a:latin typeface="+mj-lt"/>
                </a:rPr>
                <a:t>cảm</a:t>
              </a:r>
              <a:r>
                <a:rPr lang="en-US" sz="2400" dirty="0">
                  <a:solidFill>
                    <a:srgbClr val="006600"/>
                  </a:solidFill>
                  <a:latin typeface="+mj-lt"/>
                </a:rPr>
                <a:t>.</a:t>
              </a:r>
            </a:p>
            <a:p>
              <a:pPr algn="just"/>
              <a:r>
                <a:rPr lang="en-US" sz="2400" dirty="0">
                  <a:solidFill>
                    <a:srgbClr val="006600"/>
                  </a:solidFill>
                  <a:latin typeface="+mj-lt"/>
                </a:rPr>
                <a:t>- </a:t>
              </a:r>
              <a:r>
                <a:rPr lang="en-US" sz="2400" dirty="0" err="1">
                  <a:solidFill>
                    <a:srgbClr val="006600"/>
                  </a:solidFill>
                  <a:latin typeface="+mj-lt"/>
                </a:rPr>
                <a:t>Bộc</a:t>
              </a:r>
              <a:r>
                <a:rPr lang="en-US" sz="2400" dirty="0">
                  <a:solidFill>
                    <a:srgbClr val="006600"/>
                  </a:solidFill>
                  <a:latin typeface="+mj-lt"/>
                </a:rPr>
                <a:t> </a:t>
              </a:r>
              <a:r>
                <a:rPr lang="en-US" sz="2400" dirty="0" err="1">
                  <a:solidFill>
                    <a:srgbClr val="006600"/>
                  </a:solidFill>
                  <a:latin typeface="+mj-lt"/>
                </a:rPr>
                <a:t>lộ</a:t>
              </a:r>
              <a:r>
                <a:rPr lang="en-US" sz="2400" dirty="0">
                  <a:solidFill>
                    <a:srgbClr val="006600"/>
                  </a:solidFill>
                  <a:latin typeface="+mj-lt"/>
                </a:rPr>
                <a:t> </a:t>
              </a:r>
              <a:r>
                <a:rPr lang="en-US" sz="2400" dirty="0" err="1">
                  <a:solidFill>
                    <a:srgbClr val="006600"/>
                  </a:solidFill>
                  <a:latin typeface="+mj-lt"/>
                </a:rPr>
                <a:t>cảm</a:t>
              </a:r>
              <a:r>
                <a:rPr lang="en-US" sz="2400" dirty="0">
                  <a:solidFill>
                    <a:srgbClr val="006600"/>
                  </a:solidFill>
                  <a:latin typeface="+mj-lt"/>
                </a:rPr>
                <a:t> </a:t>
              </a:r>
              <a:r>
                <a:rPr lang="en-US" sz="2400" dirty="0" err="1">
                  <a:solidFill>
                    <a:srgbClr val="006600"/>
                  </a:solidFill>
                  <a:latin typeface="+mj-lt"/>
                </a:rPr>
                <a:t>xúc</a:t>
              </a:r>
              <a:r>
                <a:rPr lang="en-US" sz="2400" dirty="0">
                  <a:solidFill>
                    <a:srgbClr val="006600"/>
                  </a:solidFill>
                  <a:latin typeface="+mj-lt"/>
                </a:rPr>
                <a:t>, </a:t>
              </a:r>
              <a:r>
                <a:rPr lang="en-US" sz="2400" dirty="0" err="1">
                  <a:solidFill>
                    <a:srgbClr val="006600"/>
                  </a:solidFill>
                  <a:latin typeface="+mj-lt"/>
                </a:rPr>
                <a:t>thái</a:t>
              </a:r>
              <a:r>
                <a:rPr lang="en-US" sz="2400" dirty="0">
                  <a:solidFill>
                    <a:srgbClr val="006600"/>
                  </a:solidFill>
                  <a:latin typeface="+mj-lt"/>
                </a:rPr>
                <a:t> </a:t>
              </a:r>
              <a:r>
                <a:rPr lang="en-US" sz="2400" dirty="0" err="1">
                  <a:solidFill>
                    <a:srgbClr val="006600"/>
                  </a:solidFill>
                  <a:latin typeface="+mj-lt"/>
                </a:rPr>
                <a:t>độ</a:t>
              </a:r>
              <a:r>
                <a:rPr lang="en-US" sz="2400" dirty="0">
                  <a:solidFill>
                    <a:srgbClr val="006600"/>
                  </a:solidFill>
                  <a:latin typeface="+mj-lt"/>
                </a:rPr>
                <a:t> </a:t>
              </a:r>
              <a:r>
                <a:rPr lang="en-US" sz="2400" dirty="0" err="1">
                  <a:solidFill>
                    <a:srgbClr val="006600"/>
                  </a:solidFill>
                  <a:latin typeface="+mj-lt"/>
                </a:rPr>
                <a:t>của</a:t>
              </a:r>
              <a:r>
                <a:rPr lang="en-US" sz="2400" dirty="0">
                  <a:solidFill>
                    <a:srgbClr val="006600"/>
                  </a:solidFill>
                  <a:latin typeface="+mj-lt"/>
                </a:rPr>
                <a:t> </a:t>
              </a:r>
              <a:r>
                <a:rPr lang="en-US" sz="2400" dirty="0" err="1">
                  <a:solidFill>
                    <a:srgbClr val="006600"/>
                  </a:solidFill>
                  <a:latin typeface="+mj-lt"/>
                </a:rPr>
                <a:t>nhân</a:t>
              </a:r>
              <a:r>
                <a:rPr lang="en-US" sz="2400" dirty="0">
                  <a:solidFill>
                    <a:srgbClr val="006600"/>
                  </a:solidFill>
                  <a:latin typeface="+mj-lt"/>
                </a:rPr>
                <a:t> </a:t>
              </a:r>
              <a:r>
                <a:rPr lang="en-US" sz="2400" dirty="0" err="1">
                  <a:solidFill>
                    <a:srgbClr val="006600"/>
                  </a:solidFill>
                  <a:latin typeface="+mj-lt"/>
                </a:rPr>
                <a:t>vật</a:t>
              </a:r>
              <a:r>
                <a:rPr lang="en-US" sz="2400" dirty="0">
                  <a:solidFill>
                    <a:srgbClr val="006600"/>
                  </a:solidFill>
                  <a:latin typeface="+mj-lt"/>
                </a:rPr>
                <a:t>. </a:t>
              </a:r>
              <a:r>
                <a:rPr lang="en-US" sz="2400" dirty="0" err="1">
                  <a:solidFill>
                    <a:srgbClr val="006600"/>
                  </a:solidFill>
                  <a:latin typeface="+mj-lt"/>
                </a:rPr>
                <a:t>Phân</a:t>
              </a:r>
              <a:r>
                <a:rPr lang="en-US" sz="2400" dirty="0">
                  <a:solidFill>
                    <a:srgbClr val="006600"/>
                  </a:solidFill>
                  <a:latin typeface="+mj-lt"/>
                </a:rPr>
                <a:t> </a:t>
              </a:r>
              <a:r>
                <a:rPr lang="en-US" sz="2400" dirty="0" err="1">
                  <a:solidFill>
                    <a:srgbClr val="006600"/>
                  </a:solidFill>
                  <a:latin typeface="+mj-lt"/>
                </a:rPr>
                <a:t>biệt</a:t>
              </a:r>
              <a:r>
                <a:rPr lang="en-US" sz="2400" dirty="0">
                  <a:solidFill>
                    <a:srgbClr val="006600"/>
                  </a:solidFill>
                  <a:latin typeface="+mj-lt"/>
                </a:rPr>
                <a:t> </a:t>
              </a:r>
              <a:r>
                <a:rPr lang="en-US" sz="2400" dirty="0" err="1">
                  <a:solidFill>
                    <a:srgbClr val="006600"/>
                  </a:solidFill>
                  <a:latin typeface="+mj-lt"/>
                </a:rPr>
                <a:t>lời</a:t>
              </a:r>
              <a:r>
                <a:rPr lang="en-US" sz="2400" dirty="0">
                  <a:solidFill>
                    <a:srgbClr val="006600"/>
                  </a:solidFill>
                  <a:latin typeface="+mj-lt"/>
                </a:rPr>
                <a:t> </a:t>
              </a:r>
              <a:r>
                <a:rPr lang="en-US" sz="2400" dirty="0" err="1">
                  <a:solidFill>
                    <a:srgbClr val="006600"/>
                  </a:solidFill>
                  <a:latin typeface="+mj-lt"/>
                </a:rPr>
                <a:t>người</a:t>
              </a:r>
              <a:r>
                <a:rPr lang="en-US" sz="2400" dirty="0">
                  <a:solidFill>
                    <a:srgbClr val="006600"/>
                  </a:solidFill>
                  <a:latin typeface="+mj-lt"/>
                </a:rPr>
                <a:t> </a:t>
              </a:r>
              <a:r>
                <a:rPr lang="en-US" sz="2400" dirty="0" err="1">
                  <a:solidFill>
                    <a:srgbClr val="006600"/>
                  </a:solidFill>
                  <a:latin typeface="+mj-lt"/>
                </a:rPr>
                <a:t>kể</a:t>
              </a:r>
              <a:r>
                <a:rPr lang="en-US" sz="2400" dirty="0">
                  <a:solidFill>
                    <a:srgbClr val="006600"/>
                  </a:solidFill>
                  <a:latin typeface="+mj-lt"/>
                </a:rPr>
                <a:t> </a:t>
              </a:r>
              <a:r>
                <a:rPr lang="en-US" sz="2400" dirty="0" err="1">
                  <a:solidFill>
                    <a:srgbClr val="006600"/>
                  </a:solidFill>
                  <a:latin typeface="+mj-lt"/>
                </a:rPr>
                <a:t>chuyện</a:t>
              </a:r>
              <a:r>
                <a:rPr lang="en-US" sz="2400" dirty="0">
                  <a:solidFill>
                    <a:srgbClr val="006600"/>
                  </a:solidFill>
                  <a:latin typeface="+mj-lt"/>
                </a:rPr>
                <a:t> </a:t>
              </a:r>
              <a:r>
                <a:rPr lang="en-US" sz="2400" dirty="0" err="1">
                  <a:solidFill>
                    <a:srgbClr val="006600"/>
                  </a:solidFill>
                  <a:latin typeface="+mj-lt"/>
                </a:rPr>
                <a:t>và</a:t>
              </a:r>
              <a:r>
                <a:rPr lang="en-US" sz="2400" dirty="0">
                  <a:solidFill>
                    <a:srgbClr val="006600"/>
                  </a:solidFill>
                  <a:latin typeface="+mj-lt"/>
                </a:rPr>
                <a:t> </a:t>
              </a:r>
              <a:r>
                <a:rPr lang="en-US" sz="2400" dirty="0" err="1">
                  <a:solidFill>
                    <a:srgbClr val="006600"/>
                  </a:solidFill>
                  <a:latin typeface="+mj-lt"/>
                </a:rPr>
                <a:t>lời</a:t>
              </a:r>
              <a:r>
                <a:rPr lang="en-US" sz="2400" dirty="0">
                  <a:solidFill>
                    <a:srgbClr val="006600"/>
                  </a:solidFill>
                  <a:latin typeface="+mj-lt"/>
                </a:rPr>
                <a:t> </a:t>
              </a:r>
              <a:r>
                <a:rPr lang="en-US" sz="2400" dirty="0" err="1">
                  <a:solidFill>
                    <a:srgbClr val="006600"/>
                  </a:solidFill>
                  <a:latin typeface="+mj-lt"/>
                </a:rPr>
                <a:t>nhân</a:t>
              </a:r>
              <a:r>
                <a:rPr lang="en-US" sz="2400" dirty="0">
                  <a:solidFill>
                    <a:srgbClr val="006600"/>
                  </a:solidFill>
                  <a:latin typeface="+mj-lt"/>
                </a:rPr>
                <a:t> </a:t>
              </a:r>
              <a:r>
                <a:rPr lang="en-US" sz="2400" dirty="0" err="1">
                  <a:solidFill>
                    <a:srgbClr val="006600"/>
                  </a:solidFill>
                  <a:latin typeface="+mj-lt"/>
                </a:rPr>
                <a:t>vật</a:t>
              </a:r>
              <a:r>
                <a:rPr lang="en-US" sz="2400" dirty="0">
                  <a:solidFill>
                    <a:srgbClr val="006600"/>
                  </a:solidFill>
                  <a:latin typeface="+mj-lt"/>
                </a:rPr>
                <a:t> </a:t>
              </a:r>
              <a:r>
                <a:rPr lang="en-US" sz="2400" dirty="0" err="1">
                  <a:solidFill>
                    <a:srgbClr val="006600"/>
                  </a:solidFill>
                  <a:latin typeface="+mj-lt"/>
                </a:rPr>
                <a:t>khi</a:t>
              </a:r>
              <a:r>
                <a:rPr lang="en-US" sz="2400" dirty="0">
                  <a:solidFill>
                    <a:srgbClr val="006600"/>
                  </a:solidFill>
                  <a:latin typeface="+mj-lt"/>
                </a:rPr>
                <a:t> </a:t>
              </a:r>
              <a:r>
                <a:rPr lang="en-US" sz="2400" dirty="0" err="1">
                  <a:solidFill>
                    <a:srgbClr val="006600"/>
                  </a:solidFill>
                  <a:latin typeface="+mj-lt"/>
                </a:rPr>
                <a:t>đối</a:t>
              </a:r>
              <a:r>
                <a:rPr lang="en-US" sz="2400" dirty="0">
                  <a:solidFill>
                    <a:srgbClr val="006600"/>
                  </a:solidFill>
                  <a:latin typeface="+mj-lt"/>
                </a:rPr>
                <a:t> </a:t>
              </a:r>
              <a:r>
                <a:rPr lang="en-US" sz="2400" dirty="0" err="1">
                  <a:solidFill>
                    <a:srgbClr val="006600"/>
                  </a:solidFill>
                  <a:latin typeface="+mj-lt"/>
                </a:rPr>
                <a:t>thoại</a:t>
              </a:r>
              <a:r>
                <a:rPr lang="en-US" sz="2400" dirty="0">
                  <a:solidFill>
                    <a:srgbClr val="006600"/>
                  </a:solidFill>
                  <a:latin typeface="+mj-lt"/>
                </a:rPr>
                <a:t>.</a:t>
              </a:r>
            </a:p>
            <a:p>
              <a:pPr algn="just"/>
              <a:r>
                <a:rPr lang="en-US" sz="2400" dirty="0">
                  <a:solidFill>
                    <a:srgbClr val="006600"/>
                  </a:solidFill>
                  <a:latin typeface="+mj-lt"/>
                </a:rPr>
                <a:t>- </a:t>
              </a:r>
              <a:r>
                <a:rPr lang="en-US" sz="2400" dirty="0" err="1">
                  <a:solidFill>
                    <a:srgbClr val="006600"/>
                  </a:solidFill>
                  <a:latin typeface="+mj-lt"/>
                </a:rPr>
                <a:t>Đọc</a:t>
              </a:r>
              <a:r>
                <a:rPr lang="en-US" sz="2400" dirty="0">
                  <a:solidFill>
                    <a:srgbClr val="006600"/>
                  </a:solidFill>
                  <a:latin typeface="+mj-lt"/>
                </a:rPr>
                <a:t> </a:t>
              </a:r>
              <a:r>
                <a:rPr lang="en-US" sz="2400" dirty="0" err="1">
                  <a:solidFill>
                    <a:srgbClr val="006600"/>
                  </a:solidFill>
                  <a:latin typeface="+mj-lt"/>
                </a:rPr>
                <a:t>phân</a:t>
              </a:r>
              <a:r>
                <a:rPr lang="en-US" sz="2400" dirty="0">
                  <a:solidFill>
                    <a:srgbClr val="006600"/>
                  </a:solidFill>
                  <a:latin typeface="+mj-lt"/>
                </a:rPr>
                <a:t> </a:t>
              </a:r>
              <a:r>
                <a:rPr lang="en-US" sz="2400" dirty="0" err="1">
                  <a:solidFill>
                    <a:srgbClr val="006600"/>
                  </a:solidFill>
                  <a:latin typeface="+mj-lt"/>
                </a:rPr>
                <a:t>vai</a:t>
              </a:r>
              <a:r>
                <a:rPr lang="en-US" sz="2400" dirty="0">
                  <a:solidFill>
                    <a:srgbClr val="006600"/>
                  </a:solidFill>
                  <a:latin typeface="+mj-lt"/>
                </a:rPr>
                <a:t>, </a:t>
              </a:r>
              <a:r>
                <a:rPr lang="en-US" sz="2400" dirty="0" err="1">
                  <a:solidFill>
                    <a:srgbClr val="006600"/>
                  </a:solidFill>
                  <a:latin typeface="+mj-lt"/>
                </a:rPr>
                <a:t>thể</a:t>
              </a:r>
              <a:r>
                <a:rPr lang="en-US" sz="2400" dirty="0">
                  <a:solidFill>
                    <a:srgbClr val="006600"/>
                  </a:solidFill>
                  <a:latin typeface="+mj-lt"/>
                </a:rPr>
                <a:t> </a:t>
              </a:r>
              <a:r>
                <a:rPr lang="en-US" sz="2400" dirty="0" err="1">
                  <a:solidFill>
                    <a:srgbClr val="006600"/>
                  </a:solidFill>
                  <a:latin typeface="+mj-lt"/>
                </a:rPr>
                <a:t>hiện</a:t>
              </a:r>
              <a:r>
                <a:rPr lang="en-US" sz="2400" dirty="0">
                  <a:solidFill>
                    <a:srgbClr val="006600"/>
                  </a:solidFill>
                  <a:latin typeface="+mj-lt"/>
                </a:rPr>
                <a:t> </a:t>
              </a:r>
              <a:r>
                <a:rPr lang="en-US" sz="2400" dirty="0" err="1">
                  <a:solidFill>
                    <a:srgbClr val="006600"/>
                  </a:solidFill>
                  <a:latin typeface="+mj-lt"/>
                </a:rPr>
                <a:t>được</a:t>
              </a:r>
              <a:r>
                <a:rPr lang="en-US" sz="2400" dirty="0">
                  <a:solidFill>
                    <a:srgbClr val="006600"/>
                  </a:solidFill>
                  <a:latin typeface="+mj-lt"/>
                </a:rPr>
                <a:t> </a:t>
              </a:r>
              <a:r>
                <a:rPr lang="en-US" sz="2400" dirty="0" err="1">
                  <a:solidFill>
                    <a:srgbClr val="006600"/>
                  </a:solidFill>
                  <a:latin typeface="+mj-lt"/>
                </a:rPr>
                <a:t>tính</a:t>
              </a:r>
              <a:r>
                <a:rPr lang="en-US" sz="2400" dirty="0">
                  <a:solidFill>
                    <a:srgbClr val="006600"/>
                  </a:solidFill>
                  <a:latin typeface="+mj-lt"/>
                </a:rPr>
                <a:t> </a:t>
              </a:r>
              <a:r>
                <a:rPr lang="en-US" sz="2400" dirty="0" err="1">
                  <a:solidFill>
                    <a:srgbClr val="006600"/>
                  </a:solidFill>
                  <a:latin typeface="+mj-lt"/>
                </a:rPr>
                <a:t>cách</a:t>
              </a:r>
              <a:r>
                <a:rPr lang="en-US" sz="2400" dirty="0">
                  <a:solidFill>
                    <a:srgbClr val="006600"/>
                  </a:solidFill>
                  <a:latin typeface="+mj-lt"/>
                </a:rPr>
                <a:t> </a:t>
              </a:r>
              <a:r>
                <a:rPr lang="en-US" sz="2400" dirty="0" err="1">
                  <a:solidFill>
                    <a:srgbClr val="006600"/>
                  </a:solidFill>
                  <a:latin typeface="+mj-lt"/>
                </a:rPr>
                <a:t>của</a:t>
              </a:r>
              <a:r>
                <a:rPr lang="en-US" sz="2400" dirty="0">
                  <a:solidFill>
                    <a:srgbClr val="006600"/>
                  </a:solidFill>
                  <a:latin typeface="+mj-lt"/>
                </a:rPr>
                <a:t> </a:t>
              </a:r>
              <a:r>
                <a:rPr lang="en-US" sz="2400" dirty="0" err="1">
                  <a:solidFill>
                    <a:srgbClr val="006600"/>
                  </a:solidFill>
                  <a:latin typeface="+mj-lt"/>
                </a:rPr>
                <a:t>mỗi</a:t>
              </a:r>
              <a:r>
                <a:rPr lang="en-US" sz="2400" dirty="0">
                  <a:solidFill>
                    <a:srgbClr val="006600"/>
                  </a:solidFill>
                  <a:latin typeface="+mj-lt"/>
                </a:rPr>
                <a:t> </a:t>
              </a:r>
              <a:r>
                <a:rPr lang="en-US" sz="2400" dirty="0" err="1">
                  <a:solidFill>
                    <a:srgbClr val="006600"/>
                  </a:solidFill>
                  <a:latin typeface="+mj-lt"/>
                </a:rPr>
                <a:t>nhân</a:t>
              </a:r>
              <a:r>
                <a:rPr lang="en-US" sz="2400" dirty="0">
                  <a:solidFill>
                    <a:srgbClr val="006600"/>
                  </a:solidFill>
                  <a:latin typeface="+mj-lt"/>
                </a:rPr>
                <a:t> </a:t>
              </a:r>
              <a:r>
                <a:rPr lang="en-US" sz="2400" dirty="0" err="1">
                  <a:solidFill>
                    <a:srgbClr val="006600"/>
                  </a:solidFill>
                  <a:latin typeface="+mj-lt"/>
                </a:rPr>
                <a:t>vật</a:t>
              </a:r>
              <a:r>
                <a:rPr lang="en-US" sz="2400" dirty="0">
                  <a:solidFill>
                    <a:srgbClr val="006600"/>
                  </a:solidFill>
                  <a:latin typeface="+mj-lt"/>
                </a:rPr>
                <a:t>.</a:t>
              </a: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2154384" y="1257300"/>
              <a:ext cx="24384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a:solidFill>
                    <a:schemeClr val="bg1"/>
                  </a:solidFill>
                  <a:latin typeface="+mj-lt"/>
                </a:rPr>
                <a:t>3</a:t>
              </a:r>
              <a:r>
                <a:rPr kumimoji="0" lang="en-US" sz="2400" b="1" i="0" u="none" strike="noStrike" cap="none" normalizeH="0" baseline="0" dirty="0">
                  <a:ln>
                    <a:noFill/>
                  </a:ln>
                  <a:solidFill>
                    <a:schemeClr val="bg1"/>
                  </a:solidFill>
                  <a:effectLst/>
                  <a:latin typeface="+mj-lt"/>
                </a:rPr>
                <a:t>. </a:t>
              </a:r>
              <a:r>
                <a:rPr kumimoji="0" lang="en-US" sz="2400" b="1" i="0" u="none" strike="noStrike" cap="none" normalizeH="0" baseline="0" dirty="0" err="1">
                  <a:ln>
                    <a:noFill/>
                  </a:ln>
                  <a:solidFill>
                    <a:schemeClr val="bg1"/>
                  </a:solidFill>
                  <a:effectLst/>
                  <a:latin typeface="+mj-lt"/>
                </a:rPr>
                <a:t>Đọc</a:t>
              </a:r>
              <a:r>
                <a:rPr kumimoji="0" lang="en-US" sz="2400" b="1" i="0" u="none" strike="noStrike" cap="none" normalizeH="0" baseline="0" dirty="0">
                  <a:ln>
                    <a:noFill/>
                  </a:ln>
                  <a:solidFill>
                    <a:schemeClr val="bg1"/>
                  </a:solidFill>
                  <a:effectLst/>
                  <a:latin typeface="+mj-lt"/>
                </a:rPr>
                <a:t> </a:t>
              </a:r>
              <a:r>
                <a:rPr kumimoji="0" lang="en-US" sz="2400" b="1" i="0" u="none" strike="noStrike" cap="none" normalizeH="0" baseline="0" dirty="0" err="1">
                  <a:ln>
                    <a:noFill/>
                  </a:ln>
                  <a:solidFill>
                    <a:schemeClr val="bg1"/>
                  </a:solidFill>
                  <a:effectLst/>
                  <a:latin typeface="+mj-lt"/>
                </a:rPr>
                <a:t>văn</a:t>
              </a:r>
              <a:r>
                <a:rPr kumimoji="0" lang="en-US" sz="2400" b="1" i="0" u="none" strike="noStrike" cap="none" normalizeH="0" baseline="0" dirty="0">
                  <a:ln>
                    <a:noFill/>
                  </a:ln>
                  <a:solidFill>
                    <a:schemeClr val="bg1"/>
                  </a:solidFill>
                  <a:effectLst/>
                  <a:latin typeface="+mj-lt"/>
                </a:rPr>
                <a:t> </a:t>
              </a:r>
              <a:r>
                <a:rPr kumimoji="0" lang="en-US" sz="2400" b="1" i="0" u="none" strike="noStrike" cap="none" normalizeH="0" baseline="0" dirty="0" err="1">
                  <a:ln>
                    <a:noFill/>
                  </a:ln>
                  <a:solidFill>
                    <a:schemeClr val="bg1"/>
                  </a:solidFill>
                  <a:effectLst/>
                  <a:latin typeface="+mj-lt"/>
                </a:rPr>
                <a:t>bản</a:t>
              </a:r>
              <a:endParaRPr kumimoji="0" lang="en-US" sz="2400" b="1" i="0" u="none" strike="noStrike" cap="none" normalizeH="0" baseline="0" dirty="0">
                <a:ln>
                  <a:noFill/>
                </a:ln>
                <a:solidFill>
                  <a:schemeClr val="bg1"/>
                </a:solidFill>
                <a:effectLst/>
                <a:latin typeface="+mj-lt"/>
              </a:endParaRPr>
            </a:p>
          </p:txBody>
        </p:sp>
      </p:grpSp>
    </p:spTree>
    <p:extLst>
      <p:ext uri="{BB962C8B-B14F-4D97-AF65-F5344CB8AC3E}">
        <p14:creationId xmlns:p14="http://schemas.microsoft.com/office/powerpoint/2010/main" val="4155923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ags/tag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1B91F007-CB12-4190-A256-B23A8160302E}_12.png&quot;/&gt;&lt;left val=&quot;402&quot;/&gt;&lt;top val=&quot;480&quot;/&gt;&lt;width val=&quot;278&quot;/&gt;&lt;height val=&quot;52&quot;/&gt;&lt;hasText val=&quot;1&quot;/&gt;&lt;/Image&gt;&lt;/ThreeDShapeInfo&gt;"/>
  <p:tag name="PRESENTER_SHAPEINFO" val="&lt;ThreeDShapeInfo&gt;&lt;uuid val=&quot;{3FF6E482-D4B8-444A-85AA-52825FFB47B6}&quot;/&gt;&lt;isInvalidForFieldText val=&quot;1&quot;/&gt;&lt;Image&gt;&lt;filename val=&quot;C:\Users\HP\Documents\My Adobe Presentations\Cac mua trong nam\data\asimages\{3FF6E482-D4B8-444A-85AA-52825FFB47B6}_12_S.png&quot;/&gt;&lt;left val=&quot;399&quot;/&gt;&lt;top val=&quot;477&quot;/&gt;&lt;width val=&quot;284&quot;/&gt;&lt;height val=&quot;51&quot;/&gt;&lt;hasText val=&quot;0&quot;/&gt;&lt;/Image&gt;&lt;/ThreeDShapeInfo&gt;"/>
  <p:tag name="PRESENTER_SHAPETEXTINFO" val="&lt;ShapeTextInfo&gt;&lt;TableIndex row=&quot;-1&quot; col=&quot;-1&quot;&gt;&lt;linesCount val=&quot;1&quot;/&gt;&lt;lineCharCount val=&quot;14&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C143B106-680C-4A8F-AF21-BA32E66D905C}_12.png&quot;/&gt;&lt;left val=&quot;48&quot;/&gt;&lt;top val=&quot;246&quot;/&gt;&lt;width val=&quot;274&quot;/&gt;&lt;height val=&quot;51&quot;/&gt;&lt;hasText val=&quot;1&quot;/&gt;&lt;/Image&gt;&lt;/ThreeDShapeInfo&gt;"/>
  <p:tag name="PRESENTER_SHAPEINFO" val="&lt;ThreeDShapeInfo&gt;&lt;uuid val=&quot;{3A75290D-B652-4D2F-9669-B75DB99BC20B}&quot;/&gt;&lt;isInvalidForFieldText val=&quot;1&quot;/&gt;&lt;Image&gt;&lt;filename val=&quot;C:\Users\HP\Documents\My Adobe Presentations\Cac mua trong nam\data\asimages\{3A75290D-B652-4D2F-9669-B75DB99BC20B}_12_S.png&quot;/&gt;&lt;left val=&quot;45&quot;/&gt;&lt;top val=&quot;245&quot;/&gt;&lt;width val=&quot;280&quot;/&gt;&lt;height val=&quot;46&quot;/&gt;&lt;hasText val=&quot;0&quot;/&gt;&lt;/Image&gt;&lt;/ThreeDShapeInfo&gt;"/>
  <p:tag name="PRESENTER_SHAPETEXTINFO" val="&lt;ShapeTextInfo&gt;&lt;TableIndex row=&quot;-1&quot; col=&quot;-1&quot;&gt;&lt;linesCount val=&quot;1&quot;/&gt;&lt;lineCharCount val=&quot;15&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2FC370A4-C799-4A35-A923-5910F3EE156F}_12.png&quot;/&gt;&lt;left val=&quot;48&quot;/&gt;&lt;top val=&quot;479&quot;/&gt;&lt;width val=&quot;274&quot;/&gt;&lt;height val=&quot;51&quot;/&gt;&lt;hasText val=&quot;1&quot;/&gt;&lt;/Image&gt;&lt;/ThreeDShapeInfo&gt;"/>
  <p:tag name="PRESENTER_SHAPEINFO" val="&lt;ThreeDShapeInfo&gt;&lt;uuid val=&quot;{F9EA4630-C5DC-4EDA-AB1D-F4F67978EBC3}&quot;/&gt;&lt;isInvalidForFieldText val=&quot;1&quot;/&gt;&lt;Image&gt;&lt;filename val=&quot;C:\Users\HP\Documents\My Adobe Presentations\Cac mua trong nam\data\asimages\{F9EA4630-C5DC-4EDA-AB1D-F4F67978EBC3}_12_S.png&quot;/&gt;&lt;left val=&quot;45&quot;/&gt;&lt;top val=&quot;477&quot;/&gt;&lt;width val=&quot;280&quot;/&gt;&lt;height val=&quot;46&quot;/&gt;&lt;hasText val=&quot;0&quot;/&gt;&lt;/Image&gt;&lt;/ThreeDShapeInfo&gt;"/>
  <p:tag name="PRESENTER_SHAPETEXTINFO" val="&lt;ShapeTextInfo&gt;&lt;TableIndex row=&quot;-1&quot; col=&quot;-1&quot;&gt;&lt;linesCount val=&quot;1&quot;/&gt;&lt;lineCharCount val=&quot;14&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1B91F007-CB12-4190-A256-B23A8160302E}_12.png&quot;/&gt;&lt;left val=&quot;402&quot;/&gt;&lt;top val=&quot;480&quot;/&gt;&lt;width val=&quot;278&quot;/&gt;&lt;height val=&quot;52&quot;/&gt;&lt;hasText val=&quot;1&quot;/&gt;&lt;/Image&gt;&lt;/ThreeDShapeInfo&gt;"/>
  <p:tag name="PRESENTER_SHAPEINFO" val="&lt;ThreeDShapeInfo&gt;&lt;uuid val=&quot;{3FF6E482-D4B8-444A-85AA-52825FFB47B6}&quot;/&gt;&lt;isInvalidForFieldText val=&quot;1&quot;/&gt;&lt;Image&gt;&lt;filename val=&quot;C:\Users\HP\Documents\My Adobe Presentations\Cac mua trong nam\data\asimages\{3FF6E482-D4B8-444A-85AA-52825FFB47B6}_12_S.png&quot;/&gt;&lt;left val=&quot;399&quot;/&gt;&lt;top val=&quot;477&quot;/&gt;&lt;width val=&quot;284&quot;/&gt;&lt;height val=&quot;51&quot;/&gt;&lt;hasText val=&quot;0&quot;/&gt;&lt;/Image&gt;&lt;/ThreeDShapeInfo&gt;"/>
  <p:tag name="PRESENTER_SHAPETEXTINFO" val="&lt;ShapeTextInfo&gt;&lt;TableIndex row=&quot;-1&quot; col=&quot;-1&quot;&gt;&lt;linesCount val=&quot;1&quot;/&gt;&lt;lineCharCount val=&quot;14&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C143B106-680C-4A8F-AF21-BA32E66D905C}_12.png&quot;/&gt;&lt;left val=&quot;48&quot;/&gt;&lt;top val=&quot;246&quot;/&gt;&lt;width val=&quot;274&quot;/&gt;&lt;height val=&quot;51&quot;/&gt;&lt;hasText val=&quot;1&quot;/&gt;&lt;/Image&gt;&lt;/ThreeDShapeInfo&gt;"/>
  <p:tag name="PRESENTER_SHAPEINFO" val="&lt;ThreeDShapeInfo&gt;&lt;uuid val=&quot;{3A75290D-B652-4D2F-9669-B75DB99BC20B}&quot;/&gt;&lt;isInvalidForFieldText val=&quot;1&quot;/&gt;&lt;Image&gt;&lt;filename val=&quot;C:\Users\HP\Documents\My Adobe Presentations\Cac mua trong nam\data\asimages\{3A75290D-B652-4D2F-9669-B75DB99BC20B}_12_S.png&quot;/&gt;&lt;left val=&quot;45&quot;/&gt;&lt;top val=&quot;245&quot;/&gt;&lt;width val=&quot;280&quot;/&gt;&lt;height val=&quot;46&quot;/&gt;&lt;hasText val=&quot;0&quot;/&gt;&lt;/Image&gt;&lt;/ThreeDShapeInfo&gt;"/>
  <p:tag name="PRESENTER_SHAPETEXTINFO" val="&lt;ShapeTextInfo&gt;&lt;TableIndex row=&quot;-1&quot; col=&quot;-1&quot;&gt;&lt;linesCount val=&quot;1&quot;/&gt;&lt;lineCharCount val=&quot;15&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2FC370A4-C799-4A35-A923-5910F3EE156F}_12.png&quot;/&gt;&lt;left val=&quot;48&quot;/&gt;&lt;top val=&quot;479&quot;/&gt;&lt;width val=&quot;274&quot;/&gt;&lt;height val=&quot;51&quot;/&gt;&lt;hasText val=&quot;1&quot;/&gt;&lt;/Image&gt;&lt;/ThreeDShapeInfo&gt;"/>
  <p:tag name="PRESENTER_SHAPEINFO" val="&lt;ThreeDShapeInfo&gt;&lt;uuid val=&quot;{F9EA4630-C5DC-4EDA-AB1D-F4F67978EBC3}&quot;/&gt;&lt;isInvalidForFieldText val=&quot;1&quot;/&gt;&lt;Image&gt;&lt;filename val=&quot;C:\Users\HP\Documents\My Adobe Presentations\Cac mua trong nam\data\asimages\{F9EA4630-C5DC-4EDA-AB1D-F4F67978EBC3}_12_S.png&quot;/&gt;&lt;left val=&quot;45&quot;/&gt;&lt;top val=&quot;477&quot;/&gt;&lt;width val=&quot;280&quot;/&gt;&lt;height val=&quot;46&quot;/&gt;&lt;hasText val=&quot;0&quot;/&gt;&lt;/Image&gt;&lt;/ThreeDShapeInfo&gt;"/>
  <p:tag name="PRESENTER_SHAPETEXTINFO" val="&lt;ShapeTextInfo&gt;&lt;TableIndex row=&quot;-1&quot; col=&quot;-1&quot;&gt;&lt;linesCount val=&quot;1&quot;/&gt;&lt;lineCharCount val=&quot;14&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1B91F007-CB12-4190-A256-B23A8160302E}_12.png&quot;/&gt;&lt;left val=&quot;402&quot;/&gt;&lt;top val=&quot;480&quot;/&gt;&lt;width val=&quot;278&quot;/&gt;&lt;height val=&quot;52&quot;/&gt;&lt;hasText val=&quot;1&quot;/&gt;&lt;/Image&gt;&lt;/ThreeDShapeInfo&gt;"/>
  <p:tag name="PRESENTER_SHAPEINFO" val="&lt;ThreeDShapeInfo&gt;&lt;uuid val=&quot;{3FF6E482-D4B8-444A-85AA-52825FFB47B6}&quot;/&gt;&lt;isInvalidForFieldText val=&quot;1&quot;/&gt;&lt;Image&gt;&lt;filename val=&quot;C:\Users\HP\Documents\My Adobe Presentations\Cac mua trong nam\data\asimages\{3FF6E482-D4B8-444A-85AA-52825FFB47B6}_12_S.png&quot;/&gt;&lt;left val=&quot;399&quot;/&gt;&lt;top val=&quot;477&quot;/&gt;&lt;width val=&quot;284&quot;/&gt;&lt;height val=&quot;51&quot;/&gt;&lt;hasText val=&quot;0&quot;/&gt;&lt;/Image&gt;&lt;/ThreeDShapeInfo&gt;"/>
  <p:tag name="PRESENTER_SHAPETEXTINFO" val="&lt;ShapeTextInfo&gt;&lt;TableIndex row=&quot;-1&quot; col=&quot;-1&quot;&gt;&lt;linesCount val=&quot;1&quot;/&gt;&lt;lineCharCount val=&quot;14&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C143B106-680C-4A8F-AF21-BA32E66D905C}_12.png&quot;/&gt;&lt;left val=&quot;48&quot;/&gt;&lt;top val=&quot;246&quot;/&gt;&lt;width val=&quot;274&quot;/&gt;&lt;height val=&quot;51&quot;/&gt;&lt;hasText val=&quot;1&quot;/&gt;&lt;/Image&gt;&lt;/ThreeDShapeInfo&gt;"/>
  <p:tag name="PRESENTER_SHAPEINFO" val="&lt;ThreeDShapeInfo&gt;&lt;uuid val=&quot;{3A75290D-B652-4D2F-9669-B75DB99BC20B}&quot;/&gt;&lt;isInvalidForFieldText val=&quot;1&quot;/&gt;&lt;Image&gt;&lt;filename val=&quot;C:\Users\HP\Documents\My Adobe Presentations\Cac mua trong nam\data\asimages\{3A75290D-B652-4D2F-9669-B75DB99BC20B}_12_S.png&quot;/&gt;&lt;left val=&quot;45&quot;/&gt;&lt;top val=&quot;245&quot;/&gt;&lt;width val=&quot;280&quot;/&gt;&lt;height val=&quot;46&quot;/&gt;&lt;hasText val=&quot;0&quot;/&gt;&lt;/Image&gt;&lt;/ThreeDShapeInfo&gt;"/>
  <p:tag name="PRESENTER_SHAPETEXTINFO" val="&lt;ShapeTextInfo&gt;&lt;TableIndex row=&quot;-1&quot; col=&quot;-1&quot;&gt;&lt;linesCount val=&quot;1&quot;/&gt;&lt;lineCharCount val=&quot;15&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PSNARRATION" val="35,1394261993,C:\Documents and Settings\Admin\Desktop\Ếch ngồi đáy giếng\Media.ppcx"/>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2FC370A4-C799-4A35-A923-5910F3EE156F}_12.png&quot;/&gt;&lt;left val=&quot;48&quot;/&gt;&lt;top val=&quot;479&quot;/&gt;&lt;width val=&quot;274&quot;/&gt;&lt;height val=&quot;51&quot;/&gt;&lt;hasText val=&quot;1&quot;/&gt;&lt;/Image&gt;&lt;/ThreeDShapeInfo&gt;"/>
  <p:tag name="PRESENTER_SHAPEINFO" val="&lt;ThreeDShapeInfo&gt;&lt;uuid val=&quot;{F9EA4630-C5DC-4EDA-AB1D-F4F67978EBC3}&quot;/&gt;&lt;isInvalidForFieldText val=&quot;1&quot;/&gt;&lt;Image&gt;&lt;filename val=&quot;C:\Users\HP\Documents\My Adobe Presentations\Cac mua trong nam\data\asimages\{F9EA4630-C5DC-4EDA-AB1D-F4F67978EBC3}_12_S.png&quot;/&gt;&lt;left val=&quot;45&quot;/&gt;&lt;top val=&quot;477&quot;/&gt;&lt;width val=&quot;280&quot;/&gt;&lt;height val=&quot;46&quot;/&gt;&lt;hasText val=&quot;0&quot;/&gt;&lt;/Image&gt;&lt;/ThreeDShapeInfo&gt;"/>
  <p:tag name="PRESENTER_SHAPETEXTINFO" val="&lt;ShapeTextInfo&gt;&lt;TableIndex row=&quot;-1&quot; col=&quot;-1&quot;&gt;&lt;linesCount val=&quot;1&quot;/&gt;&lt;lineCharCount val=&quot;14&quot;/&gt;&lt;/TableIndex&gt;&lt;/ShapeTextInfo&gt;"/>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1900</TotalTime>
  <Words>1130</Words>
  <Application>Microsoft Office PowerPoint</Application>
  <PresentationFormat>On-screen Show (16:10)</PresentationFormat>
  <Paragraphs>144</Paragraphs>
  <Slides>29</Slides>
  <Notes>7</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Arial</vt:lpstr>
      <vt:lpstr>Tahoma</vt:lpstr>
      <vt:lpstr>.VnSouthernH</vt:lpstr>
      <vt:lpstr>.VnTifani HeavyH</vt:lpstr>
      <vt:lpstr>Calibri</vt:lpstr>
      <vt:lpstr>.VnTime</vt:lpstr>
      <vt:lpstr>SimSun</vt:lpstr>
      <vt:lpstr>.VnTifani Heavy</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0916044484</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Quoc Anh Computer</dc:creator>
  <cp:lastModifiedBy>andongnhi</cp:lastModifiedBy>
  <cp:revision>274</cp:revision>
  <dcterms:created xsi:type="dcterms:W3CDTF">2010-01-13T13:17:54Z</dcterms:created>
  <dcterms:modified xsi:type="dcterms:W3CDTF">2024-02-19T14:12:18Z</dcterms:modified>
</cp:coreProperties>
</file>