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media/audio5.wav" ContentType="audio/x-wav"/>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media/audio8.wav" ContentType="audio/x-wav"/>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4"/>
  </p:notesMasterIdLst>
  <p:sldIdLst>
    <p:sldId id="400" r:id="rId2"/>
    <p:sldId id="283" r:id="rId3"/>
    <p:sldId id="284" r:id="rId4"/>
    <p:sldId id="285" r:id="rId5"/>
    <p:sldId id="539" r:id="rId6"/>
    <p:sldId id="531" r:id="rId7"/>
    <p:sldId id="383" r:id="rId8"/>
    <p:sldId id="308" r:id="rId9"/>
    <p:sldId id="546" r:id="rId10"/>
    <p:sldId id="547" r:id="rId11"/>
    <p:sldId id="548" r:id="rId12"/>
    <p:sldId id="434" r:id="rId13"/>
    <p:sldId id="549" r:id="rId14"/>
    <p:sldId id="371" r:id="rId15"/>
    <p:sldId id="550" r:id="rId16"/>
    <p:sldId id="551" r:id="rId17"/>
    <p:sldId id="552" r:id="rId18"/>
    <p:sldId id="553" r:id="rId19"/>
    <p:sldId id="528" r:id="rId20"/>
    <p:sldId id="299" r:id="rId21"/>
    <p:sldId id="376" r:id="rId22"/>
    <p:sldId id="377" r:id="rId23"/>
    <p:sldId id="378" r:id="rId24"/>
    <p:sldId id="379" r:id="rId25"/>
    <p:sldId id="380" r:id="rId26"/>
    <p:sldId id="381" r:id="rId27"/>
    <p:sldId id="393" r:id="rId28"/>
    <p:sldId id="394" r:id="rId29"/>
    <p:sldId id="258" r:id="rId30"/>
    <p:sldId id="297" r:id="rId31"/>
    <p:sldId id="305" r:id="rId32"/>
    <p:sldId id="306" r:id="rId33"/>
  </p:sldIdLst>
  <p:sldSz cx="9144000" cy="5715000" type="screen16x10"/>
  <p:notesSz cx="6858000" cy="9144000"/>
  <p:embeddedFontLst>
    <p:embeddedFont>
      <p:font typeface="HP001 4 hàng" charset="0"/>
      <p:regular r:id="rId35"/>
      <p:bold r:id="rId36"/>
    </p:embeddedFont>
    <p:embeddedFont>
      <p:font typeface="SimSun" pitchFamily="2" charset="-122"/>
      <p:regular r:id="rId37"/>
    </p:embeddedFont>
    <p:embeddedFont>
      <p:font typeface=".VnTifani Heavy" pitchFamily="34" charset="0"/>
      <p:regular r:id="rId38"/>
    </p:embeddedFont>
    <p:embeddedFont>
      <p:font typeface="Tahoma" pitchFamily="34" charset="0"/>
      <p:regular r:id="rId39"/>
      <p:bold r:id="rId40"/>
    </p:embeddedFont>
    <p:embeddedFont>
      <p:font typeface=".VnTifani HeavyH" pitchFamily="34" charset="0"/>
      <p:regular r:id="rId41"/>
    </p:embeddedFont>
    <p:embeddedFont>
      <p:font typeface="Calibri" pitchFamily="34" charset="0"/>
      <p:regular r:id="rId42"/>
      <p:bold r:id="rId43"/>
      <p:italic r:id="rId44"/>
      <p:boldItalic r:id="rId45"/>
    </p:embeddedFont>
  </p:embeddedFontLst>
  <p:custDataLst>
    <p:tags r:id="rId46"/>
  </p:custDataLst>
  <p:defaultTextStyle>
    <a:defPPr>
      <a:defRPr lang="en-US"/>
    </a:defPPr>
    <a:lvl1pPr algn="l" rtl="0" fontAlgn="base">
      <a:spcBef>
        <a:spcPct val="50000"/>
      </a:spcBef>
      <a:spcAft>
        <a:spcPct val="0"/>
      </a:spcAft>
      <a:defRPr sz="2000" kern="1200">
        <a:solidFill>
          <a:schemeClr val="tx1"/>
        </a:solidFill>
        <a:latin typeface="Arial" charset="0"/>
        <a:ea typeface="+mn-ea"/>
        <a:cs typeface="+mn-cs"/>
      </a:defRPr>
    </a:lvl1pPr>
    <a:lvl2pPr marL="457200" algn="l" rtl="0" fontAlgn="base">
      <a:spcBef>
        <a:spcPct val="50000"/>
      </a:spcBef>
      <a:spcAft>
        <a:spcPct val="0"/>
      </a:spcAft>
      <a:defRPr sz="2000" kern="1200">
        <a:solidFill>
          <a:schemeClr val="tx1"/>
        </a:solidFill>
        <a:latin typeface="Arial" charset="0"/>
        <a:ea typeface="+mn-ea"/>
        <a:cs typeface="+mn-cs"/>
      </a:defRPr>
    </a:lvl2pPr>
    <a:lvl3pPr marL="914400" algn="l" rtl="0" fontAlgn="base">
      <a:spcBef>
        <a:spcPct val="50000"/>
      </a:spcBef>
      <a:spcAft>
        <a:spcPct val="0"/>
      </a:spcAft>
      <a:defRPr sz="2000" kern="1200">
        <a:solidFill>
          <a:schemeClr val="tx1"/>
        </a:solidFill>
        <a:latin typeface="Arial" charset="0"/>
        <a:ea typeface="+mn-ea"/>
        <a:cs typeface="+mn-cs"/>
      </a:defRPr>
    </a:lvl3pPr>
    <a:lvl4pPr marL="1371600" algn="l" rtl="0" fontAlgn="base">
      <a:spcBef>
        <a:spcPct val="50000"/>
      </a:spcBef>
      <a:spcAft>
        <a:spcPct val="0"/>
      </a:spcAft>
      <a:defRPr sz="2000" kern="1200">
        <a:solidFill>
          <a:schemeClr val="tx1"/>
        </a:solidFill>
        <a:latin typeface="Arial" charset="0"/>
        <a:ea typeface="+mn-ea"/>
        <a:cs typeface="+mn-cs"/>
      </a:defRPr>
    </a:lvl4pPr>
    <a:lvl5pPr marL="1828800" algn="l" rtl="0" fontAlgn="base">
      <a:spcBef>
        <a:spcPct val="5000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0000"/>
    <a:srgbClr val="0000FF"/>
    <a:srgbClr val="00FFFF"/>
    <a:srgbClr val="FFCC99"/>
    <a:srgbClr val="FFFFCC"/>
    <a:srgbClr val="0000CC"/>
    <a:srgbClr val="FFCC00"/>
    <a:srgbClr val="669900"/>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18" autoAdjust="0"/>
    <p:restoredTop sz="94280" autoAdjust="0"/>
  </p:normalViewPr>
  <p:slideViewPr>
    <p:cSldViewPr>
      <p:cViewPr>
        <p:scale>
          <a:sx n="87" d="100"/>
          <a:sy n="87" d="100"/>
        </p:scale>
        <p:origin x="-666" y="6"/>
      </p:cViewPr>
      <p:guideLst>
        <p:guide orient="horz" pos="1800"/>
        <p:guide pos="2880"/>
      </p:guideLst>
    </p:cSldViewPr>
  </p:slideViewPr>
  <p:outlineViewPr>
    <p:cViewPr>
      <p:scale>
        <a:sx n="33" d="100"/>
        <a:sy n="33" d="100"/>
      </p:scale>
      <p:origin x="0" y="-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7A948A-8E75-43CB-A4A3-F816367E7D4A}" type="datetimeFigureOut">
              <a:rPr lang="en-US" smtClean="0"/>
              <a:t>2/19/2024</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D5C966-A7C4-47F0-A005-8140A375C382}" type="slidenum">
              <a:rPr lang="en-US" smtClean="0"/>
              <a:t>‹#›</a:t>
            </a:fld>
            <a:endParaRPr lang="en-US"/>
          </a:p>
        </p:txBody>
      </p:sp>
    </p:spTree>
    <p:extLst>
      <p:ext uri="{BB962C8B-B14F-4D97-AF65-F5344CB8AC3E}">
        <p14:creationId xmlns:p14="http://schemas.microsoft.com/office/powerpoint/2010/main" val="3485182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p>
        </p:txBody>
      </p:sp>
      <p:sp>
        <p:nvSpPr>
          <p:cNvPr id="32772" name="Slide Number Placeholder 3"/>
          <p:cNvSpPr>
            <a:spLocks noGrp="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806D72-6B3F-4FB9-BDDC-C030D41026BD}" type="slidenum">
              <a:rPr lang="en-US" smtClean="0"/>
              <a:pPr eaLnBrk="1" hangingPunct="1">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2</a:t>
            </a:fld>
            <a:endParaRPr lang="en-US"/>
          </a:p>
        </p:txBody>
      </p:sp>
    </p:spTree>
    <p:extLst>
      <p:ext uri="{BB962C8B-B14F-4D97-AF65-F5344CB8AC3E}">
        <p14:creationId xmlns:p14="http://schemas.microsoft.com/office/powerpoint/2010/main" val="1701689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t>7</a:t>
            </a:fld>
            <a:endParaRPr lang="en-US"/>
          </a:p>
        </p:txBody>
      </p:sp>
    </p:spTree>
    <p:extLst>
      <p:ext uri="{BB962C8B-B14F-4D97-AF65-F5344CB8AC3E}">
        <p14:creationId xmlns:p14="http://schemas.microsoft.com/office/powerpoint/2010/main" val="86918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11</a:t>
            </a:fld>
            <a:endParaRPr lang="en-US"/>
          </a:p>
        </p:txBody>
      </p:sp>
    </p:spTree>
    <p:extLst>
      <p:ext uri="{BB962C8B-B14F-4D97-AF65-F5344CB8AC3E}">
        <p14:creationId xmlns:p14="http://schemas.microsoft.com/office/powerpoint/2010/main" val="3631204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xmlns="" id="{744507F5-3837-42A0-A0CA-02AABAAF08EE}"/>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5AC9423-6D2C-4AC4-A017-2BBAC409BDB5}" type="slidenum">
              <a:rPr lang="en-US" altLang="en-US"/>
              <a:pPr eaLnBrk="1" hangingPunct="1"/>
              <a:t>12</a:t>
            </a:fld>
            <a:endParaRPr lang="en-US" altLang="en-US"/>
          </a:p>
        </p:txBody>
      </p:sp>
      <p:sp>
        <p:nvSpPr>
          <p:cNvPr id="32771" name="Rectangle 2">
            <a:extLst>
              <a:ext uri="{FF2B5EF4-FFF2-40B4-BE49-F238E27FC236}">
                <a16:creationId xmlns:a16="http://schemas.microsoft.com/office/drawing/2014/main" xmlns="" id="{EF621EC5-8EC3-4B00-94A1-3DD75F21ADF0}"/>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xmlns="" id="{9A092F3E-112D-43F4-9824-83DCDCFF1400}"/>
              </a:ext>
            </a:extLst>
          </p:cNvPr>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912449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xmlns="" id="{D429DBD1-7381-47F3-88D2-A84B489490C4}"/>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6029818-5EB6-4FB2-A557-324682753ABF}" type="slidenum">
              <a:rPr lang="en-US" altLang="en-US"/>
              <a:pPr eaLnBrk="1" hangingPunct="1"/>
              <a:t>19</a:t>
            </a:fld>
            <a:endParaRPr lang="en-US" altLang="en-US"/>
          </a:p>
        </p:txBody>
      </p:sp>
      <p:sp>
        <p:nvSpPr>
          <p:cNvPr id="32771" name="Rectangle 2">
            <a:extLst>
              <a:ext uri="{FF2B5EF4-FFF2-40B4-BE49-F238E27FC236}">
                <a16:creationId xmlns:a16="http://schemas.microsoft.com/office/drawing/2014/main" xmlns="" id="{D5153A32-7B41-4BDA-A107-3FD021AE5793}"/>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xmlns="" id="{3272FF41-3C75-4DC6-9CC7-ECB44A66BCDD}"/>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56484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2C31FAB-775A-45F8-8F25-8C8C7375401F}" type="slidenum">
              <a:rPr lang="en-US"/>
              <a:pPr>
                <a:defRPr/>
              </a:pPr>
              <a:t>‹#›</a:t>
            </a:fld>
            <a:endParaRPr lang="en-US"/>
          </a:p>
        </p:txBody>
      </p:sp>
    </p:spTree>
    <p:extLst>
      <p:ext uri="{BB962C8B-B14F-4D97-AF65-F5344CB8AC3E}">
        <p14:creationId xmlns:p14="http://schemas.microsoft.com/office/powerpoint/2010/main" val="3740114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347986-D878-4E11-8A0A-47DE95320C1F}" type="slidenum">
              <a:rPr lang="en-US"/>
              <a:pPr>
                <a:defRPr/>
              </a:pPr>
              <a:t>‹#›</a:t>
            </a:fld>
            <a:endParaRPr lang="en-US"/>
          </a:p>
        </p:txBody>
      </p:sp>
    </p:spTree>
    <p:extLst>
      <p:ext uri="{BB962C8B-B14F-4D97-AF65-F5344CB8AC3E}">
        <p14:creationId xmlns:p14="http://schemas.microsoft.com/office/powerpoint/2010/main" val="297517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1DBB88-5695-45DD-8FB1-E5AB7593FDA7}" type="slidenum">
              <a:rPr lang="en-US"/>
              <a:pPr>
                <a:defRPr/>
              </a:pPr>
              <a:t>‹#›</a:t>
            </a:fld>
            <a:endParaRPr lang="en-US"/>
          </a:p>
        </p:txBody>
      </p:sp>
    </p:spTree>
    <p:extLst>
      <p:ext uri="{BB962C8B-B14F-4D97-AF65-F5344CB8AC3E}">
        <p14:creationId xmlns:p14="http://schemas.microsoft.com/office/powerpoint/2010/main" val="2780410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916CCD8-C698-49FB-A2D7-0B8823CF2E7D}" type="slidenum">
              <a:rPr lang="en-US"/>
              <a:pPr>
                <a:defRPr/>
              </a:pPr>
              <a:t>‹#›</a:t>
            </a:fld>
            <a:endParaRPr lang="en-US"/>
          </a:p>
        </p:txBody>
      </p:sp>
    </p:spTree>
    <p:extLst>
      <p:ext uri="{BB962C8B-B14F-4D97-AF65-F5344CB8AC3E}">
        <p14:creationId xmlns:p14="http://schemas.microsoft.com/office/powerpoint/2010/main" val="72558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DF4CD3-0ED4-4421-827C-26CF44D1AA14}" type="slidenum">
              <a:rPr lang="en-US"/>
              <a:pPr>
                <a:defRPr/>
              </a:pPr>
              <a:t>‹#›</a:t>
            </a:fld>
            <a:endParaRPr lang="en-US"/>
          </a:p>
        </p:txBody>
      </p:sp>
    </p:spTree>
    <p:extLst>
      <p:ext uri="{BB962C8B-B14F-4D97-AF65-F5344CB8AC3E}">
        <p14:creationId xmlns:p14="http://schemas.microsoft.com/office/powerpoint/2010/main" val="388813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CA4DFAB-7B48-4DBC-BCE5-8645EF0E9D61}" type="slidenum">
              <a:rPr lang="en-US"/>
              <a:pPr>
                <a:defRPr/>
              </a:pPr>
              <a:t>‹#›</a:t>
            </a:fld>
            <a:endParaRPr lang="en-US"/>
          </a:p>
        </p:txBody>
      </p:sp>
    </p:spTree>
    <p:extLst>
      <p:ext uri="{BB962C8B-B14F-4D97-AF65-F5344CB8AC3E}">
        <p14:creationId xmlns:p14="http://schemas.microsoft.com/office/powerpoint/2010/main" val="3073735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B269E07-4319-4C71-89A4-35216CCE3994}" type="slidenum">
              <a:rPr lang="en-US"/>
              <a:pPr>
                <a:defRPr/>
              </a:pPr>
              <a:t>‹#›</a:t>
            </a:fld>
            <a:endParaRPr lang="en-US"/>
          </a:p>
        </p:txBody>
      </p:sp>
    </p:spTree>
    <p:extLst>
      <p:ext uri="{BB962C8B-B14F-4D97-AF65-F5344CB8AC3E}">
        <p14:creationId xmlns:p14="http://schemas.microsoft.com/office/powerpoint/2010/main" val="2379356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E2D10B8-E362-4BD3-8918-B92D129247C2}" type="slidenum">
              <a:rPr lang="en-US"/>
              <a:pPr>
                <a:defRPr/>
              </a:pPr>
              <a:t>‹#›</a:t>
            </a:fld>
            <a:endParaRPr lang="en-US"/>
          </a:p>
        </p:txBody>
      </p:sp>
    </p:spTree>
    <p:extLst>
      <p:ext uri="{BB962C8B-B14F-4D97-AF65-F5344CB8AC3E}">
        <p14:creationId xmlns:p14="http://schemas.microsoft.com/office/powerpoint/2010/main" val="711299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7F3FCFF-D0A6-4001-BDDB-22B4D02D2514}" type="slidenum">
              <a:rPr lang="en-US"/>
              <a:pPr>
                <a:defRPr/>
              </a:pPr>
              <a:t>‹#›</a:t>
            </a:fld>
            <a:endParaRPr lang="en-US"/>
          </a:p>
        </p:txBody>
      </p:sp>
    </p:spTree>
    <p:extLst>
      <p:ext uri="{BB962C8B-B14F-4D97-AF65-F5344CB8AC3E}">
        <p14:creationId xmlns:p14="http://schemas.microsoft.com/office/powerpoint/2010/main" val="3617489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0AD20B4-E55B-44EB-B1E3-A9C36BC6131B}" type="slidenum">
              <a:rPr lang="en-US"/>
              <a:pPr>
                <a:defRPr/>
              </a:pPr>
              <a:t>‹#›</a:t>
            </a:fld>
            <a:endParaRPr lang="en-US"/>
          </a:p>
        </p:txBody>
      </p:sp>
    </p:spTree>
    <p:extLst>
      <p:ext uri="{BB962C8B-B14F-4D97-AF65-F5344CB8AC3E}">
        <p14:creationId xmlns:p14="http://schemas.microsoft.com/office/powerpoint/2010/main" val="3249416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B0753C9-96EB-429D-B41D-6F282CF7E989}" type="slidenum">
              <a:rPr lang="en-US"/>
              <a:pPr>
                <a:defRPr/>
              </a:pPr>
              <a:t>‹#›</a:t>
            </a:fld>
            <a:endParaRPr lang="en-US"/>
          </a:p>
        </p:txBody>
      </p:sp>
    </p:spTree>
    <p:extLst>
      <p:ext uri="{BB962C8B-B14F-4D97-AF65-F5344CB8AC3E}">
        <p14:creationId xmlns:p14="http://schemas.microsoft.com/office/powerpoint/2010/main" val="1430715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865"/>
            <a:ext cx="8229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333500"/>
            <a:ext cx="8229600" cy="377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5204354"/>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5204354"/>
            <a:ext cx="2895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5204354"/>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F5847B36-0CD9-4409-A767-AF37FD00B64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gif"/><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wmf"/><Relationship Id="rId5" Type="http://schemas.openxmlformats.org/officeDocument/2006/relationships/image" Target="../media/image3.wmf"/><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video" Target="../media/media2.mp4"/><Relationship Id="rId7" Type="http://schemas.openxmlformats.org/officeDocument/2006/relationships/image" Target="../media/image16.png"/><Relationship Id="rId2" Type="http://schemas.microsoft.com/office/2007/relationships/media" Target="../media/media2.mp4"/><Relationship Id="rId1" Type="http://schemas.openxmlformats.org/officeDocument/2006/relationships/tags" Target="../tags/tag6.xml"/><Relationship Id="rId6" Type="http://schemas.openxmlformats.org/officeDocument/2006/relationships/image" Target="../media/image1.gif"/><Relationship Id="rId5" Type="http://schemas.openxmlformats.org/officeDocument/2006/relationships/notesSlide" Target="../notesSlides/notesSlide4.xml"/><Relationship Id="rId4"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9.xml"/><Relationship Id="rId7" Type="http://schemas.openxmlformats.org/officeDocument/2006/relationships/image" Target="../media/image19.gif"/><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7.png"/><Relationship Id="rId2" Type="http://schemas.microsoft.com/office/2007/relationships/media" Target="../media/media1.mp4"/><Relationship Id="rId1" Type="http://schemas.openxmlformats.org/officeDocument/2006/relationships/tags" Target="../tags/tag2.xml"/><Relationship Id="rId6" Type="http://schemas.openxmlformats.org/officeDocument/2006/relationships/image" Target="../media/image1.gif"/><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8" Type="http://schemas.openxmlformats.org/officeDocument/2006/relationships/image" Target="../media/image34.emf"/><Relationship Id="rId13" Type="http://schemas.openxmlformats.org/officeDocument/2006/relationships/image" Target="../media/image37.jpeg"/><Relationship Id="rId18" Type="http://schemas.openxmlformats.org/officeDocument/2006/relationships/slide" Target="slide29.xml"/><Relationship Id="rId3" Type="http://schemas.openxmlformats.org/officeDocument/2006/relationships/image" Target="../media/image31.jpeg"/><Relationship Id="rId7" Type="http://schemas.openxmlformats.org/officeDocument/2006/relationships/slide" Target="slide26.xml"/><Relationship Id="rId12" Type="http://schemas.openxmlformats.org/officeDocument/2006/relationships/image" Target="../media/image36.emf"/><Relationship Id="rId17" Type="http://schemas.openxmlformats.org/officeDocument/2006/relationships/image" Target="../media/image40.emf"/><Relationship Id="rId2" Type="http://schemas.openxmlformats.org/officeDocument/2006/relationships/audio" Target="../media/audio4.wav"/><Relationship Id="rId16" Type="http://schemas.openxmlformats.org/officeDocument/2006/relationships/slide" Target="slide24.xml"/><Relationship Id="rId1" Type="http://schemas.openxmlformats.org/officeDocument/2006/relationships/slideLayout" Target="../slideLayouts/slideLayout7.xml"/><Relationship Id="rId6" Type="http://schemas.openxmlformats.org/officeDocument/2006/relationships/image" Target="../media/image33.emf"/><Relationship Id="rId11" Type="http://schemas.openxmlformats.org/officeDocument/2006/relationships/slide" Target="slide27.xml"/><Relationship Id="rId5" Type="http://schemas.openxmlformats.org/officeDocument/2006/relationships/slide" Target="slide28.xml"/><Relationship Id="rId15" Type="http://schemas.openxmlformats.org/officeDocument/2006/relationships/image" Target="../media/image39.jpeg"/><Relationship Id="rId10" Type="http://schemas.openxmlformats.org/officeDocument/2006/relationships/image" Target="../media/image35.emf"/><Relationship Id="rId4" Type="http://schemas.openxmlformats.org/officeDocument/2006/relationships/image" Target="../media/image32.jpeg"/><Relationship Id="rId9" Type="http://schemas.openxmlformats.org/officeDocument/2006/relationships/slide" Target="slide25.xml"/><Relationship Id="rId14" Type="http://schemas.openxmlformats.org/officeDocument/2006/relationships/image" Target="../media/image38.jpeg"/></Relationships>
</file>

<file path=ppt/slides/_rels/slide24.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42.png"/><Relationship Id="rId18" Type="http://schemas.openxmlformats.org/officeDocument/2006/relationships/image" Target="../media/image46.gif"/><Relationship Id="rId3" Type="http://schemas.openxmlformats.org/officeDocument/2006/relationships/tags" Target="../tags/tag12.xml"/><Relationship Id="rId7" Type="http://schemas.openxmlformats.org/officeDocument/2006/relationships/audio" Target="../media/audio2.wav"/><Relationship Id="rId12" Type="http://schemas.openxmlformats.org/officeDocument/2006/relationships/slide" Target="slide23.xml"/><Relationship Id="rId17" Type="http://schemas.openxmlformats.org/officeDocument/2006/relationships/image" Target="../media/image45.gif"/><Relationship Id="rId2" Type="http://schemas.openxmlformats.org/officeDocument/2006/relationships/tags" Target="../tags/tag11.xml"/><Relationship Id="rId16" Type="http://schemas.openxmlformats.org/officeDocument/2006/relationships/image" Target="../media/image44.gif"/><Relationship Id="rId20" Type="http://schemas.openxmlformats.org/officeDocument/2006/relationships/image" Target="../media/image48.gif"/><Relationship Id="rId1" Type="http://schemas.openxmlformats.org/officeDocument/2006/relationships/tags" Target="../tags/tag10.xml"/><Relationship Id="rId6" Type="http://schemas.openxmlformats.org/officeDocument/2006/relationships/audio" Target="../media/audio5.wav"/><Relationship Id="rId11" Type="http://schemas.microsoft.com/office/2007/relationships/hdphoto" Target="../media/hdphoto1.wdp"/><Relationship Id="rId5" Type="http://schemas.openxmlformats.org/officeDocument/2006/relationships/audio" Target="../media/audio1.wav"/><Relationship Id="rId15" Type="http://schemas.openxmlformats.org/officeDocument/2006/relationships/image" Target="../media/image43.gif"/><Relationship Id="rId10" Type="http://schemas.openxmlformats.org/officeDocument/2006/relationships/image" Target="../media/image41.jpeg"/><Relationship Id="rId19" Type="http://schemas.openxmlformats.org/officeDocument/2006/relationships/image" Target="../media/image47.gif"/><Relationship Id="rId4" Type="http://schemas.openxmlformats.org/officeDocument/2006/relationships/slideLayout" Target="../slideLayouts/slideLayout2.xml"/><Relationship Id="rId9" Type="http://schemas.openxmlformats.org/officeDocument/2006/relationships/audio" Target="../media/audio7.wav"/><Relationship Id="rId14" Type="http://schemas.microsoft.com/office/2007/relationships/hdphoto" Target="../media/hdphoto2.wdp"/></Relationships>
</file>

<file path=ppt/slides/_rels/slide25.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42.png"/><Relationship Id="rId18" Type="http://schemas.openxmlformats.org/officeDocument/2006/relationships/image" Target="../media/image46.gif"/><Relationship Id="rId3" Type="http://schemas.openxmlformats.org/officeDocument/2006/relationships/tags" Target="../tags/tag15.xml"/><Relationship Id="rId7" Type="http://schemas.openxmlformats.org/officeDocument/2006/relationships/audio" Target="../media/audio2.wav"/><Relationship Id="rId12" Type="http://schemas.openxmlformats.org/officeDocument/2006/relationships/slide" Target="slide23.xml"/><Relationship Id="rId17" Type="http://schemas.openxmlformats.org/officeDocument/2006/relationships/image" Target="../media/image45.gif"/><Relationship Id="rId2" Type="http://schemas.openxmlformats.org/officeDocument/2006/relationships/tags" Target="../tags/tag14.xml"/><Relationship Id="rId16" Type="http://schemas.openxmlformats.org/officeDocument/2006/relationships/image" Target="../media/image44.gif"/><Relationship Id="rId20" Type="http://schemas.openxmlformats.org/officeDocument/2006/relationships/image" Target="../media/image48.gif"/><Relationship Id="rId1" Type="http://schemas.openxmlformats.org/officeDocument/2006/relationships/tags" Target="../tags/tag13.xml"/><Relationship Id="rId6" Type="http://schemas.openxmlformats.org/officeDocument/2006/relationships/audio" Target="../media/audio5.wav"/><Relationship Id="rId11" Type="http://schemas.microsoft.com/office/2007/relationships/hdphoto" Target="../media/hdphoto1.wdp"/><Relationship Id="rId5" Type="http://schemas.openxmlformats.org/officeDocument/2006/relationships/audio" Target="../media/audio1.wav"/><Relationship Id="rId15" Type="http://schemas.openxmlformats.org/officeDocument/2006/relationships/image" Target="../media/image43.gif"/><Relationship Id="rId10" Type="http://schemas.openxmlformats.org/officeDocument/2006/relationships/image" Target="../media/image41.jpeg"/><Relationship Id="rId19" Type="http://schemas.openxmlformats.org/officeDocument/2006/relationships/image" Target="../media/image47.gif"/><Relationship Id="rId4" Type="http://schemas.openxmlformats.org/officeDocument/2006/relationships/slideLayout" Target="../slideLayouts/slideLayout2.xml"/><Relationship Id="rId9" Type="http://schemas.openxmlformats.org/officeDocument/2006/relationships/audio" Target="../media/audio7.wav"/><Relationship Id="rId14" Type="http://schemas.microsoft.com/office/2007/relationships/hdphoto" Target="../media/hdphoto2.wdp"/></Relationships>
</file>

<file path=ppt/slides/_rels/slide2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audio" Target="../media/audio5.wav"/><Relationship Id="rId7" Type="http://schemas.openxmlformats.org/officeDocument/2006/relationships/slide" Target="slide23.xml"/><Relationship Id="rId2" Type="http://schemas.openxmlformats.org/officeDocument/2006/relationships/audio" Target="../media/audio7.wav"/><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gif"/><Relationship Id="rId4" Type="http://schemas.openxmlformats.org/officeDocument/2006/relationships/hyperlink" Target="../My%20Documents/SONG/ATGT%20(khoi7)/vong3(khoi7).ppt" TargetMode="External"/><Relationship Id="rId9" Type="http://schemas.microsoft.com/office/2007/relationships/hdphoto" Target="../media/hdphoto2.wdp"/></Relationships>
</file>

<file path=ppt/slides/_rels/slide27.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44.gif"/><Relationship Id="rId18" Type="http://schemas.openxmlformats.org/officeDocument/2006/relationships/image" Target="../media/image51.gif"/><Relationship Id="rId3" Type="http://schemas.openxmlformats.org/officeDocument/2006/relationships/audio" Target="../media/audio5.wav"/><Relationship Id="rId7" Type="http://schemas.openxmlformats.org/officeDocument/2006/relationships/image" Target="../media/image41.jpeg"/><Relationship Id="rId12" Type="http://schemas.openxmlformats.org/officeDocument/2006/relationships/image" Target="../media/image43.gif"/><Relationship Id="rId17" Type="http://schemas.openxmlformats.org/officeDocument/2006/relationships/image" Target="../media/image48.gif"/><Relationship Id="rId2" Type="http://schemas.openxmlformats.org/officeDocument/2006/relationships/audio" Target="../media/audio1.wav"/><Relationship Id="rId16" Type="http://schemas.openxmlformats.org/officeDocument/2006/relationships/image" Target="../media/image47.gif"/><Relationship Id="rId1" Type="http://schemas.openxmlformats.org/officeDocument/2006/relationships/slideLayout" Target="../slideLayouts/slideLayout2.xml"/><Relationship Id="rId6" Type="http://schemas.openxmlformats.org/officeDocument/2006/relationships/audio" Target="../media/audio8.wav"/><Relationship Id="rId11" Type="http://schemas.microsoft.com/office/2007/relationships/hdphoto" Target="../media/hdphoto2.wdp"/><Relationship Id="rId5" Type="http://schemas.openxmlformats.org/officeDocument/2006/relationships/audio" Target="../media/audio7.wav"/><Relationship Id="rId15" Type="http://schemas.openxmlformats.org/officeDocument/2006/relationships/image" Target="../media/image46.gif"/><Relationship Id="rId10" Type="http://schemas.openxmlformats.org/officeDocument/2006/relationships/image" Target="../media/image42.png"/><Relationship Id="rId19" Type="http://schemas.openxmlformats.org/officeDocument/2006/relationships/image" Target="../media/image52.gif"/><Relationship Id="rId4" Type="http://schemas.openxmlformats.org/officeDocument/2006/relationships/audio" Target="../media/audio2.wav"/><Relationship Id="rId9" Type="http://schemas.openxmlformats.org/officeDocument/2006/relationships/slide" Target="slide23.xml"/><Relationship Id="rId14" Type="http://schemas.openxmlformats.org/officeDocument/2006/relationships/image" Target="../media/image45.gif"/></Relationships>
</file>

<file path=ppt/slides/_rels/slide28.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42.png"/><Relationship Id="rId18" Type="http://schemas.openxmlformats.org/officeDocument/2006/relationships/image" Target="../media/image46.gif"/><Relationship Id="rId3" Type="http://schemas.openxmlformats.org/officeDocument/2006/relationships/tags" Target="../tags/tag18.xml"/><Relationship Id="rId7" Type="http://schemas.openxmlformats.org/officeDocument/2006/relationships/audio" Target="../media/audio2.wav"/><Relationship Id="rId12" Type="http://schemas.openxmlformats.org/officeDocument/2006/relationships/slide" Target="slide23.xml"/><Relationship Id="rId17" Type="http://schemas.openxmlformats.org/officeDocument/2006/relationships/image" Target="../media/image45.gif"/><Relationship Id="rId2" Type="http://schemas.openxmlformats.org/officeDocument/2006/relationships/tags" Target="../tags/tag17.xml"/><Relationship Id="rId16" Type="http://schemas.openxmlformats.org/officeDocument/2006/relationships/image" Target="../media/image44.gif"/><Relationship Id="rId20" Type="http://schemas.openxmlformats.org/officeDocument/2006/relationships/image" Target="../media/image48.gif"/><Relationship Id="rId1" Type="http://schemas.openxmlformats.org/officeDocument/2006/relationships/tags" Target="../tags/tag16.xml"/><Relationship Id="rId6" Type="http://schemas.openxmlformats.org/officeDocument/2006/relationships/audio" Target="../media/audio5.wav"/><Relationship Id="rId11" Type="http://schemas.microsoft.com/office/2007/relationships/hdphoto" Target="../media/hdphoto1.wdp"/><Relationship Id="rId5" Type="http://schemas.openxmlformats.org/officeDocument/2006/relationships/audio" Target="../media/audio1.wav"/><Relationship Id="rId15" Type="http://schemas.openxmlformats.org/officeDocument/2006/relationships/image" Target="../media/image43.gif"/><Relationship Id="rId10" Type="http://schemas.openxmlformats.org/officeDocument/2006/relationships/image" Target="../media/image41.jpeg"/><Relationship Id="rId19" Type="http://schemas.openxmlformats.org/officeDocument/2006/relationships/image" Target="../media/image47.gif"/><Relationship Id="rId4" Type="http://schemas.openxmlformats.org/officeDocument/2006/relationships/slideLayout" Target="../slideLayouts/slideLayout2.xml"/><Relationship Id="rId9" Type="http://schemas.openxmlformats.org/officeDocument/2006/relationships/audio" Target="../media/audio7.wav"/><Relationship Id="rId14" Type="http://schemas.microsoft.com/office/2007/relationships/hdphoto" Target="../media/hdphoto2.wdp"/></Relationships>
</file>

<file path=ppt/slides/_rels/slide29.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18" Type="http://schemas.openxmlformats.org/officeDocument/2006/relationships/image" Target="../media/image69.png"/><Relationship Id="rId3" Type="http://schemas.openxmlformats.org/officeDocument/2006/relationships/image" Target="../media/image54.png"/><Relationship Id="rId21" Type="http://schemas.openxmlformats.org/officeDocument/2006/relationships/image" Target="../media/image72.png"/><Relationship Id="rId7" Type="http://schemas.openxmlformats.org/officeDocument/2006/relationships/image" Target="../media/image58.png"/><Relationship Id="rId12" Type="http://schemas.openxmlformats.org/officeDocument/2006/relationships/image" Target="../media/image63.png"/><Relationship Id="rId17" Type="http://schemas.openxmlformats.org/officeDocument/2006/relationships/image" Target="../media/image68.png"/><Relationship Id="rId25" Type="http://schemas.openxmlformats.org/officeDocument/2006/relationships/image" Target="../media/image76.jpeg"/><Relationship Id="rId2" Type="http://schemas.openxmlformats.org/officeDocument/2006/relationships/image" Target="../media/image53.png"/><Relationship Id="rId16" Type="http://schemas.openxmlformats.org/officeDocument/2006/relationships/image" Target="../media/image67.png"/><Relationship Id="rId20"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2.png"/><Relationship Id="rId24" Type="http://schemas.openxmlformats.org/officeDocument/2006/relationships/image" Target="../media/image75.jpeg"/><Relationship Id="rId5" Type="http://schemas.openxmlformats.org/officeDocument/2006/relationships/image" Target="../media/image56.png"/><Relationship Id="rId15" Type="http://schemas.openxmlformats.org/officeDocument/2006/relationships/image" Target="../media/image66.png"/><Relationship Id="rId23" Type="http://schemas.openxmlformats.org/officeDocument/2006/relationships/image" Target="../media/image74.jpeg"/><Relationship Id="rId10" Type="http://schemas.openxmlformats.org/officeDocument/2006/relationships/image" Target="../media/image61.png"/><Relationship Id="rId19" Type="http://schemas.openxmlformats.org/officeDocument/2006/relationships/image" Target="../media/image70.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5.png"/><Relationship Id="rId22" Type="http://schemas.openxmlformats.org/officeDocument/2006/relationships/image" Target="../media/image73.jpe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80.png"/><Relationship Id="rId5" Type="http://schemas.openxmlformats.org/officeDocument/2006/relationships/image" Target="../media/image79.gif"/><Relationship Id="rId4" Type="http://schemas.openxmlformats.org/officeDocument/2006/relationships/image" Target="../media/image78.gif"/></Relationships>
</file>

<file path=ppt/slides/_rels/slide32.xml.rels><?xml version="1.0" encoding="UTF-8" standalone="yes"?>
<Relationships xmlns="http://schemas.openxmlformats.org/package/2006/relationships"><Relationship Id="rId3" Type="http://schemas.openxmlformats.org/officeDocument/2006/relationships/image" Target="../media/image82.gif"/><Relationship Id="rId2" Type="http://schemas.openxmlformats.org/officeDocument/2006/relationships/image" Target="../media/image81.gif"/><Relationship Id="rId1" Type="http://schemas.openxmlformats.org/officeDocument/2006/relationships/slideLayout" Target="../slideLayouts/slideLayout7.xml"/><Relationship Id="rId4" Type="http://schemas.openxmlformats.org/officeDocument/2006/relationships/image" Target="../media/image83.gif"/></Relationships>
</file>

<file path=ppt/slides/_rels/slide4.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9.jpe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WordArt 10"/>
          <p:cNvSpPr>
            <a:spLocks noChangeArrowheads="1" noChangeShapeType="1" noTextEdit="1"/>
          </p:cNvSpPr>
          <p:nvPr/>
        </p:nvSpPr>
        <p:spPr bwMode="auto">
          <a:xfrm>
            <a:off x="1940873" y="1822822"/>
            <a:ext cx="5185938" cy="348878"/>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hangingPunct="0">
              <a:defRPr/>
            </a:pPr>
            <a:r>
              <a:rPr lang="en-US" sz="1600" b="1" kern="10" spc="50" dirty="0">
                <a:ln w="11430"/>
                <a:solidFill>
                  <a:srgbClr val="FF0000"/>
                </a:solidFill>
                <a:latin typeface="Arial"/>
                <a:cs typeface="Arial"/>
              </a:rPr>
              <a:t>MÔN: NGỮ VĂN 6</a:t>
            </a:r>
          </a:p>
        </p:txBody>
      </p:sp>
      <p:pic>
        <p:nvPicPr>
          <p:cNvPr id="31" name="Picture 42" descr="bluline[1]">
            <a:extLst>
              <a:ext uri="{FF2B5EF4-FFF2-40B4-BE49-F238E27FC236}">
                <a16:creationId xmlns:a16="http://schemas.microsoft.com/office/drawing/2014/main" xmlns="" id="{884CEF02-CED7-4A77-89D6-A72263497BE9}"/>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56769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
            <a:extLst>
              <a:ext uri="{FF2B5EF4-FFF2-40B4-BE49-F238E27FC236}">
                <a16:creationId xmlns:a16="http://schemas.microsoft.com/office/drawing/2014/main" xmlns="" id="{971EACED-CC4A-4863-86D3-03950940A1DE}"/>
              </a:ext>
            </a:extLst>
          </p:cNvPr>
          <p:cNvSpPr>
            <a:spLocks noChangeArrowheads="1"/>
          </p:cNvSpPr>
          <p:nvPr/>
        </p:nvSpPr>
        <p:spPr bwMode="auto">
          <a:xfrm>
            <a:off x="2540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4" name="AutoShape 4">
            <a:extLst>
              <a:ext uri="{FF2B5EF4-FFF2-40B4-BE49-F238E27FC236}">
                <a16:creationId xmlns:a16="http://schemas.microsoft.com/office/drawing/2014/main" xmlns="" id="{BCD1DDFD-F0D4-4E5B-957C-C886AE6CE8C8}"/>
              </a:ext>
            </a:extLst>
          </p:cNvPr>
          <p:cNvSpPr>
            <a:spLocks noChangeArrowheads="1"/>
          </p:cNvSpPr>
          <p:nvPr/>
        </p:nvSpPr>
        <p:spPr bwMode="auto">
          <a:xfrm>
            <a:off x="41976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5" name="AutoShape 5">
            <a:extLst>
              <a:ext uri="{FF2B5EF4-FFF2-40B4-BE49-F238E27FC236}">
                <a16:creationId xmlns:a16="http://schemas.microsoft.com/office/drawing/2014/main" xmlns="" id="{1AC2F6D2-707F-4BE3-9E95-6B94211F7D25}"/>
              </a:ext>
            </a:extLst>
          </p:cNvPr>
          <p:cNvSpPr>
            <a:spLocks noChangeArrowheads="1"/>
          </p:cNvSpPr>
          <p:nvPr/>
        </p:nvSpPr>
        <p:spPr bwMode="auto">
          <a:xfrm>
            <a:off x="3111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6" name="AutoShape 6">
            <a:extLst>
              <a:ext uri="{FF2B5EF4-FFF2-40B4-BE49-F238E27FC236}">
                <a16:creationId xmlns:a16="http://schemas.microsoft.com/office/drawing/2014/main" xmlns="" id="{64DD0E0F-FB04-401C-BC9C-73AE285089C3}"/>
              </a:ext>
            </a:extLst>
          </p:cNvPr>
          <p:cNvSpPr>
            <a:spLocks noChangeArrowheads="1"/>
          </p:cNvSpPr>
          <p:nvPr/>
        </p:nvSpPr>
        <p:spPr bwMode="auto">
          <a:xfrm>
            <a:off x="47691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7" name="AutoShape 7">
            <a:extLst>
              <a:ext uri="{FF2B5EF4-FFF2-40B4-BE49-F238E27FC236}">
                <a16:creationId xmlns:a16="http://schemas.microsoft.com/office/drawing/2014/main" xmlns="" id="{7BF1B4ED-8016-49B5-A9B1-44D98C698B1F}"/>
              </a:ext>
            </a:extLst>
          </p:cNvPr>
          <p:cNvSpPr>
            <a:spLocks noChangeArrowheads="1"/>
          </p:cNvSpPr>
          <p:nvPr/>
        </p:nvSpPr>
        <p:spPr bwMode="auto">
          <a:xfrm>
            <a:off x="3683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8" name="AutoShape 8">
            <a:extLst>
              <a:ext uri="{FF2B5EF4-FFF2-40B4-BE49-F238E27FC236}">
                <a16:creationId xmlns:a16="http://schemas.microsoft.com/office/drawing/2014/main" xmlns="" id="{485D5221-2D96-40AF-82B8-D3210BEEF5AA}"/>
              </a:ext>
            </a:extLst>
          </p:cNvPr>
          <p:cNvSpPr>
            <a:spLocks noChangeArrowheads="1"/>
          </p:cNvSpPr>
          <p:nvPr/>
        </p:nvSpPr>
        <p:spPr bwMode="auto">
          <a:xfrm>
            <a:off x="5397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9" name="AutoShape 9">
            <a:extLst>
              <a:ext uri="{FF2B5EF4-FFF2-40B4-BE49-F238E27FC236}">
                <a16:creationId xmlns:a16="http://schemas.microsoft.com/office/drawing/2014/main" xmlns="" id="{8CECA938-D885-4361-8D52-7D461C236B44}"/>
              </a:ext>
            </a:extLst>
          </p:cNvPr>
          <p:cNvSpPr>
            <a:spLocks noChangeArrowheads="1"/>
          </p:cNvSpPr>
          <p:nvPr/>
        </p:nvSpPr>
        <p:spPr bwMode="auto">
          <a:xfrm>
            <a:off x="5969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0" name="AutoShape 10">
            <a:extLst>
              <a:ext uri="{FF2B5EF4-FFF2-40B4-BE49-F238E27FC236}">
                <a16:creationId xmlns:a16="http://schemas.microsoft.com/office/drawing/2014/main" xmlns="" id="{B70F7852-3B8C-4E1B-8E82-2F4EB684B639}"/>
              </a:ext>
            </a:extLst>
          </p:cNvPr>
          <p:cNvSpPr>
            <a:spLocks noChangeArrowheads="1"/>
          </p:cNvSpPr>
          <p:nvPr/>
        </p:nvSpPr>
        <p:spPr bwMode="auto">
          <a:xfrm>
            <a:off x="6540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1" name="Line 48">
            <a:extLst>
              <a:ext uri="{FF2B5EF4-FFF2-40B4-BE49-F238E27FC236}">
                <a16:creationId xmlns:a16="http://schemas.microsoft.com/office/drawing/2014/main" xmlns="" id="{FF3CBBF0-F9DC-4175-9B21-957CFAF12C04}"/>
              </a:ext>
            </a:extLst>
          </p:cNvPr>
          <p:cNvSpPr>
            <a:spLocks noChangeShapeType="1"/>
          </p:cNvSpPr>
          <p:nvPr/>
        </p:nvSpPr>
        <p:spPr bwMode="auto">
          <a:xfrm>
            <a:off x="2768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2" name="Line 49">
            <a:extLst>
              <a:ext uri="{FF2B5EF4-FFF2-40B4-BE49-F238E27FC236}">
                <a16:creationId xmlns:a16="http://schemas.microsoft.com/office/drawing/2014/main" xmlns="" id="{E2C3EE86-9175-4B21-85E5-385CD2B46B62}"/>
              </a:ext>
            </a:extLst>
          </p:cNvPr>
          <p:cNvSpPr>
            <a:spLocks noChangeShapeType="1"/>
          </p:cNvSpPr>
          <p:nvPr/>
        </p:nvSpPr>
        <p:spPr bwMode="auto">
          <a:xfrm>
            <a:off x="3340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3" name="Line 50">
            <a:extLst>
              <a:ext uri="{FF2B5EF4-FFF2-40B4-BE49-F238E27FC236}">
                <a16:creationId xmlns:a16="http://schemas.microsoft.com/office/drawing/2014/main" xmlns="" id="{1359AE0B-EABB-4BEB-AB8D-416670DD06FC}"/>
              </a:ext>
            </a:extLst>
          </p:cNvPr>
          <p:cNvSpPr>
            <a:spLocks noChangeShapeType="1"/>
          </p:cNvSpPr>
          <p:nvPr/>
        </p:nvSpPr>
        <p:spPr bwMode="auto">
          <a:xfrm>
            <a:off x="3854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4" name="Line 51">
            <a:extLst>
              <a:ext uri="{FF2B5EF4-FFF2-40B4-BE49-F238E27FC236}">
                <a16:creationId xmlns:a16="http://schemas.microsoft.com/office/drawing/2014/main" xmlns="" id="{CD885326-4C8E-411E-B215-3773E075199F}"/>
              </a:ext>
            </a:extLst>
          </p:cNvPr>
          <p:cNvSpPr>
            <a:spLocks noChangeShapeType="1"/>
          </p:cNvSpPr>
          <p:nvPr/>
        </p:nvSpPr>
        <p:spPr bwMode="auto">
          <a:xfrm>
            <a:off x="44262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5" name="Line 52">
            <a:extLst>
              <a:ext uri="{FF2B5EF4-FFF2-40B4-BE49-F238E27FC236}">
                <a16:creationId xmlns:a16="http://schemas.microsoft.com/office/drawing/2014/main" xmlns="" id="{B80B100C-FECE-4383-B31C-7C2A8AE9D3B0}"/>
              </a:ext>
            </a:extLst>
          </p:cNvPr>
          <p:cNvSpPr>
            <a:spLocks noChangeShapeType="1"/>
          </p:cNvSpPr>
          <p:nvPr/>
        </p:nvSpPr>
        <p:spPr bwMode="auto">
          <a:xfrm>
            <a:off x="4997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6" name="Line 53">
            <a:extLst>
              <a:ext uri="{FF2B5EF4-FFF2-40B4-BE49-F238E27FC236}">
                <a16:creationId xmlns:a16="http://schemas.microsoft.com/office/drawing/2014/main" xmlns="" id="{FB790774-C6DC-4223-9692-4C09319C7D72}"/>
              </a:ext>
            </a:extLst>
          </p:cNvPr>
          <p:cNvSpPr>
            <a:spLocks noChangeShapeType="1"/>
          </p:cNvSpPr>
          <p:nvPr/>
        </p:nvSpPr>
        <p:spPr bwMode="auto">
          <a:xfrm>
            <a:off x="5626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7" name="Line 54">
            <a:extLst>
              <a:ext uri="{FF2B5EF4-FFF2-40B4-BE49-F238E27FC236}">
                <a16:creationId xmlns:a16="http://schemas.microsoft.com/office/drawing/2014/main" xmlns="" id="{0A140AA1-3BA5-4A00-9B7A-0B89946449CD}"/>
              </a:ext>
            </a:extLst>
          </p:cNvPr>
          <p:cNvSpPr>
            <a:spLocks noChangeShapeType="1"/>
          </p:cNvSpPr>
          <p:nvPr/>
        </p:nvSpPr>
        <p:spPr bwMode="auto">
          <a:xfrm>
            <a:off x="6197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8" name="Rectangle 12">
            <a:extLst>
              <a:ext uri="{FF2B5EF4-FFF2-40B4-BE49-F238E27FC236}">
                <a16:creationId xmlns:a16="http://schemas.microsoft.com/office/drawing/2014/main" xmlns="" id="{FE0D0AFB-9612-4AAC-8FDA-0F7CA477631F}"/>
              </a:ext>
            </a:extLst>
          </p:cNvPr>
          <p:cNvSpPr>
            <a:spLocks noChangeArrowheads="1"/>
          </p:cNvSpPr>
          <p:nvPr/>
        </p:nvSpPr>
        <p:spPr bwMode="auto">
          <a:xfrm>
            <a:off x="0" y="-38100"/>
            <a:ext cx="9144000" cy="800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20" tIns="43960" rIns="87920" bIns="43960" anchor="ctr"/>
          <a:lstStyle/>
          <a:p>
            <a:endParaRPr lang="en-US" sz="1500"/>
          </a:p>
        </p:txBody>
      </p:sp>
      <p:pic>
        <p:nvPicPr>
          <p:cNvPr id="49" name="Picture 24" descr="POINSET2">
            <a:extLst>
              <a:ext uri="{FF2B5EF4-FFF2-40B4-BE49-F238E27FC236}">
                <a16:creationId xmlns:a16="http://schemas.microsoft.com/office/drawing/2014/main" xmlns="" id="{CCDF5785-38D3-482F-BC98-E4E349F28C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76200"/>
            <a:ext cx="1524000" cy="857250"/>
          </a:xfrm>
          <a:prstGeom prst="rect">
            <a:avLst/>
          </a:prstGeom>
          <a:noFill/>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50" name="Picture 41" descr="Books">
            <a:extLst>
              <a:ext uri="{FF2B5EF4-FFF2-40B4-BE49-F238E27FC236}">
                <a16:creationId xmlns:a16="http://schemas.microsoft.com/office/drawing/2014/main" xmlns="" id="{65D7707B-48BE-406E-AC4B-9C039A695A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88933" y="107157"/>
            <a:ext cx="1295400" cy="597694"/>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FFFF99"/>
                </a:solidFill>
                <a:miter lim="800000"/>
                <a:headEnd/>
                <a:tailEnd/>
              </a14:hiddenLine>
            </a:ext>
          </a:extLst>
        </p:spPr>
      </p:pic>
      <p:pic>
        <p:nvPicPr>
          <p:cNvPr id="51" name="Picture 46" descr="bluline[1]">
            <a:extLst>
              <a:ext uri="{FF2B5EF4-FFF2-40B4-BE49-F238E27FC236}">
                <a16:creationId xmlns:a16="http://schemas.microsoft.com/office/drawing/2014/main" xmlns="" id="{1406DC4D-FF8D-4D95-A57B-585C66E565AF}"/>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381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52" name="Text Box 98">
            <a:extLst>
              <a:ext uri="{FF2B5EF4-FFF2-40B4-BE49-F238E27FC236}">
                <a16:creationId xmlns:a16="http://schemas.microsoft.com/office/drawing/2014/main" xmlns="" id="{B20F3543-26B9-4E2D-99B8-03F1A02D3BF3}"/>
              </a:ext>
            </a:extLst>
          </p:cNvPr>
          <p:cNvSpPr txBox="1">
            <a:spLocks noChangeArrowheads="1"/>
          </p:cNvSpPr>
          <p:nvPr/>
        </p:nvSpPr>
        <p:spPr bwMode="auto">
          <a:xfrm>
            <a:off x="2819402" y="190501"/>
            <a:ext cx="3368675" cy="319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20" tIns="43960" rIns="87920" bIns="43960">
            <a:spAutoFit/>
          </a:bodyPr>
          <a:lstStyle/>
          <a:p>
            <a:endParaRPr lang="en-US" sz="1500"/>
          </a:p>
        </p:txBody>
      </p:sp>
      <p:sp>
        <p:nvSpPr>
          <p:cNvPr id="53" name="Text Box 99">
            <a:extLst>
              <a:ext uri="{FF2B5EF4-FFF2-40B4-BE49-F238E27FC236}">
                <a16:creationId xmlns:a16="http://schemas.microsoft.com/office/drawing/2014/main" xmlns="" id="{1C705C5E-823F-4F23-B9BE-F26F6A740809}"/>
              </a:ext>
            </a:extLst>
          </p:cNvPr>
          <p:cNvSpPr txBox="1">
            <a:spLocks noChangeArrowheads="1"/>
          </p:cNvSpPr>
          <p:nvPr/>
        </p:nvSpPr>
        <p:spPr bwMode="auto">
          <a:xfrm>
            <a:off x="771525" y="174945"/>
            <a:ext cx="7743739" cy="519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7920" tIns="43960" rIns="87920" bIns="43960">
            <a:spAutoFit/>
          </a:bodyPr>
          <a:lstStyle/>
          <a:p>
            <a:pPr algn="ctr" eaLnBrk="0" hangingPunct="0">
              <a:spcBef>
                <a:spcPct val="10000"/>
              </a:spcBef>
              <a:defRPr/>
            </a:pPr>
            <a:r>
              <a:rPr lang="en-US" sz="2800" b="1" dirty="0">
                <a:ln>
                  <a:solidFill>
                    <a:srgbClr val="00FFFF"/>
                  </a:solidFill>
                </a:ln>
                <a:solidFill>
                  <a:srgbClr val="FF0000"/>
                </a:solidFill>
                <a:latin typeface="+mj-lt"/>
                <a:cs typeface="Arial" pitchFamily="34" charset="0"/>
              </a:rPr>
              <a:t>BÀI GIẢNG ĐIỆN TỬ CÁNH DIỀU</a:t>
            </a:r>
          </a:p>
        </p:txBody>
      </p:sp>
      <p:pic>
        <p:nvPicPr>
          <p:cNvPr id="54" name="Picture 13" descr="bluline[1]">
            <a:extLst>
              <a:ext uri="{FF2B5EF4-FFF2-40B4-BE49-F238E27FC236}">
                <a16:creationId xmlns:a16="http://schemas.microsoft.com/office/drawing/2014/main" xmlns="" id="{F8102E4E-DC0B-44C0-B361-891D875DE3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3420"/>
            <a:ext cx="9144000" cy="6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8">
            <a:extLst>
              <a:ext uri="{FF2B5EF4-FFF2-40B4-BE49-F238E27FC236}">
                <a16:creationId xmlns:a16="http://schemas.microsoft.com/office/drawing/2014/main" xmlns="" id="{510C5A28-71EF-43B5-854A-74F689279A2F}"/>
              </a:ext>
            </a:extLst>
          </p:cNvPr>
          <p:cNvSpPr>
            <a:spLocks noChangeArrowheads="1"/>
          </p:cNvSpPr>
          <p:nvPr/>
        </p:nvSpPr>
        <p:spPr bwMode="auto">
          <a:xfrm>
            <a:off x="0" y="647700"/>
            <a:ext cx="304800" cy="27432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en-US"/>
          </a:p>
        </p:txBody>
      </p:sp>
      <p:sp>
        <p:nvSpPr>
          <p:cNvPr id="56" name="Line 44">
            <a:extLst>
              <a:ext uri="{FF2B5EF4-FFF2-40B4-BE49-F238E27FC236}">
                <a16:creationId xmlns:a16="http://schemas.microsoft.com/office/drawing/2014/main" xmlns="" id="{4E43A230-582C-4D08-9E89-C8C8B8D0F4E7}"/>
              </a:ext>
            </a:extLst>
          </p:cNvPr>
          <p:cNvSpPr>
            <a:spLocks noChangeShapeType="1"/>
          </p:cNvSpPr>
          <p:nvPr/>
        </p:nvSpPr>
        <p:spPr bwMode="auto">
          <a:xfrm flipV="1">
            <a:off x="0" y="1001610"/>
            <a:ext cx="9067685" cy="1185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endParaRPr lang="en-US"/>
          </a:p>
        </p:txBody>
      </p:sp>
      <p:sp>
        <p:nvSpPr>
          <p:cNvPr id="57" name="AutoShape 16">
            <a:extLst>
              <a:ext uri="{FF2B5EF4-FFF2-40B4-BE49-F238E27FC236}">
                <a16:creationId xmlns:a16="http://schemas.microsoft.com/office/drawing/2014/main" xmlns="" id="{A8E24CEC-ECFD-4BDA-B043-7DF8FAB9082F}"/>
              </a:ext>
            </a:extLst>
          </p:cNvPr>
          <p:cNvSpPr>
            <a:spLocks noChangeArrowheads="1"/>
          </p:cNvSpPr>
          <p:nvPr/>
        </p:nvSpPr>
        <p:spPr bwMode="auto">
          <a:xfrm>
            <a:off x="2209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AutoShape 17">
            <a:extLst>
              <a:ext uri="{FF2B5EF4-FFF2-40B4-BE49-F238E27FC236}">
                <a16:creationId xmlns:a16="http://schemas.microsoft.com/office/drawing/2014/main" xmlns="" id="{C56C9241-B8E3-413B-B909-6A904EEDCDE8}"/>
              </a:ext>
            </a:extLst>
          </p:cNvPr>
          <p:cNvSpPr>
            <a:spLocks noChangeArrowheads="1"/>
          </p:cNvSpPr>
          <p:nvPr/>
        </p:nvSpPr>
        <p:spPr bwMode="auto">
          <a:xfrm>
            <a:off x="1752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AutoShape 18">
            <a:extLst>
              <a:ext uri="{FF2B5EF4-FFF2-40B4-BE49-F238E27FC236}">
                <a16:creationId xmlns:a16="http://schemas.microsoft.com/office/drawing/2014/main" xmlns="" id="{B50FE081-F906-433E-92A9-D6F66B76E760}"/>
              </a:ext>
            </a:extLst>
          </p:cNvPr>
          <p:cNvSpPr>
            <a:spLocks noChangeArrowheads="1"/>
          </p:cNvSpPr>
          <p:nvPr/>
        </p:nvSpPr>
        <p:spPr bwMode="auto">
          <a:xfrm>
            <a:off x="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19">
            <a:extLst>
              <a:ext uri="{FF2B5EF4-FFF2-40B4-BE49-F238E27FC236}">
                <a16:creationId xmlns:a16="http://schemas.microsoft.com/office/drawing/2014/main" xmlns="" id="{E4370E8D-3BEA-4948-B835-09AC376D2CAA}"/>
              </a:ext>
            </a:extLst>
          </p:cNvPr>
          <p:cNvSpPr>
            <a:spLocks noChangeArrowheads="1"/>
          </p:cNvSpPr>
          <p:nvPr/>
        </p:nvSpPr>
        <p:spPr bwMode="auto">
          <a:xfrm>
            <a:off x="38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AutoShape 20">
            <a:extLst>
              <a:ext uri="{FF2B5EF4-FFF2-40B4-BE49-F238E27FC236}">
                <a16:creationId xmlns:a16="http://schemas.microsoft.com/office/drawing/2014/main" xmlns="" id="{EC8B4EFF-E880-497A-A07A-7767864F4C71}"/>
              </a:ext>
            </a:extLst>
          </p:cNvPr>
          <p:cNvSpPr>
            <a:spLocks noChangeArrowheads="1"/>
          </p:cNvSpPr>
          <p:nvPr/>
        </p:nvSpPr>
        <p:spPr bwMode="auto">
          <a:xfrm>
            <a:off x="76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AutoShape 21">
            <a:extLst>
              <a:ext uri="{FF2B5EF4-FFF2-40B4-BE49-F238E27FC236}">
                <a16:creationId xmlns:a16="http://schemas.microsoft.com/office/drawing/2014/main" xmlns="" id="{523AAC46-1675-4336-90A7-06642D3AEBAB}"/>
              </a:ext>
            </a:extLst>
          </p:cNvPr>
          <p:cNvSpPr>
            <a:spLocks noChangeArrowheads="1"/>
          </p:cNvSpPr>
          <p:nvPr/>
        </p:nvSpPr>
        <p:spPr bwMode="auto">
          <a:xfrm>
            <a:off x="1219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AutoShape 26">
            <a:extLst>
              <a:ext uri="{FF2B5EF4-FFF2-40B4-BE49-F238E27FC236}">
                <a16:creationId xmlns:a16="http://schemas.microsoft.com/office/drawing/2014/main" xmlns="" id="{8CCB50B7-BDD0-4312-B6A2-FBB03AE83D81}"/>
              </a:ext>
            </a:extLst>
          </p:cNvPr>
          <p:cNvSpPr>
            <a:spLocks noChangeArrowheads="1"/>
          </p:cNvSpPr>
          <p:nvPr/>
        </p:nvSpPr>
        <p:spPr bwMode="auto">
          <a:xfrm>
            <a:off x="4876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AutoShape 27">
            <a:extLst>
              <a:ext uri="{FF2B5EF4-FFF2-40B4-BE49-F238E27FC236}">
                <a16:creationId xmlns:a16="http://schemas.microsoft.com/office/drawing/2014/main" xmlns="" id="{DC3C3799-41F1-4A5C-831D-11E972EFC89F}"/>
              </a:ext>
            </a:extLst>
          </p:cNvPr>
          <p:cNvSpPr>
            <a:spLocks noChangeArrowheads="1"/>
          </p:cNvSpPr>
          <p:nvPr/>
        </p:nvSpPr>
        <p:spPr bwMode="auto">
          <a:xfrm>
            <a:off x="4419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AutoShape 28">
            <a:extLst>
              <a:ext uri="{FF2B5EF4-FFF2-40B4-BE49-F238E27FC236}">
                <a16:creationId xmlns:a16="http://schemas.microsoft.com/office/drawing/2014/main" xmlns="" id="{C60D1B36-6950-4A8D-9903-FF7A2996BACF}"/>
              </a:ext>
            </a:extLst>
          </p:cNvPr>
          <p:cNvSpPr>
            <a:spLocks noChangeArrowheads="1"/>
          </p:cNvSpPr>
          <p:nvPr/>
        </p:nvSpPr>
        <p:spPr bwMode="auto">
          <a:xfrm>
            <a:off x="2667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AutoShape 29">
            <a:extLst>
              <a:ext uri="{FF2B5EF4-FFF2-40B4-BE49-F238E27FC236}">
                <a16:creationId xmlns:a16="http://schemas.microsoft.com/office/drawing/2014/main" xmlns="" id="{BFA0D88E-666A-45A9-8416-D4FE7BA8CFF6}"/>
              </a:ext>
            </a:extLst>
          </p:cNvPr>
          <p:cNvSpPr>
            <a:spLocks noChangeArrowheads="1"/>
          </p:cNvSpPr>
          <p:nvPr/>
        </p:nvSpPr>
        <p:spPr bwMode="auto">
          <a:xfrm>
            <a:off x="3048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AutoShape 30">
            <a:extLst>
              <a:ext uri="{FF2B5EF4-FFF2-40B4-BE49-F238E27FC236}">
                <a16:creationId xmlns:a16="http://schemas.microsoft.com/office/drawing/2014/main" xmlns="" id="{EAF023AB-65E8-411B-BB57-4777392BFD76}"/>
              </a:ext>
            </a:extLst>
          </p:cNvPr>
          <p:cNvSpPr>
            <a:spLocks noChangeArrowheads="1"/>
          </p:cNvSpPr>
          <p:nvPr/>
        </p:nvSpPr>
        <p:spPr bwMode="auto">
          <a:xfrm>
            <a:off x="3429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AutoShape 31">
            <a:extLst>
              <a:ext uri="{FF2B5EF4-FFF2-40B4-BE49-F238E27FC236}">
                <a16:creationId xmlns:a16="http://schemas.microsoft.com/office/drawing/2014/main" xmlns="" id="{DE1418A7-6C35-45CA-BE68-1B0233770D92}"/>
              </a:ext>
            </a:extLst>
          </p:cNvPr>
          <p:cNvSpPr>
            <a:spLocks noChangeArrowheads="1"/>
          </p:cNvSpPr>
          <p:nvPr/>
        </p:nvSpPr>
        <p:spPr bwMode="auto">
          <a:xfrm>
            <a:off x="3886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AutoShape 32">
            <a:extLst>
              <a:ext uri="{FF2B5EF4-FFF2-40B4-BE49-F238E27FC236}">
                <a16:creationId xmlns:a16="http://schemas.microsoft.com/office/drawing/2014/main" xmlns="" id="{3AE9AD72-6FE2-4ADD-BDA8-FA390011D326}"/>
              </a:ext>
            </a:extLst>
          </p:cNvPr>
          <p:cNvSpPr>
            <a:spLocks noChangeArrowheads="1"/>
          </p:cNvSpPr>
          <p:nvPr/>
        </p:nvSpPr>
        <p:spPr bwMode="auto">
          <a:xfrm>
            <a:off x="7543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AutoShape 33">
            <a:extLst>
              <a:ext uri="{FF2B5EF4-FFF2-40B4-BE49-F238E27FC236}">
                <a16:creationId xmlns:a16="http://schemas.microsoft.com/office/drawing/2014/main" xmlns="" id="{F9867920-3F41-4025-A258-D4F75D59432B}"/>
              </a:ext>
            </a:extLst>
          </p:cNvPr>
          <p:cNvSpPr>
            <a:spLocks noChangeArrowheads="1"/>
          </p:cNvSpPr>
          <p:nvPr/>
        </p:nvSpPr>
        <p:spPr bwMode="auto">
          <a:xfrm>
            <a:off x="7086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AutoShape 34">
            <a:extLst>
              <a:ext uri="{FF2B5EF4-FFF2-40B4-BE49-F238E27FC236}">
                <a16:creationId xmlns:a16="http://schemas.microsoft.com/office/drawing/2014/main" xmlns="" id="{136CB180-018C-4C03-9E7B-667950167E2C}"/>
              </a:ext>
            </a:extLst>
          </p:cNvPr>
          <p:cNvSpPr>
            <a:spLocks noChangeArrowheads="1"/>
          </p:cNvSpPr>
          <p:nvPr/>
        </p:nvSpPr>
        <p:spPr bwMode="auto">
          <a:xfrm>
            <a:off x="5334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AutoShape 35">
            <a:extLst>
              <a:ext uri="{FF2B5EF4-FFF2-40B4-BE49-F238E27FC236}">
                <a16:creationId xmlns:a16="http://schemas.microsoft.com/office/drawing/2014/main" xmlns="" id="{67C12520-F057-441F-A9B7-B2B24005D16B}"/>
              </a:ext>
            </a:extLst>
          </p:cNvPr>
          <p:cNvSpPr>
            <a:spLocks noChangeArrowheads="1"/>
          </p:cNvSpPr>
          <p:nvPr/>
        </p:nvSpPr>
        <p:spPr bwMode="auto">
          <a:xfrm>
            <a:off x="5715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AutoShape 36">
            <a:extLst>
              <a:ext uri="{FF2B5EF4-FFF2-40B4-BE49-F238E27FC236}">
                <a16:creationId xmlns:a16="http://schemas.microsoft.com/office/drawing/2014/main" xmlns="" id="{42F2F290-C37E-4172-A4C5-8763BFD79A0F}"/>
              </a:ext>
            </a:extLst>
          </p:cNvPr>
          <p:cNvSpPr>
            <a:spLocks noChangeArrowheads="1"/>
          </p:cNvSpPr>
          <p:nvPr/>
        </p:nvSpPr>
        <p:spPr bwMode="auto">
          <a:xfrm>
            <a:off x="6096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AutoShape 37">
            <a:extLst>
              <a:ext uri="{FF2B5EF4-FFF2-40B4-BE49-F238E27FC236}">
                <a16:creationId xmlns:a16="http://schemas.microsoft.com/office/drawing/2014/main" xmlns="" id="{4DEA3CC8-7FEA-4952-8470-03FB57AD5FBE}"/>
              </a:ext>
            </a:extLst>
          </p:cNvPr>
          <p:cNvSpPr>
            <a:spLocks noChangeArrowheads="1"/>
          </p:cNvSpPr>
          <p:nvPr/>
        </p:nvSpPr>
        <p:spPr bwMode="auto">
          <a:xfrm>
            <a:off x="6553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AutoShape 38">
            <a:extLst>
              <a:ext uri="{FF2B5EF4-FFF2-40B4-BE49-F238E27FC236}">
                <a16:creationId xmlns:a16="http://schemas.microsoft.com/office/drawing/2014/main" xmlns="" id="{074FD01A-FABD-455D-A397-EFD6EDB8D3D2}"/>
              </a:ext>
            </a:extLst>
          </p:cNvPr>
          <p:cNvSpPr>
            <a:spLocks noChangeArrowheads="1"/>
          </p:cNvSpPr>
          <p:nvPr/>
        </p:nvSpPr>
        <p:spPr bwMode="auto">
          <a:xfrm>
            <a:off x="800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AutoShape 39">
            <a:extLst>
              <a:ext uri="{FF2B5EF4-FFF2-40B4-BE49-F238E27FC236}">
                <a16:creationId xmlns:a16="http://schemas.microsoft.com/office/drawing/2014/main" xmlns="" id="{A2E9D347-B6BC-4015-B333-E98DB2EEAC88}"/>
              </a:ext>
            </a:extLst>
          </p:cNvPr>
          <p:cNvSpPr>
            <a:spLocks noChangeArrowheads="1"/>
          </p:cNvSpPr>
          <p:nvPr/>
        </p:nvSpPr>
        <p:spPr bwMode="auto">
          <a:xfrm>
            <a:off x="838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AutoShape 40">
            <a:extLst>
              <a:ext uri="{FF2B5EF4-FFF2-40B4-BE49-F238E27FC236}">
                <a16:creationId xmlns:a16="http://schemas.microsoft.com/office/drawing/2014/main" xmlns="" id="{A73EDA97-0DDB-42D0-ADD6-37BF25EE4CA9}"/>
              </a:ext>
            </a:extLst>
          </p:cNvPr>
          <p:cNvSpPr>
            <a:spLocks noChangeArrowheads="1"/>
          </p:cNvSpPr>
          <p:nvPr/>
        </p:nvSpPr>
        <p:spPr bwMode="auto">
          <a:xfrm>
            <a:off x="8763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44">
            <a:extLst>
              <a:ext uri="{FF2B5EF4-FFF2-40B4-BE49-F238E27FC236}">
                <a16:creationId xmlns:a16="http://schemas.microsoft.com/office/drawing/2014/main" xmlns="" id="{D717C8CC-E840-45AA-B20A-9C21ECFC98AD}"/>
              </a:ext>
            </a:extLst>
          </p:cNvPr>
          <p:cNvSpPr>
            <a:spLocks noChangeShapeType="1"/>
          </p:cNvSpPr>
          <p:nvPr/>
        </p:nvSpPr>
        <p:spPr bwMode="auto">
          <a:xfrm>
            <a:off x="0" y="1045788"/>
            <a:ext cx="9144000" cy="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9" name="Line 45">
            <a:extLst>
              <a:ext uri="{FF2B5EF4-FFF2-40B4-BE49-F238E27FC236}">
                <a16:creationId xmlns:a16="http://schemas.microsoft.com/office/drawing/2014/main" xmlns="" id="{EA72AE56-6773-4D97-A875-8E459254EEE6}"/>
              </a:ext>
            </a:extLst>
          </p:cNvPr>
          <p:cNvSpPr>
            <a:spLocks noChangeShapeType="1"/>
          </p:cNvSpPr>
          <p:nvPr/>
        </p:nvSpPr>
        <p:spPr bwMode="auto">
          <a:xfrm>
            <a:off x="0" y="1093413"/>
            <a:ext cx="9144000" cy="0"/>
          </a:xfrm>
          <a:prstGeom prst="line">
            <a:avLst/>
          </a:prstGeom>
          <a:noFill/>
          <a:ln w="28575" cap="rnd">
            <a:solidFill>
              <a:srgbClr val="00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0" name="Oval 55">
            <a:extLst>
              <a:ext uri="{FF2B5EF4-FFF2-40B4-BE49-F238E27FC236}">
                <a16:creationId xmlns:a16="http://schemas.microsoft.com/office/drawing/2014/main" xmlns="" id="{B4B8FD2D-47A3-4521-B896-A738EF19E0C4}"/>
              </a:ext>
            </a:extLst>
          </p:cNvPr>
          <p:cNvSpPr>
            <a:spLocks noChangeArrowheads="1"/>
          </p:cNvSpPr>
          <p:nvPr/>
        </p:nvSpPr>
        <p:spPr bwMode="auto">
          <a:xfrm>
            <a:off x="65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1" name="Oval 56">
            <a:extLst>
              <a:ext uri="{FF2B5EF4-FFF2-40B4-BE49-F238E27FC236}">
                <a16:creationId xmlns:a16="http://schemas.microsoft.com/office/drawing/2014/main" xmlns="" id="{78BCAD57-2E2B-49C0-A019-5CBA3AE12DEE}"/>
              </a:ext>
            </a:extLst>
          </p:cNvPr>
          <p:cNvSpPr>
            <a:spLocks noChangeArrowheads="1"/>
          </p:cNvSpPr>
          <p:nvPr/>
        </p:nvSpPr>
        <p:spPr bwMode="auto">
          <a:xfrm>
            <a:off x="1066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2" name="Oval 57">
            <a:extLst>
              <a:ext uri="{FF2B5EF4-FFF2-40B4-BE49-F238E27FC236}">
                <a16:creationId xmlns:a16="http://schemas.microsoft.com/office/drawing/2014/main" xmlns="" id="{CE4AA2C7-0718-45A5-8AFA-09FB1D71413B}"/>
              </a:ext>
            </a:extLst>
          </p:cNvPr>
          <p:cNvSpPr>
            <a:spLocks noChangeArrowheads="1"/>
          </p:cNvSpPr>
          <p:nvPr/>
        </p:nvSpPr>
        <p:spPr bwMode="auto">
          <a:xfrm>
            <a:off x="1524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3" name="Oval 58">
            <a:extLst>
              <a:ext uri="{FF2B5EF4-FFF2-40B4-BE49-F238E27FC236}">
                <a16:creationId xmlns:a16="http://schemas.microsoft.com/office/drawing/2014/main" xmlns="" id="{4E12A06E-47C1-480F-982D-7A3FF72CED0D}"/>
              </a:ext>
            </a:extLst>
          </p:cNvPr>
          <p:cNvSpPr>
            <a:spLocks noChangeArrowheads="1"/>
          </p:cNvSpPr>
          <p:nvPr/>
        </p:nvSpPr>
        <p:spPr bwMode="auto">
          <a:xfrm>
            <a:off x="2057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4" name="Oval 59">
            <a:extLst>
              <a:ext uri="{FF2B5EF4-FFF2-40B4-BE49-F238E27FC236}">
                <a16:creationId xmlns:a16="http://schemas.microsoft.com/office/drawing/2014/main" xmlns="" id="{A0D486AB-6BB5-49F0-A49C-42E35F47CBA7}"/>
              </a:ext>
            </a:extLst>
          </p:cNvPr>
          <p:cNvSpPr>
            <a:spLocks noChangeArrowheads="1"/>
          </p:cNvSpPr>
          <p:nvPr/>
        </p:nvSpPr>
        <p:spPr bwMode="auto">
          <a:xfrm>
            <a:off x="2514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5" name="Oval 60">
            <a:extLst>
              <a:ext uri="{FF2B5EF4-FFF2-40B4-BE49-F238E27FC236}">
                <a16:creationId xmlns:a16="http://schemas.microsoft.com/office/drawing/2014/main" xmlns="" id="{A0CC9653-30EC-49CE-8C03-DD8A1945E961}"/>
              </a:ext>
            </a:extLst>
          </p:cNvPr>
          <p:cNvSpPr>
            <a:spLocks noChangeArrowheads="1"/>
          </p:cNvSpPr>
          <p:nvPr/>
        </p:nvSpPr>
        <p:spPr bwMode="auto">
          <a:xfrm>
            <a:off x="2895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6" name="Oval 61">
            <a:extLst>
              <a:ext uri="{FF2B5EF4-FFF2-40B4-BE49-F238E27FC236}">
                <a16:creationId xmlns:a16="http://schemas.microsoft.com/office/drawing/2014/main" xmlns="" id="{25F92028-FC89-445D-9C20-A509D3F0496A}"/>
              </a:ext>
            </a:extLst>
          </p:cNvPr>
          <p:cNvSpPr>
            <a:spLocks noChangeArrowheads="1"/>
          </p:cNvSpPr>
          <p:nvPr/>
        </p:nvSpPr>
        <p:spPr bwMode="auto">
          <a:xfrm>
            <a:off x="3292475"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7" name="Oval 62">
            <a:extLst>
              <a:ext uri="{FF2B5EF4-FFF2-40B4-BE49-F238E27FC236}">
                <a16:creationId xmlns:a16="http://schemas.microsoft.com/office/drawing/2014/main" xmlns="" id="{B5455C30-6375-4D27-ADE0-D6499E33E1CA}"/>
              </a:ext>
            </a:extLst>
          </p:cNvPr>
          <p:cNvSpPr>
            <a:spLocks noChangeArrowheads="1"/>
          </p:cNvSpPr>
          <p:nvPr/>
        </p:nvSpPr>
        <p:spPr bwMode="auto">
          <a:xfrm>
            <a:off x="3733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8" name="Oval 63">
            <a:extLst>
              <a:ext uri="{FF2B5EF4-FFF2-40B4-BE49-F238E27FC236}">
                <a16:creationId xmlns:a16="http://schemas.microsoft.com/office/drawing/2014/main" xmlns="" id="{D36A5F9E-078E-450E-9B31-730B334C8F0D}"/>
              </a:ext>
            </a:extLst>
          </p:cNvPr>
          <p:cNvSpPr>
            <a:spLocks noChangeArrowheads="1"/>
          </p:cNvSpPr>
          <p:nvPr/>
        </p:nvSpPr>
        <p:spPr bwMode="auto">
          <a:xfrm>
            <a:off x="4191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9" name="Oval 64">
            <a:extLst>
              <a:ext uri="{FF2B5EF4-FFF2-40B4-BE49-F238E27FC236}">
                <a16:creationId xmlns:a16="http://schemas.microsoft.com/office/drawing/2014/main" xmlns="" id="{80B8FA39-45E4-4897-AB50-9899568316C0}"/>
              </a:ext>
            </a:extLst>
          </p:cNvPr>
          <p:cNvSpPr>
            <a:spLocks noChangeArrowheads="1"/>
          </p:cNvSpPr>
          <p:nvPr/>
        </p:nvSpPr>
        <p:spPr bwMode="auto">
          <a:xfrm>
            <a:off x="4724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0" name="Oval 65">
            <a:extLst>
              <a:ext uri="{FF2B5EF4-FFF2-40B4-BE49-F238E27FC236}">
                <a16:creationId xmlns:a16="http://schemas.microsoft.com/office/drawing/2014/main" xmlns="" id="{4F56EE5D-852F-4760-8D6E-0F6714CD18BF}"/>
              </a:ext>
            </a:extLst>
          </p:cNvPr>
          <p:cNvSpPr>
            <a:spLocks noChangeArrowheads="1"/>
          </p:cNvSpPr>
          <p:nvPr/>
        </p:nvSpPr>
        <p:spPr bwMode="auto">
          <a:xfrm>
            <a:off x="518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1" name="Oval 66">
            <a:extLst>
              <a:ext uri="{FF2B5EF4-FFF2-40B4-BE49-F238E27FC236}">
                <a16:creationId xmlns:a16="http://schemas.microsoft.com/office/drawing/2014/main" xmlns="" id="{1B80D9D2-C817-4EE0-9AC5-0CB767926550}"/>
              </a:ext>
            </a:extLst>
          </p:cNvPr>
          <p:cNvSpPr>
            <a:spLocks noChangeArrowheads="1"/>
          </p:cNvSpPr>
          <p:nvPr/>
        </p:nvSpPr>
        <p:spPr bwMode="auto">
          <a:xfrm>
            <a:off x="5607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2" name="Oval 67">
            <a:extLst>
              <a:ext uri="{FF2B5EF4-FFF2-40B4-BE49-F238E27FC236}">
                <a16:creationId xmlns:a16="http://schemas.microsoft.com/office/drawing/2014/main" xmlns="" id="{3FF867A8-C188-4D63-9212-34A2493A372D}"/>
              </a:ext>
            </a:extLst>
          </p:cNvPr>
          <p:cNvSpPr>
            <a:spLocks noChangeArrowheads="1"/>
          </p:cNvSpPr>
          <p:nvPr/>
        </p:nvSpPr>
        <p:spPr bwMode="auto">
          <a:xfrm>
            <a:off x="5975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3" name="Oval 68">
            <a:extLst>
              <a:ext uri="{FF2B5EF4-FFF2-40B4-BE49-F238E27FC236}">
                <a16:creationId xmlns:a16="http://schemas.microsoft.com/office/drawing/2014/main" xmlns="" id="{58C1F1D7-4BCA-458A-B1EF-D773D635EE12}"/>
              </a:ext>
            </a:extLst>
          </p:cNvPr>
          <p:cNvSpPr>
            <a:spLocks noChangeArrowheads="1"/>
          </p:cNvSpPr>
          <p:nvPr/>
        </p:nvSpPr>
        <p:spPr bwMode="auto">
          <a:xfrm>
            <a:off x="6400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4" name="Oval 69">
            <a:extLst>
              <a:ext uri="{FF2B5EF4-FFF2-40B4-BE49-F238E27FC236}">
                <a16:creationId xmlns:a16="http://schemas.microsoft.com/office/drawing/2014/main" xmlns="" id="{92001BE9-4DED-4157-B48A-AFC4B21BE2B8}"/>
              </a:ext>
            </a:extLst>
          </p:cNvPr>
          <p:cNvSpPr>
            <a:spLocks noChangeArrowheads="1"/>
          </p:cNvSpPr>
          <p:nvPr/>
        </p:nvSpPr>
        <p:spPr bwMode="auto">
          <a:xfrm>
            <a:off x="6858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5" name="Oval 70">
            <a:extLst>
              <a:ext uri="{FF2B5EF4-FFF2-40B4-BE49-F238E27FC236}">
                <a16:creationId xmlns:a16="http://schemas.microsoft.com/office/drawing/2014/main" xmlns="" id="{61FF5261-98A1-4AAA-B99C-3901138193A7}"/>
              </a:ext>
            </a:extLst>
          </p:cNvPr>
          <p:cNvSpPr>
            <a:spLocks noChangeArrowheads="1"/>
          </p:cNvSpPr>
          <p:nvPr/>
        </p:nvSpPr>
        <p:spPr bwMode="auto">
          <a:xfrm>
            <a:off x="7391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6" name="Oval 71">
            <a:extLst>
              <a:ext uri="{FF2B5EF4-FFF2-40B4-BE49-F238E27FC236}">
                <a16:creationId xmlns:a16="http://schemas.microsoft.com/office/drawing/2014/main" xmlns="" id="{11D29E28-1B53-4AFB-9927-75CDB9252ABB}"/>
              </a:ext>
            </a:extLst>
          </p:cNvPr>
          <p:cNvSpPr>
            <a:spLocks noChangeArrowheads="1"/>
          </p:cNvSpPr>
          <p:nvPr/>
        </p:nvSpPr>
        <p:spPr bwMode="auto">
          <a:xfrm>
            <a:off x="7848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7" name="Oval 72">
            <a:extLst>
              <a:ext uri="{FF2B5EF4-FFF2-40B4-BE49-F238E27FC236}">
                <a16:creationId xmlns:a16="http://schemas.microsoft.com/office/drawing/2014/main" xmlns="" id="{F27ECBAC-F8A9-4F11-B53D-C60649AD1E9E}"/>
              </a:ext>
            </a:extLst>
          </p:cNvPr>
          <p:cNvSpPr>
            <a:spLocks noChangeArrowheads="1"/>
          </p:cNvSpPr>
          <p:nvPr/>
        </p:nvSpPr>
        <p:spPr bwMode="auto">
          <a:xfrm>
            <a:off x="827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8" name="Oval 73">
            <a:extLst>
              <a:ext uri="{FF2B5EF4-FFF2-40B4-BE49-F238E27FC236}">
                <a16:creationId xmlns:a16="http://schemas.microsoft.com/office/drawing/2014/main" xmlns="" id="{40D23EA9-C446-4EAB-A1A9-E2E6A7ABC5EA}"/>
              </a:ext>
            </a:extLst>
          </p:cNvPr>
          <p:cNvSpPr>
            <a:spLocks noChangeArrowheads="1"/>
          </p:cNvSpPr>
          <p:nvPr/>
        </p:nvSpPr>
        <p:spPr bwMode="auto">
          <a:xfrm>
            <a:off x="8655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9" name="Oval 74">
            <a:extLst>
              <a:ext uri="{FF2B5EF4-FFF2-40B4-BE49-F238E27FC236}">
                <a16:creationId xmlns:a16="http://schemas.microsoft.com/office/drawing/2014/main" xmlns="" id="{82C66FF3-2023-40A7-85CE-1CDC552796FC}"/>
              </a:ext>
            </a:extLst>
          </p:cNvPr>
          <p:cNvSpPr>
            <a:spLocks noChangeArrowheads="1"/>
          </p:cNvSpPr>
          <p:nvPr/>
        </p:nvSpPr>
        <p:spPr bwMode="auto">
          <a:xfrm>
            <a:off x="899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00" name="Oval 75">
            <a:extLst>
              <a:ext uri="{FF2B5EF4-FFF2-40B4-BE49-F238E27FC236}">
                <a16:creationId xmlns:a16="http://schemas.microsoft.com/office/drawing/2014/main" xmlns="" id="{3059B684-83E3-4AEF-BFA2-D81FF49D79C1}"/>
              </a:ext>
            </a:extLst>
          </p:cNvPr>
          <p:cNvSpPr>
            <a:spLocks noChangeArrowheads="1"/>
          </p:cNvSpPr>
          <p:nvPr/>
        </p:nvSpPr>
        <p:spPr bwMode="auto">
          <a:xfrm>
            <a:off x="260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102" name="Picture 22" descr="POINSET3">
            <a:extLst>
              <a:ext uri="{FF2B5EF4-FFF2-40B4-BE49-F238E27FC236}">
                <a16:creationId xmlns:a16="http://schemas.microsoft.com/office/drawing/2014/main" xmlns="" id="{611F0976-3090-4600-93F0-4BCD0BCC52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3293" y="4176780"/>
            <a:ext cx="2163623" cy="1486202"/>
          </a:xfrm>
          <a:prstGeom prst="rect">
            <a:avLst/>
          </a:prstGeom>
          <a:noFill/>
          <a:effectLst>
            <a:outerShdw dist="107763" dir="135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104" name="Picture 92" descr="Dove-02-june[1]">
            <a:extLst>
              <a:ext uri="{FF2B5EF4-FFF2-40B4-BE49-F238E27FC236}">
                <a16:creationId xmlns:a16="http://schemas.microsoft.com/office/drawing/2014/main" xmlns="" id="{FF4CA1DC-D711-4AD8-823F-868138A019EB}"/>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6666203" y="4382259"/>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Picture 95" descr="Dove-02-june[1]">
            <a:extLst>
              <a:ext uri="{FF2B5EF4-FFF2-40B4-BE49-F238E27FC236}">
                <a16:creationId xmlns:a16="http://schemas.microsoft.com/office/drawing/2014/main" xmlns="" id="{75F4A190-E742-4743-A21F-177C0B26EC95}"/>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1849464"/>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 name="AutoShape 76">
            <a:extLst>
              <a:ext uri="{FF2B5EF4-FFF2-40B4-BE49-F238E27FC236}">
                <a16:creationId xmlns:a16="http://schemas.microsoft.com/office/drawing/2014/main" xmlns="" id="{2457924B-3772-4A98-B27E-DB8A7F9BC5CA}"/>
              </a:ext>
            </a:extLst>
          </p:cNvPr>
          <p:cNvSpPr>
            <a:spLocks noChangeArrowheads="1"/>
          </p:cNvSpPr>
          <p:nvPr/>
        </p:nvSpPr>
        <p:spPr bwMode="auto">
          <a:xfrm>
            <a:off x="49180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 name="AutoShape 77">
            <a:extLst>
              <a:ext uri="{FF2B5EF4-FFF2-40B4-BE49-F238E27FC236}">
                <a16:creationId xmlns:a16="http://schemas.microsoft.com/office/drawing/2014/main" xmlns="" id="{D45C6E7B-B89B-4EE5-BCDE-B020E66B56D5}"/>
              </a:ext>
            </a:extLst>
          </p:cNvPr>
          <p:cNvSpPr>
            <a:spLocks noChangeArrowheads="1"/>
          </p:cNvSpPr>
          <p:nvPr/>
        </p:nvSpPr>
        <p:spPr bwMode="auto">
          <a:xfrm>
            <a:off x="44608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 name="AutoShape 78">
            <a:extLst>
              <a:ext uri="{FF2B5EF4-FFF2-40B4-BE49-F238E27FC236}">
                <a16:creationId xmlns:a16="http://schemas.microsoft.com/office/drawing/2014/main" xmlns="" id="{B5CF902F-DD5B-4A53-A054-15342C496876}"/>
              </a:ext>
            </a:extLst>
          </p:cNvPr>
          <p:cNvSpPr>
            <a:spLocks noChangeArrowheads="1"/>
          </p:cNvSpPr>
          <p:nvPr/>
        </p:nvSpPr>
        <p:spPr bwMode="auto">
          <a:xfrm>
            <a:off x="2743200"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 name="AutoShape 79">
            <a:extLst>
              <a:ext uri="{FF2B5EF4-FFF2-40B4-BE49-F238E27FC236}">
                <a16:creationId xmlns:a16="http://schemas.microsoft.com/office/drawing/2014/main" xmlns="" id="{3115330E-FC0E-448B-BF17-4B1DFAD474E9}"/>
              </a:ext>
            </a:extLst>
          </p:cNvPr>
          <p:cNvSpPr>
            <a:spLocks noChangeArrowheads="1"/>
          </p:cNvSpPr>
          <p:nvPr/>
        </p:nvSpPr>
        <p:spPr bwMode="auto">
          <a:xfrm>
            <a:off x="3165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 name="AutoShape 80">
            <a:extLst>
              <a:ext uri="{FF2B5EF4-FFF2-40B4-BE49-F238E27FC236}">
                <a16:creationId xmlns:a16="http://schemas.microsoft.com/office/drawing/2014/main" xmlns="" id="{E682E6BA-FD36-4298-8C91-1F28AB8B7232}"/>
              </a:ext>
            </a:extLst>
          </p:cNvPr>
          <p:cNvSpPr>
            <a:spLocks noChangeArrowheads="1"/>
          </p:cNvSpPr>
          <p:nvPr/>
        </p:nvSpPr>
        <p:spPr bwMode="auto">
          <a:xfrm>
            <a:off x="3546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 name="AutoShape 81">
            <a:extLst>
              <a:ext uri="{FF2B5EF4-FFF2-40B4-BE49-F238E27FC236}">
                <a16:creationId xmlns:a16="http://schemas.microsoft.com/office/drawing/2014/main" xmlns="" id="{AA27F7DA-9684-4BF7-9E0F-D2B6B47C7291}"/>
              </a:ext>
            </a:extLst>
          </p:cNvPr>
          <p:cNvSpPr>
            <a:spLocks noChangeArrowheads="1"/>
          </p:cNvSpPr>
          <p:nvPr/>
        </p:nvSpPr>
        <p:spPr bwMode="auto">
          <a:xfrm>
            <a:off x="4003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 name="AutoShape 82">
            <a:extLst>
              <a:ext uri="{FF2B5EF4-FFF2-40B4-BE49-F238E27FC236}">
                <a16:creationId xmlns:a16="http://schemas.microsoft.com/office/drawing/2014/main" xmlns="" id="{8EAE9265-9F03-4027-B452-0E0D7665AD77}"/>
              </a:ext>
            </a:extLst>
          </p:cNvPr>
          <p:cNvSpPr>
            <a:spLocks noChangeArrowheads="1"/>
          </p:cNvSpPr>
          <p:nvPr/>
        </p:nvSpPr>
        <p:spPr bwMode="auto">
          <a:xfrm>
            <a:off x="5832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 name="AutoShape 83">
            <a:extLst>
              <a:ext uri="{FF2B5EF4-FFF2-40B4-BE49-F238E27FC236}">
                <a16:creationId xmlns:a16="http://schemas.microsoft.com/office/drawing/2014/main" xmlns="" id="{2FBC7719-A5FA-4897-8EE6-920F059D5FEB}"/>
              </a:ext>
            </a:extLst>
          </p:cNvPr>
          <p:cNvSpPr>
            <a:spLocks noChangeArrowheads="1"/>
          </p:cNvSpPr>
          <p:nvPr/>
        </p:nvSpPr>
        <p:spPr bwMode="auto">
          <a:xfrm>
            <a:off x="6289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 name="Oval 84">
            <a:extLst>
              <a:ext uri="{FF2B5EF4-FFF2-40B4-BE49-F238E27FC236}">
                <a16:creationId xmlns:a16="http://schemas.microsoft.com/office/drawing/2014/main" xmlns="" id="{4430C2B8-B32E-450E-9748-C5C0E776016A}"/>
              </a:ext>
            </a:extLst>
          </p:cNvPr>
          <p:cNvSpPr>
            <a:spLocks noChangeArrowheads="1"/>
          </p:cNvSpPr>
          <p:nvPr/>
        </p:nvSpPr>
        <p:spPr bwMode="auto">
          <a:xfrm>
            <a:off x="3013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6" name="Oval 85">
            <a:extLst>
              <a:ext uri="{FF2B5EF4-FFF2-40B4-BE49-F238E27FC236}">
                <a16:creationId xmlns:a16="http://schemas.microsoft.com/office/drawing/2014/main" xmlns="" id="{CE353CFA-7978-4124-A937-55726F389A45}"/>
              </a:ext>
            </a:extLst>
          </p:cNvPr>
          <p:cNvSpPr>
            <a:spLocks noChangeArrowheads="1"/>
          </p:cNvSpPr>
          <p:nvPr/>
        </p:nvSpPr>
        <p:spPr bwMode="auto">
          <a:xfrm>
            <a:off x="3394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7" name="Oval 86">
            <a:extLst>
              <a:ext uri="{FF2B5EF4-FFF2-40B4-BE49-F238E27FC236}">
                <a16:creationId xmlns:a16="http://schemas.microsoft.com/office/drawing/2014/main" xmlns="" id="{6273B8E9-64E9-4619-915A-DF8E1AF21649}"/>
              </a:ext>
            </a:extLst>
          </p:cNvPr>
          <p:cNvSpPr>
            <a:spLocks noChangeArrowheads="1"/>
          </p:cNvSpPr>
          <p:nvPr/>
        </p:nvSpPr>
        <p:spPr bwMode="auto">
          <a:xfrm>
            <a:off x="3851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8" name="Oval 87">
            <a:extLst>
              <a:ext uri="{FF2B5EF4-FFF2-40B4-BE49-F238E27FC236}">
                <a16:creationId xmlns:a16="http://schemas.microsoft.com/office/drawing/2014/main" xmlns="" id="{267BE644-724B-437D-983A-5C1270FBD0E6}"/>
              </a:ext>
            </a:extLst>
          </p:cNvPr>
          <p:cNvSpPr>
            <a:spLocks noChangeArrowheads="1"/>
          </p:cNvSpPr>
          <p:nvPr/>
        </p:nvSpPr>
        <p:spPr bwMode="auto">
          <a:xfrm>
            <a:off x="43084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9" name="Oval 88">
            <a:extLst>
              <a:ext uri="{FF2B5EF4-FFF2-40B4-BE49-F238E27FC236}">
                <a16:creationId xmlns:a16="http://schemas.microsoft.com/office/drawing/2014/main" xmlns="" id="{956F43B1-C71F-431B-8C02-AD1CE7747D28}"/>
              </a:ext>
            </a:extLst>
          </p:cNvPr>
          <p:cNvSpPr>
            <a:spLocks noChangeArrowheads="1"/>
          </p:cNvSpPr>
          <p:nvPr/>
        </p:nvSpPr>
        <p:spPr bwMode="auto">
          <a:xfrm>
            <a:off x="47656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0" name="Oval 89">
            <a:extLst>
              <a:ext uri="{FF2B5EF4-FFF2-40B4-BE49-F238E27FC236}">
                <a16:creationId xmlns:a16="http://schemas.microsoft.com/office/drawing/2014/main" xmlns="" id="{B3F469CB-80EA-4B5D-A614-5BD3D04C4FD4}"/>
              </a:ext>
            </a:extLst>
          </p:cNvPr>
          <p:cNvSpPr>
            <a:spLocks noChangeArrowheads="1"/>
          </p:cNvSpPr>
          <p:nvPr/>
        </p:nvSpPr>
        <p:spPr bwMode="auto">
          <a:xfrm>
            <a:off x="52228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1" name="Oval 90">
            <a:extLst>
              <a:ext uri="{FF2B5EF4-FFF2-40B4-BE49-F238E27FC236}">
                <a16:creationId xmlns:a16="http://schemas.microsoft.com/office/drawing/2014/main" xmlns="" id="{9DA8FB9C-BC27-499C-B179-864F0486CC62}"/>
              </a:ext>
            </a:extLst>
          </p:cNvPr>
          <p:cNvSpPr>
            <a:spLocks noChangeArrowheads="1"/>
          </p:cNvSpPr>
          <p:nvPr/>
        </p:nvSpPr>
        <p:spPr bwMode="auto">
          <a:xfrm>
            <a:off x="5680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2" name="Oval 91">
            <a:extLst>
              <a:ext uri="{FF2B5EF4-FFF2-40B4-BE49-F238E27FC236}">
                <a16:creationId xmlns:a16="http://schemas.microsoft.com/office/drawing/2014/main" xmlns="" id="{EFB6BCB4-974A-43C2-9B19-3EB33CC09D8B}"/>
              </a:ext>
            </a:extLst>
          </p:cNvPr>
          <p:cNvSpPr>
            <a:spLocks noChangeArrowheads="1"/>
          </p:cNvSpPr>
          <p:nvPr/>
        </p:nvSpPr>
        <p:spPr bwMode="auto">
          <a:xfrm>
            <a:off x="6137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3" name="AutoShape 97">
            <a:extLst>
              <a:ext uri="{FF2B5EF4-FFF2-40B4-BE49-F238E27FC236}">
                <a16:creationId xmlns:a16="http://schemas.microsoft.com/office/drawing/2014/main" xmlns="" id="{9DA2C1EF-D9C6-4EA6-84E4-2D808FF53956}"/>
              </a:ext>
            </a:extLst>
          </p:cNvPr>
          <p:cNvSpPr>
            <a:spLocks noChangeArrowheads="1"/>
          </p:cNvSpPr>
          <p:nvPr/>
        </p:nvSpPr>
        <p:spPr bwMode="auto">
          <a:xfrm>
            <a:off x="53752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2290" name="Picture 2" descr="Lớp 6 - Bộ Sách Giáo Khoa Cánh Diều">
            <a:extLst>
              <a:ext uri="{FF2B5EF4-FFF2-40B4-BE49-F238E27FC236}">
                <a16:creationId xmlns:a16="http://schemas.microsoft.com/office/drawing/2014/main" xmlns="" id="{2EB2481C-1144-4B1D-B685-9315072CF94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2449" b="6826"/>
          <a:stretch/>
        </p:blipFill>
        <p:spPr bwMode="auto">
          <a:xfrm>
            <a:off x="3687762" y="2373538"/>
            <a:ext cx="2225675" cy="2046062"/>
          </a:xfrm>
          <a:prstGeom prst="round2DiagRect">
            <a:avLst>
              <a:gd name="adj1" fmla="val 50000"/>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9713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hẳng cần dùng máy, các chị em trổ tài làm kem que từ hoa quả mát lạnh và  thơm ngon khó cưỡng cả nhà ai cũng thích mê | Báo dân sinh">
            <a:extLst>
              <a:ext uri="{FF2B5EF4-FFF2-40B4-BE49-F238E27FC236}">
                <a16:creationId xmlns:a16="http://schemas.microsoft.com/office/drawing/2014/main" xmlns="" id="{86E5C55C-46E7-4D1D-B569-2293D8C105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27"/>
            <a:ext cx="9144000" cy="5711773"/>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760022"/>
            <a:ext cx="60198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u="none" strike="noStrike" cap="none" normalizeH="0" baseline="0" dirty="0">
                <a:ln>
                  <a:noFill/>
                </a:ln>
                <a:solidFill>
                  <a:srgbClr val="FFFF00"/>
                </a:solidFill>
                <a:effectLst/>
                <a:latin typeface="+mj-lt"/>
              </a:rPr>
              <a:t>2.</a:t>
            </a:r>
            <a:r>
              <a:rPr lang="en-US" sz="2400" b="1" dirty="0">
                <a:solidFill>
                  <a:srgbClr val="FFFF00"/>
                </a:solidFill>
                <a:effectLst/>
                <a:latin typeface="+mj-lt"/>
                <a:ea typeface="Times New Roman" panose="02020603050405020304" pitchFamily="18" charset="0"/>
                <a:cs typeface="Times New Roman" panose="02020603050405020304" pitchFamily="18" charset="0"/>
              </a:rPr>
              <a:t> Kem que (</a:t>
            </a:r>
            <a:r>
              <a:rPr lang="en-US" sz="2400" b="1" dirty="0" err="1">
                <a:solidFill>
                  <a:srgbClr val="FFFF00"/>
                </a:solidFill>
                <a:effectLst/>
                <a:latin typeface="+mj-lt"/>
                <a:ea typeface="Times New Roman" panose="02020603050405020304" pitchFamily="18" charset="0"/>
                <a:cs typeface="Times New Roman" panose="02020603050405020304" pitchFamily="18" charset="0"/>
              </a:rPr>
              <a:t>Ép</a:t>
            </a:r>
            <a:r>
              <a:rPr lang="en-US" sz="2400" b="1" dirty="0">
                <a:solidFill>
                  <a:srgbClr val="FFFF00"/>
                </a:solidFill>
                <a:effectLst/>
                <a:latin typeface="+mj-lt"/>
                <a:ea typeface="Times New Roman" panose="02020603050405020304" pitchFamily="18" charset="0"/>
                <a:cs typeface="Times New Roman" panose="02020603050405020304" pitchFamily="18" charset="0"/>
              </a:rPr>
              <a:t>-po-</a:t>
            </a:r>
            <a:r>
              <a:rPr lang="en-US" sz="2400" b="1" dirty="0" err="1">
                <a:solidFill>
                  <a:srgbClr val="FFFF00"/>
                </a:solidFill>
                <a:effectLst/>
                <a:latin typeface="+mj-lt"/>
                <a:ea typeface="Times New Roman" panose="02020603050405020304" pitchFamily="18" charset="0"/>
                <a:cs typeface="Times New Roman" panose="02020603050405020304" pitchFamily="18" charset="0"/>
              </a:rPr>
              <a:t>xơn</a:t>
            </a:r>
            <a:r>
              <a:rPr lang="en-US" sz="2400" b="1" dirty="0">
                <a:solidFill>
                  <a:srgbClr val="FFFF00"/>
                </a:solidFill>
                <a:effectLst/>
                <a:latin typeface="+mj-lt"/>
                <a:ea typeface="Times New Roman" panose="02020603050405020304" pitchFamily="18" charset="0"/>
                <a:cs typeface="Times New Roman" panose="02020603050405020304" pitchFamily="18" charset="0"/>
              </a:rPr>
              <a:t>):</a:t>
            </a:r>
            <a:endParaRPr lang="en-US" sz="2400" dirty="0">
              <a:solidFill>
                <a:srgbClr val="FFFF00"/>
              </a:solidFill>
              <a:effectLst/>
              <a:latin typeface="+mj-lt"/>
              <a:ea typeface="Times New Roman" panose="02020603050405020304" pitchFamily="18" charset="0"/>
            </a:endParaRPr>
          </a:p>
        </p:txBody>
      </p:sp>
    </p:spTree>
    <p:extLst>
      <p:ext uri="{BB962C8B-B14F-4D97-AF65-F5344CB8AC3E}">
        <p14:creationId xmlns:p14="http://schemas.microsoft.com/office/powerpoint/2010/main" val="700996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190500"/>
            <a:ext cx="3810000" cy="350783"/>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Sự</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ra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đời</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của</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kem</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que</a:t>
            </a:r>
          </a:p>
        </p:txBody>
      </p:sp>
      <p:pic>
        <p:nvPicPr>
          <p:cNvPr id="2" name="Kem que">
            <a:hlinkClick r:id="" action="ppaction://media"/>
            <a:extLst>
              <a:ext uri="{FF2B5EF4-FFF2-40B4-BE49-F238E27FC236}">
                <a16:creationId xmlns:a16="http://schemas.microsoft.com/office/drawing/2014/main" xmlns="" id="{2302294D-BE0E-464F-968D-27C5958C1E93}"/>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0" y="672182"/>
            <a:ext cx="9144000" cy="5157118"/>
          </a:xfrm>
          <a:prstGeom prst="rect">
            <a:avLst/>
          </a:prstGeom>
        </p:spPr>
      </p:pic>
    </p:spTree>
    <p:custDataLst>
      <p:tags r:id="rId1"/>
    </p:custDataLst>
    <p:extLst>
      <p:ext uri="{BB962C8B-B14F-4D97-AF65-F5344CB8AC3E}">
        <p14:creationId xmlns:p14="http://schemas.microsoft.com/office/powerpoint/2010/main" val="1285985121"/>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93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Line 5">
            <a:extLst>
              <a:ext uri="{FF2B5EF4-FFF2-40B4-BE49-F238E27FC236}">
                <a16:creationId xmlns:a16="http://schemas.microsoft.com/office/drawing/2014/main" xmlns="" id="{058D0FB8-BE84-42C1-BBD8-D91197DE83D1}"/>
              </a:ext>
            </a:extLst>
          </p:cNvPr>
          <p:cNvSpPr>
            <a:spLocks noChangeShapeType="1"/>
          </p:cNvSpPr>
          <p:nvPr/>
        </p:nvSpPr>
        <p:spPr bwMode="auto">
          <a:xfrm flipH="1">
            <a:off x="1624016" y="986315"/>
            <a:ext cx="2947984" cy="1058223"/>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5" name="Text Box 3">
            <a:extLst>
              <a:ext uri="{FF2B5EF4-FFF2-40B4-BE49-F238E27FC236}">
                <a16:creationId xmlns:a16="http://schemas.microsoft.com/office/drawing/2014/main" xmlns="" id="{45FF673B-5944-43C2-83A8-A63E40EB55B3}"/>
              </a:ext>
            </a:extLst>
          </p:cNvPr>
          <p:cNvSpPr txBox="1">
            <a:spLocks noChangeArrowheads="1"/>
          </p:cNvSpPr>
          <p:nvPr/>
        </p:nvSpPr>
        <p:spPr bwMode="auto">
          <a:xfrm>
            <a:off x="5892110" y="2074384"/>
            <a:ext cx="2929277" cy="2295736"/>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en-US" dirty="0" err="1">
                <a:solidFill>
                  <a:schemeClr val="bg1"/>
                </a:solidFill>
              </a:rPr>
              <a:t>Kết</a:t>
            </a:r>
            <a:r>
              <a:rPr lang="en-US" dirty="0">
                <a:solidFill>
                  <a:schemeClr val="bg1"/>
                </a:solidFill>
              </a:rPr>
              <a:t> </a:t>
            </a:r>
            <a:r>
              <a:rPr lang="en-US" dirty="0" err="1">
                <a:solidFill>
                  <a:schemeClr val="bg1"/>
                </a:solidFill>
              </a:rPr>
              <a:t>quả</a:t>
            </a:r>
            <a:r>
              <a:rPr lang="en-US" dirty="0">
                <a:solidFill>
                  <a:schemeClr val="bg1"/>
                </a:solidFill>
              </a:rPr>
              <a:t>: </a:t>
            </a:r>
            <a:r>
              <a:rPr lang="en-US" dirty="0" err="1">
                <a:solidFill>
                  <a:schemeClr val="bg1"/>
                </a:solidFill>
              </a:rPr>
              <a:t>Trở</a:t>
            </a:r>
            <a:r>
              <a:rPr lang="en-US" dirty="0">
                <a:solidFill>
                  <a:schemeClr val="bg1"/>
                </a:solidFill>
              </a:rPr>
              <a:t> </a:t>
            </a:r>
            <a:r>
              <a:rPr lang="en-US" dirty="0" err="1">
                <a:solidFill>
                  <a:schemeClr val="bg1"/>
                </a:solidFill>
              </a:rPr>
              <a:t>thành</a:t>
            </a:r>
            <a:r>
              <a:rPr lang="en-US" dirty="0">
                <a:solidFill>
                  <a:schemeClr val="bg1"/>
                </a:solidFill>
              </a:rPr>
              <a:t> </a:t>
            </a:r>
            <a:r>
              <a:rPr lang="en-US" dirty="0" err="1">
                <a:solidFill>
                  <a:schemeClr val="bg1"/>
                </a:solidFill>
              </a:rPr>
              <a:t>sản</a:t>
            </a:r>
            <a:r>
              <a:rPr lang="en-US" dirty="0">
                <a:solidFill>
                  <a:schemeClr val="bg1"/>
                </a:solidFill>
              </a:rPr>
              <a:t> </a:t>
            </a:r>
            <a:r>
              <a:rPr lang="en-US" dirty="0" err="1">
                <a:solidFill>
                  <a:schemeClr val="bg1"/>
                </a:solidFill>
              </a:rPr>
              <a:t>phẩm</a:t>
            </a:r>
            <a:r>
              <a:rPr lang="en-US" dirty="0">
                <a:solidFill>
                  <a:schemeClr val="bg1"/>
                </a:solidFill>
              </a:rPr>
              <a:t> </a:t>
            </a:r>
            <a:r>
              <a:rPr lang="en-US" dirty="0" err="1">
                <a:solidFill>
                  <a:schemeClr val="bg1"/>
                </a:solidFill>
              </a:rPr>
              <a:t>bán</a:t>
            </a:r>
            <a:r>
              <a:rPr lang="en-US" dirty="0">
                <a:solidFill>
                  <a:schemeClr val="bg1"/>
                </a:solidFill>
              </a:rPr>
              <a:t> </a:t>
            </a:r>
            <a:r>
              <a:rPr lang="en-US" dirty="0" err="1">
                <a:solidFill>
                  <a:schemeClr val="bg1"/>
                </a:solidFill>
              </a:rPr>
              <a:t>chạy</a:t>
            </a:r>
            <a:r>
              <a:rPr lang="en-US" dirty="0">
                <a:solidFill>
                  <a:schemeClr val="bg1"/>
                </a:solidFill>
              </a:rPr>
              <a:t> </a:t>
            </a:r>
            <a:r>
              <a:rPr lang="en-US" dirty="0" err="1">
                <a:solidFill>
                  <a:schemeClr val="bg1"/>
                </a:solidFill>
              </a:rPr>
              <a:t>nhất</a:t>
            </a:r>
            <a:r>
              <a:rPr lang="en-US" dirty="0">
                <a:solidFill>
                  <a:schemeClr val="bg1"/>
                </a:solidFill>
              </a:rPr>
              <a:t> </a:t>
            </a:r>
            <a:r>
              <a:rPr lang="en-US" dirty="0" err="1">
                <a:solidFill>
                  <a:schemeClr val="bg1"/>
                </a:solidFill>
              </a:rPr>
              <a:t>mọi</a:t>
            </a:r>
            <a:r>
              <a:rPr lang="en-US" dirty="0">
                <a:solidFill>
                  <a:schemeClr val="bg1"/>
                </a:solidFill>
              </a:rPr>
              <a:t> </a:t>
            </a:r>
            <a:r>
              <a:rPr lang="en-US" dirty="0" err="1">
                <a:solidFill>
                  <a:schemeClr val="bg1"/>
                </a:solidFill>
              </a:rPr>
              <a:t>thời</a:t>
            </a:r>
            <a:r>
              <a:rPr lang="en-US" dirty="0">
                <a:solidFill>
                  <a:schemeClr val="bg1"/>
                </a:solidFill>
              </a:rPr>
              <a:t> </a:t>
            </a:r>
            <a:r>
              <a:rPr lang="en-US" dirty="0" err="1">
                <a:solidFill>
                  <a:schemeClr val="bg1"/>
                </a:solidFill>
              </a:rPr>
              <a:t>đại</a:t>
            </a:r>
            <a:r>
              <a:rPr lang="en-US" dirty="0">
                <a:solidFill>
                  <a:schemeClr val="bg1"/>
                </a:solidFill>
              </a:rPr>
              <a:t> </a:t>
            </a:r>
            <a:r>
              <a:rPr lang="en-US" dirty="0" err="1">
                <a:solidFill>
                  <a:schemeClr val="bg1"/>
                </a:solidFill>
              </a:rPr>
              <a:t>khi</a:t>
            </a:r>
            <a:r>
              <a:rPr lang="en-US" dirty="0">
                <a:solidFill>
                  <a:schemeClr val="bg1"/>
                </a:solidFill>
              </a:rPr>
              <a:t> </a:t>
            </a:r>
            <a:r>
              <a:rPr lang="en-US" dirty="0" err="1">
                <a:solidFill>
                  <a:schemeClr val="bg1"/>
                </a:solidFill>
              </a:rPr>
              <a:t>hè</a:t>
            </a:r>
            <a:r>
              <a:rPr lang="en-US" dirty="0">
                <a:solidFill>
                  <a:schemeClr val="bg1"/>
                </a:solidFill>
              </a:rPr>
              <a:t> </a:t>
            </a:r>
            <a:r>
              <a:rPr lang="en-US" dirty="0" err="1">
                <a:solidFill>
                  <a:schemeClr val="bg1"/>
                </a:solidFill>
              </a:rPr>
              <a:t>đến</a:t>
            </a:r>
            <a:r>
              <a:rPr lang="en-US" dirty="0">
                <a:solidFill>
                  <a:schemeClr val="bg1"/>
                </a:solidFill>
              </a:rPr>
              <a:t>.</a:t>
            </a:r>
          </a:p>
        </p:txBody>
      </p:sp>
      <p:sp>
        <p:nvSpPr>
          <p:cNvPr id="16" name="Line 5">
            <a:extLst>
              <a:ext uri="{FF2B5EF4-FFF2-40B4-BE49-F238E27FC236}">
                <a16:creationId xmlns:a16="http://schemas.microsoft.com/office/drawing/2014/main" xmlns="" id="{B81D9227-B559-488B-9981-C4F6645A67E3}"/>
              </a:ext>
            </a:extLst>
          </p:cNvPr>
          <p:cNvSpPr>
            <a:spLocks noChangeShapeType="1"/>
          </p:cNvSpPr>
          <p:nvPr/>
        </p:nvSpPr>
        <p:spPr bwMode="auto">
          <a:xfrm>
            <a:off x="4571998" y="1003221"/>
            <a:ext cx="2743199" cy="104131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7" name="AutoShape 13">
            <a:extLst>
              <a:ext uri="{FF2B5EF4-FFF2-40B4-BE49-F238E27FC236}">
                <a16:creationId xmlns:a16="http://schemas.microsoft.com/office/drawing/2014/main" xmlns="" id="{15797F37-8DD1-4338-932E-CFAA1D1ADF4F}"/>
              </a:ext>
            </a:extLst>
          </p:cNvPr>
          <p:cNvSpPr>
            <a:spLocks noChangeArrowheads="1"/>
          </p:cNvSpPr>
          <p:nvPr/>
        </p:nvSpPr>
        <p:spPr bwMode="auto">
          <a:xfrm>
            <a:off x="1845638" y="274213"/>
            <a:ext cx="5393362" cy="6708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sz="2400" b="1" dirty="0">
                <a:solidFill>
                  <a:srgbClr val="FFFF00"/>
                </a:solidFill>
                <a:ea typeface="Times New Roman" panose="02020603050405020304" pitchFamily="18" charset="0"/>
                <a:cs typeface="Times New Roman" panose="02020603050405020304" pitchFamily="18" charset="0"/>
              </a:rPr>
              <a:t>Kem que (</a:t>
            </a:r>
            <a:r>
              <a:rPr lang="en-US" sz="2400" b="1" dirty="0" err="1">
                <a:solidFill>
                  <a:srgbClr val="FFFF00"/>
                </a:solidFill>
                <a:ea typeface="Times New Roman" panose="02020603050405020304" pitchFamily="18" charset="0"/>
                <a:cs typeface="Times New Roman" panose="02020603050405020304" pitchFamily="18" charset="0"/>
              </a:rPr>
              <a:t>Ép</a:t>
            </a:r>
            <a:r>
              <a:rPr lang="en-US" sz="2400" b="1" dirty="0">
                <a:solidFill>
                  <a:srgbClr val="FFFF00"/>
                </a:solidFill>
                <a:ea typeface="Times New Roman" panose="02020603050405020304" pitchFamily="18" charset="0"/>
                <a:cs typeface="Times New Roman" panose="02020603050405020304" pitchFamily="18" charset="0"/>
              </a:rPr>
              <a:t>-po-</a:t>
            </a:r>
            <a:r>
              <a:rPr lang="en-US" sz="2400" b="1" dirty="0" err="1">
                <a:solidFill>
                  <a:srgbClr val="FFFF00"/>
                </a:solidFill>
                <a:ea typeface="Times New Roman" panose="02020603050405020304" pitchFamily="18" charset="0"/>
                <a:cs typeface="Times New Roman" panose="02020603050405020304" pitchFamily="18" charset="0"/>
              </a:rPr>
              <a:t>xơn</a:t>
            </a:r>
            <a:r>
              <a:rPr lang="en-US" sz="2400" b="1" dirty="0">
                <a:solidFill>
                  <a:srgbClr val="FFFF00"/>
                </a:solidFill>
                <a:ea typeface="Times New Roman" panose="02020603050405020304" pitchFamily="18" charset="0"/>
                <a:cs typeface="Times New Roman" panose="02020603050405020304" pitchFamily="18" charset="0"/>
              </a:rPr>
              <a:t>)</a:t>
            </a:r>
            <a:endParaRPr lang="en-US" altLang="en-US" sz="1800" b="1" dirty="0">
              <a:solidFill>
                <a:srgbClr val="00FFFF"/>
              </a:solidFill>
              <a:latin typeface="+mj-lt"/>
            </a:endParaRPr>
          </a:p>
        </p:txBody>
      </p:sp>
      <p:sp>
        <p:nvSpPr>
          <p:cNvPr id="19" name="Text Box 3">
            <a:extLst>
              <a:ext uri="{FF2B5EF4-FFF2-40B4-BE49-F238E27FC236}">
                <a16:creationId xmlns:a16="http://schemas.microsoft.com/office/drawing/2014/main" xmlns="" id="{95E32698-4998-49BC-84A6-77DCFF4C652D}"/>
              </a:ext>
            </a:extLst>
          </p:cNvPr>
          <p:cNvSpPr txBox="1">
            <a:spLocks noChangeArrowheads="1"/>
          </p:cNvSpPr>
          <p:nvPr/>
        </p:nvSpPr>
        <p:spPr bwMode="auto">
          <a:xfrm>
            <a:off x="228600" y="2085764"/>
            <a:ext cx="2929277" cy="2295736"/>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en-US" dirty="0" err="1">
                <a:solidFill>
                  <a:schemeClr val="bg1"/>
                </a:solidFill>
              </a:rPr>
              <a:t>Nguyên</a:t>
            </a:r>
            <a:r>
              <a:rPr lang="en-US" dirty="0">
                <a:solidFill>
                  <a:schemeClr val="bg1"/>
                </a:solidFill>
              </a:rPr>
              <a:t> </a:t>
            </a:r>
            <a:r>
              <a:rPr lang="en-US" dirty="0" err="1">
                <a:solidFill>
                  <a:schemeClr val="bg1"/>
                </a:solidFill>
              </a:rPr>
              <a:t>nhân</a:t>
            </a:r>
            <a:r>
              <a:rPr lang="en-US" dirty="0">
                <a:solidFill>
                  <a:schemeClr val="bg1"/>
                </a:solidFill>
              </a:rPr>
              <a:t>: </a:t>
            </a:r>
            <a:r>
              <a:rPr lang="en-US" dirty="0" err="1">
                <a:solidFill>
                  <a:schemeClr val="bg1"/>
                </a:solidFill>
              </a:rPr>
              <a:t>Ép</a:t>
            </a:r>
            <a:r>
              <a:rPr lang="en-US" dirty="0">
                <a:solidFill>
                  <a:schemeClr val="bg1"/>
                </a:solidFill>
              </a:rPr>
              <a:t>-po-</a:t>
            </a:r>
            <a:r>
              <a:rPr lang="en-US" dirty="0" err="1">
                <a:solidFill>
                  <a:schemeClr val="bg1"/>
                </a:solidFill>
              </a:rPr>
              <a:t>xơn</a:t>
            </a:r>
            <a:r>
              <a:rPr lang="en-US" dirty="0">
                <a:solidFill>
                  <a:schemeClr val="bg1"/>
                </a:solidFill>
              </a:rPr>
              <a:t> </a:t>
            </a:r>
            <a:r>
              <a:rPr lang="en-US" dirty="0" err="1">
                <a:solidFill>
                  <a:schemeClr val="bg1"/>
                </a:solidFill>
              </a:rPr>
              <a:t>vô</a:t>
            </a:r>
            <a:r>
              <a:rPr lang="en-US" dirty="0">
                <a:solidFill>
                  <a:schemeClr val="bg1"/>
                </a:solidFill>
              </a:rPr>
              <a:t> </a:t>
            </a:r>
            <a:r>
              <a:rPr lang="en-US" dirty="0" err="1">
                <a:solidFill>
                  <a:schemeClr val="bg1"/>
                </a:solidFill>
              </a:rPr>
              <a:t>tình</a:t>
            </a:r>
            <a:r>
              <a:rPr lang="en-US" dirty="0">
                <a:solidFill>
                  <a:schemeClr val="bg1"/>
                </a:solidFill>
              </a:rPr>
              <a:t> </a:t>
            </a:r>
            <a:r>
              <a:rPr lang="en-US" dirty="0" err="1">
                <a:solidFill>
                  <a:schemeClr val="bg1"/>
                </a:solidFill>
              </a:rPr>
              <a:t>dùng</a:t>
            </a:r>
            <a:r>
              <a:rPr lang="en-US" dirty="0">
                <a:solidFill>
                  <a:schemeClr val="bg1"/>
                </a:solidFill>
              </a:rPr>
              <a:t> </a:t>
            </a:r>
            <a:r>
              <a:rPr lang="en-US" dirty="0" err="1">
                <a:solidFill>
                  <a:schemeClr val="bg1"/>
                </a:solidFill>
              </a:rPr>
              <a:t>chiếc</a:t>
            </a:r>
            <a:r>
              <a:rPr lang="en-US" dirty="0">
                <a:solidFill>
                  <a:schemeClr val="bg1"/>
                </a:solidFill>
              </a:rPr>
              <a:t> que </a:t>
            </a:r>
            <a:r>
              <a:rPr lang="en-US" dirty="0" err="1">
                <a:solidFill>
                  <a:schemeClr val="bg1"/>
                </a:solidFill>
              </a:rPr>
              <a:t>trộn</a:t>
            </a:r>
            <a:r>
              <a:rPr lang="en-US" dirty="0">
                <a:solidFill>
                  <a:schemeClr val="bg1"/>
                </a:solidFill>
              </a:rPr>
              <a:t> </a:t>
            </a:r>
            <a:r>
              <a:rPr lang="en-US" dirty="0" err="1">
                <a:solidFill>
                  <a:schemeClr val="bg1"/>
                </a:solidFill>
              </a:rPr>
              <a:t>bột</a:t>
            </a:r>
            <a:r>
              <a:rPr lang="en-US" dirty="0">
                <a:solidFill>
                  <a:schemeClr val="bg1"/>
                </a:solidFill>
              </a:rPr>
              <a:t> soda </a:t>
            </a:r>
            <a:r>
              <a:rPr lang="en-US" dirty="0" err="1">
                <a:solidFill>
                  <a:schemeClr val="bg1"/>
                </a:solidFill>
              </a:rPr>
              <a:t>khô</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nước</a:t>
            </a:r>
            <a:r>
              <a:rPr lang="en-US" dirty="0">
                <a:solidFill>
                  <a:schemeClr val="bg1"/>
                </a:solidFill>
              </a:rPr>
              <a:t> </a:t>
            </a:r>
            <a:r>
              <a:rPr lang="en-US" dirty="0" err="1">
                <a:solidFill>
                  <a:schemeClr val="bg1"/>
                </a:solidFill>
              </a:rPr>
              <a:t>lại</a:t>
            </a:r>
            <a:r>
              <a:rPr lang="en-US" dirty="0">
                <a:solidFill>
                  <a:schemeClr val="bg1"/>
                </a:solidFill>
              </a:rPr>
              <a:t> </a:t>
            </a:r>
            <a:r>
              <a:rPr lang="en-US" dirty="0" err="1">
                <a:solidFill>
                  <a:schemeClr val="bg1"/>
                </a:solidFill>
              </a:rPr>
              <a:t>với</a:t>
            </a:r>
            <a:r>
              <a:rPr lang="en-US" dirty="0">
                <a:solidFill>
                  <a:schemeClr val="bg1"/>
                </a:solidFill>
              </a:rPr>
              <a:t> </a:t>
            </a:r>
            <a:r>
              <a:rPr lang="en-US" dirty="0" err="1">
                <a:solidFill>
                  <a:schemeClr val="bg1"/>
                </a:solidFill>
              </a:rPr>
              <a:t>nhau</a:t>
            </a:r>
            <a:r>
              <a:rPr lang="en-US" dirty="0">
                <a:solidFill>
                  <a:schemeClr val="bg1"/>
                </a:solidFill>
              </a:rPr>
              <a:t> </a:t>
            </a:r>
            <a:r>
              <a:rPr lang="en-US" dirty="0" err="1">
                <a:solidFill>
                  <a:schemeClr val="bg1"/>
                </a:solidFill>
              </a:rPr>
              <a:t>trong</a:t>
            </a:r>
            <a:r>
              <a:rPr lang="en-US" dirty="0">
                <a:solidFill>
                  <a:schemeClr val="bg1"/>
                </a:solidFill>
              </a:rPr>
              <a:t> </a:t>
            </a:r>
            <a:r>
              <a:rPr lang="en-US" dirty="0" err="1">
                <a:solidFill>
                  <a:schemeClr val="bg1"/>
                </a:solidFill>
              </a:rPr>
              <a:t>một</a:t>
            </a:r>
            <a:r>
              <a:rPr lang="en-US" dirty="0">
                <a:solidFill>
                  <a:schemeClr val="bg1"/>
                </a:solidFill>
              </a:rPr>
              <a:t> </a:t>
            </a:r>
            <a:r>
              <a:rPr lang="en-US" dirty="0" err="1">
                <a:solidFill>
                  <a:schemeClr val="bg1"/>
                </a:solidFill>
              </a:rPr>
              <a:t>cái</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để</a:t>
            </a:r>
            <a:r>
              <a:rPr lang="en-US" dirty="0">
                <a:solidFill>
                  <a:schemeClr val="bg1"/>
                </a:solidFill>
              </a:rPr>
              <a:t> </a:t>
            </a:r>
            <a:r>
              <a:rPr lang="en-US" dirty="0" err="1">
                <a:solidFill>
                  <a:schemeClr val="bg1"/>
                </a:solidFill>
              </a:rPr>
              <a:t>quên</a:t>
            </a:r>
            <a:r>
              <a:rPr lang="en-US" dirty="0">
                <a:solidFill>
                  <a:schemeClr val="bg1"/>
                </a:solidFill>
              </a:rPr>
              <a:t> </a:t>
            </a:r>
            <a:r>
              <a:rPr lang="en-US" dirty="0" err="1">
                <a:solidFill>
                  <a:schemeClr val="bg1"/>
                </a:solidFill>
              </a:rPr>
              <a:t>ngoài</a:t>
            </a:r>
            <a:r>
              <a:rPr lang="en-US" dirty="0">
                <a:solidFill>
                  <a:schemeClr val="bg1"/>
                </a:solidFill>
              </a:rPr>
              <a:t> </a:t>
            </a:r>
            <a:r>
              <a:rPr lang="en-US" dirty="0" err="1">
                <a:solidFill>
                  <a:schemeClr val="bg1"/>
                </a:solidFill>
              </a:rPr>
              <a:t>trời</a:t>
            </a:r>
            <a:r>
              <a:rPr lang="en-US" dirty="0">
                <a:solidFill>
                  <a:schemeClr val="bg1"/>
                </a:solidFill>
              </a:rPr>
              <a:t> </a:t>
            </a:r>
            <a:r>
              <a:rPr lang="en-US" dirty="0" err="1">
                <a:solidFill>
                  <a:schemeClr val="bg1"/>
                </a:solidFill>
              </a:rPr>
              <a:t>mùa</a:t>
            </a:r>
            <a:r>
              <a:rPr lang="en-US" dirty="0">
                <a:solidFill>
                  <a:schemeClr val="bg1"/>
                </a:solidFill>
              </a:rPr>
              <a:t> </a:t>
            </a:r>
            <a:r>
              <a:rPr lang="en-US" dirty="0" err="1">
                <a:solidFill>
                  <a:schemeClr val="bg1"/>
                </a:solidFill>
              </a:rPr>
              <a:t>đông</a:t>
            </a:r>
            <a:r>
              <a:rPr lang="en-US" dirty="0">
                <a:solidFill>
                  <a:schemeClr val="bg1"/>
                </a:solidFill>
              </a:rPr>
              <a:t> </a:t>
            </a:r>
            <a:r>
              <a:rPr lang="en-US" dirty="0" err="1">
                <a:solidFill>
                  <a:schemeClr val="bg1"/>
                </a:solidFill>
              </a:rPr>
              <a:t>giá</a:t>
            </a:r>
            <a:r>
              <a:rPr lang="en-US" dirty="0">
                <a:solidFill>
                  <a:schemeClr val="bg1"/>
                </a:solidFill>
              </a:rPr>
              <a:t> </a:t>
            </a:r>
            <a:r>
              <a:rPr lang="en-US" dirty="0" err="1">
                <a:solidFill>
                  <a:schemeClr val="bg1"/>
                </a:solidFill>
              </a:rPr>
              <a:t>lạnh</a:t>
            </a:r>
            <a:endParaRPr lang="en-US" b="1" dirty="0">
              <a:solidFill>
                <a:schemeClr val="bg1"/>
              </a:solidFill>
            </a:endParaRPr>
          </a:p>
        </p:txBody>
      </p:sp>
      <p:pic>
        <p:nvPicPr>
          <p:cNvPr id="7170" name="Picture 2" descr="Tuyển tập 6 món kem tuổi thơ đong đầy kỷ niệm, nếu vẫn còn nhớ thì chắc hẳn  bạn đã có vài đứa con">
            <a:extLst>
              <a:ext uri="{FF2B5EF4-FFF2-40B4-BE49-F238E27FC236}">
                <a16:creationId xmlns:a16="http://schemas.microsoft.com/office/drawing/2014/main" xmlns="" id="{2F27F917-7295-4C73-A86B-5DE031CA4D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999" r="22000"/>
          <a:stretch/>
        </p:blipFill>
        <p:spPr bwMode="auto">
          <a:xfrm>
            <a:off x="3351318" y="2061443"/>
            <a:ext cx="2363682" cy="2320057"/>
          </a:xfrm>
          <a:prstGeom prst="rect">
            <a:avLst/>
          </a:prstGeom>
          <a:noFill/>
          <a:scene3d>
            <a:camera prst="orthographicFront"/>
            <a:lightRig rig="threePt" dir="t"/>
          </a:scene3d>
          <a:sp3d>
            <a:bevelT prst="convex"/>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46375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Effect transition="in" filter="fade">
                                      <p:cBhvr>
                                        <p:cTn id="9" dur="10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up)">
                                      <p:cBhvr>
                                        <p:cTn id="14" dur="500"/>
                                        <p:tgtEl>
                                          <p:spTgt spid="10"/>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1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up)">
                                      <p:cBhvr>
                                        <p:cTn id="22" dur="500"/>
                                        <p:tgtEl>
                                          <p:spTgt spid="16"/>
                                        </p:tgtEl>
                                      </p:cBhvr>
                                    </p:animEffect>
                                  </p:childTnLst>
                                </p:cTn>
                              </p:par>
                              <p:par>
                                <p:cTn id="23" presetID="21" presetClass="entr" presetSubtype="1" fill="hold" nodeType="withEffect">
                                  <p:stCondLst>
                                    <p:cond delay="0"/>
                                  </p:stCondLst>
                                  <p:childTnLst>
                                    <p:set>
                                      <p:cBhvr>
                                        <p:cTn id="24" dur="1" fill="hold">
                                          <p:stCondLst>
                                            <p:cond delay="0"/>
                                          </p:stCondLst>
                                        </p:cTn>
                                        <p:tgtEl>
                                          <p:spTgt spid="7170"/>
                                        </p:tgtEl>
                                        <p:attrNameLst>
                                          <p:attrName>style.visibility</p:attrName>
                                        </p:attrNameLst>
                                      </p:cBhvr>
                                      <p:to>
                                        <p:strVal val="visible"/>
                                      </p:to>
                                    </p:set>
                                    <p:animEffect transition="in" filter="wheel(1)">
                                      <p:cBhvr>
                                        <p:cTn id="25" dur="2000"/>
                                        <p:tgtEl>
                                          <p:spTgt spid="7170"/>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GIỚI TRẺ CHÂU Á PHÁT SỐT VỚI KHOAI TÂY LẮC TRỨNG MUỐI">
            <a:extLst>
              <a:ext uri="{FF2B5EF4-FFF2-40B4-BE49-F238E27FC236}">
                <a16:creationId xmlns:a16="http://schemas.microsoft.com/office/drawing/2014/main" xmlns="" id="{B66B3D05-AAAE-4EE0-8D96-228CDF30BB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775"/>
            <a:ext cx="9144000" cy="5140325"/>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760022"/>
            <a:ext cx="60198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u="none" strike="noStrike" cap="none" normalizeH="0" baseline="0" dirty="0">
                <a:ln>
                  <a:noFill/>
                </a:ln>
                <a:solidFill>
                  <a:srgbClr val="FFFF00"/>
                </a:solidFill>
                <a:effectLst/>
                <a:latin typeface="+mj-lt"/>
              </a:rPr>
              <a:t>3. </a:t>
            </a:r>
            <a:r>
              <a:rPr lang="en-US" sz="2400" b="1" dirty="0" err="1">
                <a:solidFill>
                  <a:srgbClr val="FFFF00"/>
                </a:solidFill>
                <a:effectLst/>
                <a:latin typeface="+mj-lt"/>
                <a:ea typeface="Times New Roman" panose="02020603050405020304" pitchFamily="18" charset="0"/>
              </a:rPr>
              <a:t>Lát</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khoai</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tây</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chiên</a:t>
            </a:r>
            <a:r>
              <a:rPr lang="en-US" sz="2400" b="1" dirty="0">
                <a:solidFill>
                  <a:srgbClr val="FFFF00"/>
                </a:solidFill>
                <a:effectLst/>
                <a:latin typeface="+mj-lt"/>
                <a:ea typeface="Times New Roman" panose="02020603050405020304" pitchFamily="18" charset="0"/>
              </a:rPr>
              <a:t> (Cram):</a:t>
            </a:r>
            <a:endParaRPr lang="en-US" sz="2400" dirty="0">
              <a:solidFill>
                <a:srgbClr val="FFFF00"/>
              </a:solidFill>
              <a:effectLst/>
              <a:latin typeface="+mj-lt"/>
              <a:ea typeface="Times New Roman" panose="02020603050405020304" pitchFamily="18" charset="0"/>
            </a:endParaRPr>
          </a:p>
        </p:txBody>
      </p:sp>
    </p:spTree>
    <p:extLst>
      <p:ext uri="{BB962C8B-B14F-4D97-AF65-F5344CB8AC3E}">
        <p14:creationId xmlns:p14="http://schemas.microsoft.com/office/powerpoint/2010/main" val="2810136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lIns="71323" tIns="35662" rIns="71323" bIns="35662"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5" y="897483"/>
            <a:ext cx="7153275" cy="41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2200" b="1">
                <a:solidFill>
                  <a:schemeClr val="bg1"/>
                </a:solidFill>
                <a:latin typeface="Arial" charset="0"/>
                <a:cs typeface="Arial" charset="0"/>
              </a:rPr>
              <a:t>THẢO LUẬN NHÓM</a:t>
            </a:r>
          </a:p>
        </p:txBody>
      </p:sp>
      <p:sp>
        <p:nvSpPr>
          <p:cNvPr id="10" name="Rounded Rectangle 9"/>
          <p:cNvSpPr/>
          <p:nvPr>
            <p:custDataLst>
              <p:tags r:id="rId3"/>
            </p:custDataLst>
          </p:nvPr>
        </p:nvSpPr>
        <p:spPr>
          <a:xfrm>
            <a:off x="304800" y="1481677"/>
            <a:ext cx="4572000" cy="2366423"/>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lIns="71323" tIns="35662" rIns="71323" bIns="35662" anchor="ctr"/>
          <a:lstStyle/>
          <a:p>
            <a:pPr marL="0" marR="0" algn="just">
              <a:spcBef>
                <a:spcPts val="0"/>
              </a:spcBef>
              <a:spcAft>
                <a:spcPts val="0"/>
              </a:spcAft>
            </a:pPr>
            <a:r>
              <a:rPr lang="en-US" sz="2400" dirty="0" err="1"/>
              <a:t>Văn</a:t>
            </a:r>
            <a:r>
              <a:rPr lang="en-US" sz="2400" dirty="0"/>
              <a:t> </a:t>
            </a:r>
            <a:r>
              <a:rPr lang="en-US" sz="2400" dirty="0" err="1"/>
              <a:t>bản</a:t>
            </a:r>
            <a:r>
              <a:rPr lang="en-US" sz="2400" dirty="0"/>
              <a:t> </a:t>
            </a:r>
            <a:r>
              <a:rPr lang="en-US" sz="2400" dirty="0" err="1"/>
              <a:t>cho</a:t>
            </a:r>
            <a:r>
              <a:rPr lang="en-US" sz="2400" dirty="0"/>
              <a:t> </a:t>
            </a:r>
            <a:r>
              <a:rPr lang="en-US" sz="2400" dirty="0" err="1"/>
              <a:t>biết</a:t>
            </a:r>
            <a:r>
              <a:rPr lang="en-US" sz="2400" dirty="0"/>
              <a:t> </a:t>
            </a:r>
            <a:r>
              <a:rPr lang="en-US" sz="2400" dirty="0" err="1"/>
              <a:t>lát</a:t>
            </a:r>
            <a:r>
              <a:rPr lang="en-US" sz="2400" dirty="0"/>
              <a:t> </a:t>
            </a:r>
            <a:r>
              <a:rPr lang="en-US" sz="2400" dirty="0" err="1"/>
              <a:t>khoai</a:t>
            </a:r>
            <a:r>
              <a:rPr lang="en-US" sz="2400" dirty="0"/>
              <a:t> </a:t>
            </a:r>
            <a:r>
              <a:rPr lang="en-US" sz="2400" dirty="0" err="1"/>
              <a:t>tây</a:t>
            </a:r>
            <a:r>
              <a:rPr lang="en-US" sz="2400" dirty="0"/>
              <a:t> </a:t>
            </a:r>
            <a:r>
              <a:rPr lang="en-US" sz="2400" dirty="0" err="1"/>
              <a:t>chiên</a:t>
            </a:r>
            <a:r>
              <a:rPr lang="en-US" sz="2400" dirty="0"/>
              <a:t> </a:t>
            </a:r>
            <a:r>
              <a:rPr lang="en-US" sz="2400" dirty="0" err="1"/>
              <a:t>và</a:t>
            </a:r>
            <a:r>
              <a:rPr lang="en-US" sz="2400" dirty="0"/>
              <a:t> </a:t>
            </a:r>
            <a:r>
              <a:rPr lang="en-US" sz="2400" dirty="0" err="1"/>
              <a:t>giấy</a:t>
            </a:r>
            <a:r>
              <a:rPr lang="en-US" sz="2400" dirty="0"/>
              <a:t> </a:t>
            </a:r>
            <a:r>
              <a:rPr lang="en-US" sz="2400" dirty="0" err="1"/>
              <a:t>nhớ</a:t>
            </a:r>
            <a:r>
              <a:rPr lang="en-US" sz="2400" dirty="0"/>
              <a:t> </a:t>
            </a:r>
            <a:r>
              <a:rPr lang="en-US" sz="2400" dirty="0" err="1"/>
              <a:t>được</a:t>
            </a:r>
            <a:r>
              <a:rPr lang="en-US" sz="2400" dirty="0"/>
              <a:t> </a:t>
            </a:r>
            <a:r>
              <a:rPr lang="en-US" sz="2400" dirty="0" err="1"/>
              <a:t>phát</a:t>
            </a:r>
            <a:r>
              <a:rPr lang="en-US" sz="2400" dirty="0"/>
              <a:t> </a:t>
            </a:r>
            <a:r>
              <a:rPr lang="en-US" sz="2400" dirty="0" err="1"/>
              <a:t>minh</a:t>
            </a:r>
            <a:r>
              <a:rPr lang="en-US" sz="2400" dirty="0"/>
              <a:t> </a:t>
            </a:r>
            <a:r>
              <a:rPr lang="en-US" sz="2400" dirty="0" err="1"/>
              <a:t>như</a:t>
            </a:r>
            <a:r>
              <a:rPr lang="en-US" sz="2400" dirty="0"/>
              <a:t> </a:t>
            </a:r>
            <a:r>
              <a:rPr lang="en-US" sz="2400" dirty="0" err="1"/>
              <a:t>thế</a:t>
            </a:r>
            <a:r>
              <a:rPr lang="en-US" sz="2400" dirty="0"/>
              <a:t> </a:t>
            </a:r>
            <a:r>
              <a:rPr lang="en-US" sz="2400" dirty="0" err="1"/>
              <a:t>nào</a:t>
            </a:r>
            <a:r>
              <a:rPr lang="en-US" sz="2400" dirty="0"/>
              <a:t>? Qua </a:t>
            </a:r>
            <a:r>
              <a:rPr lang="en-US" sz="2400" dirty="0" err="1"/>
              <a:t>đó</a:t>
            </a:r>
            <a:r>
              <a:rPr lang="en-US" sz="2400" dirty="0"/>
              <a:t> </a:t>
            </a:r>
            <a:r>
              <a:rPr lang="en-US" sz="2400" dirty="0" err="1"/>
              <a:t>em</a:t>
            </a:r>
            <a:r>
              <a:rPr lang="en-US" sz="2400" dirty="0"/>
              <a:t> </a:t>
            </a:r>
            <a:r>
              <a:rPr lang="en-US" sz="2400" dirty="0" err="1"/>
              <a:t>có</a:t>
            </a:r>
            <a:r>
              <a:rPr lang="en-US" sz="2400" dirty="0"/>
              <a:t> </a:t>
            </a:r>
            <a:r>
              <a:rPr lang="en-US" sz="2400" dirty="0" err="1"/>
              <a:t>nhận</a:t>
            </a:r>
            <a:r>
              <a:rPr lang="en-US" sz="2400" dirty="0"/>
              <a:t> </a:t>
            </a:r>
            <a:r>
              <a:rPr lang="en-US" sz="2400" dirty="0" err="1"/>
              <a:t>xét</a:t>
            </a:r>
            <a:r>
              <a:rPr lang="en-US" sz="2400" dirty="0"/>
              <a:t> </a:t>
            </a:r>
            <a:r>
              <a:rPr lang="en-US" sz="2400" dirty="0" err="1"/>
              <a:t>về</a:t>
            </a:r>
            <a:r>
              <a:rPr lang="en-US" sz="2400" dirty="0"/>
              <a:t> </a:t>
            </a:r>
            <a:r>
              <a:rPr lang="en-US" sz="2400" dirty="0" err="1"/>
              <a:t>sự</a:t>
            </a:r>
            <a:r>
              <a:rPr lang="en-US" sz="2400" dirty="0"/>
              <a:t> ra </a:t>
            </a:r>
            <a:r>
              <a:rPr lang="en-US" sz="2400" dirty="0" err="1"/>
              <a:t>đời</a:t>
            </a:r>
            <a:r>
              <a:rPr lang="en-US" sz="2400" dirty="0"/>
              <a:t> </a:t>
            </a:r>
            <a:r>
              <a:rPr lang="en-US" sz="2400" dirty="0" err="1"/>
              <a:t>của</a:t>
            </a:r>
            <a:r>
              <a:rPr lang="en-US" sz="2400" dirty="0"/>
              <a:t> </a:t>
            </a:r>
            <a:r>
              <a:rPr lang="en-US" sz="2400" dirty="0" err="1"/>
              <a:t>các</a:t>
            </a:r>
            <a:r>
              <a:rPr lang="en-US" sz="2400" dirty="0"/>
              <a:t> </a:t>
            </a:r>
            <a:r>
              <a:rPr lang="en-US" sz="2400" dirty="0" err="1"/>
              <a:t>phát</a:t>
            </a:r>
            <a:r>
              <a:rPr lang="en-US" sz="2400" dirty="0"/>
              <a:t> </a:t>
            </a:r>
            <a:r>
              <a:rPr lang="en-US" sz="2400" dirty="0" err="1"/>
              <a:t>minh</a:t>
            </a:r>
            <a:r>
              <a:rPr lang="en-US" sz="2400" dirty="0"/>
              <a:t> </a:t>
            </a:r>
            <a:r>
              <a:rPr lang="en-US" sz="2400" dirty="0" err="1"/>
              <a:t>này</a:t>
            </a:r>
            <a:r>
              <a:rPr lang="en-US" sz="2400" dirty="0"/>
              <a:t>?</a:t>
            </a:r>
            <a:endParaRPr lang="en-US" sz="2400" dirty="0">
              <a:solidFill>
                <a:srgbClr val="FFFF00"/>
              </a:solidFill>
              <a:effectLst/>
              <a:latin typeface="+mj-lt"/>
              <a:ea typeface="Times New Roman" panose="02020603050405020304" pitchFamily="18" charset="0"/>
              <a:cs typeface="Times New Roman" panose="02020603050405020304" pitchFamily="18" charset="0"/>
            </a:endParaRPr>
          </a:p>
        </p:txBody>
      </p:sp>
      <p:sp>
        <p:nvSpPr>
          <p:cNvPr id="6153" name="TextBox 5"/>
          <p:cNvSpPr txBox="1">
            <a:spLocks noChangeArrowheads="1"/>
          </p:cNvSpPr>
          <p:nvPr/>
        </p:nvSpPr>
        <p:spPr bwMode="auto">
          <a:xfrm>
            <a:off x="76200" y="4035673"/>
            <a:ext cx="8991600" cy="1610903"/>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Làm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việc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theo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lớn</a:t>
            </a:r>
            <a:endParaRPr lang="en-US" altLang="en-US" sz="2000" b="1" dirty="0">
              <a:solidFill>
                <a:srgbClr val="006600"/>
              </a:solidFill>
              <a:latin typeface="Arial" charset="0"/>
              <a:cs typeface="Arial" charset="0"/>
            </a:endParaRP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Các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thành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sơ</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đồ</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tư</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duy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cắt</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dán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kẻ</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bảng</a:t>
            </a:r>
            <a:r>
              <a:rPr lang="en-US" altLang="en-US" sz="2000" b="1" dirty="0">
                <a:solidFill>
                  <a:srgbClr val="006600"/>
                </a:solidFill>
                <a:latin typeface="Arial" charset="0"/>
                <a:cs typeface="Arial" charset="0"/>
              </a:rPr>
              <a:t>…</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Nếu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thời</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gian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thì</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nào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a:t>
            </a: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1323" tIns="35662" rIns="71323" bIns="35662"/>
          <a:lstStyle/>
          <a:p>
            <a:endParaRPr lang="en-US"/>
          </a:p>
        </p:txBody>
      </p:sp>
      <p:sp>
        <p:nvSpPr>
          <p:cNvPr id="12" name="Text Box 6"/>
          <p:cNvSpPr txBox="1">
            <a:spLocks noChangeArrowheads="1"/>
          </p:cNvSpPr>
          <p:nvPr/>
        </p:nvSpPr>
        <p:spPr bwMode="auto">
          <a:xfrm>
            <a:off x="3781426" y="6706"/>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0</a:t>
            </a:r>
          </a:p>
        </p:txBody>
      </p:sp>
      <p:sp>
        <p:nvSpPr>
          <p:cNvPr id="13" name="Text Box 7"/>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a:t>
            </a:r>
          </a:p>
        </p:txBody>
      </p:sp>
      <p:sp>
        <p:nvSpPr>
          <p:cNvPr id="14" name="Text Box 8"/>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a:t>
            </a:r>
          </a:p>
        </p:txBody>
      </p:sp>
      <p:sp>
        <p:nvSpPr>
          <p:cNvPr id="15" name="Text Box 9"/>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a:t>
            </a:r>
          </a:p>
        </p:txBody>
      </p:sp>
      <p:sp>
        <p:nvSpPr>
          <p:cNvPr id="16" name="Text Box 10"/>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a:t>
            </a:r>
          </a:p>
        </p:txBody>
      </p:sp>
      <p:sp>
        <p:nvSpPr>
          <p:cNvPr id="17" name="Text Box 11"/>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a:t>
            </a:r>
          </a:p>
        </p:txBody>
      </p:sp>
      <p:sp>
        <p:nvSpPr>
          <p:cNvPr id="18" name="Text Box 12"/>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a:t>
            </a:r>
          </a:p>
        </p:txBody>
      </p:sp>
      <p:sp>
        <p:nvSpPr>
          <p:cNvPr id="19" name="Text Box 13"/>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a:t>
            </a:r>
          </a:p>
        </p:txBody>
      </p:sp>
      <p:sp>
        <p:nvSpPr>
          <p:cNvPr id="20" name="Text Box 14"/>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a:t>
            </a:r>
          </a:p>
        </p:txBody>
      </p:sp>
      <p:sp>
        <p:nvSpPr>
          <p:cNvPr id="21" name="Text Box 15"/>
          <p:cNvSpPr txBox="1">
            <a:spLocks noChangeArrowheads="1"/>
          </p:cNvSpPr>
          <p:nvPr/>
        </p:nvSpPr>
        <p:spPr bwMode="auto">
          <a:xfrm>
            <a:off x="3733801"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a:t>
            </a:r>
          </a:p>
        </p:txBody>
      </p:sp>
      <p:sp>
        <p:nvSpPr>
          <p:cNvPr id="22" name="Text Box 16"/>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a:t>
            </a:r>
          </a:p>
        </p:txBody>
      </p:sp>
      <p:sp>
        <p:nvSpPr>
          <p:cNvPr id="23" name="Text Box 17"/>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20</a:t>
            </a:r>
          </a:p>
        </p:txBody>
      </p:sp>
      <p:sp>
        <p:nvSpPr>
          <p:cNvPr id="24" name="Text Box 18"/>
          <p:cNvSpPr txBox="1">
            <a:spLocks noChangeArrowheads="1"/>
          </p:cNvSpPr>
          <p:nvPr/>
        </p:nvSpPr>
        <p:spPr bwMode="auto">
          <a:xfrm>
            <a:off x="3748089" y="92"/>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30</a:t>
            </a:r>
          </a:p>
        </p:txBody>
      </p:sp>
      <p:sp>
        <p:nvSpPr>
          <p:cNvPr id="25" name="Text Box 19"/>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40</a:t>
            </a:r>
          </a:p>
        </p:txBody>
      </p:sp>
      <p:sp>
        <p:nvSpPr>
          <p:cNvPr id="26" name="Text Box 20"/>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50</a:t>
            </a:r>
          </a:p>
        </p:txBody>
      </p:sp>
      <p:sp>
        <p:nvSpPr>
          <p:cNvPr id="27" name="Text Box 21"/>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60</a:t>
            </a:r>
          </a:p>
        </p:txBody>
      </p:sp>
      <p:sp>
        <p:nvSpPr>
          <p:cNvPr id="28" name="Text Box 22"/>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70</a:t>
            </a:r>
          </a:p>
        </p:txBody>
      </p:sp>
      <p:sp>
        <p:nvSpPr>
          <p:cNvPr id="29" name="Text Box 23"/>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80</a:t>
            </a:r>
          </a:p>
        </p:txBody>
      </p:sp>
      <p:sp>
        <p:nvSpPr>
          <p:cNvPr id="30" name="Text Box 24"/>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90</a:t>
            </a:r>
          </a:p>
        </p:txBody>
      </p:sp>
      <p:sp>
        <p:nvSpPr>
          <p:cNvPr id="31" name="Text Box 25"/>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100</a:t>
            </a:r>
          </a:p>
        </p:txBody>
      </p:sp>
      <p:sp>
        <p:nvSpPr>
          <p:cNvPr id="32" name="Text Box 26"/>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110</a:t>
            </a:r>
          </a:p>
        </p:txBody>
      </p:sp>
      <p:sp>
        <p:nvSpPr>
          <p:cNvPr id="33" name="Text Box 27"/>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120</a:t>
            </a:r>
          </a:p>
        </p:txBody>
      </p:sp>
      <p:sp>
        <p:nvSpPr>
          <p:cNvPr id="36" name="Text Box 27"/>
          <p:cNvSpPr txBox="1">
            <a:spLocks noChangeArrowheads="1"/>
          </p:cNvSpPr>
          <p:nvPr/>
        </p:nvSpPr>
        <p:spPr bwMode="auto">
          <a:xfrm>
            <a:off x="3781426" y="10264"/>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130</a:t>
            </a:r>
          </a:p>
        </p:txBody>
      </p:sp>
      <p:sp>
        <p:nvSpPr>
          <p:cNvPr id="37"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140</a:t>
            </a:r>
          </a:p>
        </p:txBody>
      </p:sp>
      <p:sp>
        <p:nvSpPr>
          <p:cNvPr id="38" name="Text Box 27"/>
          <p:cNvSpPr txBox="1">
            <a:spLocks noChangeArrowheads="1"/>
          </p:cNvSpPr>
          <p:nvPr/>
        </p:nvSpPr>
        <p:spPr bwMode="auto">
          <a:xfrm>
            <a:off x="37338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150</a:t>
            </a:r>
          </a:p>
        </p:txBody>
      </p:sp>
      <p:sp>
        <p:nvSpPr>
          <p:cNvPr id="39"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160</a:t>
            </a:r>
          </a:p>
        </p:txBody>
      </p:sp>
      <p:sp>
        <p:nvSpPr>
          <p:cNvPr id="40" name="Text Box 27"/>
          <p:cNvSpPr txBox="1">
            <a:spLocks noChangeArrowheads="1"/>
          </p:cNvSpPr>
          <p:nvPr/>
        </p:nvSpPr>
        <p:spPr bwMode="auto">
          <a:xfrm>
            <a:off x="3757612" y="2030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170</a:t>
            </a:r>
          </a:p>
        </p:txBody>
      </p:sp>
      <p:sp>
        <p:nvSpPr>
          <p:cNvPr id="41" name="Text Box 27"/>
          <p:cNvSpPr txBox="1">
            <a:spLocks noChangeArrowheads="1"/>
          </p:cNvSpPr>
          <p:nvPr/>
        </p:nvSpPr>
        <p:spPr bwMode="auto">
          <a:xfrm>
            <a:off x="3757612"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180</a:t>
            </a:r>
          </a:p>
        </p:txBody>
      </p:sp>
      <p:pic>
        <p:nvPicPr>
          <p:cNvPr id="35" name="Picture 34"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90926" y="-27873"/>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62351" y="-1597"/>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4" name="Picture 2" descr="Thực hành đọc hiểu: Những phát minh &amp;quot;tình cờ và bất ngờ&amp;quot;. - Hoc24">
            <a:extLst>
              <a:ext uri="{FF2B5EF4-FFF2-40B4-BE49-F238E27FC236}">
                <a16:creationId xmlns:a16="http://schemas.microsoft.com/office/drawing/2014/main" xmlns="" id="{766BE578-1E63-4F83-9747-82FA3CD4302B}"/>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51108" t="7334" b="62000"/>
          <a:stretch/>
        </p:blipFill>
        <p:spPr bwMode="auto">
          <a:xfrm>
            <a:off x="5105399" y="1495630"/>
            <a:ext cx="3752773" cy="2352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35840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ppt_w+.3"/>
                                          </p:val>
                                        </p:tav>
                                        <p:tav tm="100000">
                                          <p:val>
                                            <p:strVal val="#ppt_w"/>
                                          </p:val>
                                        </p:tav>
                                      </p:tavLst>
                                    </p:anim>
                                    <p:anim calcmode="lin" valueType="num">
                                      <p:cBhvr>
                                        <p:cTn id="8" dur="2000" fill="hold"/>
                                        <p:tgtEl>
                                          <p:spTgt spid="12"/>
                                        </p:tgtEl>
                                        <p:attrNameLst>
                                          <p:attrName>ppt_h</p:attrName>
                                        </p:attrNameLst>
                                      </p:cBhvr>
                                      <p:tavLst>
                                        <p:tav tm="0">
                                          <p:val>
                                            <p:strVal val="#ppt_h"/>
                                          </p:val>
                                        </p:tav>
                                        <p:tav tm="100000">
                                          <p:val>
                                            <p:strVal val="#ppt_h"/>
                                          </p:val>
                                        </p:tav>
                                      </p:tavLst>
                                    </p:anim>
                                    <p:animEffect transition="in" filter="fade">
                                      <p:cBhvr>
                                        <p:cTn id="9" dur="2000"/>
                                        <p:tgtEl>
                                          <p:spTgt spid="12"/>
                                        </p:tgtEl>
                                      </p:cBhvr>
                                    </p:animEffect>
                                  </p:childTnLst>
                                </p:cTn>
                              </p:par>
                              <p:par>
                                <p:cTn id="10" presetID="50" presetClass="entr" presetSubtype="0" decel="100000" fill="hold" grpId="1"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2000" fill="hold"/>
                                        <p:tgtEl>
                                          <p:spTgt spid="13"/>
                                        </p:tgtEl>
                                        <p:attrNameLst>
                                          <p:attrName>ppt_w</p:attrName>
                                        </p:attrNameLst>
                                      </p:cBhvr>
                                      <p:tavLst>
                                        <p:tav tm="0">
                                          <p:val>
                                            <p:strVal val="#ppt_w+.3"/>
                                          </p:val>
                                        </p:tav>
                                        <p:tav tm="100000">
                                          <p:val>
                                            <p:strVal val="#ppt_w"/>
                                          </p:val>
                                        </p:tav>
                                      </p:tavLst>
                                    </p:anim>
                                    <p:anim calcmode="lin" valueType="num">
                                      <p:cBhvr>
                                        <p:cTn id="13" dur="2000" fill="hold"/>
                                        <p:tgtEl>
                                          <p:spTgt spid="13"/>
                                        </p:tgtEl>
                                        <p:attrNameLst>
                                          <p:attrName>ppt_h</p:attrName>
                                        </p:attrNameLst>
                                      </p:cBhvr>
                                      <p:tavLst>
                                        <p:tav tm="0">
                                          <p:val>
                                            <p:strVal val="#ppt_h"/>
                                          </p:val>
                                        </p:tav>
                                        <p:tav tm="100000">
                                          <p:val>
                                            <p:strVal val="#ppt_h"/>
                                          </p:val>
                                        </p:tav>
                                      </p:tavLst>
                                    </p:anim>
                                    <p:animEffect transition="in" filter="fade">
                                      <p:cBhvr>
                                        <p:cTn id="14" dur="2000"/>
                                        <p:tgtEl>
                                          <p:spTgt spid="13"/>
                                        </p:tgtEl>
                                      </p:cBhvr>
                                    </p:animEffect>
                                  </p:childTnLst>
                                </p:cTn>
                              </p:par>
                              <p:par>
                                <p:cTn id="15" presetID="50" presetClass="entr" presetSubtype="0" decel="100000" fill="hold" grpId="1"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2000" fill="hold"/>
                                        <p:tgtEl>
                                          <p:spTgt spid="14"/>
                                        </p:tgtEl>
                                        <p:attrNameLst>
                                          <p:attrName>ppt_w</p:attrName>
                                        </p:attrNameLst>
                                      </p:cBhvr>
                                      <p:tavLst>
                                        <p:tav tm="0">
                                          <p:val>
                                            <p:strVal val="#ppt_w+.3"/>
                                          </p:val>
                                        </p:tav>
                                        <p:tav tm="100000">
                                          <p:val>
                                            <p:strVal val="#ppt_w"/>
                                          </p:val>
                                        </p:tav>
                                      </p:tavLst>
                                    </p:anim>
                                    <p:anim calcmode="lin" valueType="num">
                                      <p:cBhvr>
                                        <p:cTn id="18" dur="2000" fill="hold"/>
                                        <p:tgtEl>
                                          <p:spTgt spid="14"/>
                                        </p:tgtEl>
                                        <p:attrNameLst>
                                          <p:attrName>ppt_h</p:attrName>
                                        </p:attrNameLst>
                                      </p:cBhvr>
                                      <p:tavLst>
                                        <p:tav tm="0">
                                          <p:val>
                                            <p:strVal val="#ppt_h"/>
                                          </p:val>
                                        </p:tav>
                                        <p:tav tm="100000">
                                          <p:val>
                                            <p:strVal val="#ppt_h"/>
                                          </p:val>
                                        </p:tav>
                                      </p:tavLst>
                                    </p:anim>
                                    <p:animEffect transition="in" filter="fade">
                                      <p:cBhvr>
                                        <p:cTn id="19" dur="2000"/>
                                        <p:tgtEl>
                                          <p:spTgt spid="14"/>
                                        </p:tgtEl>
                                      </p:cBhvr>
                                    </p:animEffect>
                                  </p:childTnLst>
                                </p:cTn>
                              </p:par>
                              <p:par>
                                <p:cTn id="20" presetID="50" presetClass="entr" presetSubtype="0" decel="100000" fill="hold" grpId="1"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2000" fill="hold"/>
                                        <p:tgtEl>
                                          <p:spTgt spid="15"/>
                                        </p:tgtEl>
                                        <p:attrNameLst>
                                          <p:attrName>ppt_w</p:attrName>
                                        </p:attrNameLst>
                                      </p:cBhvr>
                                      <p:tavLst>
                                        <p:tav tm="0">
                                          <p:val>
                                            <p:strVal val="#ppt_w+.3"/>
                                          </p:val>
                                        </p:tav>
                                        <p:tav tm="100000">
                                          <p:val>
                                            <p:strVal val="#ppt_w"/>
                                          </p:val>
                                        </p:tav>
                                      </p:tavLst>
                                    </p:anim>
                                    <p:anim calcmode="lin" valueType="num">
                                      <p:cBhvr>
                                        <p:cTn id="23" dur="2000" fill="hold"/>
                                        <p:tgtEl>
                                          <p:spTgt spid="15"/>
                                        </p:tgtEl>
                                        <p:attrNameLst>
                                          <p:attrName>ppt_h</p:attrName>
                                        </p:attrNameLst>
                                      </p:cBhvr>
                                      <p:tavLst>
                                        <p:tav tm="0">
                                          <p:val>
                                            <p:strVal val="#ppt_h"/>
                                          </p:val>
                                        </p:tav>
                                        <p:tav tm="100000">
                                          <p:val>
                                            <p:strVal val="#ppt_h"/>
                                          </p:val>
                                        </p:tav>
                                      </p:tavLst>
                                    </p:anim>
                                    <p:animEffect transition="in" filter="fade">
                                      <p:cBhvr>
                                        <p:cTn id="24" dur="2000"/>
                                        <p:tgtEl>
                                          <p:spTgt spid="15"/>
                                        </p:tgtEl>
                                      </p:cBhvr>
                                    </p:animEffect>
                                  </p:childTnLst>
                                </p:cTn>
                              </p:par>
                              <p:par>
                                <p:cTn id="25" presetID="50" presetClass="entr" presetSubtype="0" decel="100000" fill="hold" grpId="1"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2000" fill="hold"/>
                                        <p:tgtEl>
                                          <p:spTgt spid="16"/>
                                        </p:tgtEl>
                                        <p:attrNameLst>
                                          <p:attrName>ppt_w</p:attrName>
                                        </p:attrNameLst>
                                      </p:cBhvr>
                                      <p:tavLst>
                                        <p:tav tm="0">
                                          <p:val>
                                            <p:strVal val="#ppt_w+.3"/>
                                          </p:val>
                                        </p:tav>
                                        <p:tav tm="100000">
                                          <p:val>
                                            <p:strVal val="#ppt_w"/>
                                          </p:val>
                                        </p:tav>
                                      </p:tavLst>
                                    </p:anim>
                                    <p:anim calcmode="lin" valueType="num">
                                      <p:cBhvr>
                                        <p:cTn id="28" dur="2000" fill="hold"/>
                                        <p:tgtEl>
                                          <p:spTgt spid="16"/>
                                        </p:tgtEl>
                                        <p:attrNameLst>
                                          <p:attrName>ppt_h</p:attrName>
                                        </p:attrNameLst>
                                      </p:cBhvr>
                                      <p:tavLst>
                                        <p:tav tm="0">
                                          <p:val>
                                            <p:strVal val="#ppt_h"/>
                                          </p:val>
                                        </p:tav>
                                        <p:tav tm="100000">
                                          <p:val>
                                            <p:strVal val="#ppt_h"/>
                                          </p:val>
                                        </p:tav>
                                      </p:tavLst>
                                    </p:anim>
                                    <p:animEffect transition="in" filter="fade">
                                      <p:cBhvr>
                                        <p:cTn id="29" dur="2000"/>
                                        <p:tgtEl>
                                          <p:spTgt spid="16"/>
                                        </p:tgtEl>
                                      </p:cBhvr>
                                    </p:animEffect>
                                  </p:childTnLst>
                                </p:cTn>
                              </p:par>
                              <p:par>
                                <p:cTn id="30" presetID="50"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2000" fill="hold"/>
                                        <p:tgtEl>
                                          <p:spTgt spid="17"/>
                                        </p:tgtEl>
                                        <p:attrNameLst>
                                          <p:attrName>ppt_w</p:attrName>
                                        </p:attrNameLst>
                                      </p:cBhvr>
                                      <p:tavLst>
                                        <p:tav tm="0">
                                          <p:val>
                                            <p:strVal val="#ppt_w+.3"/>
                                          </p:val>
                                        </p:tav>
                                        <p:tav tm="100000">
                                          <p:val>
                                            <p:strVal val="#ppt_w"/>
                                          </p:val>
                                        </p:tav>
                                      </p:tavLst>
                                    </p:anim>
                                    <p:anim calcmode="lin" valueType="num">
                                      <p:cBhvr>
                                        <p:cTn id="33" dur="2000" fill="hold"/>
                                        <p:tgtEl>
                                          <p:spTgt spid="17"/>
                                        </p:tgtEl>
                                        <p:attrNameLst>
                                          <p:attrName>ppt_h</p:attrName>
                                        </p:attrNameLst>
                                      </p:cBhvr>
                                      <p:tavLst>
                                        <p:tav tm="0">
                                          <p:val>
                                            <p:strVal val="#ppt_h"/>
                                          </p:val>
                                        </p:tav>
                                        <p:tav tm="100000">
                                          <p:val>
                                            <p:strVal val="#ppt_h"/>
                                          </p:val>
                                        </p:tav>
                                      </p:tavLst>
                                    </p:anim>
                                    <p:animEffect transition="in" filter="fade">
                                      <p:cBhvr>
                                        <p:cTn id="34" dur="2000"/>
                                        <p:tgtEl>
                                          <p:spTgt spid="17"/>
                                        </p:tgtEl>
                                      </p:cBhvr>
                                    </p:animEffect>
                                  </p:childTnLst>
                                </p:cTn>
                              </p:par>
                              <p:par>
                                <p:cTn id="35" presetID="50" presetClass="entr" presetSubtype="0" decel="100000" fill="hold" grpId="1"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strVal val="#ppt_w+.3"/>
                                          </p:val>
                                        </p:tav>
                                        <p:tav tm="100000">
                                          <p:val>
                                            <p:strVal val="#ppt_w"/>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animEffect transition="in" filter="fade">
                                      <p:cBhvr>
                                        <p:cTn id="39" dur="2000"/>
                                        <p:tgtEl>
                                          <p:spTgt spid="18"/>
                                        </p:tgtEl>
                                      </p:cBhvr>
                                    </p:animEffect>
                                  </p:childTnLst>
                                </p:cTn>
                              </p:par>
                              <p:par>
                                <p:cTn id="40" presetID="50" presetClass="entr" presetSubtype="0" decel="100000" fill="hold" grpId="1"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2000" fill="hold"/>
                                        <p:tgtEl>
                                          <p:spTgt spid="19"/>
                                        </p:tgtEl>
                                        <p:attrNameLst>
                                          <p:attrName>ppt_w</p:attrName>
                                        </p:attrNameLst>
                                      </p:cBhvr>
                                      <p:tavLst>
                                        <p:tav tm="0">
                                          <p:val>
                                            <p:strVal val="#ppt_w+.3"/>
                                          </p:val>
                                        </p:tav>
                                        <p:tav tm="100000">
                                          <p:val>
                                            <p:strVal val="#ppt_w"/>
                                          </p:val>
                                        </p:tav>
                                      </p:tavLst>
                                    </p:anim>
                                    <p:anim calcmode="lin" valueType="num">
                                      <p:cBhvr>
                                        <p:cTn id="43" dur="2000" fill="hold"/>
                                        <p:tgtEl>
                                          <p:spTgt spid="19"/>
                                        </p:tgtEl>
                                        <p:attrNameLst>
                                          <p:attrName>ppt_h</p:attrName>
                                        </p:attrNameLst>
                                      </p:cBhvr>
                                      <p:tavLst>
                                        <p:tav tm="0">
                                          <p:val>
                                            <p:strVal val="#ppt_h"/>
                                          </p:val>
                                        </p:tav>
                                        <p:tav tm="100000">
                                          <p:val>
                                            <p:strVal val="#ppt_h"/>
                                          </p:val>
                                        </p:tav>
                                      </p:tavLst>
                                    </p:anim>
                                    <p:animEffect transition="in" filter="fade">
                                      <p:cBhvr>
                                        <p:cTn id="44" dur="2000"/>
                                        <p:tgtEl>
                                          <p:spTgt spid="19"/>
                                        </p:tgtEl>
                                      </p:cBhvr>
                                    </p:animEffect>
                                  </p:childTnLst>
                                </p:cTn>
                              </p:par>
                              <p:par>
                                <p:cTn id="45" presetID="50" presetClass="entr" presetSubtype="0" decel="100000" fill="hold" grpId="1"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2000" fill="hold"/>
                                        <p:tgtEl>
                                          <p:spTgt spid="20"/>
                                        </p:tgtEl>
                                        <p:attrNameLst>
                                          <p:attrName>ppt_w</p:attrName>
                                        </p:attrNameLst>
                                      </p:cBhvr>
                                      <p:tavLst>
                                        <p:tav tm="0">
                                          <p:val>
                                            <p:strVal val="#ppt_w+.3"/>
                                          </p:val>
                                        </p:tav>
                                        <p:tav tm="100000">
                                          <p:val>
                                            <p:strVal val="#ppt_w"/>
                                          </p:val>
                                        </p:tav>
                                      </p:tavLst>
                                    </p:anim>
                                    <p:anim calcmode="lin" valueType="num">
                                      <p:cBhvr>
                                        <p:cTn id="48" dur="2000" fill="hold"/>
                                        <p:tgtEl>
                                          <p:spTgt spid="20"/>
                                        </p:tgtEl>
                                        <p:attrNameLst>
                                          <p:attrName>ppt_h</p:attrName>
                                        </p:attrNameLst>
                                      </p:cBhvr>
                                      <p:tavLst>
                                        <p:tav tm="0">
                                          <p:val>
                                            <p:strVal val="#ppt_h"/>
                                          </p:val>
                                        </p:tav>
                                        <p:tav tm="100000">
                                          <p:val>
                                            <p:strVal val="#ppt_h"/>
                                          </p:val>
                                        </p:tav>
                                      </p:tavLst>
                                    </p:anim>
                                    <p:animEffect transition="in" filter="fade">
                                      <p:cBhvr>
                                        <p:cTn id="49" dur="2000"/>
                                        <p:tgtEl>
                                          <p:spTgt spid="20"/>
                                        </p:tgtEl>
                                      </p:cBhvr>
                                    </p:animEffect>
                                  </p:childTnLst>
                                </p:cTn>
                              </p:par>
                              <p:par>
                                <p:cTn id="50" presetID="50" presetClass="entr" presetSubtype="0" decel="100000" fill="hold" grpId="1"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2000" fill="hold"/>
                                        <p:tgtEl>
                                          <p:spTgt spid="21"/>
                                        </p:tgtEl>
                                        <p:attrNameLst>
                                          <p:attrName>ppt_w</p:attrName>
                                        </p:attrNameLst>
                                      </p:cBhvr>
                                      <p:tavLst>
                                        <p:tav tm="0">
                                          <p:val>
                                            <p:strVal val="#ppt_w+.3"/>
                                          </p:val>
                                        </p:tav>
                                        <p:tav tm="100000">
                                          <p:val>
                                            <p:strVal val="#ppt_w"/>
                                          </p:val>
                                        </p:tav>
                                      </p:tavLst>
                                    </p:anim>
                                    <p:anim calcmode="lin" valueType="num">
                                      <p:cBhvr>
                                        <p:cTn id="53" dur="2000" fill="hold"/>
                                        <p:tgtEl>
                                          <p:spTgt spid="21"/>
                                        </p:tgtEl>
                                        <p:attrNameLst>
                                          <p:attrName>ppt_h</p:attrName>
                                        </p:attrNameLst>
                                      </p:cBhvr>
                                      <p:tavLst>
                                        <p:tav tm="0">
                                          <p:val>
                                            <p:strVal val="#ppt_h"/>
                                          </p:val>
                                        </p:tav>
                                        <p:tav tm="100000">
                                          <p:val>
                                            <p:strVal val="#ppt_h"/>
                                          </p:val>
                                        </p:tav>
                                      </p:tavLst>
                                    </p:anim>
                                    <p:animEffect transition="in" filter="fade">
                                      <p:cBhvr>
                                        <p:cTn id="54" dur="2000"/>
                                        <p:tgtEl>
                                          <p:spTgt spid="21"/>
                                        </p:tgtEl>
                                      </p:cBhvr>
                                    </p:animEffect>
                                  </p:childTnLst>
                                </p:cTn>
                              </p:par>
                              <p:par>
                                <p:cTn id="55" presetID="50" presetClass="entr" presetSubtype="0" decel="100000" fill="hold" grpId="1"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2000" fill="hold"/>
                                        <p:tgtEl>
                                          <p:spTgt spid="22"/>
                                        </p:tgtEl>
                                        <p:attrNameLst>
                                          <p:attrName>ppt_w</p:attrName>
                                        </p:attrNameLst>
                                      </p:cBhvr>
                                      <p:tavLst>
                                        <p:tav tm="0">
                                          <p:val>
                                            <p:strVal val="#ppt_w+.3"/>
                                          </p:val>
                                        </p:tav>
                                        <p:tav tm="100000">
                                          <p:val>
                                            <p:strVal val="#ppt_w"/>
                                          </p:val>
                                        </p:tav>
                                      </p:tavLst>
                                    </p:anim>
                                    <p:anim calcmode="lin" valueType="num">
                                      <p:cBhvr>
                                        <p:cTn id="58" dur="2000" fill="hold"/>
                                        <p:tgtEl>
                                          <p:spTgt spid="22"/>
                                        </p:tgtEl>
                                        <p:attrNameLst>
                                          <p:attrName>ppt_h</p:attrName>
                                        </p:attrNameLst>
                                      </p:cBhvr>
                                      <p:tavLst>
                                        <p:tav tm="0">
                                          <p:val>
                                            <p:strVal val="#ppt_h"/>
                                          </p:val>
                                        </p:tav>
                                        <p:tav tm="100000">
                                          <p:val>
                                            <p:strVal val="#ppt_h"/>
                                          </p:val>
                                        </p:tav>
                                      </p:tavLst>
                                    </p:anim>
                                    <p:animEffect transition="in" filter="fade">
                                      <p:cBhvr>
                                        <p:cTn id="59" dur="2000"/>
                                        <p:tgtEl>
                                          <p:spTgt spid="22"/>
                                        </p:tgtEl>
                                      </p:cBhvr>
                                    </p:animEffect>
                                  </p:childTnLst>
                                </p:cTn>
                              </p:par>
                              <p:par>
                                <p:cTn id="60" presetID="50" presetClass="entr" presetSubtype="0" decel="100000" fill="hold" grpId="1"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2000" fill="hold"/>
                                        <p:tgtEl>
                                          <p:spTgt spid="23"/>
                                        </p:tgtEl>
                                        <p:attrNameLst>
                                          <p:attrName>ppt_w</p:attrName>
                                        </p:attrNameLst>
                                      </p:cBhvr>
                                      <p:tavLst>
                                        <p:tav tm="0">
                                          <p:val>
                                            <p:strVal val="#ppt_w+.3"/>
                                          </p:val>
                                        </p:tav>
                                        <p:tav tm="100000">
                                          <p:val>
                                            <p:strVal val="#ppt_w"/>
                                          </p:val>
                                        </p:tav>
                                      </p:tavLst>
                                    </p:anim>
                                    <p:anim calcmode="lin" valueType="num">
                                      <p:cBhvr>
                                        <p:cTn id="63" dur="2000" fill="hold"/>
                                        <p:tgtEl>
                                          <p:spTgt spid="23"/>
                                        </p:tgtEl>
                                        <p:attrNameLst>
                                          <p:attrName>ppt_h</p:attrName>
                                        </p:attrNameLst>
                                      </p:cBhvr>
                                      <p:tavLst>
                                        <p:tav tm="0">
                                          <p:val>
                                            <p:strVal val="#ppt_h"/>
                                          </p:val>
                                        </p:tav>
                                        <p:tav tm="100000">
                                          <p:val>
                                            <p:strVal val="#ppt_h"/>
                                          </p:val>
                                        </p:tav>
                                      </p:tavLst>
                                    </p:anim>
                                    <p:animEffect transition="in" filter="fade">
                                      <p:cBhvr>
                                        <p:cTn id="64" dur="2000"/>
                                        <p:tgtEl>
                                          <p:spTgt spid="23"/>
                                        </p:tgtEl>
                                      </p:cBhvr>
                                    </p:animEffect>
                                  </p:childTnLst>
                                </p:cTn>
                              </p:par>
                              <p:par>
                                <p:cTn id="65" presetID="50" presetClass="entr" presetSubtype="0" decel="100000" fill="hold" grpId="1"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2000" fill="hold"/>
                                        <p:tgtEl>
                                          <p:spTgt spid="24"/>
                                        </p:tgtEl>
                                        <p:attrNameLst>
                                          <p:attrName>ppt_w</p:attrName>
                                        </p:attrNameLst>
                                      </p:cBhvr>
                                      <p:tavLst>
                                        <p:tav tm="0">
                                          <p:val>
                                            <p:strVal val="#ppt_w+.3"/>
                                          </p:val>
                                        </p:tav>
                                        <p:tav tm="100000">
                                          <p:val>
                                            <p:strVal val="#ppt_w"/>
                                          </p:val>
                                        </p:tav>
                                      </p:tavLst>
                                    </p:anim>
                                    <p:anim calcmode="lin" valueType="num">
                                      <p:cBhvr>
                                        <p:cTn id="68" dur="2000" fill="hold"/>
                                        <p:tgtEl>
                                          <p:spTgt spid="24"/>
                                        </p:tgtEl>
                                        <p:attrNameLst>
                                          <p:attrName>ppt_h</p:attrName>
                                        </p:attrNameLst>
                                      </p:cBhvr>
                                      <p:tavLst>
                                        <p:tav tm="0">
                                          <p:val>
                                            <p:strVal val="#ppt_h"/>
                                          </p:val>
                                        </p:tav>
                                        <p:tav tm="100000">
                                          <p:val>
                                            <p:strVal val="#ppt_h"/>
                                          </p:val>
                                        </p:tav>
                                      </p:tavLst>
                                    </p:anim>
                                    <p:animEffect transition="in" filter="fade">
                                      <p:cBhvr>
                                        <p:cTn id="69" dur="2000"/>
                                        <p:tgtEl>
                                          <p:spTgt spid="24"/>
                                        </p:tgtEl>
                                      </p:cBhvr>
                                    </p:animEffect>
                                  </p:childTnLst>
                                </p:cTn>
                              </p:par>
                              <p:par>
                                <p:cTn id="70" presetID="50" presetClass="entr" presetSubtype="0" decel="100000" fill="hold" grpId="1" nodeType="with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2000" fill="hold"/>
                                        <p:tgtEl>
                                          <p:spTgt spid="25"/>
                                        </p:tgtEl>
                                        <p:attrNameLst>
                                          <p:attrName>ppt_w</p:attrName>
                                        </p:attrNameLst>
                                      </p:cBhvr>
                                      <p:tavLst>
                                        <p:tav tm="0">
                                          <p:val>
                                            <p:strVal val="#ppt_w+.3"/>
                                          </p:val>
                                        </p:tav>
                                        <p:tav tm="100000">
                                          <p:val>
                                            <p:strVal val="#ppt_w"/>
                                          </p:val>
                                        </p:tav>
                                      </p:tavLst>
                                    </p:anim>
                                    <p:anim calcmode="lin" valueType="num">
                                      <p:cBhvr>
                                        <p:cTn id="73" dur="2000" fill="hold"/>
                                        <p:tgtEl>
                                          <p:spTgt spid="25"/>
                                        </p:tgtEl>
                                        <p:attrNameLst>
                                          <p:attrName>ppt_h</p:attrName>
                                        </p:attrNameLst>
                                      </p:cBhvr>
                                      <p:tavLst>
                                        <p:tav tm="0">
                                          <p:val>
                                            <p:strVal val="#ppt_h"/>
                                          </p:val>
                                        </p:tav>
                                        <p:tav tm="100000">
                                          <p:val>
                                            <p:strVal val="#ppt_h"/>
                                          </p:val>
                                        </p:tav>
                                      </p:tavLst>
                                    </p:anim>
                                    <p:animEffect transition="in" filter="fade">
                                      <p:cBhvr>
                                        <p:cTn id="74" dur="2000"/>
                                        <p:tgtEl>
                                          <p:spTgt spid="25"/>
                                        </p:tgtEl>
                                      </p:cBhvr>
                                    </p:animEffect>
                                  </p:childTnLst>
                                </p:cTn>
                              </p:par>
                              <p:par>
                                <p:cTn id="75" presetID="50" presetClass="entr" presetSubtype="0" decel="10000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2000" fill="hold"/>
                                        <p:tgtEl>
                                          <p:spTgt spid="26"/>
                                        </p:tgtEl>
                                        <p:attrNameLst>
                                          <p:attrName>ppt_w</p:attrName>
                                        </p:attrNameLst>
                                      </p:cBhvr>
                                      <p:tavLst>
                                        <p:tav tm="0">
                                          <p:val>
                                            <p:strVal val="#ppt_w+.3"/>
                                          </p:val>
                                        </p:tav>
                                        <p:tav tm="100000">
                                          <p:val>
                                            <p:strVal val="#ppt_w"/>
                                          </p:val>
                                        </p:tav>
                                      </p:tavLst>
                                    </p:anim>
                                    <p:anim calcmode="lin" valueType="num">
                                      <p:cBhvr>
                                        <p:cTn id="78" dur="2000" fill="hold"/>
                                        <p:tgtEl>
                                          <p:spTgt spid="26"/>
                                        </p:tgtEl>
                                        <p:attrNameLst>
                                          <p:attrName>ppt_h</p:attrName>
                                        </p:attrNameLst>
                                      </p:cBhvr>
                                      <p:tavLst>
                                        <p:tav tm="0">
                                          <p:val>
                                            <p:strVal val="#ppt_h"/>
                                          </p:val>
                                        </p:tav>
                                        <p:tav tm="100000">
                                          <p:val>
                                            <p:strVal val="#ppt_h"/>
                                          </p:val>
                                        </p:tav>
                                      </p:tavLst>
                                    </p:anim>
                                    <p:animEffect transition="in" filter="fade">
                                      <p:cBhvr>
                                        <p:cTn id="79" dur="2000"/>
                                        <p:tgtEl>
                                          <p:spTgt spid="26"/>
                                        </p:tgtEl>
                                      </p:cBhvr>
                                    </p:animEffect>
                                  </p:childTnLst>
                                </p:cTn>
                              </p:par>
                              <p:par>
                                <p:cTn id="80" presetID="50" presetClass="entr" presetSubtype="0" decel="100000" fill="hold" grpId="1" nodeType="with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2000" fill="hold"/>
                                        <p:tgtEl>
                                          <p:spTgt spid="27"/>
                                        </p:tgtEl>
                                        <p:attrNameLst>
                                          <p:attrName>ppt_w</p:attrName>
                                        </p:attrNameLst>
                                      </p:cBhvr>
                                      <p:tavLst>
                                        <p:tav tm="0">
                                          <p:val>
                                            <p:strVal val="#ppt_w+.3"/>
                                          </p:val>
                                        </p:tav>
                                        <p:tav tm="100000">
                                          <p:val>
                                            <p:strVal val="#ppt_w"/>
                                          </p:val>
                                        </p:tav>
                                      </p:tavLst>
                                    </p:anim>
                                    <p:anim calcmode="lin" valueType="num">
                                      <p:cBhvr>
                                        <p:cTn id="83" dur="2000" fill="hold"/>
                                        <p:tgtEl>
                                          <p:spTgt spid="27"/>
                                        </p:tgtEl>
                                        <p:attrNameLst>
                                          <p:attrName>ppt_h</p:attrName>
                                        </p:attrNameLst>
                                      </p:cBhvr>
                                      <p:tavLst>
                                        <p:tav tm="0">
                                          <p:val>
                                            <p:strVal val="#ppt_h"/>
                                          </p:val>
                                        </p:tav>
                                        <p:tav tm="100000">
                                          <p:val>
                                            <p:strVal val="#ppt_h"/>
                                          </p:val>
                                        </p:tav>
                                      </p:tavLst>
                                    </p:anim>
                                    <p:animEffect transition="in" filter="fade">
                                      <p:cBhvr>
                                        <p:cTn id="84" dur="2000"/>
                                        <p:tgtEl>
                                          <p:spTgt spid="27"/>
                                        </p:tgtEl>
                                      </p:cBhvr>
                                    </p:animEffect>
                                  </p:childTnLst>
                                </p:cTn>
                              </p:par>
                              <p:par>
                                <p:cTn id="85" presetID="50" presetClass="entr" presetSubtype="0" decel="100000" fill="hold" grpId="1" nodeType="with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2000" fill="hold"/>
                                        <p:tgtEl>
                                          <p:spTgt spid="28"/>
                                        </p:tgtEl>
                                        <p:attrNameLst>
                                          <p:attrName>ppt_w</p:attrName>
                                        </p:attrNameLst>
                                      </p:cBhvr>
                                      <p:tavLst>
                                        <p:tav tm="0">
                                          <p:val>
                                            <p:strVal val="#ppt_w+.3"/>
                                          </p:val>
                                        </p:tav>
                                        <p:tav tm="100000">
                                          <p:val>
                                            <p:strVal val="#ppt_w"/>
                                          </p:val>
                                        </p:tav>
                                      </p:tavLst>
                                    </p:anim>
                                    <p:anim calcmode="lin" valueType="num">
                                      <p:cBhvr>
                                        <p:cTn id="88" dur="2000" fill="hold"/>
                                        <p:tgtEl>
                                          <p:spTgt spid="28"/>
                                        </p:tgtEl>
                                        <p:attrNameLst>
                                          <p:attrName>ppt_h</p:attrName>
                                        </p:attrNameLst>
                                      </p:cBhvr>
                                      <p:tavLst>
                                        <p:tav tm="0">
                                          <p:val>
                                            <p:strVal val="#ppt_h"/>
                                          </p:val>
                                        </p:tav>
                                        <p:tav tm="100000">
                                          <p:val>
                                            <p:strVal val="#ppt_h"/>
                                          </p:val>
                                        </p:tav>
                                      </p:tavLst>
                                    </p:anim>
                                    <p:animEffect transition="in" filter="fade">
                                      <p:cBhvr>
                                        <p:cTn id="89" dur="2000"/>
                                        <p:tgtEl>
                                          <p:spTgt spid="28"/>
                                        </p:tgtEl>
                                      </p:cBhvr>
                                    </p:animEffect>
                                  </p:childTnLst>
                                </p:cTn>
                              </p:par>
                              <p:par>
                                <p:cTn id="90" presetID="50" presetClass="entr" presetSubtype="0" decel="100000" fill="hold" grpId="1" nodeType="withEffect">
                                  <p:stCondLst>
                                    <p:cond delay="0"/>
                                  </p:stCondLst>
                                  <p:childTnLst>
                                    <p:set>
                                      <p:cBhvr>
                                        <p:cTn id="91" dur="1" fill="hold">
                                          <p:stCondLst>
                                            <p:cond delay="0"/>
                                          </p:stCondLst>
                                        </p:cTn>
                                        <p:tgtEl>
                                          <p:spTgt spid="29"/>
                                        </p:tgtEl>
                                        <p:attrNameLst>
                                          <p:attrName>style.visibility</p:attrName>
                                        </p:attrNameLst>
                                      </p:cBhvr>
                                      <p:to>
                                        <p:strVal val="visible"/>
                                      </p:to>
                                    </p:set>
                                    <p:anim calcmode="lin" valueType="num">
                                      <p:cBhvr>
                                        <p:cTn id="92" dur="2000" fill="hold"/>
                                        <p:tgtEl>
                                          <p:spTgt spid="29"/>
                                        </p:tgtEl>
                                        <p:attrNameLst>
                                          <p:attrName>ppt_w</p:attrName>
                                        </p:attrNameLst>
                                      </p:cBhvr>
                                      <p:tavLst>
                                        <p:tav tm="0">
                                          <p:val>
                                            <p:strVal val="#ppt_w+.3"/>
                                          </p:val>
                                        </p:tav>
                                        <p:tav tm="100000">
                                          <p:val>
                                            <p:strVal val="#ppt_w"/>
                                          </p:val>
                                        </p:tav>
                                      </p:tavLst>
                                    </p:anim>
                                    <p:anim calcmode="lin" valueType="num">
                                      <p:cBhvr>
                                        <p:cTn id="93" dur="2000" fill="hold"/>
                                        <p:tgtEl>
                                          <p:spTgt spid="29"/>
                                        </p:tgtEl>
                                        <p:attrNameLst>
                                          <p:attrName>ppt_h</p:attrName>
                                        </p:attrNameLst>
                                      </p:cBhvr>
                                      <p:tavLst>
                                        <p:tav tm="0">
                                          <p:val>
                                            <p:strVal val="#ppt_h"/>
                                          </p:val>
                                        </p:tav>
                                        <p:tav tm="100000">
                                          <p:val>
                                            <p:strVal val="#ppt_h"/>
                                          </p:val>
                                        </p:tav>
                                      </p:tavLst>
                                    </p:anim>
                                    <p:animEffect transition="in" filter="fade">
                                      <p:cBhvr>
                                        <p:cTn id="94" dur="2000"/>
                                        <p:tgtEl>
                                          <p:spTgt spid="29"/>
                                        </p:tgtEl>
                                      </p:cBhvr>
                                    </p:animEffect>
                                  </p:childTnLst>
                                </p:cTn>
                              </p:par>
                              <p:par>
                                <p:cTn id="95" presetID="50" presetClass="entr" presetSubtype="0" decel="100000" fill="hold" grpId="1" nodeType="withEffect">
                                  <p:stCondLst>
                                    <p:cond delay="0"/>
                                  </p:stCondLst>
                                  <p:childTnLst>
                                    <p:set>
                                      <p:cBhvr>
                                        <p:cTn id="96" dur="1" fill="hold">
                                          <p:stCondLst>
                                            <p:cond delay="0"/>
                                          </p:stCondLst>
                                        </p:cTn>
                                        <p:tgtEl>
                                          <p:spTgt spid="30"/>
                                        </p:tgtEl>
                                        <p:attrNameLst>
                                          <p:attrName>style.visibility</p:attrName>
                                        </p:attrNameLst>
                                      </p:cBhvr>
                                      <p:to>
                                        <p:strVal val="visible"/>
                                      </p:to>
                                    </p:set>
                                    <p:anim calcmode="lin" valueType="num">
                                      <p:cBhvr>
                                        <p:cTn id="97" dur="2000" fill="hold"/>
                                        <p:tgtEl>
                                          <p:spTgt spid="30"/>
                                        </p:tgtEl>
                                        <p:attrNameLst>
                                          <p:attrName>ppt_w</p:attrName>
                                        </p:attrNameLst>
                                      </p:cBhvr>
                                      <p:tavLst>
                                        <p:tav tm="0">
                                          <p:val>
                                            <p:strVal val="#ppt_w+.3"/>
                                          </p:val>
                                        </p:tav>
                                        <p:tav tm="100000">
                                          <p:val>
                                            <p:strVal val="#ppt_w"/>
                                          </p:val>
                                        </p:tav>
                                      </p:tavLst>
                                    </p:anim>
                                    <p:anim calcmode="lin" valueType="num">
                                      <p:cBhvr>
                                        <p:cTn id="98" dur="2000" fill="hold"/>
                                        <p:tgtEl>
                                          <p:spTgt spid="30"/>
                                        </p:tgtEl>
                                        <p:attrNameLst>
                                          <p:attrName>ppt_h</p:attrName>
                                        </p:attrNameLst>
                                      </p:cBhvr>
                                      <p:tavLst>
                                        <p:tav tm="0">
                                          <p:val>
                                            <p:strVal val="#ppt_h"/>
                                          </p:val>
                                        </p:tav>
                                        <p:tav tm="100000">
                                          <p:val>
                                            <p:strVal val="#ppt_h"/>
                                          </p:val>
                                        </p:tav>
                                      </p:tavLst>
                                    </p:anim>
                                    <p:animEffect transition="in" filter="fade">
                                      <p:cBhvr>
                                        <p:cTn id="99" dur="2000"/>
                                        <p:tgtEl>
                                          <p:spTgt spid="30"/>
                                        </p:tgtEl>
                                      </p:cBhvr>
                                    </p:animEffect>
                                  </p:childTnLst>
                                </p:cTn>
                              </p:par>
                              <p:par>
                                <p:cTn id="100" presetID="50" presetClass="entr" presetSubtype="0" decel="100000" fill="hold" grpId="1" nodeType="withEffect">
                                  <p:stCondLst>
                                    <p:cond delay="0"/>
                                  </p:stCondLst>
                                  <p:childTnLst>
                                    <p:set>
                                      <p:cBhvr>
                                        <p:cTn id="101" dur="1" fill="hold">
                                          <p:stCondLst>
                                            <p:cond delay="0"/>
                                          </p:stCondLst>
                                        </p:cTn>
                                        <p:tgtEl>
                                          <p:spTgt spid="31"/>
                                        </p:tgtEl>
                                        <p:attrNameLst>
                                          <p:attrName>style.visibility</p:attrName>
                                        </p:attrNameLst>
                                      </p:cBhvr>
                                      <p:to>
                                        <p:strVal val="visible"/>
                                      </p:to>
                                    </p:set>
                                    <p:anim calcmode="lin" valueType="num">
                                      <p:cBhvr>
                                        <p:cTn id="102" dur="2000" fill="hold"/>
                                        <p:tgtEl>
                                          <p:spTgt spid="31"/>
                                        </p:tgtEl>
                                        <p:attrNameLst>
                                          <p:attrName>ppt_w</p:attrName>
                                        </p:attrNameLst>
                                      </p:cBhvr>
                                      <p:tavLst>
                                        <p:tav tm="0">
                                          <p:val>
                                            <p:strVal val="#ppt_w+.3"/>
                                          </p:val>
                                        </p:tav>
                                        <p:tav tm="100000">
                                          <p:val>
                                            <p:strVal val="#ppt_w"/>
                                          </p:val>
                                        </p:tav>
                                      </p:tavLst>
                                    </p:anim>
                                    <p:anim calcmode="lin" valueType="num">
                                      <p:cBhvr>
                                        <p:cTn id="103" dur="2000" fill="hold"/>
                                        <p:tgtEl>
                                          <p:spTgt spid="31"/>
                                        </p:tgtEl>
                                        <p:attrNameLst>
                                          <p:attrName>ppt_h</p:attrName>
                                        </p:attrNameLst>
                                      </p:cBhvr>
                                      <p:tavLst>
                                        <p:tav tm="0">
                                          <p:val>
                                            <p:strVal val="#ppt_h"/>
                                          </p:val>
                                        </p:tav>
                                        <p:tav tm="100000">
                                          <p:val>
                                            <p:strVal val="#ppt_h"/>
                                          </p:val>
                                        </p:tav>
                                      </p:tavLst>
                                    </p:anim>
                                    <p:animEffect transition="in" filter="fade">
                                      <p:cBhvr>
                                        <p:cTn id="104" dur="2000"/>
                                        <p:tgtEl>
                                          <p:spTgt spid="31"/>
                                        </p:tgtEl>
                                      </p:cBhvr>
                                    </p:animEffect>
                                  </p:childTnLst>
                                </p:cTn>
                              </p:par>
                              <p:par>
                                <p:cTn id="105" presetID="50" presetClass="entr" presetSubtype="0" decel="100000" fill="hold" grpId="1" nodeType="withEffect">
                                  <p:stCondLst>
                                    <p:cond delay="0"/>
                                  </p:stCondLst>
                                  <p:childTnLst>
                                    <p:set>
                                      <p:cBhvr>
                                        <p:cTn id="106" dur="1" fill="hold">
                                          <p:stCondLst>
                                            <p:cond delay="0"/>
                                          </p:stCondLst>
                                        </p:cTn>
                                        <p:tgtEl>
                                          <p:spTgt spid="32"/>
                                        </p:tgtEl>
                                        <p:attrNameLst>
                                          <p:attrName>style.visibility</p:attrName>
                                        </p:attrNameLst>
                                      </p:cBhvr>
                                      <p:to>
                                        <p:strVal val="visible"/>
                                      </p:to>
                                    </p:set>
                                    <p:anim calcmode="lin" valueType="num">
                                      <p:cBhvr>
                                        <p:cTn id="107" dur="2000" fill="hold"/>
                                        <p:tgtEl>
                                          <p:spTgt spid="32"/>
                                        </p:tgtEl>
                                        <p:attrNameLst>
                                          <p:attrName>ppt_w</p:attrName>
                                        </p:attrNameLst>
                                      </p:cBhvr>
                                      <p:tavLst>
                                        <p:tav tm="0">
                                          <p:val>
                                            <p:strVal val="#ppt_w+.3"/>
                                          </p:val>
                                        </p:tav>
                                        <p:tav tm="100000">
                                          <p:val>
                                            <p:strVal val="#ppt_w"/>
                                          </p:val>
                                        </p:tav>
                                      </p:tavLst>
                                    </p:anim>
                                    <p:anim calcmode="lin" valueType="num">
                                      <p:cBhvr>
                                        <p:cTn id="108" dur="2000" fill="hold"/>
                                        <p:tgtEl>
                                          <p:spTgt spid="32"/>
                                        </p:tgtEl>
                                        <p:attrNameLst>
                                          <p:attrName>ppt_h</p:attrName>
                                        </p:attrNameLst>
                                      </p:cBhvr>
                                      <p:tavLst>
                                        <p:tav tm="0">
                                          <p:val>
                                            <p:strVal val="#ppt_h"/>
                                          </p:val>
                                        </p:tav>
                                        <p:tav tm="100000">
                                          <p:val>
                                            <p:strVal val="#ppt_h"/>
                                          </p:val>
                                        </p:tav>
                                      </p:tavLst>
                                    </p:anim>
                                    <p:animEffect transition="in" filter="fade">
                                      <p:cBhvr>
                                        <p:cTn id="109" dur="2000"/>
                                        <p:tgtEl>
                                          <p:spTgt spid="32"/>
                                        </p:tgtEl>
                                      </p:cBhvr>
                                    </p:animEffect>
                                  </p:childTnLst>
                                </p:cTn>
                              </p:par>
                              <p:par>
                                <p:cTn id="110" presetID="50" presetClass="entr" presetSubtype="0" decel="100000" fill="hold" grpId="1" nodeType="withEffect">
                                  <p:stCondLst>
                                    <p:cond delay="0"/>
                                  </p:stCondLst>
                                  <p:childTnLst>
                                    <p:set>
                                      <p:cBhvr>
                                        <p:cTn id="111" dur="1" fill="hold">
                                          <p:stCondLst>
                                            <p:cond delay="0"/>
                                          </p:stCondLst>
                                        </p:cTn>
                                        <p:tgtEl>
                                          <p:spTgt spid="33"/>
                                        </p:tgtEl>
                                        <p:attrNameLst>
                                          <p:attrName>style.visibility</p:attrName>
                                        </p:attrNameLst>
                                      </p:cBhvr>
                                      <p:to>
                                        <p:strVal val="visible"/>
                                      </p:to>
                                    </p:set>
                                    <p:anim calcmode="lin" valueType="num">
                                      <p:cBhvr>
                                        <p:cTn id="112" dur="2000" fill="hold"/>
                                        <p:tgtEl>
                                          <p:spTgt spid="33"/>
                                        </p:tgtEl>
                                        <p:attrNameLst>
                                          <p:attrName>ppt_w</p:attrName>
                                        </p:attrNameLst>
                                      </p:cBhvr>
                                      <p:tavLst>
                                        <p:tav tm="0">
                                          <p:val>
                                            <p:strVal val="#ppt_w+.3"/>
                                          </p:val>
                                        </p:tav>
                                        <p:tav tm="100000">
                                          <p:val>
                                            <p:strVal val="#ppt_w"/>
                                          </p:val>
                                        </p:tav>
                                      </p:tavLst>
                                    </p:anim>
                                    <p:anim calcmode="lin" valueType="num">
                                      <p:cBhvr>
                                        <p:cTn id="113" dur="2000" fill="hold"/>
                                        <p:tgtEl>
                                          <p:spTgt spid="33"/>
                                        </p:tgtEl>
                                        <p:attrNameLst>
                                          <p:attrName>ppt_h</p:attrName>
                                        </p:attrNameLst>
                                      </p:cBhvr>
                                      <p:tavLst>
                                        <p:tav tm="0">
                                          <p:val>
                                            <p:strVal val="#ppt_h"/>
                                          </p:val>
                                        </p:tav>
                                        <p:tav tm="100000">
                                          <p:val>
                                            <p:strVal val="#ppt_h"/>
                                          </p:val>
                                        </p:tav>
                                      </p:tavLst>
                                    </p:anim>
                                    <p:animEffect transition="in" filter="fade">
                                      <p:cBhvr>
                                        <p:cTn id="114" dur="2000"/>
                                        <p:tgtEl>
                                          <p:spTgt spid="33"/>
                                        </p:tgtEl>
                                      </p:cBhvr>
                                    </p:animEffect>
                                  </p:childTnLst>
                                </p:cTn>
                              </p:par>
                              <p:par>
                                <p:cTn id="115" presetID="50" presetClass="entr" presetSubtype="0" decel="100000" fill="hold" grpId="1" nodeType="withEffect">
                                  <p:stCondLst>
                                    <p:cond delay="0"/>
                                  </p:stCondLst>
                                  <p:childTnLst>
                                    <p:set>
                                      <p:cBhvr>
                                        <p:cTn id="116" dur="1" fill="hold">
                                          <p:stCondLst>
                                            <p:cond delay="0"/>
                                          </p:stCondLst>
                                        </p:cTn>
                                        <p:tgtEl>
                                          <p:spTgt spid="36"/>
                                        </p:tgtEl>
                                        <p:attrNameLst>
                                          <p:attrName>style.visibility</p:attrName>
                                        </p:attrNameLst>
                                      </p:cBhvr>
                                      <p:to>
                                        <p:strVal val="visible"/>
                                      </p:to>
                                    </p:set>
                                    <p:anim calcmode="lin" valueType="num">
                                      <p:cBhvr>
                                        <p:cTn id="117" dur="2000" fill="hold"/>
                                        <p:tgtEl>
                                          <p:spTgt spid="36"/>
                                        </p:tgtEl>
                                        <p:attrNameLst>
                                          <p:attrName>ppt_w</p:attrName>
                                        </p:attrNameLst>
                                      </p:cBhvr>
                                      <p:tavLst>
                                        <p:tav tm="0">
                                          <p:val>
                                            <p:strVal val="#ppt_w+.3"/>
                                          </p:val>
                                        </p:tav>
                                        <p:tav tm="100000">
                                          <p:val>
                                            <p:strVal val="#ppt_w"/>
                                          </p:val>
                                        </p:tav>
                                      </p:tavLst>
                                    </p:anim>
                                    <p:anim calcmode="lin" valueType="num">
                                      <p:cBhvr>
                                        <p:cTn id="118" dur="2000" fill="hold"/>
                                        <p:tgtEl>
                                          <p:spTgt spid="36"/>
                                        </p:tgtEl>
                                        <p:attrNameLst>
                                          <p:attrName>ppt_h</p:attrName>
                                        </p:attrNameLst>
                                      </p:cBhvr>
                                      <p:tavLst>
                                        <p:tav tm="0">
                                          <p:val>
                                            <p:strVal val="#ppt_h"/>
                                          </p:val>
                                        </p:tav>
                                        <p:tav tm="100000">
                                          <p:val>
                                            <p:strVal val="#ppt_h"/>
                                          </p:val>
                                        </p:tav>
                                      </p:tavLst>
                                    </p:anim>
                                    <p:animEffect transition="in" filter="fade">
                                      <p:cBhvr>
                                        <p:cTn id="119" dur="2000"/>
                                        <p:tgtEl>
                                          <p:spTgt spid="36"/>
                                        </p:tgtEl>
                                      </p:cBhvr>
                                    </p:animEffect>
                                  </p:childTnLst>
                                </p:cTn>
                              </p:par>
                              <p:par>
                                <p:cTn id="120" presetID="50" presetClass="entr" presetSubtype="0" decel="100000" fill="hold" grpId="1" nodeType="withEffect">
                                  <p:stCondLst>
                                    <p:cond delay="0"/>
                                  </p:stCondLst>
                                  <p:childTnLst>
                                    <p:set>
                                      <p:cBhvr>
                                        <p:cTn id="121" dur="1" fill="hold">
                                          <p:stCondLst>
                                            <p:cond delay="0"/>
                                          </p:stCondLst>
                                        </p:cTn>
                                        <p:tgtEl>
                                          <p:spTgt spid="37"/>
                                        </p:tgtEl>
                                        <p:attrNameLst>
                                          <p:attrName>style.visibility</p:attrName>
                                        </p:attrNameLst>
                                      </p:cBhvr>
                                      <p:to>
                                        <p:strVal val="visible"/>
                                      </p:to>
                                    </p:set>
                                    <p:anim calcmode="lin" valueType="num">
                                      <p:cBhvr>
                                        <p:cTn id="122" dur="2000" fill="hold"/>
                                        <p:tgtEl>
                                          <p:spTgt spid="37"/>
                                        </p:tgtEl>
                                        <p:attrNameLst>
                                          <p:attrName>ppt_w</p:attrName>
                                        </p:attrNameLst>
                                      </p:cBhvr>
                                      <p:tavLst>
                                        <p:tav tm="0">
                                          <p:val>
                                            <p:strVal val="#ppt_w+.3"/>
                                          </p:val>
                                        </p:tav>
                                        <p:tav tm="100000">
                                          <p:val>
                                            <p:strVal val="#ppt_w"/>
                                          </p:val>
                                        </p:tav>
                                      </p:tavLst>
                                    </p:anim>
                                    <p:anim calcmode="lin" valueType="num">
                                      <p:cBhvr>
                                        <p:cTn id="123" dur="2000" fill="hold"/>
                                        <p:tgtEl>
                                          <p:spTgt spid="37"/>
                                        </p:tgtEl>
                                        <p:attrNameLst>
                                          <p:attrName>ppt_h</p:attrName>
                                        </p:attrNameLst>
                                      </p:cBhvr>
                                      <p:tavLst>
                                        <p:tav tm="0">
                                          <p:val>
                                            <p:strVal val="#ppt_h"/>
                                          </p:val>
                                        </p:tav>
                                        <p:tav tm="100000">
                                          <p:val>
                                            <p:strVal val="#ppt_h"/>
                                          </p:val>
                                        </p:tav>
                                      </p:tavLst>
                                    </p:anim>
                                    <p:animEffect transition="in" filter="fade">
                                      <p:cBhvr>
                                        <p:cTn id="124" dur="2000"/>
                                        <p:tgtEl>
                                          <p:spTgt spid="37"/>
                                        </p:tgtEl>
                                      </p:cBhvr>
                                    </p:animEffect>
                                  </p:childTnLst>
                                </p:cTn>
                              </p:par>
                              <p:par>
                                <p:cTn id="125" presetID="50" presetClass="entr" presetSubtype="0" decel="100000" fill="hold" grpId="1" nodeType="withEffect">
                                  <p:stCondLst>
                                    <p:cond delay="0"/>
                                  </p:stCondLst>
                                  <p:childTnLst>
                                    <p:set>
                                      <p:cBhvr>
                                        <p:cTn id="126" dur="1" fill="hold">
                                          <p:stCondLst>
                                            <p:cond delay="0"/>
                                          </p:stCondLst>
                                        </p:cTn>
                                        <p:tgtEl>
                                          <p:spTgt spid="38"/>
                                        </p:tgtEl>
                                        <p:attrNameLst>
                                          <p:attrName>style.visibility</p:attrName>
                                        </p:attrNameLst>
                                      </p:cBhvr>
                                      <p:to>
                                        <p:strVal val="visible"/>
                                      </p:to>
                                    </p:set>
                                    <p:anim calcmode="lin" valueType="num">
                                      <p:cBhvr>
                                        <p:cTn id="127" dur="2000" fill="hold"/>
                                        <p:tgtEl>
                                          <p:spTgt spid="38"/>
                                        </p:tgtEl>
                                        <p:attrNameLst>
                                          <p:attrName>ppt_w</p:attrName>
                                        </p:attrNameLst>
                                      </p:cBhvr>
                                      <p:tavLst>
                                        <p:tav tm="0">
                                          <p:val>
                                            <p:strVal val="#ppt_w+.3"/>
                                          </p:val>
                                        </p:tav>
                                        <p:tav tm="100000">
                                          <p:val>
                                            <p:strVal val="#ppt_w"/>
                                          </p:val>
                                        </p:tav>
                                      </p:tavLst>
                                    </p:anim>
                                    <p:anim calcmode="lin" valueType="num">
                                      <p:cBhvr>
                                        <p:cTn id="128" dur="2000" fill="hold"/>
                                        <p:tgtEl>
                                          <p:spTgt spid="38"/>
                                        </p:tgtEl>
                                        <p:attrNameLst>
                                          <p:attrName>ppt_h</p:attrName>
                                        </p:attrNameLst>
                                      </p:cBhvr>
                                      <p:tavLst>
                                        <p:tav tm="0">
                                          <p:val>
                                            <p:strVal val="#ppt_h"/>
                                          </p:val>
                                        </p:tav>
                                        <p:tav tm="100000">
                                          <p:val>
                                            <p:strVal val="#ppt_h"/>
                                          </p:val>
                                        </p:tav>
                                      </p:tavLst>
                                    </p:anim>
                                    <p:animEffect transition="in" filter="fade">
                                      <p:cBhvr>
                                        <p:cTn id="129" dur="2000"/>
                                        <p:tgtEl>
                                          <p:spTgt spid="38"/>
                                        </p:tgtEl>
                                      </p:cBhvr>
                                    </p:animEffect>
                                  </p:childTnLst>
                                </p:cTn>
                              </p:par>
                              <p:par>
                                <p:cTn id="130" presetID="50" presetClass="entr" presetSubtype="0" decel="100000" fill="hold" grpId="1" nodeType="withEffect">
                                  <p:stCondLst>
                                    <p:cond delay="0"/>
                                  </p:stCondLst>
                                  <p:childTnLst>
                                    <p:set>
                                      <p:cBhvr>
                                        <p:cTn id="131" dur="1" fill="hold">
                                          <p:stCondLst>
                                            <p:cond delay="0"/>
                                          </p:stCondLst>
                                        </p:cTn>
                                        <p:tgtEl>
                                          <p:spTgt spid="39"/>
                                        </p:tgtEl>
                                        <p:attrNameLst>
                                          <p:attrName>style.visibility</p:attrName>
                                        </p:attrNameLst>
                                      </p:cBhvr>
                                      <p:to>
                                        <p:strVal val="visible"/>
                                      </p:to>
                                    </p:set>
                                    <p:anim calcmode="lin" valueType="num">
                                      <p:cBhvr>
                                        <p:cTn id="132" dur="2000" fill="hold"/>
                                        <p:tgtEl>
                                          <p:spTgt spid="39"/>
                                        </p:tgtEl>
                                        <p:attrNameLst>
                                          <p:attrName>ppt_w</p:attrName>
                                        </p:attrNameLst>
                                      </p:cBhvr>
                                      <p:tavLst>
                                        <p:tav tm="0">
                                          <p:val>
                                            <p:strVal val="#ppt_w+.3"/>
                                          </p:val>
                                        </p:tav>
                                        <p:tav tm="100000">
                                          <p:val>
                                            <p:strVal val="#ppt_w"/>
                                          </p:val>
                                        </p:tav>
                                      </p:tavLst>
                                    </p:anim>
                                    <p:anim calcmode="lin" valueType="num">
                                      <p:cBhvr>
                                        <p:cTn id="133" dur="2000" fill="hold"/>
                                        <p:tgtEl>
                                          <p:spTgt spid="39"/>
                                        </p:tgtEl>
                                        <p:attrNameLst>
                                          <p:attrName>ppt_h</p:attrName>
                                        </p:attrNameLst>
                                      </p:cBhvr>
                                      <p:tavLst>
                                        <p:tav tm="0">
                                          <p:val>
                                            <p:strVal val="#ppt_h"/>
                                          </p:val>
                                        </p:tav>
                                        <p:tav tm="100000">
                                          <p:val>
                                            <p:strVal val="#ppt_h"/>
                                          </p:val>
                                        </p:tav>
                                      </p:tavLst>
                                    </p:anim>
                                    <p:animEffect transition="in" filter="fade">
                                      <p:cBhvr>
                                        <p:cTn id="134" dur="2000"/>
                                        <p:tgtEl>
                                          <p:spTgt spid="39"/>
                                        </p:tgtEl>
                                      </p:cBhvr>
                                    </p:animEffect>
                                  </p:childTnLst>
                                </p:cTn>
                              </p:par>
                              <p:par>
                                <p:cTn id="135" presetID="50" presetClass="entr" presetSubtype="0" decel="100000" fill="hold" grpId="1" nodeType="withEffect">
                                  <p:stCondLst>
                                    <p:cond delay="0"/>
                                  </p:stCondLst>
                                  <p:childTnLst>
                                    <p:set>
                                      <p:cBhvr>
                                        <p:cTn id="136" dur="1" fill="hold">
                                          <p:stCondLst>
                                            <p:cond delay="0"/>
                                          </p:stCondLst>
                                        </p:cTn>
                                        <p:tgtEl>
                                          <p:spTgt spid="40"/>
                                        </p:tgtEl>
                                        <p:attrNameLst>
                                          <p:attrName>style.visibility</p:attrName>
                                        </p:attrNameLst>
                                      </p:cBhvr>
                                      <p:to>
                                        <p:strVal val="visible"/>
                                      </p:to>
                                    </p:set>
                                    <p:anim calcmode="lin" valueType="num">
                                      <p:cBhvr>
                                        <p:cTn id="137" dur="2000" fill="hold"/>
                                        <p:tgtEl>
                                          <p:spTgt spid="40"/>
                                        </p:tgtEl>
                                        <p:attrNameLst>
                                          <p:attrName>ppt_w</p:attrName>
                                        </p:attrNameLst>
                                      </p:cBhvr>
                                      <p:tavLst>
                                        <p:tav tm="0">
                                          <p:val>
                                            <p:strVal val="#ppt_w+.3"/>
                                          </p:val>
                                        </p:tav>
                                        <p:tav tm="100000">
                                          <p:val>
                                            <p:strVal val="#ppt_w"/>
                                          </p:val>
                                        </p:tav>
                                      </p:tavLst>
                                    </p:anim>
                                    <p:anim calcmode="lin" valueType="num">
                                      <p:cBhvr>
                                        <p:cTn id="138" dur="2000" fill="hold"/>
                                        <p:tgtEl>
                                          <p:spTgt spid="40"/>
                                        </p:tgtEl>
                                        <p:attrNameLst>
                                          <p:attrName>ppt_h</p:attrName>
                                        </p:attrNameLst>
                                      </p:cBhvr>
                                      <p:tavLst>
                                        <p:tav tm="0">
                                          <p:val>
                                            <p:strVal val="#ppt_h"/>
                                          </p:val>
                                        </p:tav>
                                        <p:tav tm="100000">
                                          <p:val>
                                            <p:strVal val="#ppt_h"/>
                                          </p:val>
                                        </p:tav>
                                      </p:tavLst>
                                    </p:anim>
                                    <p:animEffect transition="in" filter="fade">
                                      <p:cBhvr>
                                        <p:cTn id="139" dur="2000"/>
                                        <p:tgtEl>
                                          <p:spTgt spid="40"/>
                                        </p:tgtEl>
                                      </p:cBhvr>
                                    </p:animEffect>
                                  </p:childTnLst>
                                </p:cTn>
                              </p:par>
                              <p:par>
                                <p:cTn id="140" presetID="50" presetClass="entr" presetSubtype="0" decel="100000" fill="hold" grpId="1" nodeType="withEffect">
                                  <p:stCondLst>
                                    <p:cond delay="0"/>
                                  </p:stCondLst>
                                  <p:childTnLst>
                                    <p:set>
                                      <p:cBhvr>
                                        <p:cTn id="141" dur="1" fill="hold">
                                          <p:stCondLst>
                                            <p:cond delay="0"/>
                                          </p:stCondLst>
                                        </p:cTn>
                                        <p:tgtEl>
                                          <p:spTgt spid="41"/>
                                        </p:tgtEl>
                                        <p:attrNameLst>
                                          <p:attrName>style.visibility</p:attrName>
                                        </p:attrNameLst>
                                      </p:cBhvr>
                                      <p:to>
                                        <p:strVal val="visible"/>
                                      </p:to>
                                    </p:set>
                                    <p:anim calcmode="lin" valueType="num">
                                      <p:cBhvr>
                                        <p:cTn id="142" dur="2000" fill="hold"/>
                                        <p:tgtEl>
                                          <p:spTgt spid="41"/>
                                        </p:tgtEl>
                                        <p:attrNameLst>
                                          <p:attrName>ppt_w</p:attrName>
                                        </p:attrNameLst>
                                      </p:cBhvr>
                                      <p:tavLst>
                                        <p:tav tm="0">
                                          <p:val>
                                            <p:strVal val="#ppt_w+.3"/>
                                          </p:val>
                                        </p:tav>
                                        <p:tav tm="100000">
                                          <p:val>
                                            <p:strVal val="#ppt_w"/>
                                          </p:val>
                                        </p:tav>
                                      </p:tavLst>
                                    </p:anim>
                                    <p:anim calcmode="lin" valueType="num">
                                      <p:cBhvr>
                                        <p:cTn id="143" dur="2000" fill="hold"/>
                                        <p:tgtEl>
                                          <p:spTgt spid="41"/>
                                        </p:tgtEl>
                                        <p:attrNameLst>
                                          <p:attrName>ppt_h</p:attrName>
                                        </p:attrNameLst>
                                      </p:cBhvr>
                                      <p:tavLst>
                                        <p:tav tm="0">
                                          <p:val>
                                            <p:strVal val="#ppt_h"/>
                                          </p:val>
                                        </p:tav>
                                        <p:tav tm="100000">
                                          <p:val>
                                            <p:strVal val="#ppt_h"/>
                                          </p:val>
                                        </p:tav>
                                      </p:tavLst>
                                    </p:anim>
                                    <p:animEffect transition="in" filter="fade">
                                      <p:cBhvr>
                                        <p:cTn id="144" dur="2000"/>
                                        <p:tgtEl>
                                          <p:spTgt spid="41"/>
                                        </p:tgtEl>
                                      </p:cBhvr>
                                    </p:animEffect>
                                  </p:childTnLst>
                                </p:cTn>
                              </p:par>
                            </p:childTnLst>
                          </p:cTn>
                        </p:par>
                        <p:par>
                          <p:cTn id="145" fill="hold">
                            <p:stCondLst>
                              <p:cond delay="2000"/>
                            </p:stCondLst>
                            <p:childTnLst>
                              <p:par>
                                <p:cTn id="146" presetID="50" presetClass="exit" presetSubtype="0" accel="100000" fill="hold" grpId="0" nodeType="afterEffect">
                                  <p:stCondLst>
                                    <p:cond delay="0"/>
                                  </p:stCondLst>
                                  <p:childTnLst>
                                    <p:anim calcmode="lin" valueType="num">
                                      <p:cBhvr>
                                        <p:cTn id="147" dur="10000"/>
                                        <p:tgtEl>
                                          <p:spTgt spid="41"/>
                                        </p:tgtEl>
                                        <p:attrNameLst>
                                          <p:attrName>ppt_w</p:attrName>
                                        </p:attrNameLst>
                                      </p:cBhvr>
                                      <p:tavLst>
                                        <p:tav tm="0">
                                          <p:val>
                                            <p:strVal val="ppt_w"/>
                                          </p:val>
                                        </p:tav>
                                        <p:tav tm="100000">
                                          <p:val>
                                            <p:strVal val="ppt_w+.3"/>
                                          </p:val>
                                        </p:tav>
                                      </p:tavLst>
                                    </p:anim>
                                    <p:anim calcmode="lin" valueType="num">
                                      <p:cBhvr>
                                        <p:cTn id="148" dur="10000"/>
                                        <p:tgtEl>
                                          <p:spTgt spid="41"/>
                                        </p:tgtEl>
                                        <p:attrNameLst>
                                          <p:attrName>ppt_h</p:attrName>
                                        </p:attrNameLst>
                                      </p:cBhvr>
                                      <p:tavLst>
                                        <p:tav tm="0">
                                          <p:val>
                                            <p:strVal val="ppt_h"/>
                                          </p:val>
                                        </p:tav>
                                        <p:tav tm="100000">
                                          <p:val>
                                            <p:strVal val="ppt_h"/>
                                          </p:val>
                                        </p:tav>
                                      </p:tavLst>
                                    </p:anim>
                                    <p:animEffect transition="out" filter="fade">
                                      <p:cBhvr>
                                        <p:cTn id="149" dur="10000"/>
                                        <p:tgtEl>
                                          <p:spTgt spid="41"/>
                                        </p:tgtEl>
                                      </p:cBhvr>
                                    </p:animEffect>
                                    <p:set>
                                      <p:cBhvr>
                                        <p:cTn id="150" dur="1" fill="hold">
                                          <p:stCondLst>
                                            <p:cond delay="9999"/>
                                          </p:stCondLst>
                                        </p:cTn>
                                        <p:tgtEl>
                                          <p:spTgt spid="41"/>
                                        </p:tgtEl>
                                        <p:attrNameLst>
                                          <p:attrName>style.visibility</p:attrName>
                                        </p:attrNameLst>
                                      </p:cBhvr>
                                      <p:to>
                                        <p:strVal val="hidden"/>
                                      </p:to>
                                    </p:set>
                                  </p:childTnLst>
                                  <p:subTnLst>
                                    <p:audio>
                                      <p:cMediaNode vol="100000">
                                        <p:cTn display="0" masterRel="sameClick">
                                          <p:stCondLst>
                                            <p:cond evt="begin" delay="0">
                                              <p:tn val="146"/>
                                            </p:cond>
                                          </p:stCondLst>
                                          <p:endCondLst>
                                            <p:cond evt="onStopAudio" delay="0">
                                              <p:tgtEl>
                                                <p:sldTgt/>
                                              </p:tgtEl>
                                            </p:cond>
                                          </p:endCondLst>
                                        </p:cTn>
                                        <p:tgtEl>
                                          <p:sndTgt r:embed="rId5" name="click.wav"/>
                                        </p:tgtEl>
                                      </p:cMediaNode>
                                    </p:audio>
                                  </p:subTnLst>
                                </p:cTn>
                              </p:par>
                            </p:childTnLst>
                          </p:cTn>
                        </p:par>
                        <p:par>
                          <p:cTn id="151" fill="hold">
                            <p:stCondLst>
                              <p:cond delay="12000"/>
                            </p:stCondLst>
                            <p:childTnLst>
                              <p:par>
                                <p:cTn id="152" presetID="50" presetClass="exit" presetSubtype="0" accel="100000" fill="hold" grpId="0" nodeType="afterEffect">
                                  <p:stCondLst>
                                    <p:cond delay="0"/>
                                  </p:stCondLst>
                                  <p:childTnLst>
                                    <p:anim calcmode="lin" valueType="num">
                                      <p:cBhvr>
                                        <p:cTn id="153" dur="10000"/>
                                        <p:tgtEl>
                                          <p:spTgt spid="40"/>
                                        </p:tgtEl>
                                        <p:attrNameLst>
                                          <p:attrName>ppt_w</p:attrName>
                                        </p:attrNameLst>
                                      </p:cBhvr>
                                      <p:tavLst>
                                        <p:tav tm="0">
                                          <p:val>
                                            <p:strVal val="ppt_w"/>
                                          </p:val>
                                        </p:tav>
                                        <p:tav tm="100000">
                                          <p:val>
                                            <p:strVal val="ppt_w+.3"/>
                                          </p:val>
                                        </p:tav>
                                      </p:tavLst>
                                    </p:anim>
                                    <p:anim calcmode="lin" valueType="num">
                                      <p:cBhvr>
                                        <p:cTn id="154" dur="10000"/>
                                        <p:tgtEl>
                                          <p:spTgt spid="40"/>
                                        </p:tgtEl>
                                        <p:attrNameLst>
                                          <p:attrName>ppt_h</p:attrName>
                                        </p:attrNameLst>
                                      </p:cBhvr>
                                      <p:tavLst>
                                        <p:tav tm="0">
                                          <p:val>
                                            <p:strVal val="ppt_h"/>
                                          </p:val>
                                        </p:tav>
                                        <p:tav tm="100000">
                                          <p:val>
                                            <p:strVal val="ppt_h"/>
                                          </p:val>
                                        </p:tav>
                                      </p:tavLst>
                                    </p:anim>
                                    <p:animEffect transition="out" filter="fade">
                                      <p:cBhvr>
                                        <p:cTn id="155" dur="10000"/>
                                        <p:tgtEl>
                                          <p:spTgt spid="40"/>
                                        </p:tgtEl>
                                      </p:cBhvr>
                                    </p:animEffect>
                                    <p:set>
                                      <p:cBhvr>
                                        <p:cTn id="156" dur="1" fill="hold">
                                          <p:stCondLst>
                                            <p:cond delay="9999"/>
                                          </p:stCondLst>
                                        </p:cTn>
                                        <p:tgtEl>
                                          <p:spTgt spid="40"/>
                                        </p:tgtEl>
                                        <p:attrNameLst>
                                          <p:attrName>style.visibility</p:attrName>
                                        </p:attrNameLst>
                                      </p:cBhvr>
                                      <p:to>
                                        <p:strVal val="hidden"/>
                                      </p:to>
                                    </p:set>
                                  </p:childTnLst>
                                  <p:subTnLst>
                                    <p:audio>
                                      <p:cMediaNode vol="100000">
                                        <p:cTn display="0" masterRel="sameClick">
                                          <p:stCondLst>
                                            <p:cond evt="begin" delay="0">
                                              <p:tn val="152"/>
                                            </p:cond>
                                          </p:stCondLst>
                                          <p:endCondLst>
                                            <p:cond evt="onStopAudio" delay="0">
                                              <p:tgtEl>
                                                <p:sldTgt/>
                                              </p:tgtEl>
                                            </p:cond>
                                          </p:endCondLst>
                                        </p:cTn>
                                        <p:tgtEl>
                                          <p:sndTgt r:embed="rId5" name="click.wav"/>
                                        </p:tgtEl>
                                      </p:cMediaNode>
                                    </p:audio>
                                  </p:subTnLst>
                                </p:cTn>
                              </p:par>
                            </p:childTnLst>
                          </p:cTn>
                        </p:par>
                        <p:par>
                          <p:cTn id="157" fill="hold">
                            <p:stCondLst>
                              <p:cond delay="22000"/>
                            </p:stCondLst>
                            <p:childTnLst>
                              <p:par>
                                <p:cTn id="158" presetID="50" presetClass="exit" presetSubtype="0" accel="100000" fill="hold" grpId="0" nodeType="afterEffect">
                                  <p:stCondLst>
                                    <p:cond delay="0"/>
                                  </p:stCondLst>
                                  <p:childTnLst>
                                    <p:anim calcmode="lin" valueType="num">
                                      <p:cBhvr>
                                        <p:cTn id="159" dur="10000"/>
                                        <p:tgtEl>
                                          <p:spTgt spid="39"/>
                                        </p:tgtEl>
                                        <p:attrNameLst>
                                          <p:attrName>ppt_w</p:attrName>
                                        </p:attrNameLst>
                                      </p:cBhvr>
                                      <p:tavLst>
                                        <p:tav tm="0">
                                          <p:val>
                                            <p:strVal val="ppt_w"/>
                                          </p:val>
                                        </p:tav>
                                        <p:tav tm="100000">
                                          <p:val>
                                            <p:strVal val="ppt_w+.3"/>
                                          </p:val>
                                        </p:tav>
                                      </p:tavLst>
                                    </p:anim>
                                    <p:anim calcmode="lin" valueType="num">
                                      <p:cBhvr>
                                        <p:cTn id="160" dur="10000"/>
                                        <p:tgtEl>
                                          <p:spTgt spid="39"/>
                                        </p:tgtEl>
                                        <p:attrNameLst>
                                          <p:attrName>ppt_h</p:attrName>
                                        </p:attrNameLst>
                                      </p:cBhvr>
                                      <p:tavLst>
                                        <p:tav tm="0">
                                          <p:val>
                                            <p:strVal val="ppt_h"/>
                                          </p:val>
                                        </p:tav>
                                        <p:tav tm="100000">
                                          <p:val>
                                            <p:strVal val="ppt_h"/>
                                          </p:val>
                                        </p:tav>
                                      </p:tavLst>
                                    </p:anim>
                                    <p:animEffect transition="out" filter="fade">
                                      <p:cBhvr>
                                        <p:cTn id="161" dur="10000"/>
                                        <p:tgtEl>
                                          <p:spTgt spid="39"/>
                                        </p:tgtEl>
                                      </p:cBhvr>
                                    </p:animEffect>
                                    <p:set>
                                      <p:cBhvr>
                                        <p:cTn id="162" dur="1" fill="hold">
                                          <p:stCondLst>
                                            <p:cond delay="9999"/>
                                          </p:stCondLst>
                                        </p:cTn>
                                        <p:tgtEl>
                                          <p:spTgt spid="39"/>
                                        </p:tgtEl>
                                        <p:attrNameLst>
                                          <p:attrName>style.visibility</p:attrName>
                                        </p:attrNameLst>
                                      </p:cBhvr>
                                      <p:to>
                                        <p:strVal val="hidden"/>
                                      </p:to>
                                    </p:set>
                                  </p:childTnLst>
                                  <p:subTnLst>
                                    <p:audio>
                                      <p:cMediaNode vol="100000">
                                        <p:cTn display="0" masterRel="sameClick">
                                          <p:stCondLst>
                                            <p:cond evt="begin" delay="0">
                                              <p:tn val="158"/>
                                            </p:cond>
                                          </p:stCondLst>
                                          <p:endCondLst>
                                            <p:cond evt="onStopAudio" delay="0">
                                              <p:tgtEl>
                                                <p:sldTgt/>
                                              </p:tgtEl>
                                            </p:cond>
                                          </p:endCondLst>
                                        </p:cTn>
                                        <p:tgtEl>
                                          <p:sndTgt r:embed="rId5" name="click.wav"/>
                                        </p:tgtEl>
                                      </p:cMediaNode>
                                    </p:audio>
                                  </p:subTnLst>
                                </p:cTn>
                              </p:par>
                            </p:childTnLst>
                          </p:cTn>
                        </p:par>
                        <p:par>
                          <p:cTn id="163" fill="hold">
                            <p:stCondLst>
                              <p:cond delay="32000"/>
                            </p:stCondLst>
                            <p:childTnLst>
                              <p:par>
                                <p:cTn id="164" presetID="50" presetClass="exit" presetSubtype="0" accel="100000" fill="hold" grpId="0" nodeType="afterEffect">
                                  <p:stCondLst>
                                    <p:cond delay="0"/>
                                  </p:stCondLst>
                                  <p:childTnLst>
                                    <p:anim calcmode="lin" valueType="num">
                                      <p:cBhvr>
                                        <p:cTn id="165" dur="10000"/>
                                        <p:tgtEl>
                                          <p:spTgt spid="38"/>
                                        </p:tgtEl>
                                        <p:attrNameLst>
                                          <p:attrName>ppt_w</p:attrName>
                                        </p:attrNameLst>
                                      </p:cBhvr>
                                      <p:tavLst>
                                        <p:tav tm="0">
                                          <p:val>
                                            <p:strVal val="ppt_w"/>
                                          </p:val>
                                        </p:tav>
                                        <p:tav tm="100000">
                                          <p:val>
                                            <p:strVal val="ppt_w+.3"/>
                                          </p:val>
                                        </p:tav>
                                      </p:tavLst>
                                    </p:anim>
                                    <p:anim calcmode="lin" valueType="num">
                                      <p:cBhvr>
                                        <p:cTn id="166" dur="10000"/>
                                        <p:tgtEl>
                                          <p:spTgt spid="38"/>
                                        </p:tgtEl>
                                        <p:attrNameLst>
                                          <p:attrName>ppt_h</p:attrName>
                                        </p:attrNameLst>
                                      </p:cBhvr>
                                      <p:tavLst>
                                        <p:tav tm="0">
                                          <p:val>
                                            <p:strVal val="ppt_h"/>
                                          </p:val>
                                        </p:tav>
                                        <p:tav tm="100000">
                                          <p:val>
                                            <p:strVal val="ppt_h"/>
                                          </p:val>
                                        </p:tav>
                                      </p:tavLst>
                                    </p:anim>
                                    <p:animEffect transition="out" filter="fade">
                                      <p:cBhvr>
                                        <p:cTn id="167" dur="10000"/>
                                        <p:tgtEl>
                                          <p:spTgt spid="38"/>
                                        </p:tgtEl>
                                      </p:cBhvr>
                                    </p:animEffect>
                                    <p:set>
                                      <p:cBhvr>
                                        <p:cTn id="168" dur="1" fill="hold">
                                          <p:stCondLst>
                                            <p:cond delay="9999"/>
                                          </p:stCondLst>
                                        </p:cTn>
                                        <p:tgtEl>
                                          <p:spTgt spid="38"/>
                                        </p:tgtEl>
                                        <p:attrNameLst>
                                          <p:attrName>style.visibility</p:attrName>
                                        </p:attrNameLst>
                                      </p:cBhvr>
                                      <p:to>
                                        <p:strVal val="hidden"/>
                                      </p:to>
                                    </p:set>
                                  </p:childTnLst>
                                  <p:subTnLst>
                                    <p:audio>
                                      <p:cMediaNode vol="100000">
                                        <p:cTn display="0" masterRel="sameClick">
                                          <p:stCondLst>
                                            <p:cond evt="begin" delay="0">
                                              <p:tn val="164"/>
                                            </p:cond>
                                          </p:stCondLst>
                                          <p:endCondLst>
                                            <p:cond evt="onStopAudio" delay="0">
                                              <p:tgtEl>
                                                <p:sldTgt/>
                                              </p:tgtEl>
                                            </p:cond>
                                          </p:endCondLst>
                                        </p:cTn>
                                        <p:tgtEl>
                                          <p:sndTgt r:embed="rId5" name="click.wav"/>
                                        </p:tgtEl>
                                      </p:cMediaNode>
                                    </p:audio>
                                  </p:subTnLst>
                                </p:cTn>
                              </p:par>
                            </p:childTnLst>
                          </p:cTn>
                        </p:par>
                        <p:par>
                          <p:cTn id="169" fill="hold">
                            <p:stCondLst>
                              <p:cond delay="42000"/>
                            </p:stCondLst>
                            <p:childTnLst>
                              <p:par>
                                <p:cTn id="170" presetID="50" presetClass="exit" presetSubtype="0" accel="100000" fill="hold" grpId="0" nodeType="afterEffect">
                                  <p:stCondLst>
                                    <p:cond delay="0"/>
                                  </p:stCondLst>
                                  <p:childTnLst>
                                    <p:anim calcmode="lin" valueType="num">
                                      <p:cBhvr>
                                        <p:cTn id="171" dur="10000"/>
                                        <p:tgtEl>
                                          <p:spTgt spid="37"/>
                                        </p:tgtEl>
                                        <p:attrNameLst>
                                          <p:attrName>ppt_w</p:attrName>
                                        </p:attrNameLst>
                                      </p:cBhvr>
                                      <p:tavLst>
                                        <p:tav tm="0">
                                          <p:val>
                                            <p:strVal val="ppt_w"/>
                                          </p:val>
                                        </p:tav>
                                        <p:tav tm="100000">
                                          <p:val>
                                            <p:strVal val="ppt_w+.3"/>
                                          </p:val>
                                        </p:tav>
                                      </p:tavLst>
                                    </p:anim>
                                    <p:anim calcmode="lin" valueType="num">
                                      <p:cBhvr>
                                        <p:cTn id="172" dur="10000"/>
                                        <p:tgtEl>
                                          <p:spTgt spid="37"/>
                                        </p:tgtEl>
                                        <p:attrNameLst>
                                          <p:attrName>ppt_h</p:attrName>
                                        </p:attrNameLst>
                                      </p:cBhvr>
                                      <p:tavLst>
                                        <p:tav tm="0">
                                          <p:val>
                                            <p:strVal val="ppt_h"/>
                                          </p:val>
                                        </p:tav>
                                        <p:tav tm="100000">
                                          <p:val>
                                            <p:strVal val="ppt_h"/>
                                          </p:val>
                                        </p:tav>
                                      </p:tavLst>
                                    </p:anim>
                                    <p:animEffect transition="out" filter="fade">
                                      <p:cBhvr>
                                        <p:cTn id="173" dur="10000"/>
                                        <p:tgtEl>
                                          <p:spTgt spid="37"/>
                                        </p:tgtEl>
                                      </p:cBhvr>
                                    </p:animEffect>
                                    <p:set>
                                      <p:cBhvr>
                                        <p:cTn id="174" dur="1" fill="hold">
                                          <p:stCondLst>
                                            <p:cond delay="9999"/>
                                          </p:stCondLst>
                                        </p:cTn>
                                        <p:tgtEl>
                                          <p:spTgt spid="37"/>
                                        </p:tgtEl>
                                        <p:attrNameLst>
                                          <p:attrName>style.visibility</p:attrName>
                                        </p:attrNameLst>
                                      </p:cBhvr>
                                      <p:to>
                                        <p:strVal val="hidden"/>
                                      </p:to>
                                    </p:set>
                                  </p:childTnLst>
                                  <p:subTnLst>
                                    <p:audio>
                                      <p:cMediaNode vol="100000">
                                        <p:cTn display="0" masterRel="sameClick">
                                          <p:stCondLst>
                                            <p:cond evt="begin" delay="0">
                                              <p:tn val="170"/>
                                            </p:cond>
                                          </p:stCondLst>
                                          <p:endCondLst>
                                            <p:cond evt="onStopAudio" delay="0">
                                              <p:tgtEl>
                                                <p:sldTgt/>
                                              </p:tgtEl>
                                            </p:cond>
                                          </p:endCondLst>
                                        </p:cTn>
                                        <p:tgtEl>
                                          <p:sndTgt r:embed="rId5" name="click.wav"/>
                                        </p:tgtEl>
                                      </p:cMediaNode>
                                    </p:audio>
                                  </p:subTnLst>
                                </p:cTn>
                              </p:par>
                            </p:childTnLst>
                          </p:cTn>
                        </p:par>
                        <p:par>
                          <p:cTn id="175" fill="hold">
                            <p:stCondLst>
                              <p:cond delay="52000"/>
                            </p:stCondLst>
                            <p:childTnLst>
                              <p:par>
                                <p:cTn id="176" presetID="50" presetClass="exit" presetSubtype="0" accel="100000" fill="hold" grpId="0" nodeType="afterEffect">
                                  <p:stCondLst>
                                    <p:cond delay="0"/>
                                  </p:stCondLst>
                                  <p:childTnLst>
                                    <p:anim calcmode="lin" valueType="num">
                                      <p:cBhvr>
                                        <p:cTn id="177" dur="10000"/>
                                        <p:tgtEl>
                                          <p:spTgt spid="36"/>
                                        </p:tgtEl>
                                        <p:attrNameLst>
                                          <p:attrName>ppt_w</p:attrName>
                                        </p:attrNameLst>
                                      </p:cBhvr>
                                      <p:tavLst>
                                        <p:tav tm="0">
                                          <p:val>
                                            <p:strVal val="ppt_w"/>
                                          </p:val>
                                        </p:tav>
                                        <p:tav tm="100000">
                                          <p:val>
                                            <p:strVal val="ppt_w+.3"/>
                                          </p:val>
                                        </p:tav>
                                      </p:tavLst>
                                    </p:anim>
                                    <p:anim calcmode="lin" valueType="num">
                                      <p:cBhvr>
                                        <p:cTn id="178" dur="10000"/>
                                        <p:tgtEl>
                                          <p:spTgt spid="36"/>
                                        </p:tgtEl>
                                        <p:attrNameLst>
                                          <p:attrName>ppt_h</p:attrName>
                                        </p:attrNameLst>
                                      </p:cBhvr>
                                      <p:tavLst>
                                        <p:tav tm="0">
                                          <p:val>
                                            <p:strVal val="ppt_h"/>
                                          </p:val>
                                        </p:tav>
                                        <p:tav tm="100000">
                                          <p:val>
                                            <p:strVal val="ppt_h"/>
                                          </p:val>
                                        </p:tav>
                                      </p:tavLst>
                                    </p:anim>
                                    <p:animEffect transition="out" filter="fade">
                                      <p:cBhvr>
                                        <p:cTn id="179" dur="10000"/>
                                        <p:tgtEl>
                                          <p:spTgt spid="36"/>
                                        </p:tgtEl>
                                      </p:cBhvr>
                                    </p:animEffect>
                                    <p:set>
                                      <p:cBhvr>
                                        <p:cTn id="180" dur="1" fill="hold">
                                          <p:stCondLst>
                                            <p:cond delay="9999"/>
                                          </p:stCondLst>
                                        </p:cTn>
                                        <p:tgtEl>
                                          <p:spTgt spid="36"/>
                                        </p:tgtEl>
                                        <p:attrNameLst>
                                          <p:attrName>style.visibility</p:attrName>
                                        </p:attrNameLst>
                                      </p:cBhvr>
                                      <p:to>
                                        <p:strVal val="hidden"/>
                                      </p:to>
                                    </p:set>
                                  </p:childTnLst>
                                  <p:subTnLst>
                                    <p:audio>
                                      <p:cMediaNode vol="100000">
                                        <p:cTn display="0" masterRel="sameClick">
                                          <p:stCondLst>
                                            <p:cond evt="begin" delay="0">
                                              <p:tn val="176"/>
                                            </p:cond>
                                          </p:stCondLst>
                                          <p:endCondLst>
                                            <p:cond evt="onStopAudio" delay="0">
                                              <p:tgtEl>
                                                <p:sldTgt/>
                                              </p:tgtEl>
                                            </p:cond>
                                          </p:endCondLst>
                                        </p:cTn>
                                        <p:tgtEl>
                                          <p:sndTgt r:embed="rId5" name="click.wav"/>
                                        </p:tgtEl>
                                      </p:cMediaNode>
                                    </p:audio>
                                  </p:subTnLst>
                                </p:cTn>
                              </p:par>
                            </p:childTnLst>
                          </p:cTn>
                        </p:par>
                        <p:par>
                          <p:cTn id="181" fill="hold">
                            <p:stCondLst>
                              <p:cond delay="62000"/>
                            </p:stCondLst>
                            <p:childTnLst>
                              <p:par>
                                <p:cTn id="182" presetID="50" presetClass="exit" presetSubtype="0" accel="100000" fill="hold" grpId="0" nodeType="afterEffect">
                                  <p:stCondLst>
                                    <p:cond delay="0"/>
                                  </p:stCondLst>
                                  <p:childTnLst>
                                    <p:anim calcmode="lin" valueType="num">
                                      <p:cBhvr>
                                        <p:cTn id="183" dur="10000"/>
                                        <p:tgtEl>
                                          <p:spTgt spid="33"/>
                                        </p:tgtEl>
                                        <p:attrNameLst>
                                          <p:attrName>ppt_w</p:attrName>
                                        </p:attrNameLst>
                                      </p:cBhvr>
                                      <p:tavLst>
                                        <p:tav tm="0">
                                          <p:val>
                                            <p:strVal val="ppt_w"/>
                                          </p:val>
                                        </p:tav>
                                        <p:tav tm="100000">
                                          <p:val>
                                            <p:strVal val="ppt_w+.3"/>
                                          </p:val>
                                        </p:tav>
                                      </p:tavLst>
                                    </p:anim>
                                    <p:anim calcmode="lin" valueType="num">
                                      <p:cBhvr>
                                        <p:cTn id="184" dur="10000"/>
                                        <p:tgtEl>
                                          <p:spTgt spid="33"/>
                                        </p:tgtEl>
                                        <p:attrNameLst>
                                          <p:attrName>ppt_h</p:attrName>
                                        </p:attrNameLst>
                                      </p:cBhvr>
                                      <p:tavLst>
                                        <p:tav tm="0">
                                          <p:val>
                                            <p:strVal val="ppt_h"/>
                                          </p:val>
                                        </p:tav>
                                        <p:tav tm="100000">
                                          <p:val>
                                            <p:strVal val="ppt_h"/>
                                          </p:val>
                                        </p:tav>
                                      </p:tavLst>
                                    </p:anim>
                                    <p:animEffect transition="out" filter="fade">
                                      <p:cBhvr>
                                        <p:cTn id="185" dur="10000"/>
                                        <p:tgtEl>
                                          <p:spTgt spid="33"/>
                                        </p:tgtEl>
                                      </p:cBhvr>
                                    </p:animEffect>
                                    <p:set>
                                      <p:cBhvr>
                                        <p:cTn id="186" dur="1" fill="hold">
                                          <p:stCondLst>
                                            <p:cond delay="9999"/>
                                          </p:stCondLst>
                                        </p:cTn>
                                        <p:tgtEl>
                                          <p:spTgt spid="33"/>
                                        </p:tgtEl>
                                        <p:attrNameLst>
                                          <p:attrName>style.visibility</p:attrName>
                                        </p:attrNameLst>
                                      </p:cBhvr>
                                      <p:to>
                                        <p:strVal val="hidden"/>
                                      </p:to>
                                    </p:set>
                                  </p:childTnLst>
                                  <p:subTnLst>
                                    <p:audio>
                                      <p:cMediaNode vol="100000">
                                        <p:cTn display="0" masterRel="sameClick">
                                          <p:stCondLst>
                                            <p:cond evt="begin" delay="0">
                                              <p:tn val="182"/>
                                            </p:cond>
                                          </p:stCondLst>
                                          <p:endCondLst>
                                            <p:cond evt="onStopAudio" delay="0">
                                              <p:tgtEl>
                                                <p:sldTgt/>
                                              </p:tgtEl>
                                            </p:cond>
                                          </p:endCondLst>
                                        </p:cTn>
                                        <p:tgtEl>
                                          <p:sndTgt r:embed="rId5" name="click.wav"/>
                                        </p:tgtEl>
                                      </p:cMediaNode>
                                    </p:audio>
                                  </p:subTnLst>
                                </p:cTn>
                              </p:par>
                            </p:childTnLst>
                          </p:cTn>
                        </p:par>
                        <p:par>
                          <p:cTn id="187" fill="hold">
                            <p:stCondLst>
                              <p:cond delay="72000"/>
                            </p:stCondLst>
                            <p:childTnLst>
                              <p:par>
                                <p:cTn id="188" presetID="50" presetClass="exit" presetSubtype="0" accel="100000" fill="hold" grpId="0" nodeType="afterEffect">
                                  <p:stCondLst>
                                    <p:cond delay="0"/>
                                  </p:stCondLst>
                                  <p:childTnLst>
                                    <p:anim calcmode="lin" valueType="num">
                                      <p:cBhvr>
                                        <p:cTn id="189" dur="10000"/>
                                        <p:tgtEl>
                                          <p:spTgt spid="32"/>
                                        </p:tgtEl>
                                        <p:attrNameLst>
                                          <p:attrName>ppt_w</p:attrName>
                                        </p:attrNameLst>
                                      </p:cBhvr>
                                      <p:tavLst>
                                        <p:tav tm="0">
                                          <p:val>
                                            <p:strVal val="ppt_w"/>
                                          </p:val>
                                        </p:tav>
                                        <p:tav tm="100000">
                                          <p:val>
                                            <p:strVal val="ppt_w+.3"/>
                                          </p:val>
                                        </p:tav>
                                      </p:tavLst>
                                    </p:anim>
                                    <p:anim calcmode="lin" valueType="num">
                                      <p:cBhvr>
                                        <p:cTn id="190" dur="10000"/>
                                        <p:tgtEl>
                                          <p:spTgt spid="32"/>
                                        </p:tgtEl>
                                        <p:attrNameLst>
                                          <p:attrName>ppt_h</p:attrName>
                                        </p:attrNameLst>
                                      </p:cBhvr>
                                      <p:tavLst>
                                        <p:tav tm="0">
                                          <p:val>
                                            <p:strVal val="ppt_h"/>
                                          </p:val>
                                        </p:tav>
                                        <p:tav tm="100000">
                                          <p:val>
                                            <p:strVal val="ppt_h"/>
                                          </p:val>
                                        </p:tav>
                                      </p:tavLst>
                                    </p:anim>
                                    <p:animEffect transition="out" filter="fade">
                                      <p:cBhvr>
                                        <p:cTn id="191" dur="10000"/>
                                        <p:tgtEl>
                                          <p:spTgt spid="32"/>
                                        </p:tgtEl>
                                      </p:cBhvr>
                                    </p:animEffect>
                                    <p:set>
                                      <p:cBhvr>
                                        <p:cTn id="192" dur="1" fill="hold">
                                          <p:stCondLst>
                                            <p:cond delay="9999"/>
                                          </p:stCondLst>
                                        </p:cTn>
                                        <p:tgtEl>
                                          <p:spTgt spid="32"/>
                                        </p:tgtEl>
                                        <p:attrNameLst>
                                          <p:attrName>style.visibility</p:attrName>
                                        </p:attrNameLst>
                                      </p:cBhvr>
                                      <p:to>
                                        <p:strVal val="hidden"/>
                                      </p:to>
                                    </p:set>
                                  </p:childTnLst>
                                  <p:subTnLst>
                                    <p:audio>
                                      <p:cMediaNode vol="100000">
                                        <p:cTn display="0" masterRel="sameClick">
                                          <p:stCondLst>
                                            <p:cond evt="begin" delay="0">
                                              <p:tn val="188"/>
                                            </p:cond>
                                          </p:stCondLst>
                                          <p:endCondLst>
                                            <p:cond evt="onStopAudio" delay="0">
                                              <p:tgtEl>
                                                <p:sldTgt/>
                                              </p:tgtEl>
                                            </p:cond>
                                          </p:endCondLst>
                                        </p:cTn>
                                        <p:tgtEl>
                                          <p:sndTgt r:embed="rId5" name="click.wav"/>
                                        </p:tgtEl>
                                      </p:cMediaNode>
                                    </p:audio>
                                  </p:subTnLst>
                                </p:cTn>
                              </p:par>
                            </p:childTnLst>
                          </p:cTn>
                        </p:par>
                        <p:par>
                          <p:cTn id="193" fill="hold">
                            <p:stCondLst>
                              <p:cond delay="82000"/>
                            </p:stCondLst>
                            <p:childTnLst>
                              <p:par>
                                <p:cTn id="194" presetID="50" presetClass="exit" presetSubtype="0" accel="100000" fill="hold" grpId="0" nodeType="afterEffect">
                                  <p:stCondLst>
                                    <p:cond delay="0"/>
                                  </p:stCondLst>
                                  <p:childTnLst>
                                    <p:anim calcmode="lin" valueType="num">
                                      <p:cBhvr>
                                        <p:cTn id="195" dur="10000"/>
                                        <p:tgtEl>
                                          <p:spTgt spid="31"/>
                                        </p:tgtEl>
                                        <p:attrNameLst>
                                          <p:attrName>ppt_w</p:attrName>
                                        </p:attrNameLst>
                                      </p:cBhvr>
                                      <p:tavLst>
                                        <p:tav tm="0">
                                          <p:val>
                                            <p:strVal val="ppt_w"/>
                                          </p:val>
                                        </p:tav>
                                        <p:tav tm="100000">
                                          <p:val>
                                            <p:strVal val="ppt_w+.3"/>
                                          </p:val>
                                        </p:tav>
                                      </p:tavLst>
                                    </p:anim>
                                    <p:anim calcmode="lin" valueType="num">
                                      <p:cBhvr>
                                        <p:cTn id="196" dur="10000"/>
                                        <p:tgtEl>
                                          <p:spTgt spid="31"/>
                                        </p:tgtEl>
                                        <p:attrNameLst>
                                          <p:attrName>ppt_h</p:attrName>
                                        </p:attrNameLst>
                                      </p:cBhvr>
                                      <p:tavLst>
                                        <p:tav tm="0">
                                          <p:val>
                                            <p:strVal val="ppt_h"/>
                                          </p:val>
                                        </p:tav>
                                        <p:tav tm="100000">
                                          <p:val>
                                            <p:strVal val="ppt_h"/>
                                          </p:val>
                                        </p:tav>
                                      </p:tavLst>
                                    </p:anim>
                                    <p:animEffect transition="out" filter="fade">
                                      <p:cBhvr>
                                        <p:cTn id="197" dur="10000"/>
                                        <p:tgtEl>
                                          <p:spTgt spid="31"/>
                                        </p:tgtEl>
                                      </p:cBhvr>
                                    </p:animEffect>
                                    <p:set>
                                      <p:cBhvr>
                                        <p:cTn id="198" dur="1" fill="hold">
                                          <p:stCondLst>
                                            <p:cond delay="9999"/>
                                          </p:stCondLst>
                                        </p:cTn>
                                        <p:tgtEl>
                                          <p:spTgt spid="31"/>
                                        </p:tgtEl>
                                        <p:attrNameLst>
                                          <p:attrName>style.visibility</p:attrName>
                                        </p:attrNameLst>
                                      </p:cBhvr>
                                      <p:to>
                                        <p:strVal val="hidden"/>
                                      </p:to>
                                    </p:set>
                                  </p:childTnLst>
                                  <p:subTnLst>
                                    <p:audio>
                                      <p:cMediaNode vol="100000">
                                        <p:cTn display="0" masterRel="sameClick">
                                          <p:stCondLst>
                                            <p:cond evt="begin" delay="0">
                                              <p:tn val="194"/>
                                            </p:cond>
                                          </p:stCondLst>
                                          <p:endCondLst>
                                            <p:cond evt="onStopAudio" delay="0">
                                              <p:tgtEl>
                                                <p:sldTgt/>
                                              </p:tgtEl>
                                            </p:cond>
                                          </p:endCondLst>
                                        </p:cTn>
                                        <p:tgtEl>
                                          <p:sndTgt r:embed="rId5" name="click.wav"/>
                                        </p:tgtEl>
                                      </p:cMediaNode>
                                    </p:audio>
                                  </p:subTnLst>
                                </p:cTn>
                              </p:par>
                            </p:childTnLst>
                          </p:cTn>
                        </p:par>
                        <p:par>
                          <p:cTn id="199" fill="hold">
                            <p:stCondLst>
                              <p:cond delay="92000"/>
                            </p:stCondLst>
                            <p:childTnLst>
                              <p:par>
                                <p:cTn id="200" presetID="50" presetClass="exit" presetSubtype="0" accel="100000" fill="hold" grpId="0" nodeType="afterEffect">
                                  <p:stCondLst>
                                    <p:cond delay="0"/>
                                  </p:stCondLst>
                                  <p:childTnLst>
                                    <p:anim calcmode="lin" valueType="num">
                                      <p:cBhvr>
                                        <p:cTn id="201" dur="10000"/>
                                        <p:tgtEl>
                                          <p:spTgt spid="30"/>
                                        </p:tgtEl>
                                        <p:attrNameLst>
                                          <p:attrName>ppt_w</p:attrName>
                                        </p:attrNameLst>
                                      </p:cBhvr>
                                      <p:tavLst>
                                        <p:tav tm="0">
                                          <p:val>
                                            <p:strVal val="ppt_w"/>
                                          </p:val>
                                        </p:tav>
                                        <p:tav tm="100000">
                                          <p:val>
                                            <p:strVal val="ppt_w+.3"/>
                                          </p:val>
                                        </p:tav>
                                      </p:tavLst>
                                    </p:anim>
                                    <p:anim calcmode="lin" valueType="num">
                                      <p:cBhvr>
                                        <p:cTn id="202" dur="10000"/>
                                        <p:tgtEl>
                                          <p:spTgt spid="30"/>
                                        </p:tgtEl>
                                        <p:attrNameLst>
                                          <p:attrName>ppt_h</p:attrName>
                                        </p:attrNameLst>
                                      </p:cBhvr>
                                      <p:tavLst>
                                        <p:tav tm="0">
                                          <p:val>
                                            <p:strVal val="ppt_h"/>
                                          </p:val>
                                        </p:tav>
                                        <p:tav tm="100000">
                                          <p:val>
                                            <p:strVal val="ppt_h"/>
                                          </p:val>
                                        </p:tav>
                                      </p:tavLst>
                                    </p:anim>
                                    <p:animEffect transition="out" filter="fade">
                                      <p:cBhvr>
                                        <p:cTn id="203" dur="10000"/>
                                        <p:tgtEl>
                                          <p:spTgt spid="30"/>
                                        </p:tgtEl>
                                      </p:cBhvr>
                                    </p:animEffect>
                                    <p:set>
                                      <p:cBhvr>
                                        <p:cTn id="204" dur="1" fill="hold">
                                          <p:stCondLst>
                                            <p:cond delay="9999"/>
                                          </p:stCondLst>
                                        </p:cTn>
                                        <p:tgtEl>
                                          <p:spTgt spid="30"/>
                                        </p:tgtEl>
                                        <p:attrNameLst>
                                          <p:attrName>style.visibility</p:attrName>
                                        </p:attrNameLst>
                                      </p:cBhvr>
                                      <p:to>
                                        <p:strVal val="hidden"/>
                                      </p:to>
                                    </p:set>
                                  </p:childTnLst>
                                  <p:subTnLst>
                                    <p:audio>
                                      <p:cMediaNode vol="100000">
                                        <p:cTn display="0" masterRel="sameClick">
                                          <p:stCondLst>
                                            <p:cond evt="begin" delay="0">
                                              <p:tn val="200"/>
                                            </p:cond>
                                          </p:stCondLst>
                                          <p:endCondLst>
                                            <p:cond evt="onStopAudio" delay="0">
                                              <p:tgtEl>
                                                <p:sldTgt/>
                                              </p:tgtEl>
                                            </p:cond>
                                          </p:endCondLst>
                                        </p:cTn>
                                        <p:tgtEl>
                                          <p:sndTgt r:embed="rId5" name="click.wav"/>
                                        </p:tgtEl>
                                      </p:cMediaNode>
                                    </p:audio>
                                  </p:subTnLst>
                                </p:cTn>
                              </p:par>
                            </p:childTnLst>
                          </p:cTn>
                        </p:par>
                        <p:par>
                          <p:cTn id="205" fill="hold">
                            <p:stCondLst>
                              <p:cond delay="102000"/>
                            </p:stCondLst>
                            <p:childTnLst>
                              <p:par>
                                <p:cTn id="206" presetID="50" presetClass="exit" presetSubtype="0" accel="100000" fill="hold" grpId="0" nodeType="afterEffect">
                                  <p:stCondLst>
                                    <p:cond delay="0"/>
                                  </p:stCondLst>
                                  <p:childTnLst>
                                    <p:anim calcmode="lin" valueType="num">
                                      <p:cBhvr>
                                        <p:cTn id="207" dur="10000"/>
                                        <p:tgtEl>
                                          <p:spTgt spid="29"/>
                                        </p:tgtEl>
                                        <p:attrNameLst>
                                          <p:attrName>ppt_w</p:attrName>
                                        </p:attrNameLst>
                                      </p:cBhvr>
                                      <p:tavLst>
                                        <p:tav tm="0">
                                          <p:val>
                                            <p:strVal val="ppt_w"/>
                                          </p:val>
                                        </p:tav>
                                        <p:tav tm="100000">
                                          <p:val>
                                            <p:strVal val="ppt_w+.3"/>
                                          </p:val>
                                        </p:tav>
                                      </p:tavLst>
                                    </p:anim>
                                    <p:anim calcmode="lin" valueType="num">
                                      <p:cBhvr>
                                        <p:cTn id="208" dur="10000"/>
                                        <p:tgtEl>
                                          <p:spTgt spid="29"/>
                                        </p:tgtEl>
                                        <p:attrNameLst>
                                          <p:attrName>ppt_h</p:attrName>
                                        </p:attrNameLst>
                                      </p:cBhvr>
                                      <p:tavLst>
                                        <p:tav tm="0">
                                          <p:val>
                                            <p:strVal val="ppt_h"/>
                                          </p:val>
                                        </p:tav>
                                        <p:tav tm="100000">
                                          <p:val>
                                            <p:strVal val="ppt_h"/>
                                          </p:val>
                                        </p:tav>
                                      </p:tavLst>
                                    </p:anim>
                                    <p:animEffect transition="out" filter="fade">
                                      <p:cBhvr>
                                        <p:cTn id="209" dur="10000"/>
                                        <p:tgtEl>
                                          <p:spTgt spid="29"/>
                                        </p:tgtEl>
                                      </p:cBhvr>
                                    </p:animEffect>
                                    <p:set>
                                      <p:cBhvr>
                                        <p:cTn id="210" dur="1" fill="hold">
                                          <p:stCondLst>
                                            <p:cond delay="9999"/>
                                          </p:stCondLst>
                                        </p:cTn>
                                        <p:tgtEl>
                                          <p:spTgt spid="29"/>
                                        </p:tgtEl>
                                        <p:attrNameLst>
                                          <p:attrName>style.visibility</p:attrName>
                                        </p:attrNameLst>
                                      </p:cBhvr>
                                      <p:to>
                                        <p:strVal val="hidden"/>
                                      </p:to>
                                    </p:set>
                                  </p:childTnLst>
                                  <p:subTnLst>
                                    <p:audio>
                                      <p:cMediaNode vol="100000">
                                        <p:cTn display="0" masterRel="sameClick">
                                          <p:stCondLst>
                                            <p:cond evt="begin" delay="0">
                                              <p:tn val="206"/>
                                            </p:cond>
                                          </p:stCondLst>
                                          <p:endCondLst>
                                            <p:cond evt="onStopAudio" delay="0">
                                              <p:tgtEl>
                                                <p:sldTgt/>
                                              </p:tgtEl>
                                            </p:cond>
                                          </p:endCondLst>
                                        </p:cTn>
                                        <p:tgtEl>
                                          <p:sndTgt r:embed="rId5" name="click.wav"/>
                                        </p:tgtEl>
                                      </p:cMediaNode>
                                    </p:audio>
                                  </p:subTnLst>
                                </p:cTn>
                              </p:par>
                            </p:childTnLst>
                          </p:cTn>
                        </p:par>
                        <p:par>
                          <p:cTn id="211" fill="hold">
                            <p:stCondLst>
                              <p:cond delay="112000"/>
                            </p:stCondLst>
                            <p:childTnLst>
                              <p:par>
                                <p:cTn id="212" presetID="50" presetClass="exit" presetSubtype="0" accel="100000" fill="hold" grpId="0" nodeType="afterEffect">
                                  <p:stCondLst>
                                    <p:cond delay="0"/>
                                  </p:stCondLst>
                                  <p:childTnLst>
                                    <p:anim calcmode="lin" valueType="num">
                                      <p:cBhvr>
                                        <p:cTn id="213" dur="10000"/>
                                        <p:tgtEl>
                                          <p:spTgt spid="28"/>
                                        </p:tgtEl>
                                        <p:attrNameLst>
                                          <p:attrName>ppt_w</p:attrName>
                                        </p:attrNameLst>
                                      </p:cBhvr>
                                      <p:tavLst>
                                        <p:tav tm="0">
                                          <p:val>
                                            <p:strVal val="ppt_w"/>
                                          </p:val>
                                        </p:tav>
                                        <p:tav tm="100000">
                                          <p:val>
                                            <p:strVal val="ppt_w+.3"/>
                                          </p:val>
                                        </p:tav>
                                      </p:tavLst>
                                    </p:anim>
                                    <p:anim calcmode="lin" valueType="num">
                                      <p:cBhvr>
                                        <p:cTn id="214" dur="10000"/>
                                        <p:tgtEl>
                                          <p:spTgt spid="28"/>
                                        </p:tgtEl>
                                        <p:attrNameLst>
                                          <p:attrName>ppt_h</p:attrName>
                                        </p:attrNameLst>
                                      </p:cBhvr>
                                      <p:tavLst>
                                        <p:tav tm="0">
                                          <p:val>
                                            <p:strVal val="ppt_h"/>
                                          </p:val>
                                        </p:tav>
                                        <p:tav tm="100000">
                                          <p:val>
                                            <p:strVal val="ppt_h"/>
                                          </p:val>
                                        </p:tav>
                                      </p:tavLst>
                                    </p:anim>
                                    <p:animEffect transition="out" filter="fade">
                                      <p:cBhvr>
                                        <p:cTn id="215" dur="10000"/>
                                        <p:tgtEl>
                                          <p:spTgt spid="28"/>
                                        </p:tgtEl>
                                      </p:cBhvr>
                                    </p:animEffect>
                                    <p:set>
                                      <p:cBhvr>
                                        <p:cTn id="216" dur="1" fill="hold">
                                          <p:stCondLst>
                                            <p:cond delay="9999"/>
                                          </p:stCondLst>
                                        </p:cTn>
                                        <p:tgtEl>
                                          <p:spTgt spid="28"/>
                                        </p:tgtEl>
                                        <p:attrNameLst>
                                          <p:attrName>style.visibility</p:attrName>
                                        </p:attrNameLst>
                                      </p:cBhvr>
                                      <p:to>
                                        <p:strVal val="hidden"/>
                                      </p:to>
                                    </p:set>
                                  </p:childTnLst>
                                  <p:subTnLst>
                                    <p:audio>
                                      <p:cMediaNode vol="100000">
                                        <p:cTn display="0" masterRel="sameClick">
                                          <p:stCondLst>
                                            <p:cond evt="begin" delay="0">
                                              <p:tn val="212"/>
                                            </p:cond>
                                          </p:stCondLst>
                                          <p:endCondLst>
                                            <p:cond evt="onStopAudio" delay="0">
                                              <p:tgtEl>
                                                <p:sldTgt/>
                                              </p:tgtEl>
                                            </p:cond>
                                          </p:endCondLst>
                                        </p:cTn>
                                        <p:tgtEl>
                                          <p:sndTgt r:embed="rId5" name="click.wav"/>
                                        </p:tgtEl>
                                      </p:cMediaNode>
                                    </p:audio>
                                  </p:subTnLst>
                                </p:cTn>
                              </p:par>
                            </p:childTnLst>
                          </p:cTn>
                        </p:par>
                        <p:par>
                          <p:cTn id="217" fill="hold">
                            <p:stCondLst>
                              <p:cond delay="122000"/>
                            </p:stCondLst>
                            <p:childTnLst>
                              <p:par>
                                <p:cTn id="218" presetID="50" presetClass="exit" presetSubtype="0" accel="100000" fill="hold" grpId="0" nodeType="afterEffect">
                                  <p:stCondLst>
                                    <p:cond delay="0"/>
                                  </p:stCondLst>
                                  <p:childTnLst>
                                    <p:anim calcmode="lin" valueType="num">
                                      <p:cBhvr>
                                        <p:cTn id="219" dur="10000"/>
                                        <p:tgtEl>
                                          <p:spTgt spid="27"/>
                                        </p:tgtEl>
                                        <p:attrNameLst>
                                          <p:attrName>ppt_w</p:attrName>
                                        </p:attrNameLst>
                                      </p:cBhvr>
                                      <p:tavLst>
                                        <p:tav tm="0">
                                          <p:val>
                                            <p:strVal val="ppt_w"/>
                                          </p:val>
                                        </p:tav>
                                        <p:tav tm="100000">
                                          <p:val>
                                            <p:strVal val="ppt_w+.3"/>
                                          </p:val>
                                        </p:tav>
                                      </p:tavLst>
                                    </p:anim>
                                    <p:anim calcmode="lin" valueType="num">
                                      <p:cBhvr>
                                        <p:cTn id="220" dur="10000"/>
                                        <p:tgtEl>
                                          <p:spTgt spid="27"/>
                                        </p:tgtEl>
                                        <p:attrNameLst>
                                          <p:attrName>ppt_h</p:attrName>
                                        </p:attrNameLst>
                                      </p:cBhvr>
                                      <p:tavLst>
                                        <p:tav tm="0">
                                          <p:val>
                                            <p:strVal val="ppt_h"/>
                                          </p:val>
                                        </p:tav>
                                        <p:tav tm="100000">
                                          <p:val>
                                            <p:strVal val="ppt_h"/>
                                          </p:val>
                                        </p:tav>
                                      </p:tavLst>
                                    </p:anim>
                                    <p:animEffect transition="out" filter="fade">
                                      <p:cBhvr>
                                        <p:cTn id="221" dur="10000"/>
                                        <p:tgtEl>
                                          <p:spTgt spid="27"/>
                                        </p:tgtEl>
                                      </p:cBhvr>
                                    </p:animEffect>
                                    <p:set>
                                      <p:cBhvr>
                                        <p:cTn id="222" dur="1" fill="hold">
                                          <p:stCondLst>
                                            <p:cond delay="9999"/>
                                          </p:stCondLst>
                                        </p:cTn>
                                        <p:tgtEl>
                                          <p:spTgt spid="27"/>
                                        </p:tgtEl>
                                        <p:attrNameLst>
                                          <p:attrName>style.visibility</p:attrName>
                                        </p:attrNameLst>
                                      </p:cBhvr>
                                      <p:to>
                                        <p:strVal val="hidden"/>
                                      </p:to>
                                    </p:set>
                                  </p:childTnLst>
                                  <p:subTnLst>
                                    <p:audio>
                                      <p:cMediaNode vol="100000">
                                        <p:cTn display="0" masterRel="sameClick">
                                          <p:stCondLst>
                                            <p:cond evt="begin" delay="0">
                                              <p:tn val="218"/>
                                            </p:cond>
                                          </p:stCondLst>
                                          <p:endCondLst>
                                            <p:cond evt="onStopAudio" delay="0">
                                              <p:tgtEl>
                                                <p:sldTgt/>
                                              </p:tgtEl>
                                            </p:cond>
                                          </p:endCondLst>
                                        </p:cTn>
                                        <p:tgtEl>
                                          <p:sndTgt r:embed="rId5" name="click.wav"/>
                                        </p:tgtEl>
                                      </p:cMediaNode>
                                    </p:audio>
                                  </p:subTnLst>
                                </p:cTn>
                              </p:par>
                            </p:childTnLst>
                          </p:cTn>
                        </p:par>
                        <p:par>
                          <p:cTn id="223" fill="hold">
                            <p:stCondLst>
                              <p:cond delay="132000"/>
                            </p:stCondLst>
                            <p:childTnLst>
                              <p:par>
                                <p:cTn id="224" presetID="50" presetClass="exit" presetSubtype="0" accel="100000" fill="hold" grpId="0" nodeType="afterEffect">
                                  <p:stCondLst>
                                    <p:cond delay="0"/>
                                  </p:stCondLst>
                                  <p:childTnLst>
                                    <p:anim calcmode="lin" valueType="num">
                                      <p:cBhvr>
                                        <p:cTn id="225" dur="10000"/>
                                        <p:tgtEl>
                                          <p:spTgt spid="26"/>
                                        </p:tgtEl>
                                        <p:attrNameLst>
                                          <p:attrName>ppt_w</p:attrName>
                                        </p:attrNameLst>
                                      </p:cBhvr>
                                      <p:tavLst>
                                        <p:tav tm="0">
                                          <p:val>
                                            <p:strVal val="ppt_w"/>
                                          </p:val>
                                        </p:tav>
                                        <p:tav tm="100000">
                                          <p:val>
                                            <p:strVal val="ppt_w+.3"/>
                                          </p:val>
                                        </p:tav>
                                      </p:tavLst>
                                    </p:anim>
                                    <p:anim calcmode="lin" valueType="num">
                                      <p:cBhvr>
                                        <p:cTn id="226" dur="10000"/>
                                        <p:tgtEl>
                                          <p:spTgt spid="26"/>
                                        </p:tgtEl>
                                        <p:attrNameLst>
                                          <p:attrName>ppt_h</p:attrName>
                                        </p:attrNameLst>
                                      </p:cBhvr>
                                      <p:tavLst>
                                        <p:tav tm="0">
                                          <p:val>
                                            <p:strVal val="ppt_h"/>
                                          </p:val>
                                        </p:tav>
                                        <p:tav tm="100000">
                                          <p:val>
                                            <p:strVal val="ppt_h"/>
                                          </p:val>
                                        </p:tav>
                                      </p:tavLst>
                                    </p:anim>
                                    <p:animEffect transition="out" filter="fade">
                                      <p:cBhvr>
                                        <p:cTn id="227" dur="10000"/>
                                        <p:tgtEl>
                                          <p:spTgt spid="26"/>
                                        </p:tgtEl>
                                      </p:cBhvr>
                                    </p:animEffect>
                                    <p:set>
                                      <p:cBhvr>
                                        <p:cTn id="228" dur="1" fill="hold">
                                          <p:stCondLst>
                                            <p:cond delay="9999"/>
                                          </p:stCondLst>
                                        </p:cTn>
                                        <p:tgtEl>
                                          <p:spTgt spid="26"/>
                                        </p:tgtEl>
                                        <p:attrNameLst>
                                          <p:attrName>style.visibility</p:attrName>
                                        </p:attrNameLst>
                                      </p:cBhvr>
                                      <p:to>
                                        <p:strVal val="hidden"/>
                                      </p:to>
                                    </p:set>
                                  </p:childTnLst>
                                  <p:subTnLst>
                                    <p:audio>
                                      <p:cMediaNode vol="100000">
                                        <p:cTn display="0" masterRel="sameClick">
                                          <p:stCondLst>
                                            <p:cond evt="begin" delay="0">
                                              <p:tn val="224"/>
                                            </p:cond>
                                          </p:stCondLst>
                                          <p:endCondLst>
                                            <p:cond evt="onStopAudio" delay="0">
                                              <p:tgtEl>
                                                <p:sldTgt/>
                                              </p:tgtEl>
                                            </p:cond>
                                          </p:endCondLst>
                                        </p:cTn>
                                        <p:tgtEl>
                                          <p:sndTgt r:embed="rId5" name="click.wav"/>
                                        </p:tgtEl>
                                      </p:cMediaNode>
                                    </p:audio>
                                  </p:subTnLst>
                                </p:cTn>
                              </p:par>
                            </p:childTnLst>
                          </p:cTn>
                        </p:par>
                        <p:par>
                          <p:cTn id="229" fill="hold">
                            <p:stCondLst>
                              <p:cond delay="142000"/>
                            </p:stCondLst>
                            <p:childTnLst>
                              <p:par>
                                <p:cTn id="230" presetID="50" presetClass="exit" presetSubtype="0" accel="100000" fill="hold" grpId="0" nodeType="afterEffect">
                                  <p:stCondLst>
                                    <p:cond delay="0"/>
                                  </p:stCondLst>
                                  <p:childTnLst>
                                    <p:anim calcmode="lin" valueType="num">
                                      <p:cBhvr>
                                        <p:cTn id="231" dur="10000"/>
                                        <p:tgtEl>
                                          <p:spTgt spid="25"/>
                                        </p:tgtEl>
                                        <p:attrNameLst>
                                          <p:attrName>ppt_w</p:attrName>
                                        </p:attrNameLst>
                                      </p:cBhvr>
                                      <p:tavLst>
                                        <p:tav tm="0">
                                          <p:val>
                                            <p:strVal val="ppt_w"/>
                                          </p:val>
                                        </p:tav>
                                        <p:tav tm="100000">
                                          <p:val>
                                            <p:strVal val="ppt_w+.3"/>
                                          </p:val>
                                        </p:tav>
                                      </p:tavLst>
                                    </p:anim>
                                    <p:anim calcmode="lin" valueType="num">
                                      <p:cBhvr>
                                        <p:cTn id="232" dur="10000"/>
                                        <p:tgtEl>
                                          <p:spTgt spid="25"/>
                                        </p:tgtEl>
                                        <p:attrNameLst>
                                          <p:attrName>ppt_h</p:attrName>
                                        </p:attrNameLst>
                                      </p:cBhvr>
                                      <p:tavLst>
                                        <p:tav tm="0">
                                          <p:val>
                                            <p:strVal val="ppt_h"/>
                                          </p:val>
                                        </p:tav>
                                        <p:tav tm="100000">
                                          <p:val>
                                            <p:strVal val="ppt_h"/>
                                          </p:val>
                                        </p:tav>
                                      </p:tavLst>
                                    </p:anim>
                                    <p:animEffect transition="out" filter="fade">
                                      <p:cBhvr>
                                        <p:cTn id="233" dur="10000"/>
                                        <p:tgtEl>
                                          <p:spTgt spid="25"/>
                                        </p:tgtEl>
                                      </p:cBhvr>
                                    </p:animEffect>
                                    <p:set>
                                      <p:cBhvr>
                                        <p:cTn id="234" dur="1" fill="hold">
                                          <p:stCondLst>
                                            <p:cond delay="9999"/>
                                          </p:stCondLst>
                                        </p:cTn>
                                        <p:tgtEl>
                                          <p:spTgt spid="25"/>
                                        </p:tgtEl>
                                        <p:attrNameLst>
                                          <p:attrName>style.visibility</p:attrName>
                                        </p:attrNameLst>
                                      </p:cBhvr>
                                      <p:to>
                                        <p:strVal val="hidden"/>
                                      </p:to>
                                    </p:set>
                                  </p:childTnLst>
                                  <p:subTnLst>
                                    <p:audio>
                                      <p:cMediaNode vol="100000">
                                        <p:cTn display="0" masterRel="sameClick">
                                          <p:stCondLst>
                                            <p:cond evt="begin" delay="0">
                                              <p:tn val="230"/>
                                            </p:cond>
                                          </p:stCondLst>
                                          <p:endCondLst>
                                            <p:cond evt="onStopAudio" delay="0">
                                              <p:tgtEl>
                                                <p:sldTgt/>
                                              </p:tgtEl>
                                            </p:cond>
                                          </p:endCondLst>
                                        </p:cTn>
                                        <p:tgtEl>
                                          <p:sndTgt r:embed="rId5" name="click.wav"/>
                                        </p:tgtEl>
                                      </p:cMediaNode>
                                    </p:audio>
                                  </p:subTnLst>
                                </p:cTn>
                              </p:par>
                            </p:childTnLst>
                          </p:cTn>
                        </p:par>
                        <p:par>
                          <p:cTn id="235" fill="hold">
                            <p:stCondLst>
                              <p:cond delay="152000"/>
                            </p:stCondLst>
                            <p:childTnLst>
                              <p:par>
                                <p:cTn id="236" presetID="50" presetClass="exit" presetSubtype="0" accel="100000" fill="hold" grpId="0" nodeType="afterEffect">
                                  <p:stCondLst>
                                    <p:cond delay="0"/>
                                  </p:stCondLst>
                                  <p:childTnLst>
                                    <p:anim calcmode="lin" valueType="num">
                                      <p:cBhvr>
                                        <p:cTn id="237" dur="10000"/>
                                        <p:tgtEl>
                                          <p:spTgt spid="24"/>
                                        </p:tgtEl>
                                        <p:attrNameLst>
                                          <p:attrName>ppt_w</p:attrName>
                                        </p:attrNameLst>
                                      </p:cBhvr>
                                      <p:tavLst>
                                        <p:tav tm="0">
                                          <p:val>
                                            <p:strVal val="ppt_w"/>
                                          </p:val>
                                        </p:tav>
                                        <p:tav tm="100000">
                                          <p:val>
                                            <p:strVal val="ppt_w+.3"/>
                                          </p:val>
                                        </p:tav>
                                      </p:tavLst>
                                    </p:anim>
                                    <p:anim calcmode="lin" valueType="num">
                                      <p:cBhvr>
                                        <p:cTn id="238" dur="10000"/>
                                        <p:tgtEl>
                                          <p:spTgt spid="24"/>
                                        </p:tgtEl>
                                        <p:attrNameLst>
                                          <p:attrName>ppt_h</p:attrName>
                                        </p:attrNameLst>
                                      </p:cBhvr>
                                      <p:tavLst>
                                        <p:tav tm="0">
                                          <p:val>
                                            <p:strVal val="ppt_h"/>
                                          </p:val>
                                        </p:tav>
                                        <p:tav tm="100000">
                                          <p:val>
                                            <p:strVal val="ppt_h"/>
                                          </p:val>
                                        </p:tav>
                                      </p:tavLst>
                                    </p:anim>
                                    <p:animEffect transition="out" filter="fade">
                                      <p:cBhvr>
                                        <p:cTn id="239" dur="10000"/>
                                        <p:tgtEl>
                                          <p:spTgt spid="24"/>
                                        </p:tgtEl>
                                      </p:cBhvr>
                                    </p:animEffect>
                                    <p:set>
                                      <p:cBhvr>
                                        <p:cTn id="240" dur="1" fill="hold">
                                          <p:stCondLst>
                                            <p:cond delay="9999"/>
                                          </p:stCondLst>
                                        </p:cTn>
                                        <p:tgtEl>
                                          <p:spTgt spid="24"/>
                                        </p:tgtEl>
                                        <p:attrNameLst>
                                          <p:attrName>style.visibility</p:attrName>
                                        </p:attrNameLst>
                                      </p:cBhvr>
                                      <p:to>
                                        <p:strVal val="hidden"/>
                                      </p:to>
                                    </p:set>
                                  </p:childTnLst>
                                  <p:subTnLst>
                                    <p:audio>
                                      <p:cMediaNode vol="100000">
                                        <p:cTn display="0" masterRel="sameClick">
                                          <p:stCondLst>
                                            <p:cond evt="begin" delay="0">
                                              <p:tn val="236"/>
                                            </p:cond>
                                          </p:stCondLst>
                                          <p:endCondLst>
                                            <p:cond evt="onStopAudio" delay="0">
                                              <p:tgtEl>
                                                <p:sldTgt/>
                                              </p:tgtEl>
                                            </p:cond>
                                          </p:endCondLst>
                                        </p:cTn>
                                        <p:tgtEl>
                                          <p:sndTgt r:embed="rId5" name="click.wav"/>
                                        </p:tgtEl>
                                      </p:cMediaNode>
                                    </p:audio>
                                  </p:subTnLst>
                                </p:cTn>
                              </p:par>
                            </p:childTnLst>
                          </p:cTn>
                        </p:par>
                        <p:par>
                          <p:cTn id="241" fill="hold">
                            <p:stCondLst>
                              <p:cond delay="162000"/>
                            </p:stCondLst>
                            <p:childTnLst>
                              <p:par>
                                <p:cTn id="242" presetID="50" presetClass="exit" presetSubtype="0" accel="100000" fill="hold" grpId="0" nodeType="afterEffect">
                                  <p:stCondLst>
                                    <p:cond delay="0"/>
                                  </p:stCondLst>
                                  <p:childTnLst>
                                    <p:anim calcmode="lin" valueType="num">
                                      <p:cBhvr>
                                        <p:cTn id="243" dur="10000"/>
                                        <p:tgtEl>
                                          <p:spTgt spid="23"/>
                                        </p:tgtEl>
                                        <p:attrNameLst>
                                          <p:attrName>ppt_w</p:attrName>
                                        </p:attrNameLst>
                                      </p:cBhvr>
                                      <p:tavLst>
                                        <p:tav tm="0">
                                          <p:val>
                                            <p:strVal val="ppt_w"/>
                                          </p:val>
                                        </p:tav>
                                        <p:tav tm="100000">
                                          <p:val>
                                            <p:strVal val="ppt_w+.3"/>
                                          </p:val>
                                        </p:tav>
                                      </p:tavLst>
                                    </p:anim>
                                    <p:anim calcmode="lin" valueType="num">
                                      <p:cBhvr>
                                        <p:cTn id="244" dur="10000"/>
                                        <p:tgtEl>
                                          <p:spTgt spid="23"/>
                                        </p:tgtEl>
                                        <p:attrNameLst>
                                          <p:attrName>ppt_h</p:attrName>
                                        </p:attrNameLst>
                                      </p:cBhvr>
                                      <p:tavLst>
                                        <p:tav tm="0">
                                          <p:val>
                                            <p:strVal val="ppt_h"/>
                                          </p:val>
                                        </p:tav>
                                        <p:tav tm="100000">
                                          <p:val>
                                            <p:strVal val="ppt_h"/>
                                          </p:val>
                                        </p:tav>
                                      </p:tavLst>
                                    </p:anim>
                                    <p:animEffect transition="out" filter="fade">
                                      <p:cBhvr>
                                        <p:cTn id="245" dur="10000"/>
                                        <p:tgtEl>
                                          <p:spTgt spid="23"/>
                                        </p:tgtEl>
                                      </p:cBhvr>
                                    </p:animEffect>
                                    <p:set>
                                      <p:cBhvr>
                                        <p:cTn id="246" dur="1" fill="hold">
                                          <p:stCondLst>
                                            <p:cond delay="9999"/>
                                          </p:stCondLst>
                                        </p:cTn>
                                        <p:tgtEl>
                                          <p:spTgt spid="23"/>
                                        </p:tgtEl>
                                        <p:attrNameLst>
                                          <p:attrName>style.visibility</p:attrName>
                                        </p:attrNameLst>
                                      </p:cBhvr>
                                      <p:to>
                                        <p:strVal val="hidden"/>
                                      </p:to>
                                    </p:set>
                                  </p:childTnLst>
                                  <p:subTnLst>
                                    <p:audio>
                                      <p:cMediaNode vol="100000">
                                        <p:cTn display="0" masterRel="sameClick">
                                          <p:stCondLst>
                                            <p:cond evt="begin" delay="0">
                                              <p:tn val="242"/>
                                            </p:cond>
                                          </p:stCondLst>
                                          <p:endCondLst>
                                            <p:cond evt="onStopAudio" delay="0">
                                              <p:tgtEl>
                                                <p:sldTgt/>
                                              </p:tgtEl>
                                            </p:cond>
                                          </p:endCondLst>
                                        </p:cTn>
                                        <p:tgtEl>
                                          <p:sndTgt r:embed="rId5" name="click.wav"/>
                                        </p:tgtEl>
                                      </p:cMediaNode>
                                    </p:audio>
                                  </p:subTnLst>
                                </p:cTn>
                              </p:par>
                            </p:childTnLst>
                          </p:cTn>
                        </p:par>
                        <p:par>
                          <p:cTn id="247" fill="hold">
                            <p:stCondLst>
                              <p:cond delay="172000"/>
                            </p:stCondLst>
                            <p:childTnLst>
                              <p:par>
                                <p:cTn id="248" presetID="50" presetClass="exit" presetSubtype="0" accel="100000" fill="hold" grpId="0" nodeType="afterEffect">
                                  <p:stCondLst>
                                    <p:cond delay="0"/>
                                  </p:stCondLst>
                                  <p:childTnLst>
                                    <p:anim calcmode="lin" valueType="num">
                                      <p:cBhvr>
                                        <p:cTn id="249" dur="10000"/>
                                        <p:tgtEl>
                                          <p:spTgt spid="22"/>
                                        </p:tgtEl>
                                        <p:attrNameLst>
                                          <p:attrName>ppt_w</p:attrName>
                                        </p:attrNameLst>
                                      </p:cBhvr>
                                      <p:tavLst>
                                        <p:tav tm="0">
                                          <p:val>
                                            <p:strVal val="ppt_w"/>
                                          </p:val>
                                        </p:tav>
                                        <p:tav tm="100000">
                                          <p:val>
                                            <p:strVal val="ppt_w+.3"/>
                                          </p:val>
                                        </p:tav>
                                      </p:tavLst>
                                    </p:anim>
                                    <p:anim calcmode="lin" valueType="num">
                                      <p:cBhvr>
                                        <p:cTn id="250" dur="10000"/>
                                        <p:tgtEl>
                                          <p:spTgt spid="22"/>
                                        </p:tgtEl>
                                        <p:attrNameLst>
                                          <p:attrName>ppt_h</p:attrName>
                                        </p:attrNameLst>
                                      </p:cBhvr>
                                      <p:tavLst>
                                        <p:tav tm="0">
                                          <p:val>
                                            <p:strVal val="ppt_h"/>
                                          </p:val>
                                        </p:tav>
                                        <p:tav tm="100000">
                                          <p:val>
                                            <p:strVal val="ppt_h"/>
                                          </p:val>
                                        </p:tav>
                                      </p:tavLst>
                                    </p:anim>
                                    <p:animEffect transition="out" filter="fade">
                                      <p:cBhvr>
                                        <p:cTn id="251" dur="10000"/>
                                        <p:tgtEl>
                                          <p:spTgt spid="22"/>
                                        </p:tgtEl>
                                      </p:cBhvr>
                                    </p:animEffect>
                                    <p:set>
                                      <p:cBhvr>
                                        <p:cTn id="252" dur="1" fill="hold">
                                          <p:stCondLst>
                                            <p:cond delay="9999"/>
                                          </p:stCondLst>
                                        </p:cTn>
                                        <p:tgtEl>
                                          <p:spTgt spid="22"/>
                                        </p:tgtEl>
                                        <p:attrNameLst>
                                          <p:attrName>style.visibility</p:attrName>
                                        </p:attrNameLst>
                                      </p:cBhvr>
                                      <p:to>
                                        <p:strVal val="hidden"/>
                                      </p:to>
                                    </p:set>
                                  </p:childTnLst>
                                  <p:subTnLst>
                                    <p:audio>
                                      <p:cMediaNode vol="100000">
                                        <p:cTn display="0" masterRel="sameClick">
                                          <p:stCondLst>
                                            <p:cond evt="begin" delay="0">
                                              <p:tn val="248"/>
                                            </p:cond>
                                          </p:stCondLst>
                                          <p:endCondLst>
                                            <p:cond evt="onStopAudio" delay="0">
                                              <p:tgtEl>
                                                <p:sldTgt/>
                                              </p:tgtEl>
                                            </p:cond>
                                          </p:endCondLst>
                                        </p:cTn>
                                        <p:tgtEl>
                                          <p:sndTgt r:embed="rId5" name="click.wav"/>
                                        </p:tgtEl>
                                      </p:cMediaNode>
                                    </p:audio>
                                  </p:subTnLst>
                                </p:cTn>
                              </p:par>
                            </p:childTnLst>
                          </p:cTn>
                        </p:par>
                        <p:par>
                          <p:cTn id="253" fill="hold">
                            <p:stCondLst>
                              <p:cond delay="182000"/>
                            </p:stCondLst>
                            <p:childTnLst>
                              <p:par>
                                <p:cTn id="254" presetID="50" presetClass="exit" presetSubtype="0" accel="100000" fill="hold" grpId="0" nodeType="afterEffect">
                                  <p:stCondLst>
                                    <p:cond delay="0"/>
                                  </p:stCondLst>
                                  <p:childTnLst>
                                    <p:anim calcmode="lin" valueType="num">
                                      <p:cBhvr>
                                        <p:cTn id="255" dur="1000"/>
                                        <p:tgtEl>
                                          <p:spTgt spid="21"/>
                                        </p:tgtEl>
                                        <p:attrNameLst>
                                          <p:attrName>ppt_w</p:attrName>
                                        </p:attrNameLst>
                                      </p:cBhvr>
                                      <p:tavLst>
                                        <p:tav tm="0">
                                          <p:val>
                                            <p:strVal val="ppt_w"/>
                                          </p:val>
                                        </p:tav>
                                        <p:tav tm="100000">
                                          <p:val>
                                            <p:strVal val="ppt_w+.3"/>
                                          </p:val>
                                        </p:tav>
                                      </p:tavLst>
                                    </p:anim>
                                    <p:anim calcmode="lin" valueType="num">
                                      <p:cBhvr>
                                        <p:cTn id="256" dur="1000"/>
                                        <p:tgtEl>
                                          <p:spTgt spid="21"/>
                                        </p:tgtEl>
                                        <p:attrNameLst>
                                          <p:attrName>ppt_h</p:attrName>
                                        </p:attrNameLst>
                                      </p:cBhvr>
                                      <p:tavLst>
                                        <p:tav tm="0">
                                          <p:val>
                                            <p:strVal val="ppt_h"/>
                                          </p:val>
                                        </p:tav>
                                        <p:tav tm="100000">
                                          <p:val>
                                            <p:strVal val="ppt_h"/>
                                          </p:val>
                                        </p:tav>
                                      </p:tavLst>
                                    </p:anim>
                                    <p:animEffect transition="out" filter="fade">
                                      <p:cBhvr>
                                        <p:cTn id="257" dur="1000"/>
                                        <p:tgtEl>
                                          <p:spTgt spid="21"/>
                                        </p:tgtEl>
                                      </p:cBhvr>
                                    </p:animEffect>
                                    <p:set>
                                      <p:cBhvr>
                                        <p:cTn id="258" dur="1" fill="hold">
                                          <p:stCondLst>
                                            <p:cond delay="999"/>
                                          </p:stCondLst>
                                        </p:cTn>
                                        <p:tgtEl>
                                          <p:spTgt spid="21"/>
                                        </p:tgtEl>
                                        <p:attrNameLst>
                                          <p:attrName>style.visibility</p:attrName>
                                        </p:attrNameLst>
                                      </p:cBhvr>
                                      <p:to>
                                        <p:strVal val="hidden"/>
                                      </p:to>
                                    </p:set>
                                  </p:childTnLst>
                                  <p:subTnLst>
                                    <p:audio>
                                      <p:cMediaNode vol="100000">
                                        <p:cTn display="0" masterRel="sameClick">
                                          <p:stCondLst>
                                            <p:cond evt="begin" delay="0">
                                              <p:tn val="254"/>
                                            </p:cond>
                                          </p:stCondLst>
                                          <p:endCondLst>
                                            <p:cond evt="onStopAudio" delay="0">
                                              <p:tgtEl>
                                                <p:sldTgt/>
                                              </p:tgtEl>
                                            </p:cond>
                                          </p:endCondLst>
                                        </p:cTn>
                                        <p:tgtEl>
                                          <p:sndTgt r:embed="rId5" name="click.wav"/>
                                        </p:tgtEl>
                                      </p:cMediaNode>
                                    </p:audio>
                                  </p:subTnLst>
                                </p:cTn>
                              </p:par>
                            </p:childTnLst>
                          </p:cTn>
                        </p:par>
                        <p:par>
                          <p:cTn id="259" fill="hold">
                            <p:stCondLst>
                              <p:cond delay="183000"/>
                            </p:stCondLst>
                            <p:childTnLst>
                              <p:par>
                                <p:cTn id="260" presetID="50" presetClass="exit" presetSubtype="0" accel="100000" fill="hold" grpId="0" nodeType="afterEffect">
                                  <p:stCondLst>
                                    <p:cond delay="0"/>
                                  </p:stCondLst>
                                  <p:childTnLst>
                                    <p:anim calcmode="lin" valueType="num">
                                      <p:cBhvr>
                                        <p:cTn id="261" dur="1000"/>
                                        <p:tgtEl>
                                          <p:spTgt spid="20"/>
                                        </p:tgtEl>
                                        <p:attrNameLst>
                                          <p:attrName>ppt_w</p:attrName>
                                        </p:attrNameLst>
                                      </p:cBhvr>
                                      <p:tavLst>
                                        <p:tav tm="0">
                                          <p:val>
                                            <p:strVal val="ppt_w"/>
                                          </p:val>
                                        </p:tav>
                                        <p:tav tm="100000">
                                          <p:val>
                                            <p:strVal val="ppt_w+.3"/>
                                          </p:val>
                                        </p:tav>
                                      </p:tavLst>
                                    </p:anim>
                                    <p:anim calcmode="lin" valueType="num">
                                      <p:cBhvr>
                                        <p:cTn id="262" dur="1000"/>
                                        <p:tgtEl>
                                          <p:spTgt spid="20"/>
                                        </p:tgtEl>
                                        <p:attrNameLst>
                                          <p:attrName>ppt_h</p:attrName>
                                        </p:attrNameLst>
                                      </p:cBhvr>
                                      <p:tavLst>
                                        <p:tav tm="0">
                                          <p:val>
                                            <p:strVal val="ppt_h"/>
                                          </p:val>
                                        </p:tav>
                                        <p:tav tm="100000">
                                          <p:val>
                                            <p:strVal val="ppt_h"/>
                                          </p:val>
                                        </p:tav>
                                      </p:tavLst>
                                    </p:anim>
                                    <p:animEffect transition="out" filter="fade">
                                      <p:cBhvr>
                                        <p:cTn id="263" dur="1000"/>
                                        <p:tgtEl>
                                          <p:spTgt spid="20"/>
                                        </p:tgtEl>
                                      </p:cBhvr>
                                    </p:animEffect>
                                    <p:set>
                                      <p:cBhvr>
                                        <p:cTn id="264" dur="1" fill="hold">
                                          <p:stCondLst>
                                            <p:cond delay="999"/>
                                          </p:stCondLst>
                                        </p:cTn>
                                        <p:tgtEl>
                                          <p:spTgt spid="20"/>
                                        </p:tgtEl>
                                        <p:attrNameLst>
                                          <p:attrName>style.visibility</p:attrName>
                                        </p:attrNameLst>
                                      </p:cBhvr>
                                      <p:to>
                                        <p:strVal val="hidden"/>
                                      </p:to>
                                    </p:set>
                                  </p:childTnLst>
                                  <p:subTnLst>
                                    <p:audio>
                                      <p:cMediaNode vol="100000">
                                        <p:cTn display="0" masterRel="sameClick">
                                          <p:stCondLst>
                                            <p:cond evt="begin" delay="0">
                                              <p:tn val="260"/>
                                            </p:cond>
                                          </p:stCondLst>
                                          <p:endCondLst>
                                            <p:cond evt="onStopAudio" delay="0">
                                              <p:tgtEl>
                                                <p:sldTgt/>
                                              </p:tgtEl>
                                            </p:cond>
                                          </p:endCondLst>
                                        </p:cTn>
                                        <p:tgtEl>
                                          <p:sndTgt r:embed="rId5" name="click.wav"/>
                                        </p:tgtEl>
                                      </p:cMediaNode>
                                    </p:audio>
                                  </p:subTnLst>
                                </p:cTn>
                              </p:par>
                            </p:childTnLst>
                          </p:cTn>
                        </p:par>
                        <p:par>
                          <p:cTn id="265" fill="hold">
                            <p:stCondLst>
                              <p:cond delay="184000"/>
                            </p:stCondLst>
                            <p:childTnLst>
                              <p:par>
                                <p:cTn id="266" presetID="50" presetClass="exit" presetSubtype="0" accel="100000" fill="hold" grpId="0" nodeType="afterEffect">
                                  <p:stCondLst>
                                    <p:cond delay="0"/>
                                  </p:stCondLst>
                                  <p:childTnLst>
                                    <p:anim calcmode="lin" valueType="num">
                                      <p:cBhvr>
                                        <p:cTn id="267" dur="1000"/>
                                        <p:tgtEl>
                                          <p:spTgt spid="19"/>
                                        </p:tgtEl>
                                        <p:attrNameLst>
                                          <p:attrName>ppt_w</p:attrName>
                                        </p:attrNameLst>
                                      </p:cBhvr>
                                      <p:tavLst>
                                        <p:tav tm="0">
                                          <p:val>
                                            <p:strVal val="ppt_w"/>
                                          </p:val>
                                        </p:tav>
                                        <p:tav tm="100000">
                                          <p:val>
                                            <p:strVal val="ppt_w+.3"/>
                                          </p:val>
                                        </p:tav>
                                      </p:tavLst>
                                    </p:anim>
                                    <p:anim calcmode="lin" valueType="num">
                                      <p:cBhvr>
                                        <p:cTn id="268" dur="1000"/>
                                        <p:tgtEl>
                                          <p:spTgt spid="19"/>
                                        </p:tgtEl>
                                        <p:attrNameLst>
                                          <p:attrName>ppt_h</p:attrName>
                                        </p:attrNameLst>
                                      </p:cBhvr>
                                      <p:tavLst>
                                        <p:tav tm="0">
                                          <p:val>
                                            <p:strVal val="ppt_h"/>
                                          </p:val>
                                        </p:tav>
                                        <p:tav tm="100000">
                                          <p:val>
                                            <p:strVal val="ppt_h"/>
                                          </p:val>
                                        </p:tav>
                                      </p:tavLst>
                                    </p:anim>
                                    <p:animEffect transition="out" filter="fade">
                                      <p:cBhvr>
                                        <p:cTn id="269" dur="1000"/>
                                        <p:tgtEl>
                                          <p:spTgt spid="19"/>
                                        </p:tgtEl>
                                      </p:cBhvr>
                                    </p:animEffect>
                                    <p:set>
                                      <p:cBhvr>
                                        <p:cTn id="270" dur="1" fill="hold">
                                          <p:stCondLst>
                                            <p:cond delay="999"/>
                                          </p:stCondLst>
                                        </p:cTn>
                                        <p:tgtEl>
                                          <p:spTgt spid="19"/>
                                        </p:tgtEl>
                                        <p:attrNameLst>
                                          <p:attrName>style.visibility</p:attrName>
                                        </p:attrNameLst>
                                      </p:cBhvr>
                                      <p:to>
                                        <p:strVal val="hidden"/>
                                      </p:to>
                                    </p:set>
                                  </p:childTnLst>
                                  <p:subTnLst>
                                    <p:audio>
                                      <p:cMediaNode vol="100000">
                                        <p:cTn display="0" masterRel="sameClick">
                                          <p:stCondLst>
                                            <p:cond evt="begin" delay="0">
                                              <p:tn val="266"/>
                                            </p:cond>
                                          </p:stCondLst>
                                          <p:endCondLst>
                                            <p:cond evt="onStopAudio" delay="0">
                                              <p:tgtEl>
                                                <p:sldTgt/>
                                              </p:tgtEl>
                                            </p:cond>
                                          </p:endCondLst>
                                        </p:cTn>
                                        <p:tgtEl>
                                          <p:sndTgt r:embed="rId5" name="click.wav"/>
                                        </p:tgtEl>
                                      </p:cMediaNode>
                                    </p:audio>
                                  </p:subTnLst>
                                </p:cTn>
                              </p:par>
                            </p:childTnLst>
                          </p:cTn>
                        </p:par>
                        <p:par>
                          <p:cTn id="271" fill="hold">
                            <p:stCondLst>
                              <p:cond delay="185000"/>
                            </p:stCondLst>
                            <p:childTnLst>
                              <p:par>
                                <p:cTn id="272" presetID="50" presetClass="exit" presetSubtype="0" accel="100000" fill="hold" grpId="0" nodeType="afterEffect">
                                  <p:stCondLst>
                                    <p:cond delay="0"/>
                                  </p:stCondLst>
                                  <p:childTnLst>
                                    <p:anim calcmode="lin" valueType="num">
                                      <p:cBhvr>
                                        <p:cTn id="273" dur="1000"/>
                                        <p:tgtEl>
                                          <p:spTgt spid="18"/>
                                        </p:tgtEl>
                                        <p:attrNameLst>
                                          <p:attrName>ppt_w</p:attrName>
                                        </p:attrNameLst>
                                      </p:cBhvr>
                                      <p:tavLst>
                                        <p:tav tm="0">
                                          <p:val>
                                            <p:strVal val="ppt_w"/>
                                          </p:val>
                                        </p:tav>
                                        <p:tav tm="100000">
                                          <p:val>
                                            <p:strVal val="ppt_w+.3"/>
                                          </p:val>
                                        </p:tav>
                                      </p:tavLst>
                                    </p:anim>
                                    <p:anim calcmode="lin" valueType="num">
                                      <p:cBhvr>
                                        <p:cTn id="274" dur="1000"/>
                                        <p:tgtEl>
                                          <p:spTgt spid="18"/>
                                        </p:tgtEl>
                                        <p:attrNameLst>
                                          <p:attrName>ppt_h</p:attrName>
                                        </p:attrNameLst>
                                      </p:cBhvr>
                                      <p:tavLst>
                                        <p:tav tm="0">
                                          <p:val>
                                            <p:strVal val="ppt_h"/>
                                          </p:val>
                                        </p:tav>
                                        <p:tav tm="100000">
                                          <p:val>
                                            <p:strVal val="ppt_h"/>
                                          </p:val>
                                        </p:tav>
                                      </p:tavLst>
                                    </p:anim>
                                    <p:animEffect transition="out" filter="fade">
                                      <p:cBhvr>
                                        <p:cTn id="275" dur="1000"/>
                                        <p:tgtEl>
                                          <p:spTgt spid="18"/>
                                        </p:tgtEl>
                                      </p:cBhvr>
                                    </p:animEffect>
                                    <p:set>
                                      <p:cBhvr>
                                        <p:cTn id="276" dur="1" fill="hold">
                                          <p:stCondLst>
                                            <p:cond delay="999"/>
                                          </p:stCondLst>
                                        </p:cTn>
                                        <p:tgtEl>
                                          <p:spTgt spid="18"/>
                                        </p:tgtEl>
                                        <p:attrNameLst>
                                          <p:attrName>style.visibility</p:attrName>
                                        </p:attrNameLst>
                                      </p:cBhvr>
                                      <p:to>
                                        <p:strVal val="hidden"/>
                                      </p:to>
                                    </p:set>
                                  </p:childTnLst>
                                  <p:subTnLst>
                                    <p:audio>
                                      <p:cMediaNode vol="100000">
                                        <p:cTn display="0" masterRel="sameClick">
                                          <p:stCondLst>
                                            <p:cond evt="begin" delay="0">
                                              <p:tn val="272"/>
                                            </p:cond>
                                          </p:stCondLst>
                                          <p:endCondLst>
                                            <p:cond evt="onStopAudio" delay="0">
                                              <p:tgtEl>
                                                <p:sldTgt/>
                                              </p:tgtEl>
                                            </p:cond>
                                          </p:endCondLst>
                                        </p:cTn>
                                        <p:tgtEl>
                                          <p:sndTgt r:embed="rId5" name="click.wav"/>
                                        </p:tgtEl>
                                      </p:cMediaNode>
                                    </p:audio>
                                  </p:subTnLst>
                                </p:cTn>
                              </p:par>
                            </p:childTnLst>
                          </p:cTn>
                        </p:par>
                        <p:par>
                          <p:cTn id="277" fill="hold">
                            <p:stCondLst>
                              <p:cond delay="186000"/>
                            </p:stCondLst>
                            <p:childTnLst>
                              <p:par>
                                <p:cTn id="278" presetID="50" presetClass="exit" presetSubtype="0" accel="100000" fill="hold" grpId="0" nodeType="afterEffect">
                                  <p:stCondLst>
                                    <p:cond delay="0"/>
                                  </p:stCondLst>
                                  <p:childTnLst>
                                    <p:anim calcmode="lin" valueType="num">
                                      <p:cBhvr>
                                        <p:cTn id="279" dur="1000"/>
                                        <p:tgtEl>
                                          <p:spTgt spid="17"/>
                                        </p:tgtEl>
                                        <p:attrNameLst>
                                          <p:attrName>ppt_w</p:attrName>
                                        </p:attrNameLst>
                                      </p:cBhvr>
                                      <p:tavLst>
                                        <p:tav tm="0">
                                          <p:val>
                                            <p:strVal val="ppt_w"/>
                                          </p:val>
                                        </p:tav>
                                        <p:tav tm="100000">
                                          <p:val>
                                            <p:strVal val="ppt_w+.3"/>
                                          </p:val>
                                        </p:tav>
                                      </p:tavLst>
                                    </p:anim>
                                    <p:anim calcmode="lin" valueType="num">
                                      <p:cBhvr>
                                        <p:cTn id="280" dur="1000"/>
                                        <p:tgtEl>
                                          <p:spTgt spid="17"/>
                                        </p:tgtEl>
                                        <p:attrNameLst>
                                          <p:attrName>ppt_h</p:attrName>
                                        </p:attrNameLst>
                                      </p:cBhvr>
                                      <p:tavLst>
                                        <p:tav tm="0">
                                          <p:val>
                                            <p:strVal val="ppt_h"/>
                                          </p:val>
                                        </p:tav>
                                        <p:tav tm="100000">
                                          <p:val>
                                            <p:strVal val="ppt_h"/>
                                          </p:val>
                                        </p:tav>
                                      </p:tavLst>
                                    </p:anim>
                                    <p:animEffect transition="out" filter="fade">
                                      <p:cBhvr>
                                        <p:cTn id="281" dur="1000"/>
                                        <p:tgtEl>
                                          <p:spTgt spid="17"/>
                                        </p:tgtEl>
                                      </p:cBhvr>
                                    </p:animEffect>
                                    <p:set>
                                      <p:cBhvr>
                                        <p:cTn id="282" dur="1" fill="hold">
                                          <p:stCondLst>
                                            <p:cond delay="999"/>
                                          </p:stCondLst>
                                        </p:cTn>
                                        <p:tgtEl>
                                          <p:spTgt spid="17"/>
                                        </p:tgtEl>
                                        <p:attrNameLst>
                                          <p:attrName>style.visibility</p:attrName>
                                        </p:attrNameLst>
                                      </p:cBhvr>
                                      <p:to>
                                        <p:strVal val="hidden"/>
                                      </p:to>
                                    </p:set>
                                  </p:childTnLst>
                                  <p:subTnLst>
                                    <p:audio>
                                      <p:cMediaNode vol="100000">
                                        <p:cTn display="0" masterRel="sameClick">
                                          <p:stCondLst>
                                            <p:cond evt="begin" delay="0">
                                              <p:tn val="278"/>
                                            </p:cond>
                                          </p:stCondLst>
                                          <p:endCondLst>
                                            <p:cond evt="onStopAudio" delay="0">
                                              <p:tgtEl>
                                                <p:sldTgt/>
                                              </p:tgtEl>
                                            </p:cond>
                                          </p:endCondLst>
                                        </p:cTn>
                                        <p:tgtEl>
                                          <p:sndTgt r:embed="rId5" name="click.wav"/>
                                        </p:tgtEl>
                                      </p:cMediaNode>
                                    </p:audio>
                                  </p:subTnLst>
                                </p:cTn>
                              </p:par>
                            </p:childTnLst>
                          </p:cTn>
                        </p:par>
                        <p:par>
                          <p:cTn id="283" fill="hold">
                            <p:stCondLst>
                              <p:cond delay="187000"/>
                            </p:stCondLst>
                            <p:childTnLst>
                              <p:par>
                                <p:cTn id="284" presetID="50" presetClass="exit" presetSubtype="0" accel="100000" fill="hold" grpId="0" nodeType="afterEffect">
                                  <p:stCondLst>
                                    <p:cond delay="0"/>
                                  </p:stCondLst>
                                  <p:childTnLst>
                                    <p:anim calcmode="lin" valueType="num">
                                      <p:cBhvr>
                                        <p:cTn id="285" dur="1000"/>
                                        <p:tgtEl>
                                          <p:spTgt spid="16"/>
                                        </p:tgtEl>
                                        <p:attrNameLst>
                                          <p:attrName>ppt_w</p:attrName>
                                        </p:attrNameLst>
                                      </p:cBhvr>
                                      <p:tavLst>
                                        <p:tav tm="0">
                                          <p:val>
                                            <p:strVal val="ppt_w"/>
                                          </p:val>
                                        </p:tav>
                                        <p:tav tm="100000">
                                          <p:val>
                                            <p:strVal val="ppt_w+.3"/>
                                          </p:val>
                                        </p:tav>
                                      </p:tavLst>
                                    </p:anim>
                                    <p:anim calcmode="lin" valueType="num">
                                      <p:cBhvr>
                                        <p:cTn id="286" dur="1000"/>
                                        <p:tgtEl>
                                          <p:spTgt spid="16"/>
                                        </p:tgtEl>
                                        <p:attrNameLst>
                                          <p:attrName>ppt_h</p:attrName>
                                        </p:attrNameLst>
                                      </p:cBhvr>
                                      <p:tavLst>
                                        <p:tav tm="0">
                                          <p:val>
                                            <p:strVal val="ppt_h"/>
                                          </p:val>
                                        </p:tav>
                                        <p:tav tm="100000">
                                          <p:val>
                                            <p:strVal val="ppt_h"/>
                                          </p:val>
                                        </p:tav>
                                      </p:tavLst>
                                    </p:anim>
                                    <p:animEffect transition="out" filter="fade">
                                      <p:cBhvr>
                                        <p:cTn id="287" dur="1000"/>
                                        <p:tgtEl>
                                          <p:spTgt spid="16"/>
                                        </p:tgtEl>
                                      </p:cBhvr>
                                    </p:animEffect>
                                    <p:set>
                                      <p:cBhvr>
                                        <p:cTn id="288" dur="1" fill="hold">
                                          <p:stCondLst>
                                            <p:cond delay="999"/>
                                          </p:stCondLst>
                                        </p:cTn>
                                        <p:tgtEl>
                                          <p:spTgt spid="16"/>
                                        </p:tgtEl>
                                        <p:attrNameLst>
                                          <p:attrName>style.visibility</p:attrName>
                                        </p:attrNameLst>
                                      </p:cBhvr>
                                      <p:to>
                                        <p:strVal val="hidden"/>
                                      </p:to>
                                    </p:set>
                                  </p:childTnLst>
                                  <p:subTnLst>
                                    <p:audio>
                                      <p:cMediaNode vol="100000">
                                        <p:cTn display="0" masterRel="sameClick">
                                          <p:stCondLst>
                                            <p:cond evt="begin" delay="0">
                                              <p:tn val="284"/>
                                            </p:cond>
                                          </p:stCondLst>
                                          <p:endCondLst>
                                            <p:cond evt="onStopAudio" delay="0">
                                              <p:tgtEl>
                                                <p:sldTgt/>
                                              </p:tgtEl>
                                            </p:cond>
                                          </p:endCondLst>
                                        </p:cTn>
                                        <p:tgtEl>
                                          <p:sndTgt r:embed="rId5" name="click.wav"/>
                                        </p:tgtEl>
                                      </p:cMediaNode>
                                    </p:audio>
                                  </p:subTnLst>
                                </p:cTn>
                              </p:par>
                            </p:childTnLst>
                          </p:cTn>
                        </p:par>
                        <p:par>
                          <p:cTn id="289" fill="hold">
                            <p:stCondLst>
                              <p:cond delay="188000"/>
                            </p:stCondLst>
                            <p:childTnLst>
                              <p:par>
                                <p:cTn id="290" presetID="50" presetClass="exit" presetSubtype="0" accel="100000" fill="hold" grpId="0" nodeType="afterEffect">
                                  <p:stCondLst>
                                    <p:cond delay="0"/>
                                  </p:stCondLst>
                                  <p:childTnLst>
                                    <p:anim calcmode="lin" valueType="num">
                                      <p:cBhvr>
                                        <p:cTn id="291" dur="1000"/>
                                        <p:tgtEl>
                                          <p:spTgt spid="15"/>
                                        </p:tgtEl>
                                        <p:attrNameLst>
                                          <p:attrName>ppt_w</p:attrName>
                                        </p:attrNameLst>
                                      </p:cBhvr>
                                      <p:tavLst>
                                        <p:tav tm="0">
                                          <p:val>
                                            <p:strVal val="ppt_w"/>
                                          </p:val>
                                        </p:tav>
                                        <p:tav tm="100000">
                                          <p:val>
                                            <p:strVal val="ppt_w+.3"/>
                                          </p:val>
                                        </p:tav>
                                      </p:tavLst>
                                    </p:anim>
                                    <p:anim calcmode="lin" valueType="num">
                                      <p:cBhvr>
                                        <p:cTn id="292" dur="1000"/>
                                        <p:tgtEl>
                                          <p:spTgt spid="15"/>
                                        </p:tgtEl>
                                        <p:attrNameLst>
                                          <p:attrName>ppt_h</p:attrName>
                                        </p:attrNameLst>
                                      </p:cBhvr>
                                      <p:tavLst>
                                        <p:tav tm="0">
                                          <p:val>
                                            <p:strVal val="ppt_h"/>
                                          </p:val>
                                        </p:tav>
                                        <p:tav tm="100000">
                                          <p:val>
                                            <p:strVal val="ppt_h"/>
                                          </p:val>
                                        </p:tav>
                                      </p:tavLst>
                                    </p:anim>
                                    <p:animEffect transition="out" filter="fade">
                                      <p:cBhvr>
                                        <p:cTn id="293" dur="1000"/>
                                        <p:tgtEl>
                                          <p:spTgt spid="15"/>
                                        </p:tgtEl>
                                      </p:cBhvr>
                                    </p:animEffect>
                                    <p:set>
                                      <p:cBhvr>
                                        <p:cTn id="294" dur="1" fill="hold">
                                          <p:stCondLst>
                                            <p:cond delay="999"/>
                                          </p:stCondLst>
                                        </p:cTn>
                                        <p:tgtEl>
                                          <p:spTgt spid="15"/>
                                        </p:tgtEl>
                                        <p:attrNameLst>
                                          <p:attrName>style.visibility</p:attrName>
                                        </p:attrNameLst>
                                      </p:cBhvr>
                                      <p:to>
                                        <p:strVal val="hidden"/>
                                      </p:to>
                                    </p:set>
                                  </p:childTnLst>
                                  <p:subTnLst>
                                    <p:audio>
                                      <p:cMediaNode vol="100000">
                                        <p:cTn display="0" masterRel="sameClick">
                                          <p:stCondLst>
                                            <p:cond evt="begin" delay="0">
                                              <p:tn val="290"/>
                                            </p:cond>
                                          </p:stCondLst>
                                          <p:endCondLst>
                                            <p:cond evt="onStopAudio" delay="0">
                                              <p:tgtEl>
                                                <p:sldTgt/>
                                              </p:tgtEl>
                                            </p:cond>
                                          </p:endCondLst>
                                        </p:cTn>
                                        <p:tgtEl>
                                          <p:sndTgt r:embed="rId5" name="click.wav"/>
                                        </p:tgtEl>
                                      </p:cMediaNode>
                                    </p:audio>
                                  </p:subTnLst>
                                </p:cTn>
                              </p:par>
                            </p:childTnLst>
                          </p:cTn>
                        </p:par>
                        <p:par>
                          <p:cTn id="295" fill="hold">
                            <p:stCondLst>
                              <p:cond delay="189000"/>
                            </p:stCondLst>
                            <p:childTnLst>
                              <p:par>
                                <p:cTn id="296" presetID="50" presetClass="exit" presetSubtype="0" accel="100000" fill="hold" grpId="0" nodeType="afterEffect">
                                  <p:stCondLst>
                                    <p:cond delay="0"/>
                                  </p:stCondLst>
                                  <p:childTnLst>
                                    <p:anim calcmode="lin" valueType="num">
                                      <p:cBhvr>
                                        <p:cTn id="297" dur="1000"/>
                                        <p:tgtEl>
                                          <p:spTgt spid="14"/>
                                        </p:tgtEl>
                                        <p:attrNameLst>
                                          <p:attrName>ppt_w</p:attrName>
                                        </p:attrNameLst>
                                      </p:cBhvr>
                                      <p:tavLst>
                                        <p:tav tm="0">
                                          <p:val>
                                            <p:strVal val="ppt_w"/>
                                          </p:val>
                                        </p:tav>
                                        <p:tav tm="100000">
                                          <p:val>
                                            <p:strVal val="ppt_w+.3"/>
                                          </p:val>
                                        </p:tav>
                                      </p:tavLst>
                                    </p:anim>
                                    <p:anim calcmode="lin" valueType="num">
                                      <p:cBhvr>
                                        <p:cTn id="298" dur="1000"/>
                                        <p:tgtEl>
                                          <p:spTgt spid="14"/>
                                        </p:tgtEl>
                                        <p:attrNameLst>
                                          <p:attrName>ppt_h</p:attrName>
                                        </p:attrNameLst>
                                      </p:cBhvr>
                                      <p:tavLst>
                                        <p:tav tm="0">
                                          <p:val>
                                            <p:strVal val="ppt_h"/>
                                          </p:val>
                                        </p:tav>
                                        <p:tav tm="100000">
                                          <p:val>
                                            <p:strVal val="ppt_h"/>
                                          </p:val>
                                        </p:tav>
                                      </p:tavLst>
                                    </p:anim>
                                    <p:animEffect transition="out" filter="fade">
                                      <p:cBhvr>
                                        <p:cTn id="299" dur="1000"/>
                                        <p:tgtEl>
                                          <p:spTgt spid="14"/>
                                        </p:tgtEl>
                                      </p:cBhvr>
                                    </p:animEffect>
                                    <p:set>
                                      <p:cBhvr>
                                        <p:cTn id="300" dur="1" fill="hold">
                                          <p:stCondLst>
                                            <p:cond delay="999"/>
                                          </p:stCondLst>
                                        </p:cTn>
                                        <p:tgtEl>
                                          <p:spTgt spid="14"/>
                                        </p:tgtEl>
                                        <p:attrNameLst>
                                          <p:attrName>style.visibility</p:attrName>
                                        </p:attrNameLst>
                                      </p:cBhvr>
                                      <p:to>
                                        <p:strVal val="hidden"/>
                                      </p:to>
                                    </p:set>
                                  </p:childTnLst>
                                  <p:subTnLst>
                                    <p:audio>
                                      <p:cMediaNode vol="100000">
                                        <p:cTn display="0" masterRel="sameClick">
                                          <p:stCondLst>
                                            <p:cond evt="begin" delay="0">
                                              <p:tn val="296"/>
                                            </p:cond>
                                          </p:stCondLst>
                                          <p:endCondLst>
                                            <p:cond evt="onStopAudio" delay="0">
                                              <p:tgtEl>
                                                <p:sldTgt/>
                                              </p:tgtEl>
                                            </p:cond>
                                          </p:endCondLst>
                                        </p:cTn>
                                        <p:tgtEl>
                                          <p:sndTgt r:embed="rId5" name="click.wav"/>
                                        </p:tgtEl>
                                      </p:cMediaNode>
                                    </p:audio>
                                  </p:subTnLst>
                                </p:cTn>
                              </p:par>
                            </p:childTnLst>
                          </p:cTn>
                        </p:par>
                        <p:par>
                          <p:cTn id="301" fill="hold">
                            <p:stCondLst>
                              <p:cond delay="190000"/>
                            </p:stCondLst>
                            <p:childTnLst>
                              <p:par>
                                <p:cTn id="302" presetID="50" presetClass="exit" presetSubtype="0" accel="100000" fill="hold" grpId="0" nodeType="afterEffect">
                                  <p:stCondLst>
                                    <p:cond delay="0"/>
                                  </p:stCondLst>
                                  <p:childTnLst>
                                    <p:anim calcmode="lin" valueType="num">
                                      <p:cBhvr>
                                        <p:cTn id="303" dur="1000"/>
                                        <p:tgtEl>
                                          <p:spTgt spid="13"/>
                                        </p:tgtEl>
                                        <p:attrNameLst>
                                          <p:attrName>ppt_w</p:attrName>
                                        </p:attrNameLst>
                                      </p:cBhvr>
                                      <p:tavLst>
                                        <p:tav tm="0">
                                          <p:val>
                                            <p:strVal val="ppt_w"/>
                                          </p:val>
                                        </p:tav>
                                        <p:tav tm="100000">
                                          <p:val>
                                            <p:strVal val="ppt_w+.3"/>
                                          </p:val>
                                        </p:tav>
                                      </p:tavLst>
                                    </p:anim>
                                    <p:anim calcmode="lin" valueType="num">
                                      <p:cBhvr>
                                        <p:cTn id="304" dur="1000"/>
                                        <p:tgtEl>
                                          <p:spTgt spid="13"/>
                                        </p:tgtEl>
                                        <p:attrNameLst>
                                          <p:attrName>ppt_h</p:attrName>
                                        </p:attrNameLst>
                                      </p:cBhvr>
                                      <p:tavLst>
                                        <p:tav tm="0">
                                          <p:val>
                                            <p:strVal val="ppt_h"/>
                                          </p:val>
                                        </p:tav>
                                        <p:tav tm="100000">
                                          <p:val>
                                            <p:strVal val="ppt_h"/>
                                          </p:val>
                                        </p:tav>
                                      </p:tavLst>
                                    </p:anim>
                                    <p:animEffect transition="out" filter="fade">
                                      <p:cBhvr>
                                        <p:cTn id="305" dur="1000"/>
                                        <p:tgtEl>
                                          <p:spTgt spid="13"/>
                                        </p:tgtEl>
                                      </p:cBhvr>
                                    </p:animEffect>
                                    <p:set>
                                      <p:cBhvr>
                                        <p:cTn id="306" dur="1" fill="hold">
                                          <p:stCondLst>
                                            <p:cond delay="999"/>
                                          </p:stCondLst>
                                        </p:cTn>
                                        <p:tgtEl>
                                          <p:spTgt spid="13"/>
                                        </p:tgtEl>
                                        <p:attrNameLst>
                                          <p:attrName>style.visibility</p:attrName>
                                        </p:attrNameLst>
                                      </p:cBhvr>
                                      <p:to>
                                        <p:strVal val="hidden"/>
                                      </p:to>
                                    </p:set>
                                  </p:childTnLst>
                                  <p:subTnLst>
                                    <p:audio>
                                      <p:cMediaNode vol="100000">
                                        <p:cTn display="0" masterRel="sameClick">
                                          <p:stCondLst>
                                            <p:cond evt="begin" delay="0">
                                              <p:tn val="302"/>
                                            </p:cond>
                                          </p:stCondLst>
                                          <p:endCondLst>
                                            <p:cond evt="onStopAudio" delay="0">
                                              <p:tgtEl>
                                                <p:sldTgt/>
                                              </p:tgtEl>
                                            </p:cond>
                                          </p:endCondLst>
                                        </p:cTn>
                                        <p:tgtEl>
                                          <p:sndTgt r:embed="rId5" name="click.wav"/>
                                        </p:tgtEl>
                                      </p:cMediaNode>
                                    </p:audio>
                                  </p:subTnLst>
                                </p:cTn>
                              </p:par>
                            </p:childTnLst>
                          </p:cTn>
                        </p:par>
                        <p:par>
                          <p:cTn id="307" fill="hold">
                            <p:stCondLst>
                              <p:cond delay="191000"/>
                            </p:stCondLst>
                            <p:childTnLst>
                              <p:par>
                                <p:cTn id="308" presetID="50" presetClass="exit" presetSubtype="0" accel="100000" fill="hold" grpId="0" nodeType="afterEffect">
                                  <p:stCondLst>
                                    <p:cond delay="0"/>
                                  </p:stCondLst>
                                  <p:childTnLst>
                                    <p:anim calcmode="lin" valueType="num">
                                      <p:cBhvr>
                                        <p:cTn id="309" dur="1000"/>
                                        <p:tgtEl>
                                          <p:spTgt spid="12"/>
                                        </p:tgtEl>
                                        <p:attrNameLst>
                                          <p:attrName>ppt_w</p:attrName>
                                        </p:attrNameLst>
                                      </p:cBhvr>
                                      <p:tavLst>
                                        <p:tav tm="0">
                                          <p:val>
                                            <p:strVal val="ppt_w"/>
                                          </p:val>
                                        </p:tav>
                                        <p:tav tm="100000">
                                          <p:val>
                                            <p:strVal val="ppt_w+.3"/>
                                          </p:val>
                                        </p:tav>
                                      </p:tavLst>
                                    </p:anim>
                                    <p:anim calcmode="lin" valueType="num">
                                      <p:cBhvr>
                                        <p:cTn id="310" dur="1000"/>
                                        <p:tgtEl>
                                          <p:spTgt spid="12"/>
                                        </p:tgtEl>
                                        <p:attrNameLst>
                                          <p:attrName>ppt_h</p:attrName>
                                        </p:attrNameLst>
                                      </p:cBhvr>
                                      <p:tavLst>
                                        <p:tav tm="0">
                                          <p:val>
                                            <p:strVal val="ppt_h"/>
                                          </p:val>
                                        </p:tav>
                                        <p:tav tm="100000">
                                          <p:val>
                                            <p:strVal val="ppt_h"/>
                                          </p:val>
                                        </p:tav>
                                      </p:tavLst>
                                    </p:anim>
                                    <p:animEffect transition="out" filter="fade">
                                      <p:cBhvr>
                                        <p:cTn id="311" dur="1000"/>
                                        <p:tgtEl>
                                          <p:spTgt spid="12"/>
                                        </p:tgtEl>
                                      </p:cBhvr>
                                    </p:animEffect>
                                    <p:set>
                                      <p:cBhvr>
                                        <p:cTn id="312" dur="1" fill="hold">
                                          <p:stCondLst>
                                            <p:cond delay="999"/>
                                          </p:stCondLst>
                                        </p:cTn>
                                        <p:tgtEl>
                                          <p:spTgt spid="12"/>
                                        </p:tgtEl>
                                        <p:attrNameLst>
                                          <p:attrName>style.visibility</p:attrName>
                                        </p:attrNameLst>
                                      </p:cBhvr>
                                      <p:to>
                                        <p:strVal val="hidden"/>
                                      </p:to>
                                    </p:set>
                                  </p:childTnLst>
                                  <p:subTnLst>
                                    <p:audio>
                                      <p:cMediaNode vol="100000">
                                        <p:cTn display="0" masterRel="sameClick">
                                          <p:stCondLst>
                                            <p:cond evt="begin" delay="0">
                                              <p:tn val="308"/>
                                            </p:cond>
                                          </p:stCondLst>
                                          <p:endCondLst>
                                            <p:cond evt="onStopAudio" delay="0">
                                              <p:tgtEl>
                                                <p:sldTgt/>
                                              </p:tgtEl>
                                            </p:cond>
                                          </p:endCondLst>
                                        </p:cTn>
                                        <p:tgtEl>
                                          <p:sndTgt r:embed="rId5" name="click.wav"/>
                                        </p:tgtEl>
                                      </p:cMediaNode>
                                    </p:audio>
                                  </p:subTnLst>
                                </p:cTn>
                              </p:par>
                            </p:childTnLst>
                          </p:cTn>
                        </p:par>
                        <p:par>
                          <p:cTn id="313" fill="hold">
                            <p:stCondLst>
                              <p:cond delay="192000"/>
                            </p:stCondLst>
                            <p:childTnLst>
                              <p:par>
                                <p:cTn id="314" presetID="50" presetClass="entr" presetSubtype="0" repeatCount="2000" decel="100000" fill="hold" nodeType="afterEffect">
                                  <p:stCondLst>
                                    <p:cond delay="0"/>
                                  </p:stCondLst>
                                  <p:childTnLst>
                                    <p:set>
                                      <p:cBhvr>
                                        <p:cTn id="315" dur="1" fill="hold">
                                          <p:stCondLst>
                                            <p:cond delay="0"/>
                                          </p:stCondLst>
                                        </p:cTn>
                                        <p:tgtEl>
                                          <p:spTgt spid="34"/>
                                        </p:tgtEl>
                                        <p:attrNameLst>
                                          <p:attrName>style.visibility</p:attrName>
                                        </p:attrNameLst>
                                      </p:cBhvr>
                                      <p:to>
                                        <p:strVal val="visible"/>
                                      </p:to>
                                    </p:set>
                                    <p:anim calcmode="lin" valueType="num">
                                      <p:cBhvr>
                                        <p:cTn id="316" dur="500" fill="hold"/>
                                        <p:tgtEl>
                                          <p:spTgt spid="34"/>
                                        </p:tgtEl>
                                        <p:attrNameLst>
                                          <p:attrName>ppt_w</p:attrName>
                                        </p:attrNameLst>
                                      </p:cBhvr>
                                      <p:tavLst>
                                        <p:tav tm="0">
                                          <p:val>
                                            <p:strVal val="#ppt_w+.3"/>
                                          </p:val>
                                        </p:tav>
                                        <p:tav tm="100000">
                                          <p:val>
                                            <p:strVal val="#ppt_w"/>
                                          </p:val>
                                        </p:tav>
                                      </p:tavLst>
                                    </p:anim>
                                    <p:anim calcmode="lin" valueType="num">
                                      <p:cBhvr>
                                        <p:cTn id="317" dur="500" fill="hold"/>
                                        <p:tgtEl>
                                          <p:spTgt spid="34"/>
                                        </p:tgtEl>
                                        <p:attrNameLst>
                                          <p:attrName>ppt_h</p:attrName>
                                        </p:attrNameLst>
                                      </p:cBhvr>
                                      <p:tavLst>
                                        <p:tav tm="0">
                                          <p:val>
                                            <p:strVal val="#ppt_h"/>
                                          </p:val>
                                        </p:tav>
                                        <p:tav tm="100000">
                                          <p:val>
                                            <p:strVal val="#ppt_h"/>
                                          </p:val>
                                        </p:tav>
                                      </p:tavLst>
                                    </p:anim>
                                    <p:animEffect transition="in" filter="fade">
                                      <p:cBhvr>
                                        <p:cTn id="318" dur="500"/>
                                        <p:tgtEl>
                                          <p:spTgt spid="34"/>
                                        </p:tgtEl>
                                      </p:cBhvr>
                                    </p:animEffect>
                                  </p:childTnLst>
                                  <p:subTnLst>
                                    <p:audio>
                                      <p:cMediaNode vol="100000">
                                        <p:cTn display="0" masterRel="sameClick">
                                          <p:stCondLst>
                                            <p:cond evt="begin" delay="0">
                                              <p:tn val="314"/>
                                            </p:cond>
                                          </p:stCondLst>
                                          <p:endCondLst>
                                            <p:cond evt="onStopAudio" delay="0">
                                              <p:tgtEl>
                                                <p:sldTgt/>
                                              </p:tgtEl>
                                            </p:cond>
                                          </p:endCondLst>
                                        </p:cTn>
                                        <p:tgtEl>
                                          <p:sndTgt r:embed="rId6" name="DOORBELL.WAV"/>
                                        </p:tgtEl>
                                      </p:cMediaNode>
                                    </p:audio>
                                  </p:subTnLst>
                                </p:cTn>
                              </p:par>
                            </p:childTnLst>
                          </p:cTn>
                        </p:par>
                        <p:par>
                          <p:cTn id="319" fill="hold">
                            <p:stCondLst>
                              <p:cond delay="193000"/>
                            </p:stCondLst>
                            <p:childTnLst>
                              <p:par>
                                <p:cTn id="320" presetID="50" presetClass="entr" presetSubtype="0" repeatCount="2000" decel="100000" fill="hold" nodeType="afterEffect">
                                  <p:stCondLst>
                                    <p:cond delay="0"/>
                                  </p:stCondLst>
                                  <p:childTnLst>
                                    <p:set>
                                      <p:cBhvr>
                                        <p:cTn id="321" dur="1" fill="hold">
                                          <p:stCondLst>
                                            <p:cond delay="0"/>
                                          </p:stCondLst>
                                        </p:cTn>
                                        <p:tgtEl>
                                          <p:spTgt spid="35"/>
                                        </p:tgtEl>
                                        <p:attrNameLst>
                                          <p:attrName>style.visibility</p:attrName>
                                        </p:attrNameLst>
                                      </p:cBhvr>
                                      <p:to>
                                        <p:strVal val="visible"/>
                                      </p:to>
                                    </p:set>
                                    <p:anim calcmode="lin" valueType="num">
                                      <p:cBhvr>
                                        <p:cTn id="322" dur="500" fill="hold"/>
                                        <p:tgtEl>
                                          <p:spTgt spid="35"/>
                                        </p:tgtEl>
                                        <p:attrNameLst>
                                          <p:attrName>ppt_w</p:attrName>
                                        </p:attrNameLst>
                                      </p:cBhvr>
                                      <p:tavLst>
                                        <p:tav tm="0">
                                          <p:val>
                                            <p:strVal val="#ppt_w+.3"/>
                                          </p:val>
                                        </p:tav>
                                        <p:tav tm="100000">
                                          <p:val>
                                            <p:strVal val="#ppt_w"/>
                                          </p:val>
                                        </p:tav>
                                      </p:tavLst>
                                    </p:anim>
                                    <p:anim calcmode="lin" valueType="num">
                                      <p:cBhvr>
                                        <p:cTn id="323" dur="500" fill="hold"/>
                                        <p:tgtEl>
                                          <p:spTgt spid="35"/>
                                        </p:tgtEl>
                                        <p:attrNameLst>
                                          <p:attrName>ppt_h</p:attrName>
                                        </p:attrNameLst>
                                      </p:cBhvr>
                                      <p:tavLst>
                                        <p:tav tm="0">
                                          <p:val>
                                            <p:strVal val="#ppt_h"/>
                                          </p:val>
                                        </p:tav>
                                        <p:tav tm="100000">
                                          <p:val>
                                            <p:strVal val="#ppt_h"/>
                                          </p:val>
                                        </p:tav>
                                      </p:tavLst>
                                    </p:anim>
                                    <p:animEffect transition="in" filter="fade">
                                      <p:cBhvr>
                                        <p:cTn id="324" dur="500"/>
                                        <p:tgtEl>
                                          <p:spTgt spid="35"/>
                                        </p:tgtEl>
                                      </p:cBhvr>
                                    </p:animEffect>
                                  </p:childTnLst>
                                  <p:subTnLst>
                                    <p:audio>
                                      <p:cMediaNode vol="100000">
                                        <p:cTn display="0" masterRel="sameClick">
                                          <p:stCondLst>
                                            <p:cond evt="begin" delay="0">
                                              <p:tn val="320"/>
                                            </p:cond>
                                          </p:stCondLst>
                                          <p:endCondLst>
                                            <p:cond evt="onStopAudio" delay="0">
                                              <p:tgtEl>
                                                <p:sldTgt/>
                                              </p:tgtEl>
                                            </p:cond>
                                          </p:endCondLst>
                                        </p:cTn>
                                        <p:tgtEl>
                                          <p:sndTgt r:embed="rId6"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pic>
        <p:nvPicPr>
          <p:cNvPr id="10242" name="Picture 2" descr="Cam Tươi Snack Khoai Tây Chiên, Trái Cam, Tươi, Snack Hình nền Vector để  tải xuống miễn phí">
            <a:extLst>
              <a:ext uri="{FF2B5EF4-FFF2-40B4-BE49-F238E27FC236}">
                <a16:creationId xmlns:a16="http://schemas.microsoft.com/office/drawing/2014/main" xmlns="" id="{D1154E89-40AA-432D-97EE-6A7F8449EC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51" y="1028700"/>
            <a:ext cx="9144000" cy="46863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xmlns="" id="{0B810155-B2AD-41F8-87FE-E930421E432D}"/>
              </a:ext>
            </a:extLst>
          </p:cNvPr>
          <p:cNvSpPr/>
          <p:nvPr/>
        </p:nvSpPr>
        <p:spPr bwMode="auto">
          <a:xfrm>
            <a:off x="0" y="0"/>
            <a:ext cx="9144000" cy="5753100"/>
          </a:xfrm>
          <a:prstGeom prst="rect">
            <a:avLst/>
          </a:prstGeom>
          <a:solidFill>
            <a:srgbClr val="000000">
              <a:alpha val="65882"/>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rgbClr val="00FFFF"/>
              </a:solidFill>
              <a:effectLst/>
              <a:latin typeface="Arial" charset="0"/>
            </a:endParaRPr>
          </a:p>
        </p:txBody>
      </p:sp>
      <p:sp>
        <p:nvSpPr>
          <p:cNvPr id="11" name="Rectangle: Rounded Corners 10">
            <a:extLst>
              <a:ext uri="{FF2B5EF4-FFF2-40B4-BE49-F238E27FC236}">
                <a16:creationId xmlns:a16="http://schemas.microsoft.com/office/drawing/2014/main" xmlns="" id="{C26DCA5B-5DF8-4F2C-B81E-F14DF087C963}"/>
              </a:ext>
            </a:extLst>
          </p:cNvPr>
          <p:cNvSpPr/>
          <p:nvPr/>
        </p:nvSpPr>
        <p:spPr bwMode="auto">
          <a:xfrm>
            <a:off x="2286000" y="370301"/>
            <a:ext cx="5377452"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u="none" strike="noStrike" cap="none" normalizeH="0" baseline="0" dirty="0">
                <a:ln>
                  <a:noFill/>
                </a:ln>
                <a:solidFill>
                  <a:srgbClr val="FFFF00"/>
                </a:solidFill>
                <a:effectLst/>
                <a:latin typeface="+mj-lt"/>
              </a:rPr>
              <a:t>3. </a:t>
            </a:r>
            <a:r>
              <a:rPr lang="en-US" sz="2400" b="1" dirty="0" err="1">
                <a:solidFill>
                  <a:srgbClr val="FFFF00"/>
                </a:solidFill>
                <a:effectLst/>
                <a:latin typeface="+mj-lt"/>
                <a:ea typeface="Times New Roman" panose="02020603050405020304" pitchFamily="18" charset="0"/>
              </a:rPr>
              <a:t>Lát</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khoai</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tây</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chiên</a:t>
            </a:r>
            <a:r>
              <a:rPr lang="en-US" sz="2400" b="1" dirty="0">
                <a:solidFill>
                  <a:srgbClr val="FFFF00"/>
                </a:solidFill>
                <a:effectLst/>
                <a:latin typeface="+mj-lt"/>
                <a:ea typeface="Times New Roman" panose="02020603050405020304" pitchFamily="18" charset="0"/>
              </a:rPr>
              <a:t> (Cram):</a:t>
            </a:r>
            <a:endParaRPr lang="en-US" sz="2400" dirty="0">
              <a:solidFill>
                <a:srgbClr val="FFFF00"/>
              </a:solidFill>
              <a:effectLst/>
              <a:latin typeface="+mj-lt"/>
              <a:ea typeface="Times New Roman" panose="02020603050405020304" pitchFamily="18" charset="0"/>
            </a:endParaRPr>
          </a:p>
        </p:txBody>
      </p:sp>
      <p:sp>
        <p:nvSpPr>
          <p:cNvPr id="7" name="TextBox 6">
            <a:extLst>
              <a:ext uri="{FF2B5EF4-FFF2-40B4-BE49-F238E27FC236}">
                <a16:creationId xmlns:a16="http://schemas.microsoft.com/office/drawing/2014/main" xmlns="" id="{FCB8D93D-1B4E-48EC-95CA-0B3F4DCED38E}"/>
              </a:ext>
            </a:extLst>
          </p:cNvPr>
          <p:cNvSpPr txBox="1"/>
          <p:nvPr/>
        </p:nvSpPr>
        <p:spPr>
          <a:xfrm flipH="1">
            <a:off x="457200" y="1618009"/>
            <a:ext cx="2552700" cy="461665"/>
          </a:xfrm>
          <a:prstGeom prst="rect">
            <a:avLst/>
          </a:prstGeom>
          <a:solidFill>
            <a:srgbClr val="FFFFCC">
              <a:alpha val="18824"/>
            </a:srgbClr>
          </a:solidFill>
        </p:spPr>
        <p:txBody>
          <a:bodyPr wrap="square" rtlCol="0">
            <a:spAutoFit/>
          </a:bodyPr>
          <a:lstStyle/>
          <a:p>
            <a:pPr algn="ctr"/>
            <a:r>
              <a:rPr lang="en-US" sz="2400" dirty="0" err="1">
                <a:solidFill>
                  <a:schemeClr val="bg1"/>
                </a:solidFill>
              </a:rPr>
              <a:t>Nguyên</a:t>
            </a:r>
            <a:r>
              <a:rPr lang="en-US" sz="2400" dirty="0">
                <a:solidFill>
                  <a:schemeClr val="bg1"/>
                </a:solidFill>
              </a:rPr>
              <a:t> </a:t>
            </a:r>
            <a:r>
              <a:rPr lang="en-US" sz="2400" dirty="0" err="1">
                <a:solidFill>
                  <a:schemeClr val="bg1"/>
                </a:solidFill>
              </a:rPr>
              <a:t>nhân</a:t>
            </a:r>
            <a:endParaRPr lang="en-US" sz="2800" dirty="0">
              <a:solidFill>
                <a:schemeClr val="bg1"/>
              </a:solidFill>
              <a:ea typeface="Times New Roman" panose="02020603050405020304" pitchFamily="18" charset="0"/>
            </a:endParaRPr>
          </a:p>
        </p:txBody>
      </p:sp>
      <p:sp>
        <p:nvSpPr>
          <p:cNvPr id="12" name="TextBox 11">
            <a:extLst>
              <a:ext uri="{FF2B5EF4-FFF2-40B4-BE49-F238E27FC236}">
                <a16:creationId xmlns:a16="http://schemas.microsoft.com/office/drawing/2014/main" xmlns="" id="{8AB32DC8-E09B-43AD-A207-0480003B5CF1}"/>
              </a:ext>
            </a:extLst>
          </p:cNvPr>
          <p:cNvSpPr txBox="1"/>
          <p:nvPr/>
        </p:nvSpPr>
        <p:spPr>
          <a:xfrm flipH="1">
            <a:off x="3356467" y="1237009"/>
            <a:ext cx="5640485" cy="1251048"/>
          </a:xfrm>
          <a:prstGeom prst="rect">
            <a:avLst/>
          </a:prstGeom>
          <a:solidFill>
            <a:srgbClr val="FFFFCC">
              <a:alpha val="18824"/>
            </a:srgbClr>
          </a:solidFill>
        </p:spPr>
        <p:txBody>
          <a:bodyPr wrap="square" rtlCol="0">
            <a:spAutoFit/>
          </a:bodyPr>
          <a:lstStyle/>
          <a:p>
            <a:pPr algn="just">
              <a:lnSpc>
                <a:spcPct val="130000"/>
              </a:lnSpc>
            </a:pPr>
            <a:r>
              <a:rPr lang="en-US" dirty="0">
                <a:solidFill>
                  <a:schemeClr val="bg1"/>
                </a:solidFill>
              </a:rPr>
              <a:t>Cram </a:t>
            </a:r>
            <a:r>
              <a:rPr lang="en-US" dirty="0" err="1">
                <a:solidFill>
                  <a:schemeClr val="bg1"/>
                </a:solidFill>
              </a:rPr>
              <a:t>đã</a:t>
            </a:r>
            <a:r>
              <a:rPr lang="en-US" dirty="0">
                <a:solidFill>
                  <a:schemeClr val="bg1"/>
                </a:solidFill>
              </a:rPr>
              <a:t> </a:t>
            </a:r>
            <a:r>
              <a:rPr lang="en-US" dirty="0" err="1">
                <a:solidFill>
                  <a:schemeClr val="bg1"/>
                </a:solidFill>
              </a:rPr>
              <a:t>mất</a:t>
            </a:r>
            <a:r>
              <a:rPr lang="en-US" dirty="0">
                <a:solidFill>
                  <a:schemeClr val="bg1"/>
                </a:solidFill>
              </a:rPr>
              <a:t> </a:t>
            </a:r>
            <a:r>
              <a:rPr lang="en-US" dirty="0" err="1">
                <a:solidFill>
                  <a:schemeClr val="bg1"/>
                </a:solidFill>
              </a:rPr>
              <a:t>bình</a:t>
            </a:r>
            <a:r>
              <a:rPr lang="en-US" dirty="0">
                <a:solidFill>
                  <a:schemeClr val="bg1"/>
                </a:solidFill>
              </a:rPr>
              <a:t> </a:t>
            </a:r>
            <a:r>
              <a:rPr lang="en-US" dirty="0" err="1">
                <a:solidFill>
                  <a:schemeClr val="bg1"/>
                </a:solidFill>
              </a:rPr>
              <a:t>tĩnh</a:t>
            </a:r>
            <a:r>
              <a:rPr lang="en-US" dirty="0">
                <a:solidFill>
                  <a:schemeClr val="bg1"/>
                </a:solidFill>
              </a:rPr>
              <a:t> </a:t>
            </a:r>
            <a:r>
              <a:rPr lang="en-US" dirty="0" err="1">
                <a:solidFill>
                  <a:schemeClr val="bg1"/>
                </a:solidFill>
              </a:rPr>
              <a:t>khi</a:t>
            </a:r>
            <a:r>
              <a:rPr lang="en-US" dirty="0">
                <a:solidFill>
                  <a:schemeClr val="bg1"/>
                </a:solidFill>
              </a:rPr>
              <a:t> </a:t>
            </a:r>
            <a:r>
              <a:rPr lang="en-US" dirty="0" err="1">
                <a:solidFill>
                  <a:schemeClr val="bg1"/>
                </a:solidFill>
              </a:rPr>
              <a:t>khách</a:t>
            </a:r>
            <a:r>
              <a:rPr lang="en-US" dirty="0">
                <a:solidFill>
                  <a:schemeClr val="bg1"/>
                </a:solidFill>
              </a:rPr>
              <a:t> </a:t>
            </a:r>
            <a:r>
              <a:rPr lang="en-US" dirty="0" err="1">
                <a:solidFill>
                  <a:schemeClr val="bg1"/>
                </a:solidFill>
              </a:rPr>
              <a:t>hàng</a:t>
            </a:r>
            <a:r>
              <a:rPr lang="en-US" dirty="0">
                <a:solidFill>
                  <a:schemeClr val="bg1"/>
                </a:solidFill>
              </a:rPr>
              <a:t> </a:t>
            </a:r>
            <a:r>
              <a:rPr lang="en-US" dirty="0" err="1">
                <a:solidFill>
                  <a:schemeClr val="bg1"/>
                </a:solidFill>
              </a:rPr>
              <a:t>liên</a:t>
            </a:r>
            <a:r>
              <a:rPr lang="en-US" dirty="0">
                <a:solidFill>
                  <a:schemeClr val="bg1"/>
                </a:solidFill>
              </a:rPr>
              <a:t> </a:t>
            </a:r>
            <a:r>
              <a:rPr lang="en-US" dirty="0" err="1">
                <a:solidFill>
                  <a:schemeClr val="bg1"/>
                </a:solidFill>
              </a:rPr>
              <a:t>tục</a:t>
            </a:r>
            <a:r>
              <a:rPr lang="en-US" dirty="0">
                <a:solidFill>
                  <a:schemeClr val="bg1"/>
                </a:solidFill>
              </a:rPr>
              <a:t> </a:t>
            </a:r>
            <a:r>
              <a:rPr lang="en-US" dirty="0" err="1">
                <a:solidFill>
                  <a:schemeClr val="bg1"/>
                </a:solidFill>
              </a:rPr>
              <a:t>gửi</a:t>
            </a:r>
            <a:r>
              <a:rPr lang="en-US" dirty="0">
                <a:solidFill>
                  <a:schemeClr val="bg1"/>
                </a:solidFill>
              </a:rPr>
              <a:t> </a:t>
            </a:r>
            <a:r>
              <a:rPr lang="en-US" dirty="0" err="1">
                <a:solidFill>
                  <a:schemeClr val="bg1"/>
                </a:solidFill>
              </a:rPr>
              <a:t>lại</a:t>
            </a:r>
            <a:r>
              <a:rPr lang="en-US" dirty="0">
                <a:solidFill>
                  <a:schemeClr val="bg1"/>
                </a:solidFill>
              </a:rPr>
              <a:t> </a:t>
            </a:r>
            <a:r>
              <a:rPr lang="en-US" dirty="0" err="1">
                <a:solidFill>
                  <a:schemeClr val="bg1"/>
                </a:solidFill>
              </a:rPr>
              <a:t>món</a:t>
            </a:r>
            <a:r>
              <a:rPr lang="en-US" dirty="0">
                <a:solidFill>
                  <a:schemeClr val="bg1"/>
                </a:solidFill>
              </a:rPr>
              <a:t> </a:t>
            </a:r>
            <a:r>
              <a:rPr lang="en-US" dirty="0" err="1">
                <a:solidFill>
                  <a:schemeClr val="bg1"/>
                </a:solidFill>
              </a:rPr>
              <a:t>ăn</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cắt</a:t>
            </a:r>
            <a:r>
              <a:rPr lang="en-US" dirty="0">
                <a:solidFill>
                  <a:schemeClr val="bg1"/>
                </a:solidFill>
              </a:rPr>
              <a:t> </a:t>
            </a:r>
            <a:r>
              <a:rPr lang="en-US" dirty="0" err="1">
                <a:solidFill>
                  <a:schemeClr val="bg1"/>
                </a:solidFill>
              </a:rPr>
              <a:t>lát</a:t>
            </a:r>
            <a:r>
              <a:rPr lang="en-US" dirty="0">
                <a:solidFill>
                  <a:schemeClr val="bg1"/>
                </a:solidFill>
              </a:rPr>
              <a:t> </a:t>
            </a:r>
            <a:r>
              <a:rPr lang="en-US" dirty="0" err="1">
                <a:solidFill>
                  <a:schemeClr val="bg1"/>
                </a:solidFill>
              </a:rPr>
              <a:t>khoai</a:t>
            </a:r>
            <a:r>
              <a:rPr lang="en-US" dirty="0">
                <a:solidFill>
                  <a:schemeClr val="bg1"/>
                </a:solidFill>
              </a:rPr>
              <a:t> </a:t>
            </a:r>
            <a:r>
              <a:rPr lang="en-US" dirty="0" err="1">
                <a:solidFill>
                  <a:schemeClr val="bg1"/>
                </a:solidFill>
              </a:rPr>
              <a:t>mỏng</a:t>
            </a:r>
            <a:r>
              <a:rPr lang="en-US" dirty="0">
                <a:solidFill>
                  <a:schemeClr val="bg1"/>
                </a:solidFill>
              </a:rPr>
              <a:t> </a:t>
            </a:r>
            <a:r>
              <a:rPr lang="en-US" dirty="0" err="1">
                <a:solidFill>
                  <a:schemeClr val="bg1"/>
                </a:solidFill>
              </a:rPr>
              <a:t>đến</a:t>
            </a:r>
            <a:r>
              <a:rPr lang="en-US" dirty="0">
                <a:solidFill>
                  <a:schemeClr val="bg1"/>
                </a:solidFill>
              </a:rPr>
              <a:t> </a:t>
            </a:r>
            <a:r>
              <a:rPr lang="en-US" dirty="0" err="1">
                <a:solidFill>
                  <a:schemeClr val="bg1"/>
                </a:solidFill>
              </a:rPr>
              <a:t>nỗi</a:t>
            </a:r>
            <a:r>
              <a:rPr lang="en-US" dirty="0">
                <a:solidFill>
                  <a:schemeClr val="bg1"/>
                </a:solidFill>
              </a:rPr>
              <a:t> </a:t>
            </a:r>
            <a:r>
              <a:rPr lang="en-US" dirty="0" err="1">
                <a:solidFill>
                  <a:schemeClr val="bg1"/>
                </a:solidFill>
              </a:rPr>
              <a:t>không</a:t>
            </a:r>
            <a:r>
              <a:rPr lang="en-US" dirty="0">
                <a:solidFill>
                  <a:schemeClr val="bg1"/>
                </a:solidFill>
              </a:rPr>
              <a:t> </a:t>
            </a:r>
            <a:r>
              <a:rPr lang="en-US" dirty="0" err="1">
                <a:solidFill>
                  <a:schemeClr val="bg1"/>
                </a:solidFill>
              </a:rPr>
              <a:t>thể</a:t>
            </a:r>
            <a:r>
              <a:rPr lang="en-US" dirty="0">
                <a:solidFill>
                  <a:schemeClr val="bg1"/>
                </a:solidFill>
              </a:rPr>
              <a:t> </a:t>
            </a:r>
            <a:r>
              <a:rPr lang="en-US" dirty="0" err="1">
                <a:solidFill>
                  <a:schemeClr val="bg1"/>
                </a:solidFill>
              </a:rPr>
              <a:t>mỏng</a:t>
            </a:r>
            <a:r>
              <a:rPr lang="en-US" dirty="0">
                <a:solidFill>
                  <a:schemeClr val="bg1"/>
                </a:solidFill>
              </a:rPr>
              <a:t> </a:t>
            </a:r>
            <a:r>
              <a:rPr lang="en-US" dirty="0" err="1">
                <a:solidFill>
                  <a:schemeClr val="bg1"/>
                </a:solidFill>
              </a:rPr>
              <a:t>hơn</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chiên</a:t>
            </a:r>
            <a:r>
              <a:rPr lang="en-US" dirty="0">
                <a:solidFill>
                  <a:schemeClr val="bg1"/>
                </a:solidFill>
              </a:rPr>
              <a:t> </a:t>
            </a:r>
            <a:r>
              <a:rPr lang="en-US" dirty="0" err="1">
                <a:solidFill>
                  <a:schemeClr val="bg1"/>
                </a:solidFill>
              </a:rPr>
              <a:t>chúng</a:t>
            </a:r>
            <a:r>
              <a:rPr lang="en-US" dirty="0">
                <a:solidFill>
                  <a:schemeClr val="bg1"/>
                </a:solidFill>
              </a:rPr>
              <a:t> </a:t>
            </a:r>
            <a:r>
              <a:rPr lang="en-US" dirty="0" err="1">
                <a:solidFill>
                  <a:schemeClr val="bg1"/>
                </a:solidFill>
              </a:rPr>
              <a:t>khô</a:t>
            </a:r>
            <a:r>
              <a:rPr lang="en-US" dirty="0">
                <a:solidFill>
                  <a:schemeClr val="bg1"/>
                </a:solidFill>
              </a:rPr>
              <a:t> </a:t>
            </a:r>
            <a:r>
              <a:rPr lang="en-US" dirty="0" err="1">
                <a:solidFill>
                  <a:schemeClr val="bg1"/>
                </a:solidFill>
              </a:rPr>
              <a:t>cứng</a:t>
            </a:r>
            <a:r>
              <a:rPr lang="en-US" dirty="0">
                <a:solidFill>
                  <a:schemeClr val="bg1"/>
                </a:solidFill>
              </a:rPr>
              <a:t>.</a:t>
            </a:r>
            <a:endParaRPr lang="en-US" dirty="0">
              <a:solidFill>
                <a:schemeClr val="bg1"/>
              </a:solidFill>
              <a:latin typeface="+mj-lt"/>
            </a:endParaRPr>
          </a:p>
        </p:txBody>
      </p:sp>
      <p:sp>
        <p:nvSpPr>
          <p:cNvPr id="8" name="TextBox 7">
            <a:extLst>
              <a:ext uri="{FF2B5EF4-FFF2-40B4-BE49-F238E27FC236}">
                <a16:creationId xmlns:a16="http://schemas.microsoft.com/office/drawing/2014/main" xmlns="" id="{B5716EA3-737F-4C86-B6E6-7039C16382C7}"/>
              </a:ext>
            </a:extLst>
          </p:cNvPr>
          <p:cNvSpPr txBox="1"/>
          <p:nvPr/>
        </p:nvSpPr>
        <p:spPr>
          <a:xfrm flipH="1">
            <a:off x="457200" y="2853035"/>
            <a:ext cx="2552700" cy="461665"/>
          </a:xfrm>
          <a:prstGeom prst="rect">
            <a:avLst/>
          </a:prstGeom>
          <a:solidFill>
            <a:srgbClr val="FFFFCC">
              <a:alpha val="18824"/>
            </a:srgbClr>
          </a:solidFill>
        </p:spPr>
        <p:txBody>
          <a:bodyPr wrap="square" rtlCol="0">
            <a:spAutoFit/>
          </a:bodyPr>
          <a:lstStyle/>
          <a:p>
            <a:pPr algn="ctr"/>
            <a:r>
              <a:rPr lang="en-US" sz="2400" dirty="0" err="1">
                <a:solidFill>
                  <a:schemeClr val="bg1"/>
                </a:solidFill>
              </a:rPr>
              <a:t>Kết</a:t>
            </a:r>
            <a:r>
              <a:rPr lang="en-US" sz="2400" dirty="0">
                <a:solidFill>
                  <a:schemeClr val="bg1"/>
                </a:solidFill>
              </a:rPr>
              <a:t> </a:t>
            </a:r>
            <a:r>
              <a:rPr lang="en-US" sz="2400" dirty="0" err="1">
                <a:solidFill>
                  <a:schemeClr val="bg1"/>
                </a:solidFill>
              </a:rPr>
              <a:t>quả</a:t>
            </a:r>
            <a:endParaRPr lang="en-US" sz="2800" dirty="0">
              <a:solidFill>
                <a:schemeClr val="bg1"/>
              </a:solidFill>
              <a:ea typeface="Times New Roman" panose="02020603050405020304" pitchFamily="18" charset="0"/>
            </a:endParaRPr>
          </a:p>
        </p:txBody>
      </p:sp>
      <p:sp>
        <p:nvSpPr>
          <p:cNvPr id="9" name="TextBox 8">
            <a:extLst>
              <a:ext uri="{FF2B5EF4-FFF2-40B4-BE49-F238E27FC236}">
                <a16:creationId xmlns:a16="http://schemas.microsoft.com/office/drawing/2014/main" xmlns="" id="{3F81EC2C-0976-4509-AD68-A052B1033004}"/>
              </a:ext>
            </a:extLst>
          </p:cNvPr>
          <p:cNvSpPr txBox="1"/>
          <p:nvPr/>
        </p:nvSpPr>
        <p:spPr>
          <a:xfrm flipH="1">
            <a:off x="3334189" y="2837209"/>
            <a:ext cx="5640485" cy="461666"/>
          </a:xfrm>
          <a:prstGeom prst="rect">
            <a:avLst/>
          </a:prstGeom>
          <a:solidFill>
            <a:srgbClr val="FFFFCC">
              <a:alpha val="18824"/>
            </a:srgbClr>
          </a:solidFill>
        </p:spPr>
        <p:txBody>
          <a:bodyPr wrap="square" rtlCol="0">
            <a:noAutofit/>
          </a:bodyPr>
          <a:lstStyle/>
          <a:p>
            <a:r>
              <a:rPr lang="en-US" dirty="0" err="1">
                <a:solidFill>
                  <a:schemeClr val="bg1"/>
                </a:solidFill>
              </a:rPr>
              <a:t>Nhiều</a:t>
            </a:r>
            <a:r>
              <a:rPr lang="en-US" dirty="0">
                <a:solidFill>
                  <a:schemeClr val="bg1"/>
                </a:solidFill>
              </a:rPr>
              <a:t> </a:t>
            </a:r>
            <a:r>
              <a:rPr lang="en-US" dirty="0" err="1">
                <a:solidFill>
                  <a:schemeClr val="bg1"/>
                </a:solidFill>
              </a:rPr>
              <a:t>người</a:t>
            </a:r>
            <a:r>
              <a:rPr lang="en-US" dirty="0">
                <a:solidFill>
                  <a:schemeClr val="bg1"/>
                </a:solidFill>
              </a:rPr>
              <a:t> </a:t>
            </a:r>
            <a:r>
              <a:rPr lang="en-US" dirty="0" err="1">
                <a:solidFill>
                  <a:schemeClr val="bg1"/>
                </a:solidFill>
              </a:rPr>
              <a:t>thích</a:t>
            </a:r>
            <a:r>
              <a:rPr lang="en-US" dirty="0">
                <a:solidFill>
                  <a:schemeClr val="bg1"/>
                </a:solidFill>
              </a:rPr>
              <a:t> </a:t>
            </a:r>
            <a:r>
              <a:rPr lang="en-US" dirty="0" err="1">
                <a:solidFill>
                  <a:schemeClr val="bg1"/>
                </a:solidFill>
              </a:rPr>
              <a:t>nó</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đặt</a:t>
            </a:r>
            <a:r>
              <a:rPr lang="en-US" dirty="0">
                <a:solidFill>
                  <a:schemeClr val="bg1"/>
                </a:solidFill>
              </a:rPr>
              <a:t> </a:t>
            </a:r>
            <a:r>
              <a:rPr lang="en-US" dirty="0" err="1">
                <a:solidFill>
                  <a:schemeClr val="bg1"/>
                </a:solidFill>
              </a:rPr>
              <a:t>mua</a:t>
            </a:r>
            <a:r>
              <a:rPr lang="en-US" dirty="0">
                <a:solidFill>
                  <a:schemeClr val="bg1"/>
                </a:solidFill>
              </a:rPr>
              <a:t> </a:t>
            </a:r>
            <a:r>
              <a:rPr lang="en-US" dirty="0" err="1">
                <a:solidFill>
                  <a:schemeClr val="bg1"/>
                </a:solidFill>
              </a:rPr>
              <a:t>rất</a:t>
            </a:r>
            <a:r>
              <a:rPr lang="en-US" dirty="0">
                <a:solidFill>
                  <a:schemeClr val="bg1"/>
                </a:solidFill>
              </a:rPr>
              <a:t> </a:t>
            </a:r>
            <a:r>
              <a:rPr lang="en-US" dirty="0" err="1">
                <a:solidFill>
                  <a:schemeClr val="bg1"/>
                </a:solidFill>
              </a:rPr>
              <a:t>nhiều</a:t>
            </a:r>
            <a:r>
              <a:rPr lang="en-US" dirty="0">
                <a:solidFill>
                  <a:schemeClr val="bg1"/>
                </a:solidFill>
              </a:rPr>
              <a:t>.</a:t>
            </a:r>
          </a:p>
        </p:txBody>
      </p:sp>
    </p:spTree>
    <p:extLst>
      <p:ext uri="{BB962C8B-B14F-4D97-AF65-F5344CB8AC3E}">
        <p14:creationId xmlns:p14="http://schemas.microsoft.com/office/powerpoint/2010/main" val="2695921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par>
                          <p:cTn id="17" fill="hold">
                            <p:stCondLst>
                              <p:cond delay="500"/>
                            </p:stCondLst>
                            <p:childTnLst>
                              <p:par>
                                <p:cTn id="18" presetID="16" presetClass="entr" presetSubtype="21"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524000" y="760022"/>
            <a:ext cx="60198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u="none" strike="noStrike" cap="none" normalizeH="0" baseline="0" dirty="0">
                <a:ln>
                  <a:noFill/>
                </a:ln>
                <a:solidFill>
                  <a:srgbClr val="FFFF00"/>
                </a:solidFill>
                <a:effectLst/>
                <a:latin typeface="+mj-lt"/>
              </a:rPr>
              <a:t>4.</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Giấy</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nhớ</a:t>
            </a:r>
            <a:r>
              <a:rPr lang="en-US" sz="2400" b="1" dirty="0">
                <a:solidFill>
                  <a:srgbClr val="FFFF00"/>
                </a:solidFill>
                <a:effectLst/>
                <a:latin typeface="+mj-lt"/>
                <a:ea typeface="Times New Roman" panose="02020603050405020304" pitchFamily="18" charset="0"/>
              </a:rPr>
              <a:t> (Xin-</a:t>
            </a:r>
            <a:r>
              <a:rPr lang="en-US" sz="2400" b="1" dirty="0" err="1">
                <a:solidFill>
                  <a:srgbClr val="FFFF00"/>
                </a:solidFill>
                <a:effectLst/>
                <a:latin typeface="+mj-lt"/>
                <a:ea typeface="Times New Roman" panose="02020603050405020304" pitchFamily="18" charset="0"/>
              </a:rPr>
              <a:t>vơ</a:t>
            </a:r>
            <a:r>
              <a:rPr lang="en-US" sz="2400" b="1" dirty="0">
                <a:solidFill>
                  <a:srgbClr val="FFFF00"/>
                </a:solidFill>
                <a:effectLst/>
                <a:latin typeface="+mj-lt"/>
                <a:ea typeface="Times New Roman" panose="02020603050405020304" pitchFamily="18" charset="0"/>
              </a:rPr>
              <a:t>):</a:t>
            </a:r>
            <a:endParaRPr lang="en-US" sz="2400" dirty="0">
              <a:solidFill>
                <a:srgbClr val="FFFF00"/>
              </a:solidFill>
              <a:effectLst/>
              <a:latin typeface="+mj-lt"/>
              <a:ea typeface="Times New Roman" panose="02020603050405020304" pitchFamily="18" charset="0"/>
            </a:endParaRPr>
          </a:p>
        </p:txBody>
      </p:sp>
      <p:pic>
        <p:nvPicPr>
          <p:cNvPr id="11266" name="Picture 2" descr="Cách sử dụng giấy note hiệu quả từ nhà phát minh ra chúng">
            <a:extLst>
              <a:ext uri="{FF2B5EF4-FFF2-40B4-BE49-F238E27FC236}">
                <a16:creationId xmlns:a16="http://schemas.microsoft.com/office/drawing/2014/main" xmlns="" id="{CAB5B872-B2E2-4912-99DB-0F99574A90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7324" y="1411843"/>
            <a:ext cx="6238875" cy="4155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259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xmlns="" id="{C26DCA5B-5DF8-4F2C-B81E-F14DF087C963}"/>
              </a:ext>
            </a:extLst>
          </p:cNvPr>
          <p:cNvSpPr/>
          <p:nvPr/>
        </p:nvSpPr>
        <p:spPr bwMode="auto">
          <a:xfrm>
            <a:off x="2286000" y="370301"/>
            <a:ext cx="5377452"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u="none" strike="noStrike" cap="none" normalizeH="0" baseline="0" dirty="0">
                <a:ln>
                  <a:noFill/>
                </a:ln>
                <a:solidFill>
                  <a:srgbClr val="FFFF00"/>
                </a:solidFill>
                <a:effectLst/>
                <a:latin typeface="+mj-lt"/>
              </a:rPr>
              <a:t>3. </a:t>
            </a:r>
            <a:r>
              <a:rPr lang="en-US" sz="2400" b="1" dirty="0" err="1">
                <a:solidFill>
                  <a:srgbClr val="FFFF00"/>
                </a:solidFill>
                <a:effectLst/>
                <a:latin typeface="+mj-lt"/>
                <a:ea typeface="Times New Roman" panose="02020603050405020304" pitchFamily="18" charset="0"/>
              </a:rPr>
              <a:t>Lát</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khoai</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tây</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chiên</a:t>
            </a:r>
            <a:r>
              <a:rPr lang="en-US" sz="2400" b="1" dirty="0">
                <a:solidFill>
                  <a:srgbClr val="FFFF00"/>
                </a:solidFill>
                <a:effectLst/>
                <a:latin typeface="+mj-lt"/>
                <a:ea typeface="Times New Roman" panose="02020603050405020304" pitchFamily="18" charset="0"/>
              </a:rPr>
              <a:t> (Cram):</a:t>
            </a:r>
            <a:endParaRPr lang="en-US" sz="2400" dirty="0">
              <a:solidFill>
                <a:srgbClr val="FFFF00"/>
              </a:solidFill>
              <a:effectLst/>
              <a:latin typeface="+mj-lt"/>
              <a:ea typeface="Times New Roman" panose="02020603050405020304" pitchFamily="18" charset="0"/>
            </a:endParaRPr>
          </a:p>
        </p:txBody>
      </p:sp>
      <p:sp>
        <p:nvSpPr>
          <p:cNvPr id="7" name="TextBox 6">
            <a:extLst>
              <a:ext uri="{FF2B5EF4-FFF2-40B4-BE49-F238E27FC236}">
                <a16:creationId xmlns:a16="http://schemas.microsoft.com/office/drawing/2014/main" xmlns="" id="{FCB8D93D-1B4E-48EC-95CA-0B3F4DCED38E}"/>
              </a:ext>
            </a:extLst>
          </p:cNvPr>
          <p:cNvSpPr txBox="1"/>
          <p:nvPr/>
        </p:nvSpPr>
        <p:spPr>
          <a:xfrm flipH="1">
            <a:off x="457200" y="1618009"/>
            <a:ext cx="2552700" cy="461665"/>
          </a:xfrm>
          <a:prstGeom prst="rect">
            <a:avLst/>
          </a:prstGeom>
          <a:solidFill>
            <a:srgbClr val="FFFFCC">
              <a:alpha val="18824"/>
            </a:srgbClr>
          </a:solidFill>
        </p:spPr>
        <p:txBody>
          <a:bodyPr wrap="square" rtlCol="0">
            <a:spAutoFit/>
          </a:bodyPr>
          <a:lstStyle/>
          <a:p>
            <a:pPr algn="ctr"/>
            <a:r>
              <a:rPr lang="en-US" sz="2400" dirty="0" err="1">
                <a:solidFill>
                  <a:schemeClr val="bg1"/>
                </a:solidFill>
              </a:rPr>
              <a:t>Nguyên</a:t>
            </a:r>
            <a:r>
              <a:rPr lang="en-US" sz="2400" dirty="0">
                <a:solidFill>
                  <a:schemeClr val="bg1"/>
                </a:solidFill>
              </a:rPr>
              <a:t> </a:t>
            </a:r>
            <a:r>
              <a:rPr lang="en-US" sz="2400" dirty="0" err="1">
                <a:solidFill>
                  <a:schemeClr val="bg1"/>
                </a:solidFill>
              </a:rPr>
              <a:t>nhân</a:t>
            </a:r>
            <a:endParaRPr lang="en-US" sz="2800" dirty="0">
              <a:solidFill>
                <a:schemeClr val="bg1"/>
              </a:solidFill>
              <a:ea typeface="Times New Roman" panose="02020603050405020304" pitchFamily="18" charset="0"/>
            </a:endParaRPr>
          </a:p>
        </p:txBody>
      </p:sp>
      <p:sp>
        <p:nvSpPr>
          <p:cNvPr id="12" name="TextBox 11">
            <a:extLst>
              <a:ext uri="{FF2B5EF4-FFF2-40B4-BE49-F238E27FC236}">
                <a16:creationId xmlns:a16="http://schemas.microsoft.com/office/drawing/2014/main" xmlns="" id="{8AB32DC8-E09B-43AD-A207-0480003B5CF1}"/>
              </a:ext>
            </a:extLst>
          </p:cNvPr>
          <p:cNvSpPr txBox="1"/>
          <p:nvPr/>
        </p:nvSpPr>
        <p:spPr>
          <a:xfrm flipH="1">
            <a:off x="3356467" y="1237009"/>
            <a:ext cx="5640485" cy="1785104"/>
          </a:xfrm>
          <a:prstGeom prst="rect">
            <a:avLst/>
          </a:prstGeom>
          <a:solidFill>
            <a:srgbClr val="FFFFCC">
              <a:alpha val="18824"/>
            </a:srgbClr>
          </a:solidFill>
        </p:spPr>
        <p:txBody>
          <a:bodyPr wrap="square" rtlCol="0">
            <a:spAutoFit/>
          </a:bodyPr>
          <a:lstStyle/>
          <a:p>
            <a:pPr algn="just"/>
            <a:r>
              <a:rPr lang="en-US" dirty="0">
                <a:solidFill>
                  <a:schemeClr val="bg1"/>
                </a:solidFill>
              </a:rPr>
              <a:t>- Xin-</a:t>
            </a:r>
            <a:r>
              <a:rPr lang="en-US" dirty="0" err="1">
                <a:solidFill>
                  <a:schemeClr val="bg1"/>
                </a:solidFill>
              </a:rPr>
              <a:t>vơ</a:t>
            </a:r>
            <a:r>
              <a:rPr lang="en-US" dirty="0">
                <a:solidFill>
                  <a:schemeClr val="bg1"/>
                </a:solidFill>
              </a:rPr>
              <a:t> </a:t>
            </a:r>
            <a:r>
              <a:rPr lang="en-US" dirty="0" err="1">
                <a:solidFill>
                  <a:schemeClr val="bg1"/>
                </a:solidFill>
              </a:rPr>
              <a:t>tạo</a:t>
            </a:r>
            <a:r>
              <a:rPr lang="en-US" dirty="0">
                <a:solidFill>
                  <a:schemeClr val="bg1"/>
                </a:solidFill>
              </a:rPr>
              <a:t> ra </a:t>
            </a:r>
            <a:r>
              <a:rPr lang="en-US" dirty="0" err="1">
                <a:solidFill>
                  <a:schemeClr val="bg1"/>
                </a:solidFill>
              </a:rPr>
              <a:t>một</a:t>
            </a:r>
            <a:r>
              <a:rPr lang="en-US" dirty="0">
                <a:solidFill>
                  <a:schemeClr val="bg1"/>
                </a:solidFill>
              </a:rPr>
              <a:t> </a:t>
            </a:r>
            <a:r>
              <a:rPr lang="en-US" dirty="0" err="1">
                <a:solidFill>
                  <a:schemeClr val="bg1"/>
                </a:solidFill>
              </a:rPr>
              <a:t>chất</a:t>
            </a:r>
            <a:r>
              <a:rPr lang="en-US" dirty="0">
                <a:solidFill>
                  <a:schemeClr val="bg1"/>
                </a:solidFill>
              </a:rPr>
              <a:t> </a:t>
            </a:r>
            <a:r>
              <a:rPr lang="en-US" dirty="0" err="1">
                <a:solidFill>
                  <a:schemeClr val="bg1"/>
                </a:solidFill>
              </a:rPr>
              <a:t>dính</a:t>
            </a:r>
            <a:r>
              <a:rPr lang="en-US" dirty="0">
                <a:solidFill>
                  <a:schemeClr val="bg1"/>
                </a:solidFill>
              </a:rPr>
              <a:t> </a:t>
            </a:r>
            <a:r>
              <a:rPr lang="en-US" dirty="0" err="1">
                <a:solidFill>
                  <a:schemeClr val="bg1"/>
                </a:solidFill>
              </a:rPr>
              <a:t>tạm</a:t>
            </a:r>
            <a:r>
              <a:rPr lang="en-US" dirty="0">
                <a:solidFill>
                  <a:schemeClr val="bg1"/>
                </a:solidFill>
              </a:rPr>
              <a:t> </a:t>
            </a:r>
            <a:r>
              <a:rPr lang="en-US" dirty="0" err="1">
                <a:solidFill>
                  <a:schemeClr val="bg1"/>
                </a:solidFill>
              </a:rPr>
              <a:t>trong</a:t>
            </a:r>
            <a:r>
              <a:rPr lang="en-US" dirty="0">
                <a:solidFill>
                  <a:schemeClr val="bg1"/>
                </a:solidFill>
              </a:rPr>
              <a:t> </a:t>
            </a:r>
            <a:r>
              <a:rPr lang="en-US" dirty="0" err="1">
                <a:solidFill>
                  <a:schemeClr val="bg1"/>
                </a:solidFill>
              </a:rPr>
              <a:t>phòng</a:t>
            </a:r>
            <a:r>
              <a:rPr lang="en-US" dirty="0">
                <a:solidFill>
                  <a:schemeClr val="bg1"/>
                </a:solidFill>
              </a:rPr>
              <a:t> </a:t>
            </a:r>
            <a:r>
              <a:rPr lang="en-US" dirty="0" err="1">
                <a:solidFill>
                  <a:schemeClr val="bg1"/>
                </a:solidFill>
              </a:rPr>
              <a:t>thí</a:t>
            </a:r>
            <a:r>
              <a:rPr lang="en-US" dirty="0">
                <a:solidFill>
                  <a:schemeClr val="bg1"/>
                </a:solidFill>
              </a:rPr>
              <a:t> </a:t>
            </a:r>
            <a:r>
              <a:rPr lang="en-US" dirty="0" err="1">
                <a:solidFill>
                  <a:schemeClr val="bg1"/>
                </a:solidFill>
              </a:rPr>
              <a:t>nghiệm</a:t>
            </a:r>
            <a:r>
              <a:rPr lang="en-US" dirty="0">
                <a:solidFill>
                  <a:schemeClr val="bg1"/>
                </a:solidFill>
              </a:rPr>
              <a:t> </a:t>
            </a:r>
            <a:r>
              <a:rPr lang="en-US" dirty="0" err="1">
                <a:solidFill>
                  <a:schemeClr val="bg1"/>
                </a:solidFill>
              </a:rPr>
              <a:t>nhưng</a:t>
            </a:r>
            <a:r>
              <a:rPr lang="en-US" dirty="0">
                <a:solidFill>
                  <a:schemeClr val="bg1"/>
                </a:solidFill>
              </a:rPr>
              <a:t> </a:t>
            </a:r>
            <a:r>
              <a:rPr lang="en-US" dirty="0" err="1">
                <a:solidFill>
                  <a:schemeClr val="bg1"/>
                </a:solidFill>
              </a:rPr>
              <a:t>không</a:t>
            </a:r>
            <a:r>
              <a:rPr lang="en-US" dirty="0">
                <a:solidFill>
                  <a:schemeClr val="bg1"/>
                </a:solidFill>
              </a:rPr>
              <a:t> </a:t>
            </a:r>
            <a:r>
              <a:rPr lang="en-US" dirty="0" err="1">
                <a:solidFill>
                  <a:schemeClr val="bg1"/>
                </a:solidFill>
              </a:rPr>
              <a:t>biết</a:t>
            </a:r>
            <a:r>
              <a:rPr lang="en-US" dirty="0">
                <a:solidFill>
                  <a:schemeClr val="bg1"/>
                </a:solidFill>
              </a:rPr>
              <a:t> </a:t>
            </a:r>
            <a:r>
              <a:rPr lang="en-US" dirty="0" err="1">
                <a:solidFill>
                  <a:schemeClr val="bg1"/>
                </a:solidFill>
              </a:rPr>
              <a:t>ứng</a:t>
            </a:r>
            <a:r>
              <a:rPr lang="en-US" dirty="0">
                <a:solidFill>
                  <a:schemeClr val="bg1"/>
                </a:solidFill>
              </a:rPr>
              <a:t> </a:t>
            </a:r>
            <a:r>
              <a:rPr lang="en-US" dirty="0" err="1">
                <a:solidFill>
                  <a:schemeClr val="bg1"/>
                </a:solidFill>
              </a:rPr>
              <a:t>dụng</a:t>
            </a:r>
            <a:r>
              <a:rPr lang="en-US" dirty="0">
                <a:solidFill>
                  <a:schemeClr val="bg1"/>
                </a:solidFill>
              </a:rPr>
              <a:t>.</a:t>
            </a:r>
          </a:p>
          <a:p>
            <a:pPr algn="just"/>
            <a:r>
              <a:rPr lang="en-US" dirty="0">
                <a:solidFill>
                  <a:schemeClr val="bg1"/>
                </a:solidFill>
              </a:rPr>
              <a:t>- </a:t>
            </a:r>
            <a:r>
              <a:rPr lang="en-US" dirty="0" err="1">
                <a:solidFill>
                  <a:schemeClr val="bg1"/>
                </a:solidFill>
              </a:rPr>
              <a:t>Vài</a:t>
            </a:r>
            <a:r>
              <a:rPr lang="en-US" dirty="0">
                <a:solidFill>
                  <a:schemeClr val="bg1"/>
                </a:solidFill>
              </a:rPr>
              <a:t> </a:t>
            </a:r>
            <a:r>
              <a:rPr lang="en-US" dirty="0" err="1">
                <a:solidFill>
                  <a:schemeClr val="bg1"/>
                </a:solidFill>
              </a:rPr>
              <a:t>năm</a:t>
            </a:r>
            <a:r>
              <a:rPr lang="en-US" dirty="0">
                <a:solidFill>
                  <a:schemeClr val="bg1"/>
                </a:solidFill>
              </a:rPr>
              <a:t> </a:t>
            </a:r>
            <a:r>
              <a:rPr lang="en-US" dirty="0" err="1">
                <a:solidFill>
                  <a:schemeClr val="bg1"/>
                </a:solidFill>
              </a:rPr>
              <a:t>sau</a:t>
            </a:r>
            <a:r>
              <a:rPr lang="en-US" dirty="0">
                <a:solidFill>
                  <a:schemeClr val="bg1"/>
                </a:solidFill>
              </a:rPr>
              <a:t> </a:t>
            </a:r>
            <a:r>
              <a:rPr lang="en-US" dirty="0" err="1">
                <a:solidFill>
                  <a:schemeClr val="bg1"/>
                </a:solidFill>
              </a:rPr>
              <a:t>đồng</a:t>
            </a:r>
            <a:r>
              <a:rPr lang="en-US" dirty="0">
                <a:solidFill>
                  <a:schemeClr val="bg1"/>
                </a:solidFill>
              </a:rPr>
              <a:t> </a:t>
            </a:r>
            <a:r>
              <a:rPr lang="en-US" dirty="0" err="1">
                <a:solidFill>
                  <a:schemeClr val="bg1"/>
                </a:solidFill>
              </a:rPr>
              <a:t>nghiệp</a:t>
            </a:r>
            <a:r>
              <a:rPr lang="en-US" dirty="0">
                <a:solidFill>
                  <a:schemeClr val="bg1"/>
                </a:solidFill>
              </a:rPr>
              <a:t> </a:t>
            </a:r>
            <a:r>
              <a:rPr lang="en-US" dirty="0" err="1">
                <a:solidFill>
                  <a:schemeClr val="bg1"/>
                </a:solidFill>
              </a:rPr>
              <a:t>của</a:t>
            </a:r>
            <a:r>
              <a:rPr lang="en-US" dirty="0">
                <a:solidFill>
                  <a:schemeClr val="bg1"/>
                </a:solidFill>
              </a:rPr>
              <a:t> </a:t>
            </a:r>
            <a:r>
              <a:rPr lang="en-US" dirty="0" err="1">
                <a:solidFill>
                  <a:schemeClr val="bg1"/>
                </a:solidFill>
              </a:rPr>
              <a:t>ông</a:t>
            </a:r>
            <a:r>
              <a:rPr lang="en-US" dirty="0">
                <a:solidFill>
                  <a:schemeClr val="bg1"/>
                </a:solidFill>
              </a:rPr>
              <a:t> </a:t>
            </a:r>
            <a:r>
              <a:rPr lang="en-US" dirty="0" err="1">
                <a:solidFill>
                  <a:schemeClr val="bg1"/>
                </a:solidFill>
              </a:rPr>
              <a:t>đã</a:t>
            </a:r>
            <a:r>
              <a:rPr lang="en-US" dirty="0">
                <a:solidFill>
                  <a:schemeClr val="bg1"/>
                </a:solidFill>
              </a:rPr>
              <a:t> </a:t>
            </a:r>
            <a:r>
              <a:rPr lang="en-US" dirty="0" err="1">
                <a:solidFill>
                  <a:schemeClr val="bg1"/>
                </a:solidFill>
              </a:rPr>
              <a:t>tìm</a:t>
            </a:r>
            <a:r>
              <a:rPr lang="en-US" dirty="0">
                <a:solidFill>
                  <a:schemeClr val="bg1"/>
                </a:solidFill>
              </a:rPr>
              <a:t> ra </a:t>
            </a:r>
            <a:r>
              <a:rPr lang="en-US" dirty="0" err="1">
                <a:solidFill>
                  <a:schemeClr val="bg1"/>
                </a:solidFill>
              </a:rPr>
              <a:t>cách</a:t>
            </a:r>
            <a:r>
              <a:rPr lang="en-US" dirty="0">
                <a:solidFill>
                  <a:schemeClr val="bg1"/>
                </a:solidFill>
              </a:rPr>
              <a:t> </a:t>
            </a:r>
            <a:r>
              <a:rPr lang="en-US" dirty="0" err="1">
                <a:solidFill>
                  <a:schemeClr val="bg1"/>
                </a:solidFill>
              </a:rPr>
              <a:t>dán</a:t>
            </a:r>
            <a:r>
              <a:rPr lang="en-US" dirty="0">
                <a:solidFill>
                  <a:schemeClr val="bg1"/>
                </a:solidFill>
              </a:rPr>
              <a:t> </a:t>
            </a:r>
            <a:r>
              <a:rPr lang="en-US" dirty="0" err="1">
                <a:solidFill>
                  <a:schemeClr val="bg1"/>
                </a:solidFill>
              </a:rPr>
              <a:t>một</a:t>
            </a:r>
            <a:r>
              <a:rPr lang="en-US" dirty="0">
                <a:solidFill>
                  <a:schemeClr val="bg1"/>
                </a:solidFill>
              </a:rPr>
              <a:t> </a:t>
            </a:r>
            <a:r>
              <a:rPr lang="en-US" dirty="0" err="1">
                <a:solidFill>
                  <a:schemeClr val="bg1"/>
                </a:solidFill>
              </a:rPr>
              <a:t>số</a:t>
            </a:r>
            <a:r>
              <a:rPr lang="en-US" dirty="0">
                <a:solidFill>
                  <a:schemeClr val="bg1"/>
                </a:solidFill>
              </a:rPr>
              <a:t> </a:t>
            </a:r>
            <a:r>
              <a:rPr lang="en-US" dirty="0" err="1">
                <a:solidFill>
                  <a:schemeClr val="bg1"/>
                </a:solidFill>
              </a:rPr>
              <a:t>giấy</a:t>
            </a:r>
            <a:r>
              <a:rPr lang="en-US" dirty="0">
                <a:solidFill>
                  <a:schemeClr val="bg1"/>
                </a:solidFill>
              </a:rPr>
              <a:t> </a:t>
            </a:r>
            <a:r>
              <a:rPr lang="en-US" dirty="0" err="1">
                <a:solidFill>
                  <a:schemeClr val="bg1"/>
                </a:solidFill>
              </a:rPr>
              <a:t>nhớ</a:t>
            </a:r>
            <a:r>
              <a:rPr lang="en-US" dirty="0">
                <a:solidFill>
                  <a:schemeClr val="bg1"/>
                </a:solidFill>
              </a:rPr>
              <a:t> </a:t>
            </a:r>
            <a:r>
              <a:rPr lang="en-US" dirty="0" err="1">
                <a:solidFill>
                  <a:schemeClr val="bg1"/>
                </a:solidFill>
              </a:rPr>
              <a:t>lên</a:t>
            </a:r>
            <a:r>
              <a:rPr lang="en-US" dirty="0">
                <a:solidFill>
                  <a:schemeClr val="bg1"/>
                </a:solidFill>
              </a:rPr>
              <a:t> </a:t>
            </a:r>
            <a:r>
              <a:rPr lang="en-US" dirty="0" err="1">
                <a:solidFill>
                  <a:schemeClr val="bg1"/>
                </a:solidFill>
              </a:rPr>
              <a:t>cuốn</a:t>
            </a:r>
            <a:r>
              <a:rPr lang="en-US" dirty="0">
                <a:solidFill>
                  <a:schemeClr val="bg1"/>
                </a:solidFill>
              </a:rPr>
              <a:t> </a:t>
            </a:r>
            <a:r>
              <a:rPr lang="en-US" dirty="0" err="1">
                <a:solidFill>
                  <a:schemeClr val="bg1"/>
                </a:solidFill>
              </a:rPr>
              <a:t>sách</a:t>
            </a:r>
            <a:r>
              <a:rPr lang="en-US" dirty="0">
                <a:solidFill>
                  <a:schemeClr val="bg1"/>
                </a:solidFill>
              </a:rPr>
              <a:t> </a:t>
            </a:r>
            <a:r>
              <a:rPr lang="en-US" dirty="0" err="1">
                <a:solidFill>
                  <a:schemeClr val="bg1"/>
                </a:solidFill>
              </a:rPr>
              <a:t>hợp</a:t>
            </a:r>
            <a:r>
              <a:rPr lang="en-US" dirty="0">
                <a:solidFill>
                  <a:schemeClr val="bg1"/>
                </a:solidFill>
              </a:rPr>
              <a:t> ca </a:t>
            </a:r>
            <a:r>
              <a:rPr lang="en-US" dirty="0" err="1">
                <a:solidFill>
                  <a:schemeClr val="bg1"/>
                </a:solidFill>
              </a:rPr>
              <a:t>của</a:t>
            </a:r>
            <a:r>
              <a:rPr lang="en-US" dirty="0">
                <a:solidFill>
                  <a:schemeClr val="bg1"/>
                </a:solidFill>
              </a:rPr>
              <a:t> </a:t>
            </a:r>
            <a:r>
              <a:rPr lang="en-US" dirty="0" err="1">
                <a:solidFill>
                  <a:schemeClr val="bg1"/>
                </a:solidFill>
              </a:rPr>
              <a:t>mình</a:t>
            </a:r>
            <a:r>
              <a:rPr lang="en-US" dirty="0">
                <a:solidFill>
                  <a:schemeClr val="bg1"/>
                </a:solidFill>
              </a:rPr>
              <a:t> </a:t>
            </a:r>
            <a:r>
              <a:rPr lang="en-US" dirty="0" err="1">
                <a:solidFill>
                  <a:schemeClr val="bg1"/>
                </a:solidFill>
              </a:rPr>
              <a:t>tại</a:t>
            </a:r>
            <a:r>
              <a:rPr lang="en-US" dirty="0">
                <a:solidFill>
                  <a:schemeClr val="bg1"/>
                </a:solidFill>
              </a:rPr>
              <a:t> </a:t>
            </a:r>
            <a:r>
              <a:rPr lang="en-US" dirty="0" err="1">
                <a:solidFill>
                  <a:schemeClr val="bg1"/>
                </a:solidFill>
              </a:rPr>
              <a:t>nhà</a:t>
            </a:r>
            <a:r>
              <a:rPr lang="en-US" dirty="0">
                <a:solidFill>
                  <a:schemeClr val="bg1"/>
                </a:solidFill>
              </a:rPr>
              <a:t> </a:t>
            </a:r>
            <a:r>
              <a:rPr lang="en-US" dirty="0" err="1">
                <a:solidFill>
                  <a:schemeClr val="bg1"/>
                </a:solidFill>
              </a:rPr>
              <a:t>thờ</a:t>
            </a:r>
            <a:r>
              <a:rPr lang="en-US" dirty="0">
                <a:solidFill>
                  <a:schemeClr val="bg1"/>
                </a:solidFill>
              </a:rPr>
              <a:t>.</a:t>
            </a:r>
          </a:p>
        </p:txBody>
      </p:sp>
      <p:sp>
        <p:nvSpPr>
          <p:cNvPr id="8" name="TextBox 7">
            <a:extLst>
              <a:ext uri="{FF2B5EF4-FFF2-40B4-BE49-F238E27FC236}">
                <a16:creationId xmlns:a16="http://schemas.microsoft.com/office/drawing/2014/main" xmlns="" id="{B5716EA3-737F-4C86-B6E6-7039C16382C7}"/>
              </a:ext>
            </a:extLst>
          </p:cNvPr>
          <p:cNvSpPr txBox="1"/>
          <p:nvPr/>
        </p:nvSpPr>
        <p:spPr>
          <a:xfrm flipH="1">
            <a:off x="457200" y="3538835"/>
            <a:ext cx="2552700" cy="461665"/>
          </a:xfrm>
          <a:prstGeom prst="rect">
            <a:avLst/>
          </a:prstGeom>
          <a:solidFill>
            <a:srgbClr val="FFFFCC">
              <a:alpha val="18824"/>
            </a:srgbClr>
          </a:solidFill>
        </p:spPr>
        <p:txBody>
          <a:bodyPr wrap="square" rtlCol="0">
            <a:spAutoFit/>
          </a:bodyPr>
          <a:lstStyle/>
          <a:p>
            <a:pPr algn="ctr"/>
            <a:r>
              <a:rPr lang="en-US" sz="2400" dirty="0" err="1">
                <a:solidFill>
                  <a:schemeClr val="bg1"/>
                </a:solidFill>
              </a:rPr>
              <a:t>Kết</a:t>
            </a:r>
            <a:r>
              <a:rPr lang="en-US" sz="2400" dirty="0">
                <a:solidFill>
                  <a:schemeClr val="bg1"/>
                </a:solidFill>
              </a:rPr>
              <a:t> </a:t>
            </a:r>
            <a:r>
              <a:rPr lang="en-US" sz="2400" dirty="0" err="1">
                <a:solidFill>
                  <a:schemeClr val="bg1"/>
                </a:solidFill>
              </a:rPr>
              <a:t>quả</a:t>
            </a:r>
            <a:endParaRPr lang="en-US" sz="2800" dirty="0">
              <a:solidFill>
                <a:schemeClr val="bg1"/>
              </a:solidFill>
              <a:ea typeface="Times New Roman" panose="02020603050405020304" pitchFamily="18" charset="0"/>
            </a:endParaRPr>
          </a:p>
        </p:txBody>
      </p:sp>
      <p:sp>
        <p:nvSpPr>
          <p:cNvPr id="9" name="TextBox 8">
            <a:extLst>
              <a:ext uri="{FF2B5EF4-FFF2-40B4-BE49-F238E27FC236}">
                <a16:creationId xmlns:a16="http://schemas.microsoft.com/office/drawing/2014/main" xmlns="" id="{3F81EC2C-0976-4509-AD68-A052B1033004}"/>
              </a:ext>
            </a:extLst>
          </p:cNvPr>
          <p:cNvSpPr txBox="1"/>
          <p:nvPr/>
        </p:nvSpPr>
        <p:spPr>
          <a:xfrm flipH="1">
            <a:off x="3334189" y="3523009"/>
            <a:ext cx="5640485" cy="461666"/>
          </a:xfrm>
          <a:prstGeom prst="rect">
            <a:avLst/>
          </a:prstGeom>
          <a:solidFill>
            <a:srgbClr val="FFFFCC">
              <a:alpha val="18824"/>
            </a:srgbClr>
          </a:solidFill>
        </p:spPr>
        <p:txBody>
          <a:bodyPr wrap="square" rtlCol="0">
            <a:noAutofit/>
          </a:bodyPr>
          <a:lstStyle/>
          <a:p>
            <a:r>
              <a:rPr lang="en-US" dirty="0" err="1">
                <a:solidFill>
                  <a:schemeClr val="bg1"/>
                </a:solidFill>
              </a:rPr>
              <a:t>Phổ</a:t>
            </a:r>
            <a:r>
              <a:rPr lang="en-US" dirty="0">
                <a:solidFill>
                  <a:schemeClr val="bg1"/>
                </a:solidFill>
              </a:rPr>
              <a:t> </a:t>
            </a:r>
            <a:r>
              <a:rPr lang="en-US" dirty="0" err="1">
                <a:solidFill>
                  <a:schemeClr val="bg1"/>
                </a:solidFill>
              </a:rPr>
              <a:t>biến</a:t>
            </a:r>
            <a:r>
              <a:rPr lang="en-US" dirty="0">
                <a:solidFill>
                  <a:schemeClr val="bg1"/>
                </a:solidFill>
              </a:rPr>
              <a:t> </a:t>
            </a:r>
            <a:r>
              <a:rPr lang="en-US" dirty="0" err="1">
                <a:solidFill>
                  <a:schemeClr val="bg1"/>
                </a:solidFill>
              </a:rPr>
              <a:t>rộng</a:t>
            </a:r>
            <a:r>
              <a:rPr lang="en-US" dirty="0">
                <a:solidFill>
                  <a:schemeClr val="bg1"/>
                </a:solidFill>
              </a:rPr>
              <a:t> </a:t>
            </a:r>
            <a:r>
              <a:rPr lang="en-US" dirty="0" err="1">
                <a:solidFill>
                  <a:schemeClr val="bg1"/>
                </a:solidFill>
              </a:rPr>
              <a:t>rãi</a:t>
            </a:r>
            <a:endParaRPr lang="en-US" dirty="0">
              <a:solidFill>
                <a:schemeClr val="bg1"/>
              </a:solidFill>
            </a:endParaRPr>
          </a:p>
        </p:txBody>
      </p:sp>
    </p:spTree>
    <p:extLst>
      <p:ext uri="{BB962C8B-B14F-4D97-AF65-F5344CB8AC3E}">
        <p14:creationId xmlns:p14="http://schemas.microsoft.com/office/powerpoint/2010/main" val="33486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par>
                          <p:cTn id="17" fill="hold">
                            <p:stCondLst>
                              <p:cond delay="500"/>
                            </p:stCondLst>
                            <p:childTnLst>
                              <p:par>
                                <p:cTn id="18" presetID="16" presetClass="entr" presetSubtype="21"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86F3E2B3-A333-40E7-A372-B45F6D89BAA7}"/>
              </a:ext>
            </a:extLst>
          </p:cNvPr>
          <p:cNvSpPr/>
          <p:nvPr/>
        </p:nvSpPr>
        <p:spPr bwMode="auto">
          <a:xfrm>
            <a:off x="990600" y="399752"/>
            <a:ext cx="73914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i="0" u="none" strike="noStrike" cap="none" normalizeH="0" baseline="0" dirty="0" err="1">
                <a:ln>
                  <a:noFill/>
                </a:ln>
                <a:solidFill>
                  <a:srgbClr val="FFFF00"/>
                </a:solidFill>
                <a:effectLst/>
              </a:rPr>
              <a:t>Những</a:t>
            </a:r>
            <a:r>
              <a:rPr kumimoji="0" lang="en-US" sz="2400" b="1" i="0" u="none" strike="noStrike" cap="none" normalizeH="0" dirty="0">
                <a:ln>
                  <a:noFill/>
                </a:ln>
                <a:solidFill>
                  <a:srgbClr val="FFFF00"/>
                </a:solidFill>
                <a:effectLst/>
              </a:rPr>
              <a:t> </a:t>
            </a:r>
            <a:r>
              <a:rPr kumimoji="0" lang="en-US" sz="2400" b="1" i="0" u="none" strike="noStrike" cap="none" normalizeH="0" dirty="0" err="1">
                <a:ln>
                  <a:noFill/>
                </a:ln>
                <a:solidFill>
                  <a:srgbClr val="FFFF00"/>
                </a:solidFill>
                <a:effectLst/>
              </a:rPr>
              <a:t>phát</a:t>
            </a:r>
            <a:r>
              <a:rPr kumimoji="0" lang="en-US" sz="2400" b="1" i="0" u="none" strike="noStrike" cap="none" normalizeH="0" dirty="0">
                <a:ln>
                  <a:noFill/>
                </a:ln>
                <a:solidFill>
                  <a:srgbClr val="FFFF00"/>
                </a:solidFill>
                <a:effectLst/>
              </a:rPr>
              <a:t> </a:t>
            </a:r>
            <a:r>
              <a:rPr kumimoji="0" lang="en-US" sz="2400" b="1" i="0" u="none" strike="noStrike" cap="none" normalizeH="0" dirty="0" err="1">
                <a:ln>
                  <a:noFill/>
                </a:ln>
                <a:solidFill>
                  <a:srgbClr val="FFFF00"/>
                </a:solidFill>
                <a:effectLst/>
              </a:rPr>
              <a:t>minh</a:t>
            </a:r>
            <a:r>
              <a:rPr kumimoji="0" lang="en-US" sz="2400" b="1" i="0" u="none" strike="noStrike" cap="none" normalizeH="0" dirty="0">
                <a:ln>
                  <a:noFill/>
                </a:ln>
                <a:solidFill>
                  <a:srgbClr val="FFFF00"/>
                </a:solidFill>
                <a:effectLst/>
              </a:rPr>
              <a:t> </a:t>
            </a:r>
            <a:r>
              <a:rPr kumimoji="0" lang="en-US" sz="2400" b="1" i="0" u="none" strike="noStrike" cap="none" normalizeH="0" dirty="0" err="1">
                <a:ln>
                  <a:noFill/>
                </a:ln>
                <a:solidFill>
                  <a:srgbClr val="FFFF00"/>
                </a:solidFill>
                <a:effectLst/>
              </a:rPr>
              <a:t>tình</a:t>
            </a:r>
            <a:r>
              <a:rPr kumimoji="0" lang="en-US" sz="2400" b="1" i="0" u="none" strike="noStrike" cap="none" normalizeH="0" dirty="0">
                <a:ln>
                  <a:noFill/>
                </a:ln>
                <a:solidFill>
                  <a:srgbClr val="FFFF00"/>
                </a:solidFill>
                <a:effectLst/>
              </a:rPr>
              <a:t> </a:t>
            </a:r>
            <a:r>
              <a:rPr kumimoji="0" lang="en-US" sz="2400" b="1" i="0" u="none" strike="noStrike" cap="none" normalizeH="0" dirty="0" err="1">
                <a:ln>
                  <a:noFill/>
                </a:ln>
                <a:solidFill>
                  <a:srgbClr val="FFFF00"/>
                </a:solidFill>
                <a:effectLst/>
              </a:rPr>
              <a:t>cờ</a:t>
            </a:r>
            <a:r>
              <a:rPr kumimoji="0" lang="en-US" sz="2400" b="1" i="0" u="none" strike="noStrike" cap="none" normalizeH="0" dirty="0">
                <a:ln>
                  <a:noFill/>
                </a:ln>
                <a:solidFill>
                  <a:srgbClr val="FFFF00"/>
                </a:solidFill>
                <a:effectLst/>
              </a:rPr>
              <a:t> </a:t>
            </a:r>
            <a:r>
              <a:rPr kumimoji="0" lang="en-US" sz="2400" b="1" i="0" u="none" strike="noStrike" cap="none" normalizeH="0" dirty="0" err="1">
                <a:ln>
                  <a:noFill/>
                </a:ln>
                <a:solidFill>
                  <a:srgbClr val="FFFF00"/>
                </a:solidFill>
                <a:effectLst/>
              </a:rPr>
              <a:t>và</a:t>
            </a:r>
            <a:r>
              <a:rPr kumimoji="0" lang="en-US" sz="2400" b="1" i="0" u="none" strike="noStrike" cap="none" normalizeH="0" dirty="0">
                <a:ln>
                  <a:noFill/>
                </a:ln>
                <a:solidFill>
                  <a:srgbClr val="FFFF00"/>
                </a:solidFill>
                <a:effectLst/>
              </a:rPr>
              <a:t> </a:t>
            </a:r>
            <a:r>
              <a:rPr kumimoji="0" lang="en-US" sz="2400" b="1" i="0" u="none" strike="noStrike" cap="none" normalizeH="0" dirty="0" err="1">
                <a:ln>
                  <a:noFill/>
                </a:ln>
                <a:solidFill>
                  <a:srgbClr val="FFFF00"/>
                </a:solidFill>
                <a:effectLst/>
              </a:rPr>
              <a:t>bất</a:t>
            </a:r>
            <a:r>
              <a:rPr kumimoji="0" lang="en-US" sz="2400" b="1" i="0" u="none" strike="noStrike" cap="none" normalizeH="0" dirty="0">
                <a:ln>
                  <a:noFill/>
                </a:ln>
                <a:solidFill>
                  <a:srgbClr val="FFFF00"/>
                </a:solidFill>
                <a:effectLst/>
              </a:rPr>
              <a:t> </a:t>
            </a:r>
            <a:r>
              <a:rPr kumimoji="0" lang="en-US" sz="2400" b="1" i="0" u="none" strike="noStrike" cap="none" normalizeH="0" dirty="0" err="1">
                <a:ln>
                  <a:noFill/>
                </a:ln>
                <a:solidFill>
                  <a:srgbClr val="FFFF00"/>
                </a:solidFill>
                <a:effectLst/>
              </a:rPr>
              <a:t>ngờ</a:t>
            </a:r>
            <a:endParaRPr kumimoji="0" lang="en-US" sz="2400" b="1" i="0" u="none" strike="noStrike" cap="none" normalizeH="0" baseline="0" dirty="0">
              <a:ln>
                <a:noFill/>
              </a:ln>
              <a:solidFill>
                <a:srgbClr val="FFFF00"/>
              </a:solidFill>
              <a:effectLst/>
            </a:endParaRPr>
          </a:p>
        </p:txBody>
      </p:sp>
      <p:sp>
        <p:nvSpPr>
          <p:cNvPr id="3" name="Line 5">
            <a:extLst>
              <a:ext uri="{FF2B5EF4-FFF2-40B4-BE49-F238E27FC236}">
                <a16:creationId xmlns:a16="http://schemas.microsoft.com/office/drawing/2014/main" xmlns="" id="{A50C8A54-623E-43CD-B8AE-276E6C872F13}"/>
              </a:ext>
            </a:extLst>
          </p:cNvPr>
          <p:cNvSpPr>
            <a:spLocks noChangeShapeType="1"/>
          </p:cNvSpPr>
          <p:nvPr/>
        </p:nvSpPr>
        <p:spPr bwMode="auto">
          <a:xfrm flipH="1">
            <a:off x="1143000" y="945661"/>
            <a:ext cx="3416853" cy="1127123"/>
          </a:xfrm>
          <a:prstGeom prst="line">
            <a:avLst/>
          </a:prstGeom>
          <a:noFill/>
          <a:ln w="57150" cmpd="tri">
            <a:solidFill>
              <a:srgbClr val="00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dirty="0"/>
          </a:p>
        </p:txBody>
      </p:sp>
      <p:sp>
        <p:nvSpPr>
          <p:cNvPr id="4" name="Line 5">
            <a:extLst>
              <a:ext uri="{FF2B5EF4-FFF2-40B4-BE49-F238E27FC236}">
                <a16:creationId xmlns:a16="http://schemas.microsoft.com/office/drawing/2014/main" xmlns="" id="{76972634-B236-4F93-A553-D0041A2192C8}"/>
              </a:ext>
            </a:extLst>
          </p:cNvPr>
          <p:cNvSpPr>
            <a:spLocks noChangeShapeType="1"/>
          </p:cNvSpPr>
          <p:nvPr/>
        </p:nvSpPr>
        <p:spPr bwMode="auto">
          <a:xfrm>
            <a:off x="4571999" y="942293"/>
            <a:ext cx="3276601" cy="1121099"/>
          </a:xfrm>
          <a:prstGeom prst="line">
            <a:avLst/>
          </a:prstGeom>
          <a:noFill/>
          <a:ln w="57150" cmpd="tri">
            <a:solidFill>
              <a:srgbClr val="00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5" name="AutoShape 13">
            <a:extLst>
              <a:ext uri="{FF2B5EF4-FFF2-40B4-BE49-F238E27FC236}">
                <a16:creationId xmlns:a16="http://schemas.microsoft.com/office/drawing/2014/main" xmlns="" id="{43705092-5BF7-4F84-A947-C758F5697513}"/>
              </a:ext>
            </a:extLst>
          </p:cNvPr>
          <p:cNvSpPr>
            <a:spLocks noChangeArrowheads="1"/>
          </p:cNvSpPr>
          <p:nvPr/>
        </p:nvSpPr>
        <p:spPr bwMode="auto">
          <a:xfrm>
            <a:off x="228600" y="2111283"/>
            <a:ext cx="1815903" cy="6708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altLang="en-US" sz="2400" b="1" dirty="0" err="1">
                <a:solidFill>
                  <a:srgbClr val="FFFF00"/>
                </a:solidFill>
                <a:latin typeface="+mj-lt"/>
              </a:rPr>
              <a:t>Đất</a:t>
            </a:r>
            <a:r>
              <a:rPr lang="en-US" altLang="en-US" sz="2400" b="1" dirty="0">
                <a:solidFill>
                  <a:srgbClr val="FFFF00"/>
                </a:solidFill>
                <a:latin typeface="+mj-lt"/>
              </a:rPr>
              <a:t> </a:t>
            </a:r>
            <a:r>
              <a:rPr lang="en-US" altLang="en-US" sz="2400" b="1" dirty="0" err="1">
                <a:solidFill>
                  <a:srgbClr val="FFFF00"/>
                </a:solidFill>
                <a:latin typeface="+mj-lt"/>
              </a:rPr>
              <a:t>nặn</a:t>
            </a:r>
            <a:endParaRPr lang="en-US" altLang="en-US" sz="1800" b="1" dirty="0">
              <a:solidFill>
                <a:srgbClr val="FFFF00"/>
              </a:solidFill>
              <a:latin typeface="+mj-lt"/>
            </a:endParaRPr>
          </a:p>
        </p:txBody>
      </p:sp>
      <p:sp>
        <p:nvSpPr>
          <p:cNvPr id="6" name="AutoShape 13">
            <a:extLst>
              <a:ext uri="{FF2B5EF4-FFF2-40B4-BE49-F238E27FC236}">
                <a16:creationId xmlns:a16="http://schemas.microsoft.com/office/drawing/2014/main" xmlns="" id="{6FA55570-6280-4FEC-A0A5-5357FF285770}"/>
              </a:ext>
            </a:extLst>
          </p:cNvPr>
          <p:cNvSpPr>
            <a:spLocks noChangeArrowheads="1"/>
          </p:cNvSpPr>
          <p:nvPr/>
        </p:nvSpPr>
        <p:spPr bwMode="auto">
          <a:xfrm>
            <a:off x="2209800" y="2111283"/>
            <a:ext cx="2063290" cy="6708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altLang="en-US" sz="2400" b="1" dirty="0">
                <a:solidFill>
                  <a:srgbClr val="FFFF00"/>
                </a:solidFill>
                <a:latin typeface="+mj-lt"/>
              </a:rPr>
              <a:t>Kem que</a:t>
            </a:r>
            <a:endParaRPr lang="en-US" altLang="en-US" sz="1800" b="1" dirty="0">
              <a:solidFill>
                <a:srgbClr val="FFFF00"/>
              </a:solidFill>
              <a:latin typeface="+mj-lt"/>
            </a:endParaRPr>
          </a:p>
        </p:txBody>
      </p:sp>
      <p:sp>
        <p:nvSpPr>
          <p:cNvPr id="7" name="AutoShape 13">
            <a:extLst>
              <a:ext uri="{FF2B5EF4-FFF2-40B4-BE49-F238E27FC236}">
                <a16:creationId xmlns:a16="http://schemas.microsoft.com/office/drawing/2014/main" xmlns="" id="{87AC42AE-CE28-4B76-853F-1D80602AC66F}"/>
              </a:ext>
            </a:extLst>
          </p:cNvPr>
          <p:cNvSpPr>
            <a:spLocks noChangeArrowheads="1"/>
          </p:cNvSpPr>
          <p:nvPr/>
        </p:nvSpPr>
        <p:spPr bwMode="auto">
          <a:xfrm>
            <a:off x="4580651" y="2093902"/>
            <a:ext cx="2063290" cy="6708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altLang="en-US" sz="2400" b="1" dirty="0" err="1">
                <a:solidFill>
                  <a:srgbClr val="FFFF00"/>
                </a:solidFill>
                <a:latin typeface="+mj-lt"/>
              </a:rPr>
              <a:t>Khoai</a:t>
            </a:r>
            <a:r>
              <a:rPr lang="en-US" altLang="en-US" sz="2400" b="1" dirty="0">
                <a:solidFill>
                  <a:srgbClr val="FFFF00"/>
                </a:solidFill>
                <a:latin typeface="+mj-lt"/>
              </a:rPr>
              <a:t> </a:t>
            </a:r>
            <a:r>
              <a:rPr lang="en-US" altLang="en-US" sz="2400" b="1" dirty="0" err="1">
                <a:solidFill>
                  <a:srgbClr val="FFFF00"/>
                </a:solidFill>
                <a:latin typeface="+mj-lt"/>
              </a:rPr>
              <a:t>tây</a:t>
            </a:r>
            <a:r>
              <a:rPr lang="en-US" altLang="en-US" sz="2400" b="1" dirty="0">
                <a:solidFill>
                  <a:srgbClr val="FFFF00"/>
                </a:solidFill>
                <a:latin typeface="+mj-lt"/>
              </a:rPr>
              <a:t> </a:t>
            </a:r>
            <a:r>
              <a:rPr lang="en-US" altLang="en-US" sz="2400" b="1" dirty="0" err="1">
                <a:solidFill>
                  <a:srgbClr val="FFFF00"/>
                </a:solidFill>
                <a:latin typeface="+mj-lt"/>
              </a:rPr>
              <a:t>lát</a:t>
            </a:r>
            <a:endParaRPr lang="en-US" altLang="en-US" sz="1800" b="1" dirty="0">
              <a:solidFill>
                <a:srgbClr val="FFFF00"/>
              </a:solidFill>
              <a:latin typeface="+mj-lt"/>
            </a:endParaRPr>
          </a:p>
        </p:txBody>
      </p:sp>
      <p:sp>
        <p:nvSpPr>
          <p:cNvPr id="8" name="AutoShape 13">
            <a:extLst>
              <a:ext uri="{FF2B5EF4-FFF2-40B4-BE49-F238E27FC236}">
                <a16:creationId xmlns:a16="http://schemas.microsoft.com/office/drawing/2014/main" xmlns="" id="{3F3CB628-BA18-46ED-AFC1-B811AA2BD2DA}"/>
              </a:ext>
            </a:extLst>
          </p:cNvPr>
          <p:cNvSpPr>
            <a:spLocks noChangeArrowheads="1"/>
          </p:cNvSpPr>
          <p:nvPr/>
        </p:nvSpPr>
        <p:spPr bwMode="auto">
          <a:xfrm>
            <a:off x="6947097" y="2076751"/>
            <a:ext cx="1815903" cy="6708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altLang="en-US" sz="2400" b="1" dirty="0" err="1">
                <a:solidFill>
                  <a:srgbClr val="FFFF00"/>
                </a:solidFill>
                <a:latin typeface="+mj-lt"/>
              </a:rPr>
              <a:t>Giấy</a:t>
            </a:r>
            <a:r>
              <a:rPr lang="en-US" altLang="en-US" sz="2400" b="1" dirty="0">
                <a:solidFill>
                  <a:srgbClr val="FFFF00"/>
                </a:solidFill>
                <a:latin typeface="+mj-lt"/>
              </a:rPr>
              <a:t> </a:t>
            </a:r>
            <a:r>
              <a:rPr lang="en-US" altLang="en-US" sz="2400" b="1" dirty="0" err="1">
                <a:solidFill>
                  <a:srgbClr val="FFFF00"/>
                </a:solidFill>
                <a:latin typeface="+mj-lt"/>
              </a:rPr>
              <a:t>nhớ</a:t>
            </a:r>
            <a:endParaRPr lang="en-US" altLang="en-US" sz="1800" b="1" dirty="0">
              <a:solidFill>
                <a:srgbClr val="FFFF00"/>
              </a:solidFill>
              <a:latin typeface="+mj-lt"/>
            </a:endParaRPr>
          </a:p>
        </p:txBody>
      </p:sp>
      <p:sp>
        <p:nvSpPr>
          <p:cNvPr id="9" name="Line 5">
            <a:extLst>
              <a:ext uri="{FF2B5EF4-FFF2-40B4-BE49-F238E27FC236}">
                <a16:creationId xmlns:a16="http://schemas.microsoft.com/office/drawing/2014/main" xmlns="" id="{7021C793-311A-4EFA-9270-93FF562A519C}"/>
              </a:ext>
            </a:extLst>
          </p:cNvPr>
          <p:cNvSpPr>
            <a:spLocks noChangeShapeType="1"/>
          </p:cNvSpPr>
          <p:nvPr/>
        </p:nvSpPr>
        <p:spPr bwMode="auto">
          <a:xfrm flipH="1">
            <a:off x="3260206" y="944545"/>
            <a:ext cx="1323398" cy="1166738"/>
          </a:xfrm>
          <a:prstGeom prst="line">
            <a:avLst/>
          </a:prstGeom>
          <a:noFill/>
          <a:ln w="57150" cmpd="tri">
            <a:solidFill>
              <a:srgbClr val="00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dirty="0"/>
          </a:p>
        </p:txBody>
      </p:sp>
      <p:sp>
        <p:nvSpPr>
          <p:cNvPr id="10" name="Line 5">
            <a:extLst>
              <a:ext uri="{FF2B5EF4-FFF2-40B4-BE49-F238E27FC236}">
                <a16:creationId xmlns:a16="http://schemas.microsoft.com/office/drawing/2014/main" xmlns="" id="{89C9A893-141C-4992-B08C-3E13A5E75AE1}"/>
              </a:ext>
            </a:extLst>
          </p:cNvPr>
          <p:cNvSpPr>
            <a:spLocks noChangeShapeType="1"/>
          </p:cNvSpPr>
          <p:nvPr/>
        </p:nvSpPr>
        <p:spPr bwMode="auto">
          <a:xfrm>
            <a:off x="4580651" y="951686"/>
            <a:ext cx="1060494" cy="1132085"/>
          </a:xfrm>
          <a:prstGeom prst="line">
            <a:avLst/>
          </a:prstGeom>
          <a:noFill/>
          <a:ln w="57150" cmpd="tri">
            <a:solidFill>
              <a:srgbClr val="00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pic>
        <p:nvPicPr>
          <p:cNvPr id="14338" name="Picture 2" descr="Thực hành đọc hiểu: Những phát minh &amp;quot;tình cờ và bất ngờ&amp;quot;. - Hoc24">
            <a:extLst>
              <a:ext uri="{FF2B5EF4-FFF2-40B4-BE49-F238E27FC236}">
                <a16:creationId xmlns:a16="http://schemas.microsoft.com/office/drawing/2014/main" xmlns="" id="{9A9819A0-2CB1-4241-8D2F-32BC644789C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667" b="63333"/>
          <a:stretch/>
        </p:blipFill>
        <p:spPr bwMode="auto">
          <a:xfrm>
            <a:off x="228600" y="2999447"/>
            <a:ext cx="8534400" cy="2067853"/>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8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par>
                          <p:cTn id="12" fill="hold">
                            <p:stCondLst>
                              <p:cond delay="1000"/>
                            </p:stCondLst>
                            <p:childTnLst>
                              <p:par>
                                <p:cTn id="13" presetID="53"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Effect transition="in" filter="fade">
                                      <p:cBhvr>
                                        <p:cTn id="17" dur="1000"/>
                                        <p:tgtEl>
                                          <p:spTgt spid="5"/>
                                        </p:tgtEl>
                                      </p:cBhvr>
                                    </p:animEffect>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14338"/>
                                        </p:tgtEl>
                                        <p:attrNameLst>
                                          <p:attrName>style.visibility</p:attrName>
                                        </p:attrNameLst>
                                      </p:cBhvr>
                                      <p:to>
                                        <p:strVal val="visible"/>
                                      </p:to>
                                    </p:set>
                                    <p:anim calcmode="lin" valueType="num">
                                      <p:cBhvr>
                                        <p:cTn id="21" dur="500" fill="hold"/>
                                        <p:tgtEl>
                                          <p:spTgt spid="14338"/>
                                        </p:tgtEl>
                                        <p:attrNameLst>
                                          <p:attrName>ppt_w</p:attrName>
                                        </p:attrNameLst>
                                      </p:cBhvr>
                                      <p:tavLst>
                                        <p:tav tm="0">
                                          <p:val>
                                            <p:fltVal val="0"/>
                                          </p:val>
                                        </p:tav>
                                        <p:tav tm="100000">
                                          <p:val>
                                            <p:strVal val="#ppt_w"/>
                                          </p:val>
                                        </p:tav>
                                      </p:tavLst>
                                    </p:anim>
                                    <p:anim calcmode="lin" valueType="num">
                                      <p:cBhvr>
                                        <p:cTn id="22" dur="500" fill="hold"/>
                                        <p:tgtEl>
                                          <p:spTgt spid="14338"/>
                                        </p:tgtEl>
                                        <p:attrNameLst>
                                          <p:attrName>ppt_h</p:attrName>
                                        </p:attrNameLst>
                                      </p:cBhvr>
                                      <p:tavLst>
                                        <p:tav tm="0">
                                          <p:val>
                                            <p:fltVal val="0"/>
                                          </p:val>
                                        </p:tav>
                                        <p:tav tm="100000">
                                          <p:val>
                                            <p:strVal val="#ppt_h"/>
                                          </p:val>
                                        </p:tav>
                                      </p:tavLst>
                                    </p:anim>
                                    <p:animEffect transition="in" filter="fade">
                                      <p:cBhvr>
                                        <p:cTn id="23" dur="500"/>
                                        <p:tgtEl>
                                          <p:spTgt spid="1433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up)">
                                      <p:cBhvr>
                                        <p:cTn id="28" dur="500"/>
                                        <p:tgtEl>
                                          <p:spTgt spid="9"/>
                                        </p:tgtEl>
                                      </p:cBhvr>
                                    </p:animEffect>
                                  </p:childTnLst>
                                </p:cTn>
                              </p:par>
                            </p:childTnLst>
                          </p:cTn>
                        </p:par>
                        <p:par>
                          <p:cTn id="29" fill="hold">
                            <p:stCondLst>
                              <p:cond delay="500"/>
                            </p:stCondLst>
                            <p:childTnLst>
                              <p:par>
                                <p:cTn id="30" presetID="53" presetClass="entr" presetSubtype="0"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1000" fill="hold"/>
                                        <p:tgtEl>
                                          <p:spTgt spid="6"/>
                                        </p:tgtEl>
                                        <p:attrNameLst>
                                          <p:attrName>ppt_w</p:attrName>
                                        </p:attrNameLst>
                                      </p:cBhvr>
                                      <p:tavLst>
                                        <p:tav tm="0">
                                          <p:val>
                                            <p:fltVal val="0"/>
                                          </p:val>
                                        </p:tav>
                                        <p:tav tm="100000">
                                          <p:val>
                                            <p:strVal val="#ppt_w"/>
                                          </p:val>
                                        </p:tav>
                                      </p:tavLst>
                                    </p:anim>
                                    <p:anim calcmode="lin" valueType="num">
                                      <p:cBhvr>
                                        <p:cTn id="33" dur="1000" fill="hold"/>
                                        <p:tgtEl>
                                          <p:spTgt spid="6"/>
                                        </p:tgtEl>
                                        <p:attrNameLst>
                                          <p:attrName>ppt_h</p:attrName>
                                        </p:attrNameLst>
                                      </p:cBhvr>
                                      <p:tavLst>
                                        <p:tav tm="0">
                                          <p:val>
                                            <p:fltVal val="0"/>
                                          </p:val>
                                        </p:tav>
                                        <p:tav tm="100000">
                                          <p:val>
                                            <p:strVal val="#ppt_h"/>
                                          </p:val>
                                        </p:tav>
                                      </p:tavLst>
                                    </p:anim>
                                    <p:animEffect transition="in" filter="fade">
                                      <p:cBhvr>
                                        <p:cTn id="34" dur="10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up)">
                                      <p:cBhvr>
                                        <p:cTn id="39" dur="500"/>
                                        <p:tgtEl>
                                          <p:spTgt spid="10"/>
                                        </p:tgtEl>
                                      </p:cBhvr>
                                    </p:animEffect>
                                  </p:childTnLst>
                                </p:cTn>
                              </p:par>
                            </p:childTnLst>
                          </p:cTn>
                        </p:par>
                        <p:par>
                          <p:cTn id="40" fill="hold">
                            <p:stCondLst>
                              <p:cond delay="500"/>
                            </p:stCondLst>
                            <p:childTnLst>
                              <p:par>
                                <p:cTn id="41" presetID="53" presetClass="entr" presetSubtype="0"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p:cTn id="43" dur="1000" fill="hold"/>
                                        <p:tgtEl>
                                          <p:spTgt spid="7"/>
                                        </p:tgtEl>
                                        <p:attrNameLst>
                                          <p:attrName>ppt_w</p:attrName>
                                        </p:attrNameLst>
                                      </p:cBhvr>
                                      <p:tavLst>
                                        <p:tav tm="0">
                                          <p:val>
                                            <p:fltVal val="0"/>
                                          </p:val>
                                        </p:tav>
                                        <p:tav tm="100000">
                                          <p:val>
                                            <p:strVal val="#ppt_w"/>
                                          </p:val>
                                        </p:tav>
                                      </p:tavLst>
                                    </p:anim>
                                    <p:anim calcmode="lin" valueType="num">
                                      <p:cBhvr>
                                        <p:cTn id="44" dur="1000" fill="hold"/>
                                        <p:tgtEl>
                                          <p:spTgt spid="7"/>
                                        </p:tgtEl>
                                        <p:attrNameLst>
                                          <p:attrName>ppt_h</p:attrName>
                                        </p:attrNameLst>
                                      </p:cBhvr>
                                      <p:tavLst>
                                        <p:tav tm="0">
                                          <p:val>
                                            <p:fltVal val="0"/>
                                          </p:val>
                                        </p:tav>
                                        <p:tav tm="100000">
                                          <p:val>
                                            <p:strVal val="#ppt_h"/>
                                          </p:val>
                                        </p:tav>
                                      </p:tavLst>
                                    </p:anim>
                                    <p:animEffect transition="in" filter="fade">
                                      <p:cBhvr>
                                        <p:cTn id="45" dur="10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wipe(up)">
                                      <p:cBhvr>
                                        <p:cTn id="50" dur="500"/>
                                        <p:tgtEl>
                                          <p:spTgt spid="4"/>
                                        </p:tgtEl>
                                      </p:cBhvr>
                                    </p:animEffect>
                                  </p:childTnLst>
                                </p:cTn>
                              </p:par>
                            </p:childTnLst>
                          </p:cTn>
                        </p:par>
                        <p:par>
                          <p:cTn id="51" fill="hold">
                            <p:stCondLst>
                              <p:cond delay="500"/>
                            </p:stCondLst>
                            <p:childTnLst>
                              <p:par>
                                <p:cTn id="52" presetID="53" presetClass="entr" presetSubtype="0"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1000" fill="hold"/>
                                        <p:tgtEl>
                                          <p:spTgt spid="8"/>
                                        </p:tgtEl>
                                        <p:attrNameLst>
                                          <p:attrName>ppt_w</p:attrName>
                                        </p:attrNameLst>
                                      </p:cBhvr>
                                      <p:tavLst>
                                        <p:tav tm="0">
                                          <p:val>
                                            <p:fltVal val="0"/>
                                          </p:val>
                                        </p:tav>
                                        <p:tav tm="100000">
                                          <p:val>
                                            <p:strVal val="#ppt_w"/>
                                          </p:val>
                                        </p:tav>
                                      </p:tavLst>
                                    </p:anim>
                                    <p:anim calcmode="lin" valueType="num">
                                      <p:cBhvr>
                                        <p:cTn id="55" dur="1000" fill="hold"/>
                                        <p:tgtEl>
                                          <p:spTgt spid="8"/>
                                        </p:tgtEl>
                                        <p:attrNameLst>
                                          <p:attrName>ppt_h</p:attrName>
                                        </p:attrNameLst>
                                      </p:cBhvr>
                                      <p:tavLst>
                                        <p:tav tm="0">
                                          <p:val>
                                            <p:fltVal val="0"/>
                                          </p:val>
                                        </p:tav>
                                        <p:tav tm="100000">
                                          <p:val>
                                            <p:strVal val="#ppt_h"/>
                                          </p:val>
                                        </p:tav>
                                      </p:tavLst>
                                    </p:anim>
                                    <p:animEffect transition="in" filter="fade">
                                      <p:cBhvr>
                                        <p:cTn id="5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 name="Line 5">
            <a:extLst>
              <a:ext uri="{FF2B5EF4-FFF2-40B4-BE49-F238E27FC236}">
                <a16:creationId xmlns:a16="http://schemas.microsoft.com/office/drawing/2014/main" xmlns="" id="{636601F3-D49B-4463-B8EA-C3D15618C099}"/>
              </a:ext>
            </a:extLst>
          </p:cNvPr>
          <p:cNvSpPr>
            <a:spLocks noChangeShapeType="1"/>
          </p:cNvSpPr>
          <p:nvPr/>
        </p:nvSpPr>
        <p:spPr bwMode="auto">
          <a:xfrm flipH="1">
            <a:off x="1624016" y="876301"/>
            <a:ext cx="2947984" cy="1058223"/>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62467" name="Text Box 3">
            <a:extLst>
              <a:ext uri="{FF2B5EF4-FFF2-40B4-BE49-F238E27FC236}">
                <a16:creationId xmlns:a16="http://schemas.microsoft.com/office/drawing/2014/main" xmlns="" id="{8D6165BB-9386-4963-9F2F-52E903A0F6ED}"/>
              </a:ext>
            </a:extLst>
          </p:cNvPr>
          <p:cNvSpPr txBox="1">
            <a:spLocks noChangeArrowheads="1"/>
          </p:cNvSpPr>
          <p:nvPr/>
        </p:nvSpPr>
        <p:spPr bwMode="auto">
          <a:xfrm>
            <a:off x="5892110" y="1943099"/>
            <a:ext cx="2929277" cy="1676401"/>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vi-VN" dirty="0">
                <a:solidFill>
                  <a:schemeClr val="bg1"/>
                </a:solidFill>
              </a:rPr>
              <a:t>Văn bản thông tin rõ ràng, lập luận logic, chặt chẽ.</a:t>
            </a:r>
            <a:endParaRPr lang="en-US" dirty="0">
              <a:solidFill>
                <a:schemeClr val="bg1"/>
              </a:solidFill>
            </a:endParaRPr>
          </a:p>
        </p:txBody>
      </p:sp>
      <p:sp>
        <p:nvSpPr>
          <p:cNvPr id="62469" name="Line 5">
            <a:extLst>
              <a:ext uri="{FF2B5EF4-FFF2-40B4-BE49-F238E27FC236}">
                <a16:creationId xmlns:a16="http://schemas.microsoft.com/office/drawing/2014/main" xmlns="" id="{2D5E965B-993B-4F6A-A16E-077F9B474305}"/>
              </a:ext>
            </a:extLst>
          </p:cNvPr>
          <p:cNvSpPr>
            <a:spLocks noChangeShapeType="1"/>
          </p:cNvSpPr>
          <p:nvPr/>
        </p:nvSpPr>
        <p:spPr bwMode="auto">
          <a:xfrm>
            <a:off x="4571998" y="893207"/>
            <a:ext cx="2743199" cy="104131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62477" name="AutoShape 13">
            <a:extLst>
              <a:ext uri="{FF2B5EF4-FFF2-40B4-BE49-F238E27FC236}">
                <a16:creationId xmlns:a16="http://schemas.microsoft.com/office/drawing/2014/main" xmlns="" id="{E5D22F41-586E-43FB-8077-DD0570D77C90}"/>
              </a:ext>
            </a:extLst>
          </p:cNvPr>
          <p:cNvSpPr>
            <a:spLocks noChangeArrowheads="1"/>
          </p:cNvSpPr>
          <p:nvPr/>
        </p:nvSpPr>
        <p:spPr bwMode="auto">
          <a:xfrm>
            <a:off x="2455238" y="156686"/>
            <a:ext cx="4233523" cy="6708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sz="2400" b="1" dirty="0">
                <a:solidFill>
                  <a:srgbClr val="FFFF00"/>
                </a:solidFill>
              </a:rPr>
              <a:t>III. TỔNG KẾT</a:t>
            </a:r>
            <a:endParaRPr lang="en-US" altLang="en-US" sz="1800" b="1" dirty="0">
              <a:solidFill>
                <a:srgbClr val="00FFFF"/>
              </a:solidFill>
              <a:latin typeface="+mj-lt"/>
            </a:endParaRPr>
          </a:p>
        </p:txBody>
      </p:sp>
      <p:sp>
        <p:nvSpPr>
          <p:cNvPr id="14" name="Text Box 3">
            <a:extLst>
              <a:ext uri="{FF2B5EF4-FFF2-40B4-BE49-F238E27FC236}">
                <a16:creationId xmlns:a16="http://schemas.microsoft.com/office/drawing/2014/main" xmlns="" id="{394FE91D-D117-444F-B015-141ABDB5ED38}"/>
              </a:ext>
            </a:extLst>
          </p:cNvPr>
          <p:cNvSpPr txBox="1">
            <a:spLocks noChangeArrowheads="1"/>
          </p:cNvSpPr>
          <p:nvPr/>
        </p:nvSpPr>
        <p:spPr bwMode="auto">
          <a:xfrm>
            <a:off x="228600" y="1954479"/>
            <a:ext cx="3023291" cy="1741221"/>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dirty="0">
                <a:solidFill>
                  <a:schemeClr val="bg1"/>
                </a:solidFill>
              </a:rPr>
              <a:t>C</a:t>
            </a:r>
            <a:r>
              <a:rPr lang="vi-VN" dirty="0">
                <a:solidFill>
                  <a:schemeClr val="bg1"/>
                </a:solidFill>
              </a:rPr>
              <a:t>ung cấp thông tin về những phát minh tình cờ và bất ngờ bao gồm: đất nặn, kem que, lát khoai tây chiên, giấy nhớ. </a:t>
            </a:r>
            <a:endParaRPr lang="en-US" dirty="0">
              <a:solidFill>
                <a:schemeClr val="bg1"/>
              </a:solidFill>
            </a:endParaRPr>
          </a:p>
        </p:txBody>
      </p:sp>
    </p:spTree>
    <p:extLst>
      <p:ext uri="{BB962C8B-B14F-4D97-AF65-F5344CB8AC3E}">
        <p14:creationId xmlns:p14="http://schemas.microsoft.com/office/powerpoint/2010/main" val="27444147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62469"/>
                                        </p:tgtEl>
                                        <p:attrNameLst>
                                          <p:attrName>style.visibility</p:attrName>
                                        </p:attrNameLst>
                                      </p:cBhvr>
                                      <p:to>
                                        <p:strVal val="visible"/>
                                      </p:to>
                                    </p:set>
                                    <p:animEffect transition="in" filter="wipe(up)">
                                      <p:cBhvr>
                                        <p:cTn id="15" dur="500"/>
                                        <p:tgtEl>
                                          <p:spTgt spid="62469"/>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2467"/>
                                        </p:tgtEl>
                                        <p:attrNameLst>
                                          <p:attrName>style.visibility</p:attrName>
                                        </p:attrNameLst>
                                      </p:cBhvr>
                                      <p:to>
                                        <p:strVal val="visible"/>
                                      </p:to>
                                    </p:set>
                                    <p:animEffect transition="in" filter="wipe(left)">
                                      <p:cBhvr>
                                        <p:cTn id="18" dur="1000"/>
                                        <p:tgtEl>
                                          <p:spTgt spid="62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190500"/>
            <a:ext cx="3810000" cy="350783"/>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Khởi</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động</a:t>
            </a:r>
            <a:endPar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3" name="Vao bai nhung phat minh">
            <a:hlinkClick r:id="" action="ppaction://media"/>
            <a:extLst>
              <a:ext uri="{FF2B5EF4-FFF2-40B4-BE49-F238E27FC236}">
                <a16:creationId xmlns:a16="http://schemas.microsoft.com/office/drawing/2014/main" xmlns="" id="{EFC6E751-DB5C-4587-A915-A58AB274DE5C}"/>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5938" y="672182"/>
            <a:ext cx="9138062" cy="5042818"/>
          </a:xfrm>
          <a:prstGeom prst="rect">
            <a:avLst/>
          </a:prstGeom>
        </p:spPr>
      </p:pic>
    </p:spTree>
    <p:custDataLst>
      <p:tags r:id="rId1"/>
    </p:custDataLst>
    <p:extLst>
      <p:ext uri="{BB962C8B-B14F-4D97-AF65-F5344CB8AC3E}">
        <p14:creationId xmlns:p14="http://schemas.microsoft.com/office/powerpoint/2010/main" val="2113594142"/>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4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833"/>
            <a:ext cx="9296400" cy="6058238"/>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874" y="1893887"/>
            <a:ext cx="691991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2582902"/>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3755"/>
          <a:stretch/>
        </p:blipFill>
        <p:spPr>
          <a:xfrm>
            <a:off x="0" y="285750"/>
            <a:ext cx="9144000" cy="5143500"/>
          </a:xfrm>
          <a:prstGeom prst="rect">
            <a:avLst/>
          </a:prstGeom>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9026" y="1472207"/>
            <a:ext cx="5560219" cy="2770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71527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endParaRPr lang="en-US" altLang="en-US"/>
          </a:p>
        </p:txBody>
      </p:sp>
      <p:sp>
        <p:nvSpPr>
          <p:cNvPr id="21507" name="Rectangle 3"/>
          <p:cNvSpPr>
            <a:spLocks noGrp="1" noChangeArrowheads="1"/>
          </p:cNvSpPr>
          <p:nvPr>
            <p:ph type="body" idx="1"/>
          </p:nvPr>
        </p:nvSpPr>
        <p:spPr/>
        <p:txBody>
          <a:bodyPr/>
          <a:lstStyle/>
          <a:p>
            <a:endParaRPr lang="en-US" altLang="en-US"/>
          </a:p>
        </p:txBody>
      </p:sp>
      <p:pic>
        <p:nvPicPr>
          <p:cNvPr id="21508" name="Picture 4" descr="Sunset">
            <a:hlinkHover r:id="" action="ppaction://noaction" highlightClick="1">
              <a:snd r:embed="rId2" name="drumroll.wav"/>
            </a:hlinkHover>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3604"/>
            <a:ext cx="9144000" cy="54613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830" name="Text Box 6"/>
          <p:cNvSpPr txBox="1">
            <a:spLocks noChangeArrowheads="1"/>
          </p:cNvSpPr>
          <p:nvPr/>
        </p:nvSpPr>
        <p:spPr bwMode="auto">
          <a:xfrm>
            <a:off x="0" y="647700"/>
            <a:ext cx="9159874" cy="3989884"/>
          </a:xfrm>
          <a:prstGeom prst="rect">
            <a:avLst/>
          </a:prstGeom>
          <a:solidFill>
            <a:srgbClr val="0000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71321" tIns="35660" rIns="71321" bIns="35660">
            <a:spAutoFit/>
          </a:bodyPr>
          <a:lstStyle/>
          <a:p>
            <a:pPr algn="just">
              <a:lnSpc>
                <a:spcPts val="3510"/>
              </a:lnSpc>
              <a:defRPr/>
            </a:pPr>
            <a:r>
              <a:rPr lang="en-US" sz="2400" b="1" dirty="0" err="1">
                <a:solidFill>
                  <a:schemeClr val="bg1"/>
                </a:solidFill>
              </a:rPr>
              <a:t>Luật</a:t>
            </a:r>
            <a:r>
              <a:rPr lang="en-US" sz="2400" b="1" dirty="0">
                <a:solidFill>
                  <a:schemeClr val="bg1"/>
                </a:solidFill>
              </a:rPr>
              <a:t> </a:t>
            </a:r>
            <a:r>
              <a:rPr lang="en-US" sz="2400" b="1" dirty="0" err="1">
                <a:solidFill>
                  <a:schemeClr val="bg1"/>
                </a:solidFill>
              </a:rPr>
              <a:t>chơi</a:t>
            </a:r>
            <a:r>
              <a:rPr lang="en-US" sz="2400" b="1" dirty="0">
                <a:solidFill>
                  <a:schemeClr val="bg1"/>
                </a:solidFill>
              </a:rPr>
              <a:t> </a:t>
            </a:r>
            <a:r>
              <a:rPr lang="vi-VN" sz="2400" b="1" dirty="0">
                <a:solidFill>
                  <a:schemeClr val="bg1"/>
                </a:solidFill>
              </a:rPr>
              <a:t>như sau:</a:t>
            </a:r>
          </a:p>
          <a:p>
            <a:pPr algn="just">
              <a:lnSpc>
                <a:spcPts val="3510"/>
              </a:lnSpc>
              <a:defRPr/>
            </a:pPr>
            <a:r>
              <a:rPr lang="vi-VN" sz="2400" b="1" dirty="0">
                <a:solidFill>
                  <a:schemeClr val="bg1"/>
                </a:solidFill>
              </a:rPr>
              <a:t> - Có </a:t>
            </a:r>
            <a:r>
              <a:rPr lang="en-US" sz="2400" b="1" dirty="0">
                <a:solidFill>
                  <a:schemeClr val="bg1"/>
                </a:solidFill>
              </a:rPr>
              <a:t>5</a:t>
            </a:r>
            <a:r>
              <a:rPr lang="vi-VN" sz="2400" b="1" dirty="0">
                <a:solidFill>
                  <a:schemeClr val="bg1"/>
                </a:solidFill>
              </a:rPr>
              <a:t> quả bóng, mỗi quả tương ứng với một câu hỏi. Trong đó có 1 quả bóng may mắn nếu chọn được sẽ được một phần quà.</a:t>
            </a:r>
          </a:p>
          <a:p>
            <a:pPr algn="just">
              <a:lnSpc>
                <a:spcPts val="3510"/>
              </a:lnSpc>
              <a:defRPr/>
            </a:pPr>
            <a:r>
              <a:rPr lang="vi-VN" sz="2400" b="1" dirty="0">
                <a:solidFill>
                  <a:schemeClr val="bg1"/>
                </a:solidFill>
              </a:rPr>
              <a:t> - Bạn nào giơ tay trước sẽ được quyền chọn quả bóng cho mình, sau khi chọn bóng nếu trả lời đúng người chơi sẽ nhận được một phần qùa. Sau thời gian </a:t>
            </a:r>
            <a:r>
              <a:rPr lang="en-US" sz="2400" b="1" dirty="0">
                <a:solidFill>
                  <a:schemeClr val="bg1"/>
                </a:solidFill>
              </a:rPr>
              <a:t>5</a:t>
            </a:r>
            <a:r>
              <a:rPr lang="vi-VN" sz="2400" b="1" dirty="0">
                <a:solidFill>
                  <a:schemeClr val="bg1"/>
                </a:solidFill>
              </a:rPr>
              <a:t> giây không trả lời được thì quyền trả lời sẽ thuộc về bạn khác. </a:t>
            </a:r>
          </a:p>
        </p:txBody>
      </p:sp>
      <p:sp>
        <p:nvSpPr>
          <p:cNvPr id="21511" name="WordArt 7"/>
          <p:cNvSpPr>
            <a:spLocks noChangeArrowheads="1" noChangeShapeType="1" noTextEdit="1"/>
          </p:cNvSpPr>
          <p:nvPr/>
        </p:nvSpPr>
        <p:spPr bwMode="auto">
          <a:xfrm>
            <a:off x="0" y="5003006"/>
            <a:ext cx="9144000" cy="52149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lIns="71321" tIns="35660" rIns="71321" bIns="35660" numCol="1" fromWordArt="1">
            <a:prstTxWarp prst="textPlain">
              <a:avLst>
                <a:gd name="adj" fmla="val 50000"/>
              </a:avLst>
            </a:prstTxWarp>
          </a:bodyPr>
          <a:lstStyle/>
          <a:p>
            <a:r>
              <a:rPr lang="pt-BR" sz="2775" kern="10" dirty="0">
                <a:solidFill>
                  <a:srgbClr val="FFFF00"/>
                </a:solidFill>
                <a:effectLst>
                  <a:outerShdw dist="45791" dir="2021404" algn="ctr" rotWithShape="0">
                    <a:srgbClr val="B2B2B2">
                      <a:alpha val="79999"/>
                    </a:srgbClr>
                  </a:outerShdw>
                </a:effectLst>
                <a:latin typeface=".VnTifani HeavyH"/>
              </a:rPr>
              <a:t>Chóc c¸c b¹n may m¾n!</a:t>
            </a:r>
            <a:endParaRPr lang="en-US" sz="2775" kern="10" dirty="0">
              <a:solidFill>
                <a:srgbClr val="FFFF00"/>
              </a:solidFill>
              <a:effectLst>
                <a:outerShdw dist="45791" dir="2021404" algn="ctr" rotWithShape="0">
                  <a:srgbClr val="B2B2B2">
                    <a:alpha val="79999"/>
                  </a:srgbClr>
                </a:outerShdw>
              </a:effectLst>
              <a:latin typeface=".VnTifani HeavyH"/>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4" y="-114300"/>
            <a:ext cx="9159874" cy="96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28219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Káº¿t quáº£ hÃ¬nh áº£nh cho mÃ¢y trá»i"/>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969" y="0"/>
            <a:ext cx="9140032" cy="5714999"/>
          </a:xfrm>
          <a:prstGeom prst="rect">
            <a:avLst/>
          </a:prstGeom>
          <a:noFill/>
          <a:extLst>
            <a:ext uri="{909E8E84-426E-40DD-AFC4-6F175D3DCCD1}">
              <a14:hiddenFill xmlns:a14="http://schemas.microsoft.com/office/drawing/2010/main">
                <a:solidFill>
                  <a:srgbClr val="FFFFFF"/>
                </a:solidFill>
              </a14:hiddenFill>
            </a:ext>
          </a:extLst>
        </p:spPr>
      </p:pic>
      <p:pic>
        <p:nvPicPr>
          <p:cNvPr id="22530" name="Picture 24" descr="91120688555712"/>
          <p:cNvPicPr>
            <a:picLocks noChangeAspect="1" noChangeArrowheads="1"/>
          </p:cNvPicPr>
          <p:nvPr/>
        </p:nvPicPr>
        <p:blipFill>
          <a:blip r:embed="rId4">
            <a:extLst>
              <a:ext uri="{28A0092B-C50C-407E-A947-70E740481C1C}">
                <a14:useLocalDpi xmlns:a14="http://schemas.microsoft.com/office/drawing/2010/main" val="0"/>
              </a:ext>
            </a:extLst>
          </a:blip>
          <a:srcRect l="21205" t="36253"/>
          <a:stretch>
            <a:fillRect/>
          </a:stretch>
        </p:blipFill>
        <p:spPr bwMode="auto">
          <a:xfrm>
            <a:off x="7543800" y="3429002"/>
            <a:ext cx="1600200" cy="1507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Picture3">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39782" y="1332995"/>
            <a:ext cx="715964" cy="2107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Picture6">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95993" y="2454743"/>
            <a:ext cx="673697" cy="2345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descr="Picture4">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124200" y="1445955"/>
            <a:ext cx="677592" cy="2497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9" descr="Picture9">
            <a:hlinkClick r:id="rId11" action="ppaction://hlinksldjump"/>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67400" y="1798127"/>
            <a:ext cx="709506" cy="2478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Text Box 19"/>
          <p:cNvSpPr txBox="1">
            <a:spLocks noChangeArrowheads="1"/>
          </p:cNvSpPr>
          <p:nvPr/>
        </p:nvSpPr>
        <p:spPr bwMode="auto">
          <a:xfrm>
            <a:off x="304800" y="4800601"/>
            <a:ext cx="838200" cy="291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1" tIns="35660" rIns="71321" bIns="35660">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spcBef>
                <a:spcPct val="50000"/>
              </a:spcBef>
            </a:pPr>
            <a:r>
              <a:rPr lang="en-US" altLang="en-US" sz="1425">
                <a:solidFill>
                  <a:schemeClr val="bg1"/>
                </a:solidFill>
                <a:cs typeface="Arial" pitchFamily="34" charset="0"/>
              </a:rPr>
              <a:t>Tom</a:t>
            </a:r>
          </a:p>
        </p:txBody>
      </p:sp>
      <p:sp>
        <p:nvSpPr>
          <p:cNvPr id="22538" name="WordArt 23"/>
          <p:cNvSpPr>
            <a:spLocks noChangeArrowheads="1" noChangeShapeType="1" noTextEdit="1"/>
          </p:cNvSpPr>
          <p:nvPr/>
        </p:nvSpPr>
        <p:spPr bwMode="auto">
          <a:xfrm rot="-1147083">
            <a:off x="102490" y="663378"/>
            <a:ext cx="3087498" cy="660540"/>
          </a:xfrm>
          <a:prstGeom prst="rect">
            <a:avLst/>
          </a:prstGeom>
        </p:spPr>
        <p:txBody>
          <a:bodyPr wrap="none" lIns="71321" tIns="35660" rIns="71321" bIns="35660" numCol="1" fromWordArt="1">
            <a:prstTxWarp prst="textDoubleWave1">
              <a:avLst>
                <a:gd name="adj1" fmla="val 6500"/>
                <a:gd name="adj2" fmla="val 0"/>
              </a:avLst>
            </a:prstTxWarp>
          </a:bodyPr>
          <a:lstStyle/>
          <a:p>
            <a:r>
              <a:rPr lang="en-US" sz="2775" b="1" kern="10">
                <a:ln w="31550">
                  <a:solidFill>
                    <a:srgbClr val="000000"/>
                  </a:solidFill>
                  <a:round/>
                  <a:headEnd/>
                  <a:tailEnd/>
                </a:ln>
                <a:solidFill>
                  <a:srgbClr val="FF0000"/>
                </a:solidFill>
                <a:effectLst>
                  <a:outerShdw blurRad="50800" dist="40000" dir="5400000" algn="tl" rotWithShape="0">
                    <a:srgbClr val="000000">
                      <a:alpha val="32999"/>
                    </a:srgbClr>
                  </a:outerShdw>
                </a:effectLst>
                <a:latin typeface="Arial"/>
                <a:cs typeface="Arial"/>
              </a:rPr>
              <a:t>Bắt bóng</a:t>
            </a:r>
          </a:p>
        </p:txBody>
      </p:sp>
      <p:pic>
        <p:nvPicPr>
          <p:cNvPr id="22539" name="Picture 25" descr="277673-175026-jerry_larg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4314826"/>
            <a:ext cx="1219200"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0" name="Text Box 26"/>
          <p:cNvSpPr txBox="1">
            <a:spLocks noChangeArrowheads="1"/>
          </p:cNvSpPr>
          <p:nvPr/>
        </p:nvSpPr>
        <p:spPr bwMode="auto">
          <a:xfrm>
            <a:off x="152400" y="4000501"/>
            <a:ext cx="914400" cy="291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1" tIns="35660" rIns="71321" bIns="35660">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spcBef>
                <a:spcPct val="50000"/>
              </a:spcBef>
            </a:pPr>
            <a:endParaRPr lang="en-US" altLang="en-US" sz="1425">
              <a:cs typeface="Arial" pitchFamily="34" charset="0"/>
            </a:endParaRPr>
          </a:p>
        </p:txBody>
      </p:sp>
      <p:sp>
        <p:nvSpPr>
          <p:cNvPr id="11298" name="Oval 34"/>
          <p:cNvSpPr>
            <a:spLocks noChangeArrowheads="1"/>
          </p:cNvSpPr>
          <p:nvPr/>
        </p:nvSpPr>
        <p:spPr bwMode="auto">
          <a:xfrm>
            <a:off x="1219200" y="47434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3" name="Oval 39"/>
          <p:cNvSpPr>
            <a:spLocks noChangeArrowheads="1"/>
          </p:cNvSpPr>
          <p:nvPr/>
        </p:nvSpPr>
        <p:spPr bwMode="auto">
          <a:xfrm>
            <a:off x="1219200" y="49720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5" name="Oval 41"/>
          <p:cNvSpPr>
            <a:spLocks noChangeArrowheads="1"/>
          </p:cNvSpPr>
          <p:nvPr/>
        </p:nvSpPr>
        <p:spPr bwMode="auto">
          <a:xfrm>
            <a:off x="1371600" y="42862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6" name="Oval 42"/>
          <p:cNvSpPr>
            <a:spLocks noChangeArrowheads="1"/>
          </p:cNvSpPr>
          <p:nvPr/>
        </p:nvSpPr>
        <p:spPr bwMode="auto">
          <a:xfrm>
            <a:off x="1219200" y="5223274"/>
            <a:ext cx="274638" cy="205978"/>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7" name="Oval 43"/>
          <p:cNvSpPr>
            <a:spLocks noChangeArrowheads="1"/>
          </p:cNvSpPr>
          <p:nvPr/>
        </p:nvSpPr>
        <p:spPr bwMode="auto">
          <a:xfrm>
            <a:off x="1295400" y="45148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8" name="Oval 44"/>
          <p:cNvSpPr>
            <a:spLocks noChangeArrowheads="1"/>
          </p:cNvSpPr>
          <p:nvPr/>
        </p:nvSpPr>
        <p:spPr bwMode="auto">
          <a:xfrm>
            <a:off x="1066800" y="42862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9" name="Oval 45"/>
          <p:cNvSpPr>
            <a:spLocks noChangeArrowheads="1"/>
          </p:cNvSpPr>
          <p:nvPr/>
        </p:nvSpPr>
        <p:spPr bwMode="auto">
          <a:xfrm flipH="1">
            <a:off x="7543804" y="44005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0" name="Oval 46"/>
          <p:cNvSpPr>
            <a:spLocks noChangeArrowheads="1"/>
          </p:cNvSpPr>
          <p:nvPr/>
        </p:nvSpPr>
        <p:spPr bwMode="auto">
          <a:xfrm flipH="1">
            <a:off x="7696204" y="46291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1" name="Oval 47"/>
          <p:cNvSpPr>
            <a:spLocks noChangeArrowheads="1"/>
          </p:cNvSpPr>
          <p:nvPr/>
        </p:nvSpPr>
        <p:spPr bwMode="auto">
          <a:xfrm flipH="1">
            <a:off x="7924804" y="48577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2" name="Oval 48"/>
          <p:cNvSpPr>
            <a:spLocks noChangeArrowheads="1"/>
          </p:cNvSpPr>
          <p:nvPr/>
        </p:nvSpPr>
        <p:spPr bwMode="auto">
          <a:xfrm flipH="1">
            <a:off x="7239003" y="37147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3" name="Oval 49"/>
          <p:cNvSpPr>
            <a:spLocks noChangeArrowheads="1"/>
          </p:cNvSpPr>
          <p:nvPr/>
        </p:nvSpPr>
        <p:spPr bwMode="auto">
          <a:xfrm flipH="1">
            <a:off x="7315204" y="39433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4" name="Oval 50"/>
          <p:cNvSpPr>
            <a:spLocks noChangeArrowheads="1"/>
          </p:cNvSpPr>
          <p:nvPr/>
        </p:nvSpPr>
        <p:spPr bwMode="auto">
          <a:xfrm flipH="1">
            <a:off x="7467604" y="41719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22553" name="Cloud"/>
          <p:cNvSpPr>
            <a:spLocks noChangeAspect="1" noEditPoints="1" noChangeArrowheads="1"/>
          </p:cNvSpPr>
          <p:nvPr/>
        </p:nvSpPr>
        <p:spPr bwMode="auto">
          <a:xfrm>
            <a:off x="3124200" y="342900"/>
            <a:ext cx="2743200" cy="3429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rgbClr val="3366FF"/>
              </a:gs>
              <a:gs pos="100000">
                <a:srgbClr val="FFFFFF"/>
              </a:gs>
            </a:gsLst>
            <a:lin ang="5400000" scaled="1"/>
          </a:gradFill>
          <a:ln w="9525">
            <a:solidFill>
              <a:srgbClr val="3366FF"/>
            </a:solidFill>
            <a:miter lim="800000"/>
            <a:headEnd/>
            <a:tailEnd/>
          </a:ln>
          <a:effectLst>
            <a:outerShdw dist="107763" dir="2700000" algn="ctr" rotWithShape="0">
              <a:srgbClr val="808080"/>
            </a:outerShdw>
          </a:effectLst>
        </p:spPr>
        <p:txBody>
          <a:bodyPr lIns="71321" tIns="35660" rIns="71321" bIns="35660"/>
          <a:lstStyle/>
          <a:p>
            <a:endParaRPr lang="en-US" sz="1500"/>
          </a:p>
        </p:txBody>
      </p:sp>
      <p:sp>
        <p:nvSpPr>
          <p:cNvPr id="22554" name="Cloud"/>
          <p:cNvSpPr>
            <a:spLocks noChangeAspect="1" noEditPoints="1" noChangeArrowheads="1"/>
          </p:cNvSpPr>
          <p:nvPr/>
        </p:nvSpPr>
        <p:spPr bwMode="auto">
          <a:xfrm>
            <a:off x="5638800" y="685800"/>
            <a:ext cx="1600200" cy="2286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rgbClr val="3366FF"/>
              </a:gs>
              <a:gs pos="100000">
                <a:srgbClr val="FFFFFF"/>
              </a:gs>
            </a:gsLst>
            <a:lin ang="5400000" scaled="1"/>
          </a:gradFill>
          <a:ln w="9525">
            <a:solidFill>
              <a:srgbClr val="3366FF"/>
            </a:solidFill>
            <a:miter lim="800000"/>
            <a:headEnd/>
            <a:tailEnd/>
          </a:ln>
          <a:effectLst>
            <a:outerShdw dist="107763" dir="2700000" algn="ctr" rotWithShape="0">
              <a:srgbClr val="808080"/>
            </a:outerShdw>
          </a:effectLst>
        </p:spPr>
        <p:txBody>
          <a:bodyPr lIns="71321" tIns="35660" rIns="71321" bIns="35660"/>
          <a:lstStyle/>
          <a:p>
            <a:endParaRPr lang="en-US" sz="1500"/>
          </a:p>
        </p:txBody>
      </p:sp>
      <p:sp>
        <p:nvSpPr>
          <p:cNvPr id="22555" name="Cloud"/>
          <p:cNvSpPr>
            <a:spLocks noChangeAspect="1" noEditPoints="1" noChangeArrowheads="1"/>
          </p:cNvSpPr>
          <p:nvPr/>
        </p:nvSpPr>
        <p:spPr bwMode="auto">
          <a:xfrm>
            <a:off x="7010400" y="400050"/>
            <a:ext cx="1600200" cy="3429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rgbClr val="3366FF"/>
              </a:gs>
              <a:gs pos="100000">
                <a:srgbClr val="FFFFFF"/>
              </a:gs>
            </a:gsLst>
            <a:lin ang="5400000" scaled="1"/>
          </a:gradFill>
          <a:ln w="9525">
            <a:solidFill>
              <a:srgbClr val="3366FF"/>
            </a:solidFill>
            <a:miter lim="800000"/>
            <a:headEnd/>
            <a:tailEnd/>
          </a:ln>
          <a:effectLst>
            <a:outerShdw dist="107763" dir="2700000" algn="ctr" rotWithShape="0">
              <a:srgbClr val="808080"/>
            </a:outerShdw>
          </a:effectLst>
        </p:spPr>
        <p:txBody>
          <a:bodyPr lIns="71321" tIns="35660" rIns="71321" bIns="35660"/>
          <a:lstStyle/>
          <a:p>
            <a:endParaRPr lang="en-US" sz="1500"/>
          </a:p>
        </p:txBody>
      </p:sp>
      <p:pic>
        <p:nvPicPr>
          <p:cNvPr id="3" name="Picture 6" descr="Picture5">
            <a:hlinkClick r:id="rId16" action="ppaction://hlinksldjump"/>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596316" y="2158605"/>
            <a:ext cx="68951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ction Button: Home 1">
            <a:hlinkClick r:id="rId18" action="ppaction://hlinksldjump" highlightClick="1"/>
          </p:cNvPr>
          <p:cNvSpPr/>
          <p:nvPr/>
        </p:nvSpPr>
        <p:spPr>
          <a:xfrm>
            <a:off x="8610600" y="5235179"/>
            <a:ext cx="533400" cy="479821"/>
          </a:xfrm>
          <a:prstGeom prst="actionButtonHome">
            <a:avLst/>
          </a:prstGeom>
          <a:solidFill>
            <a:srgbClr val="CC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71321" tIns="35660" rIns="71321" bIns="35660" rtlCol="0" anchor="ctr"/>
          <a:lstStyle/>
          <a:p>
            <a:pPr algn="ctr"/>
            <a:endParaRPr lang="en-US" sz="1500"/>
          </a:p>
        </p:txBody>
      </p:sp>
    </p:spTree>
    <p:extLst>
      <p:ext uri="{BB962C8B-B14F-4D97-AF65-F5344CB8AC3E}">
        <p14:creationId xmlns:p14="http://schemas.microsoft.com/office/powerpoint/2010/main" val="22698802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grpId="0" nodeType="withEffect">
                                  <p:stCondLst>
                                    <p:cond delay="0"/>
                                  </p:stCondLst>
                                  <p:endCondLst>
                                    <p:cond evt="onNext" delay="0">
                                      <p:tgtEl>
                                        <p:sldTgt/>
                                      </p:tgtEl>
                                    </p:cond>
                                  </p:endCondLst>
                                  <p:childTnLst>
                                    <p:animEffect transition="out" filter="fade">
                                      <p:cBhvr>
                                        <p:cTn id="6" dur="500" tmFilter="0, 0; .2, .5; .8, .5; 1, 0"/>
                                        <p:tgtEl>
                                          <p:spTgt spid="22538"/>
                                        </p:tgtEl>
                                      </p:cBhvr>
                                    </p:animEffect>
                                    <p:animScale>
                                      <p:cBhvr>
                                        <p:cTn id="7" dur="250" autoRev="1" fill="hold"/>
                                        <p:tgtEl>
                                          <p:spTgt spid="22538"/>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khoi dong 2.wav"/>
                                        </p:tgtEl>
                                      </p:cMediaNode>
                                    </p:audio>
                                  </p:subTnLst>
                                </p:cTn>
                              </p:par>
                              <p:par>
                                <p:cTn id="8" presetID="7" presetClass="entr" presetSubtype="4" repeatCount="indefinite" nodeType="withEffect">
                                  <p:stCondLst>
                                    <p:cond delay="0"/>
                                  </p:stCondLst>
                                  <p:endCondLst>
                                    <p:cond evt="onNext" delay="0">
                                      <p:tgtEl>
                                        <p:sldTgt/>
                                      </p:tgtEl>
                                    </p:cond>
                                  </p:endCondLst>
                                  <p:childTnLst>
                                    <p:set>
                                      <p:cBhvr>
                                        <p:cTn id="9" dur="1" fill="hold">
                                          <p:stCondLst>
                                            <p:cond delay="0"/>
                                          </p:stCondLst>
                                        </p:cTn>
                                        <p:tgtEl>
                                          <p:spTgt spid="11271"/>
                                        </p:tgtEl>
                                        <p:attrNameLst>
                                          <p:attrName>style.visibility</p:attrName>
                                        </p:attrNameLst>
                                      </p:cBhvr>
                                      <p:to>
                                        <p:strVal val="visible"/>
                                      </p:to>
                                    </p:set>
                                    <p:anim calcmode="lin" valueType="num">
                                      <p:cBhvr additive="base">
                                        <p:cTn id="10" dur="10000" fill="hold"/>
                                        <p:tgtEl>
                                          <p:spTgt spid="11271"/>
                                        </p:tgtEl>
                                        <p:attrNameLst>
                                          <p:attrName>ppt_x</p:attrName>
                                        </p:attrNameLst>
                                      </p:cBhvr>
                                      <p:tavLst>
                                        <p:tav tm="0">
                                          <p:val>
                                            <p:strVal val="#ppt_x"/>
                                          </p:val>
                                        </p:tav>
                                        <p:tav tm="100000">
                                          <p:val>
                                            <p:strVal val="#ppt_x"/>
                                          </p:val>
                                        </p:tav>
                                      </p:tavLst>
                                    </p:anim>
                                    <p:anim calcmode="lin" valueType="num">
                                      <p:cBhvr additive="base">
                                        <p:cTn id="11" dur="10000" fill="hold"/>
                                        <p:tgtEl>
                                          <p:spTgt spid="11271"/>
                                        </p:tgtEl>
                                        <p:attrNameLst>
                                          <p:attrName>ppt_y</p:attrName>
                                        </p:attrNameLst>
                                      </p:cBhvr>
                                      <p:tavLst>
                                        <p:tav tm="0">
                                          <p:val>
                                            <p:strVal val="1+#ppt_h/2"/>
                                          </p:val>
                                        </p:tav>
                                        <p:tav tm="100000">
                                          <p:val>
                                            <p:strVal val="#ppt_y"/>
                                          </p:val>
                                        </p:tav>
                                      </p:tavLst>
                                    </p:anim>
                                  </p:childTnLst>
                                </p:cTn>
                              </p:par>
                              <p:par>
                                <p:cTn id="12" presetID="7" presetClass="entr" presetSubtype="4" repeatCount="indefinite" nodeType="withEffect">
                                  <p:stCondLst>
                                    <p:cond delay="0"/>
                                  </p:stCondLst>
                                  <p:endCondLst>
                                    <p:cond evt="onNext" delay="0">
                                      <p:tgtEl>
                                        <p:sldTgt/>
                                      </p:tgtEl>
                                    </p:cond>
                                  </p:endCondLst>
                                  <p:childTnLst>
                                    <p:set>
                                      <p:cBhvr>
                                        <p:cTn id="13" dur="1" fill="hold">
                                          <p:stCondLst>
                                            <p:cond delay="0"/>
                                          </p:stCondLst>
                                        </p:cTn>
                                        <p:tgtEl>
                                          <p:spTgt spid="11272"/>
                                        </p:tgtEl>
                                        <p:attrNameLst>
                                          <p:attrName>style.visibility</p:attrName>
                                        </p:attrNameLst>
                                      </p:cBhvr>
                                      <p:to>
                                        <p:strVal val="visible"/>
                                      </p:to>
                                    </p:set>
                                    <p:anim calcmode="lin" valueType="num">
                                      <p:cBhvr additive="base">
                                        <p:cTn id="14" dur="9000" fill="hold"/>
                                        <p:tgtEl>
                                          <p:spTgt spid="11272"/>
                                        </p:tgtEl>
                                        <p:attrNameLst>
                                          <p:attrName>ppt_x</p:attrName>
                                        </p:attrNameLst>
                                      </p:cBhvr>
                                      <p:tavLst>
                                        <p:tav tm="0">
                                          <p:val>
                                            <p:strVal val="#ppt_x"/>
                                          </p:val>
                                        </p:tav>
                                        <p:tav tm="100000">
                                          <p:val>
                                            <p:strVal val="#ppt_x"/>
                                          </p:val>
                                        </p:tav>
                                      </p:tavLst>
                                    </p:anim>
                                    <p:anim calcmode="lin" valueType="num">
                                      <p:cBhvr additive="base">
                                        <p:cTn id="15" dur="9000" fill="hold"/>
                                        <p:tgtEl>
                                          <p:spTgt spid="11272"/>
                                        </p:tgtEl>
                                        <p:attrNameLst>
                                          <p:attrName>ppt_y</p:attrName>
                                        </p:attrNameLst>
                                      </p:cBhvr>
                                      <p:tavLst>
                                        <p:tav tm="0">
                                          <p:val>
                                            <p:strVal val="1+#ppt_h/2"/>
                                          </p:val>
                                        </p:tav>
                                        <p:tav tm="100000">
                                          <p:val>
                                            <p:strVal val="#ppt_y"/>
                                          </p:val>
                                        </p:tav>
                                      </p:tavLst>
                                    </p:anim>
                                  </p:childTnLst>
                                </p:cTn>
                              </p:par>
                              <p:par>
                                <p:cTn id="16" presetID="7" presetClass="entr" presetSubtype="4" repeatCount="indefinite" nodeType="withEffect">
                                  <p:stCondLst>
                                    <p:cond delay="0"/>
                                  </p:stCondLst>
                                  <p:endCondLst>
                                    <p:cond evt="onNext" delay="0">
                                      <p:tgtEl>
                                        <p:sldTgt/>
                                      </p:tgtEl>
                                    </p:cond>
                                  </p:endCondLst>
                                  <p:childTnLst>
                                    <p:set>
                                      <p:cBhvr>
                                        <p:cTn id="17" dur="1" fill="hold">
                                          <p:stCondLst>
                                            <p:cond delay="0"/>
                                          </p:stCondLst>
                                        </p:cTn>
                                        <p:tgtEl>
                                          <p:spTgt spid="11269"/>
                                        </p:tgtEl>
                                        <p:attrNameLst>
                                          <p:attrName>style.visibility</p:attrName>
                                        </p:attrNameLst>
                                      </p:cBhvr>
                                      <p:to>
                                        <p:strVal val="visible"/>
                                      </p:to>
                                    </p:set>
                                    <p:anim calcmode="lin" valueType="num">
                                      <p:cBhvr additive="base">
                                        <p:cTn id="18" dur="5000" fill="hold"/>
                                        <p:tgtEl>
                                          <p:spTgt spid="11269"/>
                                        </p:tgtEl>
                                        <p:attrNameLst>
                                          <p:attrName>ppt_x</p:attrName>
                                        </p:attrNameLst>
                                      </p:cBhvr>
                                      <p:tavLst>
                                        <p:tav tm="0">
                                          <p:val>
                                            <p:strVal val="#ppt_x"/>
                                          </p:val>
                                        </p:tav>
                                        <p:tav tm="100000">
                                          <p:val>
                                            <p:strVal val="#ppt_x"/>
                                          </p:val>
                                        </p:tav>
                                      </p:tavLst>
                                    </p:anim>
                                    <p:anim calcmode="lin" valueType="num">
                                      <p:cBhvr additive="base">
                                        <p:cTn id="19" dur="5000" fill="hold"/>
                                        <p:tgtEl>
                                          <p:spTgt spid="11269"/>
                                        </p:tgtEl>
                                        <p:attrNameLst>
                                          <p:attrName>ppt_y</p:attrName>
                                        </p:attrNameLst>
                                      </p:cBhvr>
                                      <p:tavLst>
                                        <p:tav tm="0">
                                          <p:val>
                                            <p:strVal val="1+#ppt_h/2"/>
                                          </p:val>
                                        </p:tav>
                                        <p:tav tm="100000">
                                          <p:val>
                                            <p:strVal val="#ppt_y"/>
                                          </p:val>
                                        </p:tav>
                                      </p:tavLst>
                                    </p:anim>
                                  </p:childTnLst>
                                </p:cTn>
                              </p:par>
                              <p:par>
                                <p:cTn id="20" presetID="7" presetClass="entr" presetSubtype="4" repeatCount="indefinite" fill="hold" nodeType="withEffect">
                                  <p:stCondLst>
                                    <p:cond delay="0"/>
                                  </p:stCondLst>
                                  <p:endCondLst>
                                    <p:cond evt="onNext" delay="0">
                                      <p:tgtEl>
                                        <p:sldTgt/>
                                      </p:tgtEl>
                                    </p:cond>
                                  </p:endCondLst>
                                  <p:childTnLst>
                                    <p:set>
                                      <p:cBhvr>
                                        <p:cTn id="21" dur="1" fill="hold">
                                          <p:stCondLst>
                                            <p:cond delay="0"/>
                                          </p:stCondLst>
                                        </p:cTn>
                                        <p:tgtEl>
                                          <p:spTgt spid="11273"/>
                                        </p:tgtEl>
                                        <p:attrNameLst>
                                          <p:attrName>style.visibility</p:attrName>
                                        </p:attrNameLst>
                                      </p:cBhvr>
                                      <p:to>
                                        <p:strVal val="visible"/>
                                      </p:to>
                                    </p:set>
                                    <p:anim calcmode="lin" valueType="num">
                                      <p:cBhvr additive="base">
                                        <p:cTn id="22" dur="5000" fill="hold"/>
                                        <p:tgtEl>
                                          <p:spTgt spid="11273"/>
                                        </p:tgtEl>
                                        <p:attrNameLst>
                                          <p:attrName>ppt_x</p:attrName>
                                        </p:attrNameLst>
                                      </p:cBhvr>
                                      <p:tavLst>
                                        <p:tav tm="0">
                                          <p:val>
                                            <p:strVal val="#ppt_x"/>
                                          </p:val>
                                        </p:tav>
                                        <p:tav tm="100000">
                                          <p:val>
                                            <p:strVal val="#ppt_x"/>
                                          </p:val>
                                        </p:tav>
                                      </p:tavLst>
                                    </p:anim>
                                    <p:anim calcmode="lin" valueType="num">
                                      <p:cBhvr additive="base">
                                        <p:cTn id="23" dur="5000" fill="hold"/>
                                        <p:tgtEl>
                                          <p:spTgt spid="11273"/>
                                        </p:tgtEl>
                                        <p:attrNameLst>
                                          <p:attrName>ppt_y</p:attrName>
                                        </p:attrNameLst>
                                      </p:cBhvr>
                                      <p:tavLst>
                                        <p:tav tm="0">
                                          <p:val>
                                            <p:strVal val="1+#ppt_h/2"/>
                                          </p:val>
                                        </p:tav>
                                        <p:tav tm="100000">
                                          <p:val>
                                            <p:strVal val="#ppt_y"/>
                                          </p:val>
                                        </p:tav>
                                      </p:tavLst>
                                    </p:anim>
                                  </p:childTnLst>
                                </p:cTn>
                              </p:par>
                              <p:par>
                                <p:cTn id="24" presetID="7" presetClass="entr" presetSubtype="4" repeatCount="indefinite" fill="hold" nodeType="withEffect">
                                  <p:stCondLst>
                                    <p:cond delay="0"/>
                                  </p:stCondLst>
                                  <p:endCondLst>
                                    <p:cond evt="onNext" delay="0">
                                      <p:tgtEl>
                                        <p:sldTgt/>
                                      </p:tgtEl>
                                    </p:cond>
                                  </p:end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10000" fill="hold"/>
                                        <p:tgtEl>
                                          <p:spTgt spid="3"/>
                                        </p:tgtEl>
                                        <p:attrNameLst>
                                          <p:attrName>ppt_x</p:attrName>
                                        </p:attrNameLst>
                                      </p:cBhvr>
                                      <p:tavLst>
                                        <p:tav tm="0">
                                          <p:val>
                                            <p:strVal val="#ppt_x"/>
                                          </p:val>
                                        </p:tav>
                                        <p:tav tm="100000">
                                          <p:val>
                                            <p:strVal val="#ppt_x"/>
                                          </p:val>
                                        </p:tav>
                                      </p:tavLst>
                                    </p:anim>
                                    <p:anim calcmode="lin" valueType="num">
                                      <p:cBhvr additive="base">
                                        <p:cTn id="27" dur="10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1311"/>
                                        </p:tgtEl>
                                        <p:attrNameLst>
                                          <p:attrName>style.visibility</p:attrName>
                                        </p:attrNameLst>
                                      </p:cBhvr>
                                      <p:to>
                                        <p:strVal val="visible"/>
                                      </p:to>
                                    </p:set>
                                    <p:animEffect transition="in" filter="blinds(horizontal)">
                                      <p:cBhvr>
                                        <p:cTn id="32" dur="500"/>
                                        <p:tgtEl>
                                          <p:spTgt spid="1131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310"/>
                                        </p:tgtEl>
                                        <p:attrNameLst>
                                          <p:attrName>style.visibility</p:attrName>
                                        </p:attrNameLst>
                                      </p:cBhvr>
                                      <p:to>
                                        <p:strVal val="visible"/>
                                      </p:to>
                                    </p:set>
                                    <p:animEffect transition="in" filter="blinds(horizontal)">
                                      <p:cBhvr>
                                        <p:cTn id="37" dur="500"/>
                                        <p:tgtEl>
                                          <p:spTgt spid="1131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309"/>
                                        </p:tgtEl>
                                        <p:attrNameLst>
                                          <p:attrName>style.visibility</p:attrName>
                                        </p:attrNameLst>
                                      </p:cBhvr>
                                      <p:to>
                                        <p:strVal val="visible"/>
                                      </p:to>
                                    </p:set>
                                    <p:animEffect transition="in" filter="blinds(horizontal)">
                                      <p:cBhvr>
                                        <p:cTn id="42" dur="500"/>
                                        <p:tgtEl>
                                          <p:spTgt spid="1130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1314"/>
                                        </p:tgtEl>
                                        <p:attrNameLst>
                                          <p:attrName>style.visibility</p:attrName>
                                        </p:attrNameLst>
                                      </p:cBhvr>
                                      <p:to>
                                        <p:strVal val="visible"/>
                                      </p:to>
                                    </p:set>
                                    <p:animEffect transition="in" filter="blinds(horizontal)">
                                      <p:cBhvr>
                                        <p:cTn id="47" dur="500"/>
                                        <p:tgtEl>
                                          <p:spTgt spid="1131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1313"/>
                                        </p:tgtEl>
                                        <p:attrNameLst>
                                          <p:attrName>style.visibility</p:attrName>
                                        </p:attrNameLst>
                                      </p:cBhvr>
                                      <p:to>
                                        <p:strVal val="visible"/>
                                      </p:to>
                                    </p:set>
                                    <p:animEffect transition="in" filter="blinds(horizontal)">
                                      <p:cBhvr>
                                        <p:cTn id="52" dur="500"/>
                                        <p:tgtEl>
                                          <p:spTgt spid="1131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1312"/>
                                        </p:tgtEl>
                                        <p:attrNameLst>
                                          <p:attrName>style.visibility</p:attrName>
                                        </p:attrNameLst>
                                      </p:cBhvr>
                                      <p:to>
                                        <p:strVal val="visible"/>
                                      </p:to>
                                    </p:set>
                                    <p:animEffect transition="in" filter="blinds(horizontal)">
                                      <p:cBhvr>
                                        <p:cTn id="57" dur="500"/>
                                        <p:tgtEl>
                                          <p:spTgt spid="1131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1298"/>
                                        </p:tgtEl>
                                        <p:attrNameLst>
                                          <p:attrName>style.visibility</p:attrName>
                                        </p:attrNameLst>
                                      </p:cBhvr>
                                      <p:to>
                                        <p:strVal val="visible"/>
                                      </p:to>
                                    </p:set>
                                    <p:animEffect transition="in" filter="blinds(horizontal)">
                                      <p:cBhvr>
                                        <p:cTn id="62" dur="500"/>
                                        <p:tgtEl>
                                          <p:spTgt spid="1129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1303"/>
                                        </p:tgtEl>
                                        <p:attrNameLst>
                                          <p:attrName>style.visibility</p:attrName>
                                        </p:attrNameLst>
                                      </p:cBhvr>
                                      <p:to>
                                        <p:strVal val="visible"/>
                                      </p:to>
                                    </p:set>
                                    <p:animEffect transition="in" filter="blinds(horizontal)">
                                      <p:cBhvr>
                                        <p:cTn id="67" dur="500"/>
                                        <p:tgtEl>
                                          <p:spTgt spid="1130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1305"/>
                                        </p:tgtEl>
                                        <p:attrNameLst>
                                          <p:attrName>style.visibility</p:attrName>
                                        </p:attrNameLst>
                                      </p:cBhvr>
                                      <p:to>
                                        <p:strVal val="visible"/>
                                      </p:to>
                                    </p:set>
                                    <p:animEffect transition="in" filter="blinds(horizontal)">
                                      <p:cBhvr>
                                        <p:cTn id="72" dur="500"/>
                                        <p:tgtEl>
                                          <p:spTgt spid="11305"/>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11306"/>
                                        </p:tgtEl>
                                        <p:attrNameLst>
                                          <p:attrName>style.visibility</p:attrName>
                                        </p:attrNameLst>
                                      </p:cBhvr>
                                      <p:to>
                                        <p:strVal val="visible"/>
                                      </p:to>
                                    </p:set>
                                    <p:animEffect transition="in" filter="blinds(horizontal)">
                                      <p:cBhvr>
                                        <p:cTn id="77" dur="500"/>
                                        <p:tgtEl>
                                          <p:spTgt spid="1130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11307"/>
                                        </p:tgtEl>
                                        <p:attrNameLst>
                                          <p:attrName>style.visibility</p:attrName>
                                        </p:attrNameLst>
                                      </p:cBhvr>
                                      <p:to>
                                        <p:strVal val="visible"/>
                                      </p:to>
                                    </p:set>
                                    <p:animEffect transition="in" filter="blinds(horizontal)">
                                      <p:cBhvr>
                                        <p:cTn id="82" dur="500"/>
                                        <p:tgtEl>
                                          <p:spTgt spid="11307"/>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11308"/>
                                        </p:tgtEl>
                                        <p:attrNameLst>
                                          <p:attrName>style.visibility</p:attrName>
                                        </p:attrNameLst>
                                      </p:cBhvr>
                                      <p:to>
                                        <p:strVal val="visible"/>
                                      </p:to>
                                    </p:set>
                                    <p:animEffect transition="in" filter="blinds(horizontal)">
                                      <p:cBhvr>
                                        <p:cTn id="87" dur="500"/>
                                        <p:tgtEl>
                                          <p:spTgt spid="1130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8" restart="whenNotActive" fill="hold" evtFilter="cancelBubble" nodeType="interactiveSeq">
                <p:stCondLst>
                  <p:cond evt="onClick" delay="0">
                    <p:tgtEl>
                      <p:spTgt spid="11273"/>
                    </p:tgtEl>
                  </p:cond>
                </p:stCondLst>
                <p:endSync evt="end" delay="0">
                  <p:rtn val="all"/>
                </p:endSync>
                <p:childTnLst>
                  <p:par>
                    <p:cTn id="89" fill="hold" nodeType="clickPar">
                      <p:stCondLst>
                        <p:cond delay="0"/>
                      </p:stCondLst>
                      <p:childTnLst>
                        <p:par>
                          <p:cTn id="90" fill="hold" nodeType="withGroup">
                            <p:stCondLst>
                              <p:cond delay="0"/>
                            </p:stCondLst>
                            <p:childTnLst>
                              <p:par>
                                <p:cTn id="91" presetID="3" presetClass="exit" presetSubtype="10" fill="hold" nodeType="clickEffect">
                                  <p:stCondLst>
                                    <p:cond delay="0"/>
                                  </p:stCondLst>
                                  <p:childTnLst>
                                    <p:animEffect transition="out" filter="blinds(horizontal)">
                                      <p:cBhvr>
                                        <p:cTn id="92" dur="500"/>
                                        <p:tgtEl>
                                          <p:spTgt spid="11273"/>
                                        </p:tgtEl>
                                      </p:cBhvr>
                                    </p:animEffect>
                                    <p:set>
                                      <p:cBhvr>
                                        <p:cTn id="93" dur="1" fill="hold">
                                          <p:stCondLst>
                                            <p:cond delay="499"/>
                                          </p:stCondLst>
                                        </p:cTn>
                                        <p:tgtEl>
                                          <p:spTgt spid="11273"/>
                                        </p:tgtEl>
                                        <p:attrNameLst>
                                          <p:attrName>style.visibility</p:attrName>
                                        </p:attrNameLst>
                                      </p:cBhvr>
                                      <p:to>
                                        <p:strVal val="hidden"/>
                                      </p:to>
                                    </p:set>
                                  </p:childTnLst>
                                </p:cTn>
                              </p:par>
                            </p:childTnLst>
                          </p:cTn>
                        </p:par>
                      </p:childTnLst>
                    </p:cTn>
                  </p:par>
                </p:childTnLst>
              </p:cTn>
              <p:nextCondLst>
                <p:cond evt="onClick" delay="0">
                  <p:tgtEl>
                    <p:spTgt spid="11273"/>
                  </p:tgtEl>
                </p:cond>
              </p:nextCondLst>
            </p:seq>
            <p:seq concurrent="1" nextAc="seek">
              <p:cTn id="94" restart="whenNotActive" fill="hold" evtFilter="cancelBubble" nodeType="interactiveSeq">
                <p:stCondLst>
                  <p:cond evt="onClick" delay="0">
                    <p:tgtEl>
                      <p:spTgt spid="11269"/>
                    </p:tgtEl>
                  </p:cond>
                </p:stCondLst>
                <p:endSync evt="end" delay="0">
                  <p:rtn val="all"/>
                </p:endSync>
                <p:childTnLst>
                  <p:par>
                    <p:cTn id="95" fill="hold" nodeType="clickPar">
                      <p:stCondLst>
                        <p:cond delay="0"/>
                      </p:stCondLst>
                      <p:childTnLst>
                        <p:par>
                          <p:cTn id="96" fill="hold" nodeType="withGroup">
                            <p:stCondLst>
                              <p:cond delay="0"/>
                            </p:stCondLst>
                            <p:childTnLst>
                              <p:par>
                                <p:cTn id="97" presetID="3" presetClass="exit" presetSubtype="10" fill="hold" nodeType="clickEffect">
                                  <p:stCondLst>
                                    <p:cond delay="0"/>
                                  </p:stCondLst>
                                  <p:childTnLst>
                                    <p:animEffect transition="out" filter="blinds(horizontal)">
                                      <p:cBhvr>
                                        <p:cTn id="98" dur="500"/>
                                        <p:tgtEl>
                                          <p:spTgt spid="11269"/>
                                        </p:tgtEl>
                                      </p:cBhvr>
                                    </p:animEffect>
                                    <p:set>
                                      <p:cBhvr>
                                        <p:cTn id="99" dur="1" fill="hold">
                                          <p:stCondLst>
                                            <p:cond delay="499"/>
                                          </p:stCondLst>
                                        </p:cTn>
                                        <p:tgtEl>
                                          <p:spTgt spid="11269"/>
                                        </p:tgtEl>
                                        <p:attrNameLst>
                                          <p:attrName>style.visibility</p:attrName>
                                        </p:attrNameLst>
                                      </p:cBhvr>
                                      <p:to>
                                        <p:strVal val="hidden"/>
                                      </p:to>
                                    </p:set>
                                  </p:childTnLst>
                                </p:cTn>
                              </p:par>
                            </p:childTnLst>
                          </p:cTn>
                        </p:par>
                      </p:childTnLst>
                    </p:cTn>
                  </p:par>
                </p:childTnLst>
              </p:cTn>
              <p:nextCondLst>
                <p:cond evt="onClick" delay="0">
                  <p:tgtEl>
                    <p:spTgt spid="11269"/>
                  </p:tgtEl>
                </p:cond>
              </p:nextCondLst>
            </p:seq>
            <p:seq concurrent="1" nextAc="seek">
              <p:cTn id="100" restart="whenNotActive" fill="hold" evtFilter="cancelBubble" nodeType="interactiveSeq">
                <p:stCondLst>
                  <p:cond evt="onClick" delay="0">
                    <p:tgtEl>
                      <p:spTgt spid="11272"/>
                    </p:tgtEl>
                  </p:cond>
                </p:stCondLst>
                <p:endSync evt="end" delay="0">
                  <p:rtn val="all"/>
                </p:endSync>
                <p:childTnLst>
                  <p:par>
                    <p:cTn id="101" fill="hold" nodeType="clickPar">
                      <p:stCondLst>
                        <p:cond delay="0"/>
                      </p:stCondLst>
                      <p:childTnLst>
                        <p:par>
                          <p:cTn id="102" fill="hold" nodeType="withGroup">
                            <p:stCondLst>
                              <p:cond delay="0"/>
                            </p:stCondLst>
                            <p:childTnLst>
                              <p:par>
                                <p:cTn id="103" presetID="3" presetClass="exit" presetSubtype="10" fill="hold" nodeType="clickEffect">
                                  <p:stCondLst>
                                    <p:cond delay="0"/>
                                  </p:stCondLst>
                                  <p:childTnLst>
                                    <p:animEffect transition="out" filter="blinds(horizontal)">
                                      <p:cBhvr>
                                        <p:cTn id="104" dur="500"/>
                                        <p:tgtEl>
                                          <p:spTgt spid="11272"/>
                                        </p:tgtEl>
                                      </p:cBhvr>
                                    </p:animEffect>
                                    <p:set>
                                      <p:cBhvr>
                                        <p:cTn id="105" dur="1" fill="hold">
                                          <p:stCondLst>
                                            <p:cond delay="499"/>
                                          </p:stCondLst>
                                        </p:cTn>
                                        <p:tgtEl>
                                          <p:spTgt spid="11272"/>
                                        </p:tgtEl>
                                        <p:attrNameLst>
                                          <p:attrName>style.visibility</p:attrName>
                                        </p:attrNameLst>
                                      </p:cBhvr>
                                      <p:to>
                                        <p:strVal val="hidden"/>
                                      </p:to>
                                    </p:set>
                                  </p:childTnLst>
                                </p:cTn>
                              </p:par>
                            </p:childTnLst>
                          </p:cTn>
                        </p:par>
                      </p:childTnLst>
                    </p:cTn>
                  </p:par>
                </p:childTnLst>
              </p:cTn>
              <p:nextCondLst>
                <p:cond evt="onClick" delay="0">
                  <p:tgtEl>
                    <p:spTgt spid="11272"/>
                  </p:tgtEl>
                </p:cond>
              </p:nextCondLst>
            </p:seq>
            <p:seq concurrent="1" nextAc="seek">
              <p:cTn id="106" restart="whenNotActive" fill="hold" evtFilter="cancelBubble" nodeType="interactiveSeq">
                <p:stCondLst>
                  <p:cond evt="onClick" delay="0">
                    <p:tgtEl>
                      <p:spTgt spid="11271"/>
                    </p:tgtEl>
                  </p:cond>
                </p:stCondLst>
                <p:endSync evt="end" delay="0">
                  <p:rtn val="all"/>
                </p:endSync>
                <p:childTnLst>
                  <p:par>
                    <p:cTn id="107" fill="hold" nodeType="clickPar">
                      <p:stCondLst>
                        <p:cond delay="0"/>
                      </p:stCondLst>
                      <p:childTnLst>
                        <p:par>
                          <p:cTn id="108" fill="hold" nodeType="withGroup">
                            <p:stCondLst>
                              <p:cond delay="0"/>
                            </p:stCondLst>
                            <p:childTnLst>
                              <p:par>
                                <p:cTn id="109" presetID="3" presetClass="exit" presetSubtype="10" fill="hold" nodeType="clickEffect">
                                  <p:stCondLst>
                                    <p:cond delay="0"/>
                                  </p:stCondLst>
                                  <p:childTnLst>
                                    <p:animEffect transition="out" filter="blinds(horizontal)">
                                      <p:cBhvr>
                                        <p:cTn id="110" dur="500"/>
                                        <p:tgtEl>
                                          <p:spTgt spid="11271"/>
                                        </p:tgtEl>
                                      </p:cBhvr>
                                    </p:animEffect>
                                    <p:set>
                                      <p:cBhvr>
                                        <p:cTn id="111" dur="1" fill="hold">
                                          <p:stCondLst>
                                            <p:cond delay="499"/>
                                          </p:stCondLst>
                                        </p:cTn>
                                        <p:tgtEl>
                                          <p:spTgt spid="11271"/>
                                        </p:tgtEl>
                                        <p:attrNameLst>
                                          <p:attrName>style.visibility</p:attrName>
                                        </p:attrNameLst>
                                      </p:cBhvr>
                                      <p:to>
                                        <p:strVal val="hidden"/>
                                      </p:to>
                                    </p:set>
                                  </p:childTnLst>
                                </p:cTn>
                              </p:par>
                            </p:childTnLst>
                          </p:cTn>
                        </p:par>
                      </p:childTnLst>
                    </p:cTn>
                  </p:par>
                </p:childTnLst>
              </p:cTn>
              <p:nextCondLst>
                <p:cond evt="onClick" delay="0">
                  <p:tgtEl>
                    <p:spTgt spid="11271"/>
                  </p:tgtEl>
                </p:cond>
              </p:nextCondLst>
            </p:seq>
            <p:seq concurrent="1" nextAc="seek">
              <p:cTn id="112" restart="whenNotActive" fill="hold" evtFilter="cancelBubble" nodeType="interactiveSeq">
                <p:stCondLst>
                  <p:cond evt="onClick" delay="0">
                    <p:tgtEl>
                      <p:spTgt spid="3"/>
                    </p:tgtEl>
                  </p:cond>
                </p:stCondLst>
                <p:endSync evt="end" delay="0">
                  <p:rtn val="all"/>
                </p:endSync>
                <p:childTnLst>
                  <p:par>
                    <p:cTn id="113" fill="hold" nodeType="clickPar">
                      <p:stCondLst>
                        <p:cond delay="0"/>
                      </p:stCondLst>
                      <p:childTnLst>
                        <p:par>
                          <p:cTn id="114" fill="hold" nodeType="withGroup">
                            <p:stCondLst>
                              <p:cond delay="0"/>
                            </p:stCondLst>
                            <p:childTnLst>
                              <p:par>
                                <p:cTn id="115" presetID="3" presetClass="exit" presetSubtype="10" fill="hold" nodeType="clickEffect">
                                  <p:stCondLst>
                                    <p:cond delay="0"/>
                                  </p:stCondLst>
                                  <p:childTnLst>
                                    <p:animEffect transition="out" filter="blinds(horizontal)">
                                      <p:cBhvr>
                                        <p:cTn id="116" dur="500"/>
                                        <p:tgtEl>
                                          <p:spTgt spid="3"/>
                                        </p:tgtEl>
                                      </p:cBhvr>
                                    </p:animEffect>
                                    <p:set>
                                      <p:cBhvr>
                                        <p:cTn id="117"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22538" grpId="0"/>
      <p:bldP spid="11298" grpId="0" animBg="1"/>
      <p:bldP spid="11303" grpId="0" animBg="1"/>
      <p:bldP spid="11305" grpId="0" animBg="1"/>
      <p:bldP spid="11306" grpId="0" animBg="1"/>
      <p:bldP spid="11307" grpId="0" animBg="1"/>
      <p:bldP spid="11308" grpId="0" animBg="1"/>
      <p:bldP spid="11309" grpId="0" animBg="1"/>
      <p:bldP spid="11310" grpId="0" animBg="1"/>
      <p:bldP spid="11311" grpId="0" animBg="1"/>
      <p:bldP spid="11312" grpId="0" animBg="1"/>
      <p:bldP spid="11313" grpId="0" animBg="1"/>
      <p:bldP spid="113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10">
            <a:extLst>
              <a:ext uri="{BEBA8EAE-BF5A-486C-A8C5-ECC9F3942E4B}">
                <a14:imgProps xmlns:a14="http://schemas.microsoft.com/office/drawing/2010/main">
                  <a14:imgLayer r:embed="rId11">
                    <a14:imgEffect>
                      <a14:artisticTexturizer/>
                    </a14:imgEffect>
                  </a14:imgLayer>
                </a14:imgProps>
              </a:ext>
              <a:ext uri="{28A0092B-C50C-407E-A947-70E740481C1C}">
                <a14:useLocalDpi xmlns:a14="http://schemas.microsoft.com/office/drawing/2010/main" val="0"/>
              </a:ext>
            </a:extLst>
          </a:blip>
          <a:stretch>
            <a:fillRect/>
          </a:stretch>
        </p:blipFill>
        <p:spPr>
          <a:xfrm>
            <a:off x="0" y="998434"/>
            <a:ext cx="9144000" cy="4716566"/>
          </a:xfrm>
          <a:prstGeom prst="rect">
            <a:avLst/>
          </a:prstGeom>
        </p:spPr>
      </p:pic>
      <p:pic>
        <p:nvPicPr>
          <p:cNvPr id="9" name="Picture 8">
            <a:hlinkClick r:id="rId12"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906719"/>
            <a:ext cx="2880115" cy="1846381"/>
          </a:xfrm>
          <a:prstGeom prst="rect">
            <a:avLst/>
          </a:prstGeom>
        </p:spPr>
      </p:pic>
      <p:sp>
        <p:nvSpPr>
          <p:cNvPr id="4" name="Flowchart: Terminator 3"/>
          <p:cNvSpPr/>
          <p:nvPr>
            <p:custDataLst>
              <p:tags r:id="rId1"/>
            </p:custDataLst>
          </p:nvPr>
        </p:nvSpPr>
        <p:spPr>
          <a:xfrm>
            <a:off x="285533" y="1925858"/>
            <a:ext cx="2514600"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A. 3 </a:t>
            </a:r>
            <a:r>
              <a:rPr lang="en-US" sz="1800" b="1" dirty="0" err="1">
                <a:solidFill>
                  <a:srgbClr val="FFFF00"/>
                </a:solidFill>
                <a:latin typeface="Arial" pitchFamily="34" charset="0"/>
                <a:cs typeface="Arial" pitchFamily="34" charset="0"/>
              </a:rPr>
              <a:t>phát</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minh</a:t>
            </a:r>
            <a:endParaRPr lang="en-US" sz="1800" b="1" dirty="0">
              <a:solidFill>
                <a:srgbClr val="FFFF00"/>
              </a:solidFill>
              <a:latin typeface="Arial" pitchFamily="34" charset="0"/>
              <a:cs typeface="Arial" pitchFamily="34" charset="0"/>
            </a:endParaRPr>
          </a:p>
        </p:txBody>
      </p:sp>
      <p:sp>
        <p:nvSpPr>
          <p:cNvPr id="6" name="Flowchart: Terminator 5"/>
          <p:cNvSpPr/>
          <p:nvPr>
            <p:custDataLst>
              <p:tags r:id="rId2"/>
            </p:custDataLst>
          </p:nvPr>
        </p:nvSpPr>
        <p:spPr>
          <a:xfrm>
            <a:off x="6248400" y="1925858"/>
            <a:ext cx="2662192"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C. 5 </a:t>
            </a:r>
            <a:r>
              <a:rPr lang="en-US" sz="1800" b="1" dirty="0" err="1">
                <a:solidFill>
                  <a:srgbClr val="FFFF00"/>
                </a:solidFill>
                <a:latin typeface="Arial" pitchFamily="34" charset="0"/>
                <a:cs typeface="Arial" pitchFamily="34" charset="0"/>
              </a:rPr>
              <a:t>phát</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minh</a:t>
            </a:r>
            <a:endParaRPr lang="en-US" sz="1800" b="1" dirty="0">
              <a:solidFill>
                <a:srgbClr val="FFFF00"/>
              </a:solidFill>
              <a:latin typeface="Arial" pitchFamily="34" charset="0"/>
              <a:cs typeface="Arial" pitchFamily="34" charset="0"/>
            </a:endParaRPr>
          </a:p>
        </p:txBody>
      </p:sp>
      <p:sp>
        <p:nvSpPr>
          <p:cNvPr id="7" name="Flowchart: Terminator 6"/>
          <p:cNvSpPr/>
          <p:nvPr>
            <p:custDataLst>
              <p:tags r:id="rId3"/>
            </p:custDataLst>
          </p:nvPr>
        </p:nvSpPr>
        <p:spPr>
          <a:xfrm>
            <a:off x="3391334" y="1925858"/>
            <a:ext cx="2476067"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B. 4 </a:t>
            </a:r>
            <a:r>
              <a:rPr lang="en-US" sz="1800" b="1" dirty="0" err="1">
                <a:solidFill>
                  <a:srgbClr val="FFFF00"/>
                </a:solidFill>
                <a:latin typeface="Arial" pitchFamily="34" charset="0"/>
                <a:cs typeface="Arial" pitchFamily="34" charset="0"/>
              </a:rPr>
              <a:t>phát</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minh</a:t>
            </a:r>
            <a:endParaRPr lang="en-US" sz="1800" b="1" dirty="0">
              <a:solidFill>
                <a:srgbClr val="FFFF00"/>
              </a:solidFill>
              <a:latin typeface="Arial" pitchFamily="34" charset="0"/>
              <a:cs typeface="Arial" pitchFamily="34" charset="0"/>
            </a:endParaRPr>
          </a:p>
        </p:txBody>
      </p:sp>
      <p:sp>
        <p:nvSpPr>
          <p:cNvPr id="10" name="AutoShape 46"/>
          <p:cNvSpPr>
            <a:spLocks noChangeArrowheads="1"/>
          </p:cNvSpPr>
          <p:nvPr/>
        </p:nvSpPr>
        <p:spPr bwMode="auto">
          <a:xfrm>
            <a:off x="5867400" y="4690525"/>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6171127" y="4794359"/>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171127" y="4737210"/>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171127" y="473721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5942527" y="479436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6094927" y="4737209"/>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6050476" y="4724114"/>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8099"/>
            <a:ext cx="9144000" cy="956761"/>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152401" y="89641"/>
            <a:ext cx="8850089" cy="865701"/>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b="1" dirty="0" err="1">
                <a:latin typeface="Arial" pitchFamily="34" charset="0"/>
                <a:cs typeface="Arial" pitchFamily="34" charset="0"/>
              </a:rPr>
              <a:t>Câu</a:t>
            </a:r>
            <a:r>
              <a:rPr lang="en-US" b="1" dirty="0">
                <a:latin typeface="Arial" pitchFamily="34" charset="0"/>
                <a:cs typeface="Arial" pitchFamily="34" charset="0"/>
              </a:rPr>
              <a:t> </a:t>
            </a:r>
            <a:r>
              <a:rPr lang="en-US" b="1" dirty="0" err="1">
                <a:latin typeface="Arial" pitchFamily="34" charset="0"/>
                <a:cs typeface="Arial" pitchFamily="34" charset="0"/>
              </a:rPr>
              <a:t>hỏi</a:t>
            </a:r>
            <a:r>
              <a:rPr lang="en-US" b="1" dirty="0">
                <a:latin typeface="Arial" pitchFamily="34" charset="0"/>
                <a:cs typeface="Arial" pitchFamily="34" charset="0"/>
              </a:rPr>
              <a:t>: </a:t>
            </a:r>
          </a:p>
          <a:p>
            <a:pPr algn="ctr"/>
            <a:r>
              <a:rPr lang="en-US" b="1" dirty="0" err="1">
                <a:latin typeface="Arial" pitchFamily="34" charset="0"/>
                <a:cs typeface="Arial" pitchFamily="34" charset="0"/>
              </a:rPr>
              <a:t>Văn</a:t>
            </a:r>
            <a:r>
              <a:rPr lang="en-US" b="1" dirty="0">
                <a:latin typeface="Arial" pitchFamily="34" charset="0"/>
                <a:cs typeface="Arial" pitchFamily="34" charset="0"/>
              </a:rPr>
              <a:t> </a:t>
            </a:r>
            <a:r>
              <a:rPr lang="en-US" b="1" dirty="0" err="1">
                <a:latin typeface="Arial" pitchFamily="34" charset="0"/>
                <a:cs typeface="Arial" pitchFamily="34" charset="0"/>
              </a:rPr>
              <a:t>bản“Những</a:t>
            </a:r>
            <a:r>
              <a:rPr lang="en-US" b="1" dirty="0">
                <a:latin typeface="Arial" pitchFamily="34" charset="0"/>
                <a:cs typeface="Arial" pitchFamily="34" charset="0"/>
              </a:rPr>
              <a:t> </a:t>
            </a:r>
            <a:r>
              <a:rPr lang="en-US" b="1" dirty="0" err="1">
                <a:latin typeface="Arial" pitchFamily="34" charset="0"/>
                <a:cs typeface="Arial" pitchFamily="34" charset="0"/>
              </a:rPr>
              <a:t>phát</a:t>
            </a:r>
            <a:r>
              <a:rPr lang="en-US" b="1" dirty="0">
                <a:latin typeface="Arial" pitchFamily="34" charset="0"/>
                <a:cs typeface="Arial" pitchFamily="34" charset="0"/>
              </a:rPr>
              <a:t> </a:t>
            </a:r>
            <a:r>
              <a:rPr lang="en-US" b="1" dirty="0" err="1">
                <a:latin typeface="Arial" pitchFamily="34" charset="0"/>
                <a:cs typeface="Arial" pitchFamily="34" charset="0"/>
              </a:rPr>
              <a:t>minh</a:t>
            </a:r>
            <a:r>
              <a:rPr lang="en-US" b="1" dirty="0">
                <a:latin typeface="Arial" pitchFamily="34" charset="0"/>
                <a:cs typeface="Arial" pitchFamily="34" charset="0"/>
              </a:rPr>
              <a:t> </a:t>
            </a:r>
            <a:r>
              <a:rPr lang="en-US" b="1" dirty="0" err="1">
                <a:latin typeface="Arial" pitchFamily="34" charset="0"/>
                <a:cs typeface="Arial" pitchFamily="34" charset="0"/>
              </a:rPr>
              <a:t>tình</a:t>
            </a:r>
            <a:r>
              <a:rPr lang="en-US" b="1" dirty="0">
                <a:latin typeface="Arial" pitchFamily="34" charset="0"/>
                <a:cs typeface="Arial" pitchFamily="34" charset="0"/>
              </a:rPr>
              <a:t> </a:t>
            </a:r>
            <a:r>
              <a:rPr lang="en-US" b="1" dirty="0" err="1">
                <a:latin typeface="Arial" pitchFamily="34" charset="0"/>
                <a:cs typeface="Arial" pitchFamily="34" charset="0"/>
              </a:rPr>
              <a:t>cơ</a:t>
            </a:r>
            <a:r>
              <a:rPr lang="en-US" b="1" dirty="0">
                <a:latin typeface="Arial" pitchFamily="34" charset="0"/>
                <a:cs typeface="Arial" pitchFamily="34" charset="0"/>
              </a:rPr>
              <a:t> </a:t>
            </a:r>
            <a:r>
              <a:rPr lang="en-US" b="1" dirty="0" err="1">
                <a:latin typeface="Arial" pitchFamily="34" charset="0"/>
                <a:cs typeface="Arial" pitchFamily="34" charset="0"/>
              </a:rPr>
              <a:t>và</a:t>
            </a:r>
            <a:r>
              <a:rPr lang="en-US" b="1" dirty="0">
                <a:latin typeface="Arial" pitchFamily="34" charset="0"/>
                <a:cs typeface="Arial" pitchFamily="34" charset="0"/>
              </a:rPr>
              <a:t> </a:t>
            </a:r>
            <a:r>
              <a:rPr lang="en-US" b="1" dirty="0" err="1">
                <a:latin typeface="Arial" pitchFamily="34" charset="0"/>
                <a:cs typeface="Arial" pitchFamily="34" charset="0"/>
              </a:rPr>
              <a:t>bất</a:t>
            </a:r>
            <a:r>
              <a:rPr lang="en-US" b="1" dirty="0">
                <a:latin typeface="Arial" pitchFamily="34" charset="0"/>
                <a:cs typeface="Arial" pitchFamily="34" charset="0"/>
              </a:rPr>
              <a:t> </a:t>
            </a:r>
            <a:r>
              <a:rPr lang="en-US" b="1" dirty="0" err="1">
                <a:latin typeface="Arial" pitchFamily="34" charset="0"/>
                <a:cs typeface="Arial" pitchFamily="34" charset="0"/>
              </a:rPr>
              <a:t>ngờ</a:t>
            </a:r>
            <a:r>
              <a:rPr lang="en-US" b="1" dirty="0">
                <a:latin typeface="Arial" pitchFamily="34" charset="0"/>
                <a:cs typeface="Arial" pitchFamily="34" charset="0"/>
              </a:rPr>
              <a:t>” </a:t>
            </a:r>
            <a:r>
              <a:rPr lang="en-US" b="1" dirty="0" err="1">
                <a:latin typeface="Arial" pitchFamily="34" charset="0"/>
                <a:cs typeface="Arial" pitchFamily="34" charset="0"/>
              </a:rPr>
              <a:t>nói</a:t>
            </a:r>
            <a:r>
              <a:rPr lang="en-US" b="1" dirty="0">
                <a:latin typeface="Arial" pitchFamily="34" charset="0"/>
                <a:cs typeface="Arial" pitchFamily="34" charset="0"/>
              </a:rPr>
              <a:t> </a:t>
            </a:r>
            <a:r>
              <a:rPr lang="en-US" b="1" dirty="0" err="1">
                <a:latin typeface="Arial" pitchFamily="34" charset="0"/>
                <a:cs typeface="Arial" pitchFamily="34" charset="0"/>
              </a:rPr>
              <a:t>về</a:t>
            </a:r>
            <a:r>
              <a:rPr lang="en-US" b="1" dirty="0">
                <a:latin typeface="Arial" pitchFamily="34" charset="0"/>
                <a:cs typeface="Arial" pitchFamily="34" charset="0"/>
              </a:rPr>
              <a:t> </a:t>
            </a:r>
            <a:r>
              <a:rPr lang="en-US" b="1" dirty="0" err="1">
                <a:latin typeface="Arial" pitchFamily="34" charset="0"/>
                <a:cs typeface="Arial" pitchFamily="34" charset="0"/>
              </a:rPr>
              <a:t>mấy</a:t>
            </a:r>
            <a:r>
              <a:rPr lang="en-US" b="1" dirty="0">
                <a:latin typeface="Arial" pitchFamily="34" charset="0"/>
                <a:cs typeface="Arial" pitchFamily="34" charset="0"/>
              </a:rPr>
              <a:t> </a:t>
            </a:r>
            <a:r>
              <a:rPr lang="en-US" b="1" dirty="0" err="1">
                <a:latin typeface="Arial" pitchFamily="34" charset="0"/>
                <a:cs typeface="Arial" pitchFamily="34" charset="0"/>
              </a:rPr>
              <a:t>phát</a:t>
            </a:r>
            <a:r>
              <a:rPr lang="en-US" b="1" dirty="0">
                <a:latin typeface="Arial" pitchFamily="34" charset="0"/>
                <a:cs typeface="Arial" pitchFamily="34" charset="0"/>
              </a:rPr>
              <a:t> </a:t>
            </a:r>
            <a:r>
              <a:rPr lang="en-US" b="1" dirty="0" err="1">
                <a:latin typeface="Arial" pitchFamily="34" charset="0"/>
                <a:cs typeface="Arial" pitchFamily="34" charset="0"/>
              </a:rPr>
              <a:t>minh</a:t>
            </a:r>
            <a:endParaRPr lang="en-US" b="1" dirty="0">
              <a:latin typeface="Arial" pitchFamily="34" charset="0"/>
              <a:cs typeface="Arial" pitchFamily="34" charset="0"/>
            </a:endParaRPr>
          </a:p>
        </p:txBody>
      </p:sp>
    </p:spTree>
    <p:extLst>
      <p:ext uri="{BB962C8B-B14F-4D97-AF65-F5344CB8AC3E}">
        <p14:creationId xmlns:p14="http://schemas.microsoft.com/office/powerpoint/2010/main" val="105993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5"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5"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5"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5"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6"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7"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fill="remove" grpId="0" nodeType="clickEffect">
                                  <p:stCondLst>
                                    <p:cond delay="0"/>
                                  </p:stCondLst>
                                  <p:childTnLst>
                                    <p:animClr clrSpc="rgb" dir="cw">
                                      <p:cBhvr override="childStyle">
                                        <p:cTn id="56" dur="250" autoRev="1" fill="remove"/>
                                        <p:tgtEl>
                                          <p:spTgt spid="4"/>
                                        </p:tgtEl>
                                        <p:attrNameLst>
                                          <p:attrName>style.color</p:attrName>
                                        </p:attrNameLst>
                                      </p:cBhvr>
                                      <p:to>
                                        <a:schemeClr val="bg1"/>
                                      </p:to>
                                    </p:animClr>
                                    <p:animClr clrSpc="rgb" dir="cw">
                                      <p:cBhvr>
                                        <p:cTn id="57" dur="250" autoRev="1" fill="remove"/>
                                        <p:tgtEl>
                                          <p:spTgt spid="4"/>
                                        </p:tgtEl>
                                        <p:attrNameLst>
                                          <p:attrName>fillcolor</p:attrName>
                                        </p:attrNameLst>
                                      </p:cBhvr>
                                      <p:to>
                                        <a:schemeClr val="bg1"/>
                                      </p:to>
                                    </p:animClr>
                                    <p:set>
                                      <p:cBhvr>
                                        <p:cTn id="58" dur="250" autoRev="1" fill="remove"/>
                                        <p:tgtEl>
                                          <p:spTgt spid="4"/>
                                        </p:tgtEl>
                                        <p:attrNameLst>
                                          <p:attrName>fill.type</p:attrName>
                                        </p:attrNameLst>
                                      </p:cBhvr>
                                      <p:to>
                                        <p:strVal val="solid"/>
                                      </p:to>
                                    </p:set>
                                    <p:set>
                                      <p:cBhvr>
                                        <p:cTn id="59" dur="250" autoRev="1" fill="remove"/>
                                        <p:tgtEl>
                                          <p:spTgt spid="4"/>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4"/>
                  </p:tgtEl>
                </p:cond>
              </p:nextCondLst>
            </p:seq>
            <p:seq concurrent="1" nextAc="seek">
              <p:cTn id="60" restart="whenNotActive" fill="hold" evtFilter="cancelBubble" nodeType="interactiveSeq">
                <p:stCondLst>
                  <p:cond evt="onClick" delay="0">
                    <p:tgtEl>
                      <p:spTgt spid="7"/>
                    </p:tgtEl>
                  </p:cond>
                </p:stCondLst>
                <p:endSync evt="end" delay="0">
                  <p:rtn val="all"/>
                </p:endSync>
                <p:childTnLst>
                  <p:par>
                    <p:cTn id="61" fill="hold">
                      <p:stCondLst>
                        <p:cond delay="0"/>
                      </p:stCondLst>
                      <p:childTnLst>
                        <p:par>
                          <p:cTn id="62" fill="hold">
                            <p:stCondLst>
                              <p:cond delay="0"/>
                            </p:stCondLst>
                            <p:childTnLst>
                              <p:par>
                                <p:cTn id="63" presetID="30" presetClass="emph" presetSubtype="0" fill="hold" grpId="0" nodeType="clickEffect">
                                  <p:stCondLst>
                                    <p:cond delay="0"/>
                                  </p:stCondLst>
                                  <p:childTnLst>
                                    <p:animClr clrSpc="hsl" dir="cw">
                                      <p:cBhvr override="childStyle">
                                        <p:cTn id="64" dur="500" fill="hold"/>
                                        <p:tgtEl>
                                          <p:spTgt spid="7"/>
                                        </p:tgtEl>
                                        <p:attrNameLst>
                                          <p:attrName>style.color</p:attrName>
                                        </p:attrNameLst>
                                      </p:cBhvr>
                                      <p:by>
                                        <p:hsl h="0" s="12549" l="25098"/>
                                      </p:by>
                                    </p:animClr>
                                    <p:animClr clrSpc="hsl" dir="cw">
                                      <p:cBhvr>
                                        <p:cTn id="65" dur="500" fill="hold"/>
                                        <p:tgtEl>
                                          <p:spTgt spid="7"/>
                                        </p:tgtEl>
                                        <p:attrNameLst>
                                          <p:attrName>fillcolor</p:attrName>
                                        </p:attrNameLst>
                                      </p:cBhvr>
                                      <p:by>
                                        <p:hsl h="0" s="12549" l="25098"/>
                                      </p:by>
                                    </p:animClr>
                                    <p:animClr clrSpc="hsl" dir="cw">
                                      <p:cBhvr>
                                        <p:cTn id="66" dur="500" fill="hold"/>
                                        <p:tgtEl>
                                          <p:spTgt spid="7"/>
                                        </p:tgtEl>
                                        <p:attrNameLst>
                                          <p:attrName>stroke.color</p:attrName>
                                        </p:attrNameLst>
                                      </p:cBhvr>
                                      <p:by>
                                        <p:hsl h="0" s="12549" l="25098"/>
                                      </p:by>
                                    </p:animClr>
                                    <p:set>
                                      <p:cBhvr>
                                        <p:cTn id="67" dur="500" fill="hold"/>
                                        <p:tgtEl>
                                          <p:spTgt spid="7"/>
                                        </p:tgtEl>
                                        <p:attrNameLst>
                                          <p:attrName>fill.type</p:attrName>
                                        </p:attrNameLst>
                                      </p:cBhvr>
                                      <p:to>
                                        <p:strVal val="solid"/>
                                      </p:to>
                                    </p:set>
                                  </p:childTnLst>
                                  <p:subTnLst>
                                    <p:audio>
                                      <p:cMediaNode>
                                        <p:cTn display="0" masterRel="sameClick">
                                          <p:stCondLst>
                                            <p:cond evt="begin" delay="0">
                                              <p:tn val="63"/>
                                            </p:cond>
                                          </p:stCondLst>
                                          <p:endCondLst>
                                            <p:cond evt="onStopAudio" delay="0">
                                              <p:tgtEl>
                                                <p:sldTgt/>
                                              </p:tgtEl>
                                            </p:cond>
                                          </p:endCondLst>
                                        </p:cTn>
                                        <p:tgtEl>
                                          <p:sndTgt r:embed="rId9" name="applause.wav"/>
                                        </p:tgtEl>
                                      </p:cMediaNode>
                                    </p:audio>
                                  </p:sub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6"/>
                    </p:tgtEl>
                  </p:cond>
                </p:stCondLst>
                <p:endSync evt="end" delay="0">
                  <p:rtn val="all"/>
                </p:endSync>
                <p:childTnLst>
                  <p:par>
                    <p:cTn id="69" fill="hold">
                      <p:stCondLst>
                        <p:cond delay="0"/>
                      </p:stCondLst>
                      <p:childTnLst>
                        <p:par>
                          <p:cTn id="70" fill="hold">
                            <p:stCondLst>
                              <p:cond delay="0"/>
                            </p:stCondLst>
                            <p:childTnLst>
                              <p:par>
                                <p:cTn id="71" presetID="27" presetClass="emph" presetSubtype="0" fill="remove" grpId="0" nodeType="clickEffect">
                                  <p:stCondLst>
                                    <p:cond delay="0"/>
                                  </p:stCondLst>
                                  <p:childTnLst>
                                    <p:animClr clrSpc="rgb" dir="cw">
                                      <p:cBhvr override="childStyle">
                                        <p:cTn id="72" dur="250" autoRev="1" fill="remove"/>
                                        <p:tgtEl>
                                          <p:spTgt spid="6"/>
                                        </p:tgtEl>
                                        <p:attrNameLst>
                                          <p:attrName>style.color</p:attrName>
                                        </p:attrNameLst>
                                      </p:cBhvr>
                                      <p:to>
                                        <a:schemeClr val="bg1"/>
                                      </p:to>
                                    </p:animClr>
                                    <p:animClr clrSpc="rgb" dir="cw">
                                      <p:cBhvr>
                                        <p:cTn id="73" dur="250" autoRev="1" fill="remove"/>
                                        <p:tgtEl>
                                          <p:spTgt spid="6"/>
                                        </p:tgtEl>
                                        <p:attrNameLst>
                                          <p:attrName>fillcolor</p:attrName>
                                        </p:attrNameLst>
                                      </p:cBhvr>
                                      <p:to>
                                        <a:schemeClr val="bg1"/>
                                      </p:to>
                                    </p:animClr>
                                    <p:set>
                                      <p:cBhvr>
                                        <p:cTn id="74" dur="250" autoRev="1" fill="remove"/>
                                        <p:tgtEl>
                                          <p:spTgt spid="6"/>
                                        </p:tgtEl>
                                        <p:attrNameLst>
                                          <p:attrName>fill.type</p:attrName>
                                        </p:attrNameLst>
                                      </p:cBhvr>
                                      <p:to>
                                        <p:strVal val="solid"/>
                                      </p:to>
                                    </p:set>
                                    <p:set>
                                      <p:cBhvr>
                                        <p:cTn id="75" dur="250" autoRev="1" fill="remove"/>
                                        <p:tgtEl>
                                          <p:spTgt spid="6"/>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6"/>
                  </p:tgtEl>
                </p:cond>
              </p:nextCondLst>
            </p:seq>
          </p:childTnLst>
        </p:cTn>
      </p:par>
    </p:tnLst>
    <p:bldLst>
      <p:bldP spid="4" grpId="0" animBg="1"/>
      <p:bldP spid="6" grpId="0" animBg="1"/>
      <p:bldP spid="7" grpId="0" animBg="1"/>
      <p:bldP spid="10"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10">
            <a:extLst>
              <a:ext uri="{BEBA8EAE-BF5A-486C-A8C5-ECC9F3942E4B}">
                <a14:imgProps xmlns:a14="http://schemas.microsoft.com/office/drawing/2010/main">
                  <a14:imgLayer r:embed="rId11">
                    <a14:imgEffect>
                      <a14:artisticTexturizer/>
                    </a14:imgEffect>
                  </a14:imgLayer>
                </a14:imgProps>
              </a:ext>
              <a:ext uri="{28A0092B-C50C-407E-A947-70E740481C1C}">
                <a14:useLocalDpi xmlns:a14="http://schemas.microsoft.com/office/drawing/2010/main" val="0"/>
              </a:ext>
            </a:extLst>
          </a:blip>
          <a:stretch>
            <a:fillRect/>
          </a:stretch>
        </p:blipFill>
        <p:spPr>
          <a:xfrm>
            <a:off x="0" y="941284"/>
            <a:ext cx="9144000" cy="4773716"/>
          </a:xfrm>
          <a:prstGeom prst="rect">
            <a:avLst/>
          </a:prstGeom>
        </p:spPr>
      </p:pic>
      <p:pic>
        <p:nvPicPr>
          <p:cNvPr id="19" name="Picture 18">
            <a:hlinkClick r:id="rId12"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906719"/>
            <a:ext cx="2880115" cy="1846381"/>
          </a:xfrm>
          <a:prstGeom prst="rect">
            <a:avLst/>
          </a:prstGeom>
        </p:spPr>
      </p:pic>
      <p:sp>
        <p:nvSpPr>
          <p:cNvPr id="4" name="Flowchart: Terminator 3"/>
          <p:cNvSpPr/>
          <p:nvPr>
            <p:custDataLst>
              <p:tags r:id="rId1"/>
            </p:custDataLst>
          </p:nvPr>
        </p:nvSpPr>
        <p:spPr>
          <a:xfrm>
            <a:off x="235743" y="1743076"/>
            <a:ext cx="2895600" cy="82030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dirty="0">
                <a:solidFill>
                  <a:srgbClr val="FFFF00"/>
                </a:solidFill>
                <a:latin typeface="Arial" pitchFamily="34" charset="0"/>
                <a:cs typeface="Arial" pitchFamily="34" charset="0"/>
              </a:rPr>
              <a:t>A. </a:t>
            </a:r>
            <a:r>
              <a:rPr lang="en-US" sz="2400" b="1" dirty="0" err="1">
                <a:solidFill>
                  <a:srgbClr val="FFFF00"/>
                </a:solidFill>
                <a:latin typeface="Arial" pitchFamily="34" charset="0"/>
                <a:cs typeface="Arial" pitchFamily="34" charset="0"/>
              </a:rPr>
              <a:t>Nghị</a:t>
            </a:r>
            <a:r>
              <a:rPr lang="en-US" sz="2400" b="1" dirty="0">
                <a:solidFill>
                  <a:srgbClr val="FFFF00"/>
                </a:solidFill>
                <a:latin typeface="Arial" pitchFamily="34" charset="0"/>
                <a:cs typeface="Arial" pitchFamily="34" charset="0"/>
              </a:rPr>
              <a:t> </a:t>
            </a:r>
            <a:r>
              <a:rPr lang="en-US" sz="2400" b="1" dirty="0" err="1">
                <a:solidFill>
                  <a:srgbClr val="FFFF00"/>
                </a:solidFill>
                <a:latin typeface="Arial" pitchFamily="34" charset="0"/>
                <a:cs typeface="Arial" pitchFamily="34" charset="0"/>
              </a:rPr>
              <a:t>luận</a:t>
            </a:r>
            <a:endParaRPr lang="en-US" sz="2400" b="1" dirty="0">
              <a:solidFill>
                <a:srgbClr val="FFFF00"/>
              </a:solidFill>
              <a:latin typeface="Arial" pitchFamily="34" charset="0"/>
              <a:cs typeface="Arial" pitchFamily="34" charset="0"/>
            </a:endParaRPr>
          </a:p>
        </p:txBody>
      </p:sp>
      <p:sp>
        <p:nvSpPr>
          <p:cNvPr id="6" name="Flowchart: Terminator 5"/>
          <p:cNvSpPr/>
          <p:nvPr>
            <p:custDataLst>
              <p:tags r:id="rId2"/>
            </p:custDataLst>
          </p:nvPr>
        </p:nvSpPr>
        <p:spPr>
          <a:xfrm>
            <a:off x="3359943" y="1743075"/>
            <a:ext cx="2850076" cy="820300"/>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dirty="0">
                <a:solidFill>
                  <a:srgbClr val="FFFF00"/>
                </a:solidFill>
                <a:latin typeface="Arial" pitchFamily="34" charset="0"/>
                <a:cs typeface="Arial" pitchFamily="34" charset="0"/>
              </a:rPr>
              <a:t>B. </a:t>
            </a:r>
            <a:r>
              <a:rPr lang="en-US" sz="2400" b="1" dirty="0" err="1">
                <a:solidFill>
                  <a:srgbClr val="FFFF00"/>
                </a:solidFill>
                <a:latin typeface="Arial" pitchFamily="34" charset="0"/>
                <a:cs typeface="Arial" pitchFamily="34" charset="0"/>
              </a:rPr>
              <a:t>Hồi</a:t>
            </a:r>
            <a:r>
              <a:rPr lang="en-US" sz="2400" b="1" dirty="0">
                <a:solidFill>
                  <a:srgbClr val="FFFF00"/>
                </a:solidFill>
                <a:latin typeface="Arial" pitchFamily="34" charset="0"/>
                <a:cs typeface="Arial" pitchFamily="34" charset="0"/>
              </a:rPr>
              <a:t> </a:t>
            </a:r>
            <a:r>
              <a:rPr lang="en-US" sz="2400" b="1" dirty="0" err="1">
                <a:solidFill>
                  <a:srgbClr val="FFFF00"/>
                </a:solidFill>
                <a:latin typeface="Arial" pitchFamily="34" charset="0"/>
                <a:cs typeface="Arial" pitchFamily="34" charset="0"/>
              </a:rPr>
              <a:t>kí</a:t>
            </a:r>
            <a:endParaRPr lang="en-US" sz="2400" b="1" dirty="0">
              <a:solidFill>
                <a:srgbClr val="FFFF00"/>
              </a:solidFill>
              <a:latin typeface="Arial" pitchFamily="34" charset="0"/>
              <a:cs typeface="Arial" pitchFamily="34" charset="0"/>
            </a:endParaRPr>
          </a:p>
        </p:txBody>
      </p:sp>
      <p:sp>
        <p:nvSpPr>
          <p:cNvPr id="7" name="Flowchart: Terminator 6"/>
          <p:cNvSpPr/>
          <p:nvPr>
            <p:custDataLst>
              <p:tags r:id="rId3"/>
            </p:custDataLst>
          </p:nvPr>
        </p:nvSpPr>
        <p:spPr>
          <a:xfrm>
            <a:off x="6434651" y="1743075"/>
            <a:ext cx="2558667" cy="796652"/>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dirty="0">
                <a:solidFill>
                  <a:srgbClr val="FFFF00"/>
                </a:solidFill>
                <a:latin typeface="Arial" pitchFamily="34" charset="0"/>
                <a:cs typeface="Arial" pitchFamily="34" charset="0"/>
              </a:rPr>
              <a:t>C. </a:t>
            </a:r>
            <a:r>
              <a:rPr lang="en-US" sz="2400" b="1" dirty="0" err="1">
                <a:solidFill>
                  <a:srgbClr val="FFFF00"/>
                </a:solidFill>
                <a:latin typeface="Arial" pitchFamily="34" charset="0"/>
                <a:cs typeface="Arial" pitchFamily="34" charset="0"/>
              </a:rPr>
              <a:t>Thông</a:t>
            </a:r>
            <a:r>
              <a:rPr lang="en-US" sz="2400" b="1" dirty="0">
                <a:solidFill>
                  <a:srgbClr val="FFFF00"/>
                </a:solidFill>
                <a:latin typeface="Arial" pitchFamily="34" charset="0"/>
                <a:cs typeface="Arial" pitchFamily="34" charset="0"/>
              </a:rPr>
              <a:t> tin</a:t>
            </a:r>
          </a:p>
        </p:txBody>
      </p:sp>
      <p:sp>
        <p:nvSpPr>
          <p:cNvPr id="10" name="AutoShape 46"/>
          <p:cNvSpPr>
            <a:spLocks noChangeArrowheads="1"/>
          </p:cNvSpPr>
          <p:nvPr/>
        </p:nvSpPr>
        <p:spPr bwMode="auto">
          <a:xfrm>
            <a:off x="5867400" y="4690525"/>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6171127" y="4794359"/>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171127" y="4737210"/>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171127" y="473721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5942527" y="479436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6094927" y="4737209"/>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6050476" y="4724114"/>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8100"/>
            <a:ext cx="9144000" cy="908792"/>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76200" y="89642"/>
            <a:ext cx="8991600" cy="800100"/>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1800" b="1" dirty="0" err="1">
                <a:latin typeface="Arial" pitchFamily="34" charset="0"/>
                <a:cs typeface="Arial" pitchFamily="34" charset="0"/>
              </a:rPr>
              <a:t>Câu</a:t>
            </a:r>
            <a:r>
              <a:rPr lang="en-US" sz="1800" b="1" dirty="0">
                <a:latin typeface="Arial" pitchFamily="34" charset="0"/>
                <a:cs typeface="Arial" pitchFamily="34" charset="0"/>
              </a:rPr>
              <a:t> </a:t>
            </a:r>
            <a:r>
              <a:rPr lang="en-US" sz="1800" b="1" dirty="0" err="1">
                <a:latin typeface="Arial" pitchFamily="34" charset="0"/>
                <a:cs typeface="Arial" pitchFamily="34" charset="0"/>
              </a:rPr>
              <a:t>hỏi</a:t>
            </a:r>
            <a:r>
              <a:rPr lang="en-US" sz="1800" b="1" dirty="0">
                <a:latin typeface="Arial" pitchFamily="34" charset="0"/>
                <a:cs typeface="Arial" pitchFamily="34" charset="0"/>
              </a:rPr>
              <a:t>: </a:t>
            </a:r>
          </a:p>
          <a:p>
            <a:pPr algn="ctr"/>
            <a:r>
              <a:rPr lang="en-US" sz="1800" b="1" dirty="0" err="1">
                <a:latin typeface="Arial" pitchFamily="34" charset="0"/>
                <a:cs typeface="Arial" pitchFamily="34" charset="0"/>
              </a:rPr>
              <a:t>Văn</a:t>
            </a:r>
            <a:r>
              <a:rPr lang="en-US" sz="1800" b="1" dirty="0">
                <a:latin typeface="Arial" pitchFamily="34" charset="0"/>
                <a:cs typeface="Arial" pitchFamily="34" charset="0"/>
              </a:rPr>
              <a:t> </a:t>
            </a:r>
            <a:r>
              <a:rPr lang="en-US" sz="1800" b="1" dirty="0" err="1">
                <a:latin typeface="Arial" pitchFamily="34" charset="0"/>
                <a:cs typeface="Arial" pitchFamily="34" charset="0"/>
              </a:rPr>
              <a:t>bản</a:t>
            </a:r>
            <a:r>
              <a:rPr lang="en-US" sz="1800" b="1" dirty="0">
                <a:latin typeface="Arial" pitchFamily="34" charset="0"/>
                <a:cs typeface="Arial" pitchFamily="34" charset="0"/>
              </a:rPr>
              <a:t> </a:t>
            </a:r>
            <a:r>
              <a:rPr lang="en-US" sz="1800" b="1" dirty="0" err="1">
                <a:latin typeface="Arial" pitchFamily="34" charset="0"/>
                <a:cs typeface="Arial" pitchFamily="34" charset="0"/>
              </a:rPr>
              <a:t>Văn</a:t>
            </a:r>
            <a:r>
              <a:rPr lang="en-US" sz="1800" b="1" dirty="0">
                <a:latin typeface="Arial" pitchFamily="34" charset="0"/>
                <a:cs typeface="Arial" pitchFamily="34" charset="0"/>
              </a:rPr>
              <a:t> </a:t>
            </a:r>
            <a:r>
              <a:rPr lang="en-US" sz="1800" b="1" dirty="0" err="1">
                <a:latin typeface="Arial" pitchFamily="34" charset="0"/>
                <a:cs typeface="Arial" pitchFamily="34" charset="0"/>
              </a:rPr>
              <a:t>bản“Những</a:t>
            </a:r>
            <a:r>
              <a:rPr lang="en-US" sz="1800" b="1" dirty="0">
                <a:latin typeface="Arial" pitchFamily="34" charset="0"/>
                <a:cs typeface="Arial" pitchFamily="34" charset="0"/>
              </a:rPr>
              <a:t> </a:t>
            </a:r>
            <a:r>
              <a:rPr lang="en-US" sz="1800" b="1" dirty="0" err="1">
                <a:latin typeface="Arial" pitchFamily="34" charset="0"/>
                <a:cs typeface="Arial" pitchFamily="34" charset="0"/>
              </a:rPr>
              <a:t>phát</a:t>
            </a:r>
            <a:r>
              <a:rPr lang="en-US" sz="1800" b="1" dirty="0">
                <a:latin typeface="Arial" pitchFamily="34" charset="0"/>
                <a:cs typeface="Arial" pitchFamily="34" charset="0"/>
              </a:rPr>
              <a:t> </a:t>
            </a:r>
            <a:r>
              <a:rPr lang="en-US" sz="1800" b="1" dirty="0" err="1">
                <a:latin typeface="Arial" pitchFamily="34" charset="0"/>
                <a:cs typeface="Arial" pitchFamily="34" charset="0"/>
              </a:rPr>
              <a:t>minh</a:t>
            </a:r>
            <a:r>
              <a:rPr lang="en-US" sz="1800" b="1" dirty="0">
                <a:latin typeface="Arial" pitchFamily="34" charset="0"/>
                <a:cs typeface="Arial" pitchFamily="34" charset="0"/>
              </a:rPr>
              <a:t> </a:t>
            </a:r>
            <a:r>
              <a:rPr lang="en-US" sz="1800" b="1" dirty="0" err="1">
                <a:latin typeface="Arial" pitchFamily="34" charset="0"/>
                <a:cs typeface="Arial" pitchFamily="34" charset="0"/>
              </a:rPr>
              <a:t>tình</a:t>
            </a:r>
            <a:r>
              <a:rPr lang="en-US" sz="1800" b="1" dirty="0">
                <a:latin typeface="Arial" pitchFamily="34" charset="0"/>
                <a:cs typeface="Arial" pitchFamily="34" charset="0"/>
              </a:rPr>
              <a:t> </a:t>
            </a:r>
            <a:r>
              <a:rPr lang="en-US" sz="1800" b="1" dirty="0" err="1">
                <a:latin typeface="Arial" pitchFamily="34" charset="0"/>
                <a:cs typeface="Arial" pitchFamily="34" charset="0"/>
              </a:rPr>
              <a:t>cơ</a:t>
            </a:r>
            <a:r>
              <a:rPr lang="en-US" sz="1800" b="1" dirty="0">
                <a:latin typeface="Arial" pitchFamily="34" charset="0"/>
                <a:cs typeface="Arial" pitchFamily="34" charset="0"/>
              </a:rPr>
              <a:t> </a:t>
            </a:r>
            <a:r>
              <a:rPr lang="en-US" sz="1800" b="1" dirty="0" err="1">
                <a:latin typeface="Arial" pitchFamily="34" charset="0"/>
                <a:cs typeface="Arial" pitchFamily="34" charset="0"/>
              </a:rPr>
              <a:t>và</a:t>
            </a:r>
            <a:r>
              <a:rPr lang="en-US" sz="1800" b="1" dirty="0">
                <a:latin typeface="Arial" pitchFamily="34" charset="0"/>
                <a:cs typeface="Arial" pitchFamily="34" charset="0"/>
              </a:rPr>
              <a:t> </a:t>
            </a:r>
            <a:r>
              <a:rPr lang="en-US" sz="1800" b="1" dirty="0" err="1">
                <a:latin typeface="Arial" pitchFamily="34" charset="0"/>
                <a:cs typeface="Arial" pitchFamily="34" charset="0"/>
              </a:rPr>
              <a:t>bất</a:t>
            </a:r>
            <a:r>
              <a:rPr lang="en-US" sz="1800" b="1" dirty="0">
                <a:latin typeface="Arial" pitchFamily="34" charset="0"/>
                <a:cs typeface="Arial" pitchFamily="34" charset="0"/>
              </a:rPr>
              <a:t> </a:t>
            </a:r>
            <a:r>
              <a:rPr lang="en-US" sz="1800" b="1" dirty="0" err="1">
                <a:latin typeface="Arial" pitchFamily="34" charset="0"/>
                <a:cs typeface="Arial" pitchFamily="34" charset="0"/>
              </a:rPr>
              <a:t>ngờ</a:t>
            </a:r>
            <a:r>
              <a:rPr lang="en-US" sz="1800" b="1" dirty="0">
                <a:latin typeface="Arial" pitchFamily="34" charset="0"/>
                <a:cs typeface="Arial" pitchFamily="34" charset="0"/>
              </a:rPr>
              <a:t>” </a:t>
            </a:r>
            <a:r>
              <a:rPr lang="en-US" sz="1800" b="1" dirty="0" err="1">
                <a:latin typeface="Arial" pitchFamily="34" charset="0"/>
                <a:cs typeface="Arial" pitchFamily="34" charset="0"/>
              </a:rPr>
              <a:t>thuộc</a:t>
            </a:r>
            <a:r>
              <a:rPr lang="en-US" sz="1800" b="1" dirty="0">
                <a:latin typeface="Arial" pitchFamily="34" charset="0"/>
                <a:cs typeface="Arial" pitchFamily="34" charset="0"/>
              </a:rPr>
              <a:t> </a:t>
            </a:r>
            <a:r>
              <a:rPr lang="en-US" sz="1800" b="1" dirty="0" err="1">
                <a:latin typeface="Arial" pitchFamily="34" charset="0"/>
                <a:cs typeface="Arial" pitchFamily="34" charset="0"/>
              </a:rPr>
              <a:t>thể</a:t>
            </a:r>
            <a:r>
              <a:rPr lang="en-US" sz="1800" b="1" dirty="0">
                <a:latin typeface="Arial" pitchFamily="34" charset="0"/>
                <a:cs typeface="Arial" pitchFamily="34" charset="0"/>
              </a:rPr>
              <a:t> </a:t>
            </a:r>
            <a:r>
              <a:rPr lang="en-US" sz="1800" b="1" dirty="0" err="1">
                <a:latin typeface="Arial" pitchFamily="34" charset="0"/>
                <a:cs typeface="Arial" pitchFamily="34" charset="0"/>
              </a:rPr>
              <a:t>loại</a:t>
            </a:r>
            <a:r>
              <a:rPr lang="en-US" sz="1800" b="1" dirty="0">
                <a:latin typeface="Arial" pitchFamily="34" charset="0"/>
                <a:cs typeface="Arial" pitchFamily="34" charset="0"/>
              </a:rPr>
              <a:t> </a:t>
            </a:r>
            <a:r>
              <a:rPr lang="en-US" sz="1800" b="1" dirty="0" err="1">
                <a:latin typeface="Arial" pitchFamily="34" charset="0"/>
                <a:cs typeface="Arial" pitchFamily="34" charset="0"/>
              </a:rPr>
              <a:t>nào</a:t>
            </a:r>
            <a:r>
              <a:rPr lang="en-US" sz="1800" b="1" dirty="0">
                <a:latin typeface="Arial" pitchFamily="34" charset="0"/>
                <a:cs typeface="Arial" pitchFamily="34" charset="0"/>
              </a:rPr>
              <a:t>?</a:t>
            </a:r>
          </a:p>
        </p:txBody>
      </p:sp>
    </p:spTree>
    <p:extLst>
      <p:ext uri="{BB962C8B-B14F-4D97-AF65-F5344CB8AC3E}">
        <p14:creationId xmlns:p14="http://schemas.microsoft.com/office/powerpoint/2010/main" val="146796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5"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5"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5"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5"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6"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7"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fill="remove" grpId="0" nodeType="clickEffect">
                                  <p:stCondLst>
                                    <p:cond delay="0"/>
                                  </p:stCondLst>
                                  <p:childTnLst>
                                    <p:animClr clrSpc="rgb" dir="cw">
                                      <p:cBhvr override="childStyle">
                                        <p:cTn id="56" dur="250" autoRev="1" fill="remove"/>
                                        <p:tgtEl>
                                          <p:spTgt spid="4"/>
                                        </p:tgtEl>
                                        <p:attrNameLst>
                                          <p:attrName>style.color</p:attrName>
                                        </p:attrNameLst>
                                      </p:cBhvr>
                                      <p:to>
                                        <a:schemeClr val="bg1"/>
                                      </p:to>
                                    </p:animClr>
                                    <p:animClr clrSpc="rgb" dir="cw">
                                      <p:cBhvr>
                                        <p:cTn id="57" dur="250" autoRev="1" fill="remove"/>
                                        <p:tgtEl>
                                          <p:spTgt spid="4"/>
                                        </p:tgtEl>
                                        <p:attrNameLst>
                                          <p:attrName>fillcolor</p:attrName>
                                        </p:attrNameLst>
                                      </p:cBhvr>
                                      <p:to>
                                        <a:schemeClr val="bg1"/>
                                      </p:to>
                                    </p:animClr>
                                    <p:set>
                                      <p:cBhvr>
                                        <p:cTn id="58" dur="250" autoRev="1" fill="remove"/>
                                        <p:tgtEl>
                                          <p:spTgt spid="4"/>
                                        </p:tgtEl>
                                        <p:attrNameLst>
                                          <p:attrName>fill.type</p:attrName>
                                        </p:attrNameLst>
                                      </p:cBhvr>
                                      <p:to>
                                        <p:strVal val="solid"/>
                                      </p:to>
                                    </p:set>
                                    <p:set>
                                      <p:cBhvr>
                                        <p:cTn id="59" dur="250" autoRev="1" fill="remove"/>
                                        <p:tgtEl>
                                          <p:spTgt spid="4"/>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4"/>
                  </p:tgtEl>
                </p:cond>
              </p:nextCondLst>
            </p:seq>
            <p:seq concurrent="1" nextAc="seek">
              <p:cTn id="60" restart="whenNotActive" fill="hold" evtFilter="cancelBubble" nodeType="interactiveSeq">
                <p:stCondLst>
                  <p:cond evt="onClick" delay="0">
                    <p:tgtEl>
                      <p:spTgt spid="7"/>
                    </p:tgtEl>
                  </p:cond>
                </p:stCondLst>
                <p:endSync evt="end" delay="0">
                  <p:rtn val="all"/>
                </p:endSync>
                <p:childTnLst>
                  <p:par>
                    <p:cTn id="61" fill="hold">
                      <p:stCondLst>
                        <p:cond delay="0"/>
                      </p:stCondLst>
                      <p:childTnLst>
                        <p:par>
                          <p:cTn id="62" fill="hold">
                            <p:stCondLst>
                              <p:cond delay="0"/>
                            </p:stCondLst>
                            <p:childTnLst>
                              <p:par>
                                <p:cTn id="63" presetID="30" presetClass="emph" presetSubtype="0" fill="hold" grpId="0" nodeType="clickEffect">
                                  <p:stCondLst>
                                    <p:cond delay="0"/>
                                  </p:stCondLst>
                                  <p:childTnLst>
                                    <p:animClr clrSpc="hsl" dir="cw">
                                      <p:cBhvr override="childStyle">
                                        <p:cTn id="64" dur="500" fill="hold"/>
                                        <p:tgtEl>
                                          <p:spTgt spid="7"/>
                                        </p:tgtEl>
                                        <p:attrNameLst>
                                          <p:attrName>style.color</p:attrName>
                                        </p:attrNameLst>
                                      </p:cBhvr>
                                      <p:by>
                                        <p:hsl h="0" s="12549" l="25098"/>
                                      </p:by>
                                    </p:animClr>
                                    <p:animClr clrSpc="hsl" dir="cw">
                                      <p:cBhvr>
                                        <p:cTn id="65" dur="500" fill="hold"/>
                                        <p:tgtEl>
                                          <p:spTgt spid="7"/>
                                        </p:tgtEl>
                                        <p:attrNameLst>
                                          <p:attrName>fillcolor</p:attrName>
                                        </p:attrNameLst>
                                      </p:cBhvr>
                                      <p:by>
                                        <p:hsl h="0" s="12549" l="25098"/>
                                      </p:by>
                                    </p:animClr>
                                    <p:animClr clrSpc="hsl" dir="cw">
                                      <p:cBhvr>
                                        <p:cTn id="66" dur="500" fill="hold"/>
                                        <p:tgtEl>
                                          <p:spTgt spid="7"/>
                                        </p:tgtEl>
                                        <p:attrNameLst>
                                          <p:attrName>stroke.color</p:attrName>
                                        </p:attrNameLst>
                                      </p:cBhvr>
                                      <p:by>
                                        <p:hsl h="0" s="12549" l="25098"/>
                                      </p:by>
                                    </p:animClr>
                                    <p:set>
                                      <p:cBhvr>
                                        <p:cTn id="67" dur="500" fill="hold"/>
                                        <p:tgtEl>
                                          <p:spTgt spid="7"/>
                                        </p:tgtEl>
                                        <p:attrNameLst>
                                          <p:attrName>fill.type</p:attrName>
                                        </p:attrNameLst>
                                      </p:cBhvr>
                                      <p:to>
                                        <p:strVal val="solid"/>
                                      </p:to>
                                    </p:set>
                                  </p:childTnLst>
                                  <p:subTnLst>
                                    <p:audio>
                                      <p:cMediaNode>
                                        <p:cTn display="0" masterRel="sameClick">
                                          <p:stCondLst>
                                            <p:cond evt="begin" delay="0">
                                              <p:tn val="63"/>
                                            </p:cond>
                                          </p:stCondLst>
                                          <p:endCondLst>
                                            <p:cond evt="onStopAudio" delay="0">
                                              <p:tgtEl>
                                                <p:sldTgt/>
                                              </p:tgtEl>
                                            </p:cond>
                                          </p:endCondLst>
                                        </p:cTn>
                                        <p:tgtEl>
                                          <p:sndTgt r:embed="rId9" name="applause.wav"/>
                                        </p:tgtEl>
                                      </p:cMediaNode>
                                    </p:audio>
                                  </p:sub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6"/>
                    </p:tgtEl>
                  </p:cond>
                </p:stCondLst>
                <p:endSync evt="end" delay="0">
                  <p:rtn val="all"/>
                </p:endSync>
                <p:childTnLst>
                  <p:par>
                    <p:cTn id="69" fill="hold">
                      <p:stCondLst>
                        <p:cond delay="0"/>
                      </p:stCondLst>
                      <p:childTnLst>
                        <p:par>
                          <p:cTn id="70" fill="hold">
                            <p:stCondLst>
                              <p:cond delay="0"/>
                            </p:stCondLst>
                            <p:childTnLst>
                              <p:par>
                                <p:cTn id="71" presetID="27" presetClass="emph" presetSubtype="0" fill="remove" grpId="0" nodeType="clickEffect">
                                  <p:stCondLst>
                                    <p:cond delay="0"/>
                                  </p:stCondLst>
                                  <p:childTnLst>
                                    <p:animClr clrSpc="rgb" dir="cw">
                                      <p:cBhvr override="childStyle">
                                        <p:cTn id="72" dur="250" autoRev="1" fill="remove"/>
                                        <p:tgtEl>
                                          <p:spTgt spid="6"/>
                                        </p:tgtEl>
                                        <p:attrNameLst>
                                          <p:attrName>style.color</p:attrName>
                                        </p:attrNameLst>
                                      </p:cBhvr>
                                      <p:to>
                                        <a:schemeClr val="bg1"/>
                                      </p:to>
                                    </p:animClr>
                                    <p:animClr clrSpc="rgb" dir="cw">
                                      <p:cBhvr>
                                        <p:cTn id="73" dur="250" autoRev="1" fill="remove"/>
                                        <p:tgtEl>
                                          <p:spTgt spid="6"/>
                                        </p:tgtEl>
                                        <p:attrNameLst>
                                          <p:attrName>fillcolor</p:attrName>
                                        </p:attrNameLst>
                                      </p:cBhvr>
                                      <p:to>
                                        <a:schemeClr val="bg1"/>
                                      </p:to>
                                    </p:animClr>
                                    <p:set>
                                      <p:cBhvr>
                                        <p:cTn id="74" dur="250" autoRev="1" fill="remove"/>
                                        <p:tgtEl>
                                          <p:spTgt spid="6"/>
                                        </p:tgtEl>
                                        <p:attrNameLst>
                                          <p:attrName>fill.type</p:attrName>
                                        </p:attrNameLst>
                                      </p:cBhvr>
                                      <p:to>
                                        <p:strVal val="solid"/>
                                      </p:to>
                                    </p:set>
                                    <p:set>
                                      <p:cBhvr>
                                        <p:cTn id="75" dur="250" autoRev="1" fill="remove"/>
                                        <p:tgtEl>
                                          <p:spTgt spid="6"/>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6"/>
                  </p:tgtEl>
                </p:cond>
              </p:nextCondLst>
            </p:seq>
          </p:childTnLst>
        </p:cTn>
      </p:par>
    </p:tnLst>
    <p:bldLst>
      <p:bldP spid="4" grpId="0" animBg="1"/>
      <p:bldP spid="6" grpId="0" animBg="1"/>
      <p:bldP spid="7" grpId="0" animBg="1"/>
      <p:bldP spid="10"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4"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384563" y="981285"/>
            <a:ext cx="57548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2"/>
          <p:cNvGrpSpPr>
            <a:grpSpLocks/>
          </p:cNvGrpSpPr>
          <p:nvPr/>
        </p:nvGrpSpPr>
        <p:grpSpPr bwMode="auto">
          <a:xfrm rot="5400000">
            <a:off x="7954266" y="646217"/>
            <a:ext cx="550672" cy="609600"/>
            <a:chOff x="2928" y="144"/>
            <a:chExt cx="1392" cy="288"/>
          </a:xfrm>
        </p:grpSpPr>
        <p:sp>
          <p:nvSpPr>
            <p:cNvPr id="27" name="AutoShape 3"/>
            <p:cNvSpPr>
              <a:spLocks noChangeArrowheads="1"/>
            </p:cNvSpPr>
            <p:nvPr/>
          </p:nvSpPr>
          <p:spPr bwMode="auto">
            <a:xfrm>
              <a:off x="2928" y="144"/>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28" name="AutoShape 4"/>
            <p:cNvSpPr>
              <a:spLocks noChangeArrowheads="1"/>
            </p:cNvSpPr>
            <p:nvPr/>
          </p:nvSpPr>
          <p:spPr bwMode="auto">
            <a:xfrm>
              <a:off x="2928" y="385"/>
              <a:ext cx="1392" cy="47"/>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grpSp>
        <p:nvGrpSpPr>
          <p:cNvPr id="29" name="Group 5"/>
          <p:cNvGrpSpPr>
            <a:grpSpLocks/>
          </p:cNvGrpSpPr>
          <p:nvPr/>
        </p:nvGrpSpPr>
        <p:grpSpPr bwMode="auto">
          <a:xfrm rot="5400000">
            <a:off x="1039116" y="756746"/>
            <a:ext cx="550672" cy="342900"/>
            <a:chOff x="2928" y="144"/>
            <a:chExt cx="1392" cy="288"/>
          </a:xfrm>
        </p:grpSpPr>
        <p:sp>
          <p:nvSpPr>
            <p:cNvPr id="30" name="AutoShape 6"/>
            <p:cNvSpPr>
              <a:spLocks noChangeArrowheads="1"/>
            </p:cNvSpPr>
            <p:nvPr/>
          </p:nvSpPr>
          <p:spPr bwMode="auto">
            <a:xfrm>
              <a:off x="2928" y="144"/>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31" name="AutoShape 7"/>
            <p:cNvSpPr>
              <a:spLocks noChangeArrowheads="1"/>
            </p:cNvSpPr>
            <p:nvPr/>
          </p:nvSpPr>
          <p:spPr bwMode="auto">
            <a:xfrm>
              <a:off x="2928" y="391"/>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grpSp>
        <p:nvGrpSpPr>
          <p:cNvPr id="32" name="Group 8"/>
          <p:cNvGrpSpPr>
            <a:grpSpLocks/>
          </p:cNvGrpSpPr>
          <p:nvPr/>
        </p:nvGrpSpPr>
        <p:grpSpPr bwMode="auto">
          <a:xfrm rot="5400000">
            <a:off x="383479" y="723013"/>
            <a:ext cx="550670" cy="358775"/>
            <a:chOff x="2928" y="144"/>
            <a:chExt cx="1392" cy="288"/>
          </a:xfrm>
        </p:grpSpPr>
        <p:sp>
          <p:nvSpPr>
            <p:cNvPr id="33" name="AutoShape 9"/>
            <p:cNvSpPr>
              <a:spLocks noChangeArrowheads="1"/>
            </p:cNvSpPr>
            <p:nvPr/>
          </p:nvSpPr>
          <p:spPr bwMode="auto">
            <a:xfrm>
              <a:off x="2928" y="143"/>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34" name="AutoShape 10"/>
            <p:cNvSpPr>
              <a:spLocks noChangeArrowheads="1"/>
            </p:cNvSpPr>
            <p:nvPr/>
          </p:nvSpPr>
          <p:spPr bwMode="auto">
            <a:xfrm>
              <a:off x="2928" y="392"/>
              <a:ext cx="1392" cy="46"/>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grpSp>
        <p:nvGrpSpPr>
          <p:cNvPr id="35" name="Group 11"/>
          <p:cNvGrpSpPr>
            <a:grpSpLocks/>
          </p:cNvGrpSpPr>
          <p:nvPr/>
        </p:nvGrpSpPr>
        <p:grpSpPr bwMode="auto">
          <a:xfrm>
            <a:off x="1214439" y="408782"/>
            <a:ext cx="7700962" cy="1025712"/>
            <a:chOff x="766" y="149"/>
            <a:chExt cx="4851" cy="868"/>
          </a:xfrm>
        </p:grpSpPr>
        <p:pic>
          <p:nvPicPr>
            <p:cNvPr id="36" name="Picture 12"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4" y="149"/>
              <a:ext cx="2673"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3"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091" y="480"/>
              <a:ext cx="170"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4"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90" y="706"/>
              <a:ext cx="487"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 name="AutoShape 16"/>
          <p:cNvSpPr>
            <a:spLocks noChangeArrowheads="1"/>
          </p:cNvSpPr>
          <p:nvPr/>
        </p:nvSpPr>
        <p:spPr bwMode="auto">
          <a:xfrm>
            <a:off x="215901" y="904875"/>
            <a:ext cx="8699500" cy="4352925"/>
          </a:xfrm>
          <a:prstGeom prst="roundRect">
            <a:avLst>
              <a:gd name="adj" fmla="val 3509"/>
            </a:avLst>
          </a:prstGeom>
          <a:solidFill>
            <a:schemeClr val="bg1"/>
          </a:solidFill>
          <a:ln w="57150" cmpd="thinThick">
            <a:solidFill>
              <a:srgbClr val="FFCC66"/>
            </a:solidFill>
            <a:round/>
            <a:headEnd/>
            <a:tailEnd/>
          </a:ln>
          <a:effectLst/>
        </p:spPr>
        <p:txBody>
          <a:bodyPr wrap="none" lIns="53492" tIns="26747" rIns="53492" bIns="26747" anchor="ctr"/>
          <a:lstStyle/>
          <a:p>
            <a:pPr>
              <a:defRPr/>
            </a:pPr>
            <a:endParaRPr lang="en-US" sz="1875">
              <a:solidFill>
                <a:srgbClr val="FF3300"/>
              </a:solidFill>
              <a:effectLst>
                <a:outerShdw blurRad="38100" dist="38100" dir="2700000" algn="tl">
                  <a:srgbClr val="C0C0C0"/>
                </a:outerShdw>
              </a:effectLst>
              <a:latin typeface="Arial" pitchFamily="34" charset="0"/>
            </a:endParaRPr>
          </a:p>
        </p:txBody>
      </p:sp>
      <p:grpSp>
        <p:nvGrpSpPr>
          <p:cNvPr id="40" name="Group 19"/>
          <p:cNvGrpSpPr>
            <a:grpSpLocks/>
          </p:cNvGrpSpPr>
          <p:nvPr/>
        </p:nvGrpSpPr>
        <p:grpSpPr bwMode="auto">
          <a:xfrm>
            <a:off x="4641850" y="382986"/>
            <a:ext cx="4273550" cy="348601"/>
            <a:chOff x="2928" y="144"/>
            <a:chExt cx="1392" cy="288"/>
          </a:xfrm>
        </p:grpSpPr>
        <p:sp>
          <p:nvSpPr>
            <p:cNvPr id="41" name="AutoShape 20"/>
            <p:cNvSpPr>
              <a:spLocks noChangeArrowheads="1"/>
            </p:cNvSpPr>
            <p:nvPr/>
          </p:nvSpPr>
          <p:spPr bwMode="auto">
            <a:xfrm>
              <a:off x="2928" y="144"/>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42" name="AutoShape 21"/>
            <p:cNvSpPr>
              <a:spLocks noChangeArrowheads="1"/>
            </p:cNvSpPr>
            <p:nvPr/>
          </p:nvSpPr>
          <p:spPr bwMode="auto">
            <a:xfrm>
              <a:off x="2928" y="385"/>
              <a:ext cx="1392" cy="47"/>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sp>
        <p:nvSpPr>
          <p:cNvPr id="43" name="AutoShape 22"/>
          <p:cNvSpPr>
            <a:spLocks noChangeArrowheads="1"/>
          </p:cNvSpPr>
          <p:nvPr/>
        </p:nvSpPr>
        <p:spPr bwMode="auto">
          <a:xfrm>
            <a:off x="63500" y="338336"/>
            <a:ext cx="4578350" cy="447863"/>
          </a:xfrm>
          <a:prstGeom prst="roundRect">
            <a:avLst>
              <a:gd name="adj" fmla="val 28685"/>
            </a:avLst>
          </a:prstGeom>
          <a:gradFill rotWithShape="1">
            <a:gsLst>
              <a:gs pos="0">
                <a:srgbClr val="FF0000">
                  <a:alpha val="85001"/>
                </a:srgbClr>
              </a:gs>
              <a:gs pos="100000">
                <a:schemeClr val="tx1"/>
              </a:gs>
            </a:gsLst>
            <a:lin ang="5400000" scaled="1"/>
          </a:gradFill>
          <a:ln w="57150" cmpd="thickThin">
            <a:solidFill>
              <a:srgbClr val="FFCC66"/>
            </a:solidFill>
            <a:round/>
            <a:headEnd/>
            <a:tailEnd/>
          </a:ln>
        </p:spPr>
        <p:txBody>
          <a:bodyPr wrap="none" lIns="53492" tIns="26747" rIns="53492" bIns="26747" anchor="ct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pPr algn="r"/>
            <a:endParaRPr lang="en-US" altLang="en-US" sz="1800"/>
          </a:p>
        </p:txBody>
      </p:sp>
      <p:sp>
        <p:nvSpPr>
          <p:cNvPr id="44" name="WordArt 25"/>
          <p:cNvSpPr>
            <a:spLocks noChangeArrowheads="1" noChangeShapeType="1" noTextEdit="1"/>
          </p:cNvSpPr>
          <p:nvPr/>
        </p:nvSpPr>
        <p:spPr bwMode="auto">
          <a:xfrm>
            <a:off x="603250" y="382986"/>
            <a:ext cx="3587750" cy="29069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lIns="53492" tIns="26747" rIns="53492" bIns="26747" numCol="1" fromWordArt="1">
            <a:prstTxWarp prst="textPlain">
              <a:avLst>
                <a:gd name="adj" fmla="val 50000"/>
              </a:avLst>
            </a:prstTxWarp>
          </a:bodyPr>
          <a:lstStyle/>
          <a:p>
            <a:r>
              <a:rPr lang="en-US" sz="1500" kern="10">
                <a:solidFill>
                  <a:srgbClr val="FFFF00"/>
                </a:solidFill>
                <a:latin typeface="+mj-lt"/>
                <a:ea typeface="+mj-lt"/>
                <a:cs typeface="+mj-lt"/>
              </a:rPr>
              <a:t>Ô SỐ MAY MẮN!</a:t>
            </a:r>
          </a:p>
        </p:txBody>
      </p:sp>
      <p:sp>
        <p:nvSpPr>
          <p:cNvPr id="45" name="AutoShape 2" descr="Kết quả hình ảnh cho chào cô vào lớp"/>
          <p:cNvSpPr>
            <a:spLocks noChangeAspect="1" noChangeArrowheads="1"/>
          </p:cNvSpPr>
          <p:nvPr/>
        </p:nvSpPr>
        <p:spPr bwMode="auto">
          <a:xfrm>
            <a:off x="155575" y="195461"/>
            <a:ext cx="304800" cy="226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3492" tIns="26747" rIns="53492" bIns="26747"/>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46" name="AutoShape 48"/>
          <p:cNvSpPr>
            <a:spLocks noChangeArrowheads="1"/>
          </p:cNvSpPr>
          <p:nvPr/>
        </p:nvSpPr>
        <p:spPr bwMode="auto">
          <a:xfrm>
            <a:off x="6128545" y="4370971"/>
            <a:ext cx="665162" cy="445499"/>
          </a:xfrm>
          <a:prstGeom prst="hexagon">
            <a:avLst>
              <a:gd name="adj" fmla="val 26563"/>
              <a:gd name="vf" fmla="val 115470"/>
            </a:avLst>
          </a:prstGeom>
          <a:blipFill dpi="0" rotWithShape="1">
            <a:blip r:embed="rId6" cstate="print">
              <a:extLst>
                <a:ext uri="{28A0092B-C50C-407E-A947-70E740481C1C}">
                  <a14:useLocalDpi xmlns:a14="http://schemas.microsoft.com/office/drawing/2010/main" val="0"/>
                </a:ext>
              </a:extLst>
            </a:blip>
            <a:srcRect/>
            <a:stretch>
              <a:fillRect/>
            </a:stretch>
          </a:blipFill>
          <a:ln w="38100" cmpd="dbl" algn="ctr">
            <a:solidFill>
              <a:srgbClr val="0000FF"/>
            </a:solidFill>
            <a:miter lim="800000"/>
            <a:headEnd/>
            <a:tailEnd/>
          </a:ln>
          <a:effectLst/>
        </p:spPr>
        <p:txBody>
          <a:bodyPr wrap="none" lIns="53492" tIns="26747" rIns="53492" bIns="26747" anchor="ctr"/>
          <a:lstStyle/>
          <a:p>
            <a:pPr algn="ctr">
              <a:defRPr/>
            </a:pPr>
            <a:endParaRPr lang="en-US" sz="1500" b="1" dirty="0">
              <a:solidFill>
                <a:srgbClr val="FF0000"/>
              </a:solidFill>
              <a:latin typeface="+mj-lt"/>
              <a:cs typeface="Calibri" pitchFamily="34" charset="0"/>
            </a:endParaRPr>
          </a:p>
        </p:txBody>
      </p:sp>
      <p:sp>
        <p:nvSpPr>
          <p:cNvPr id="47" name="Rectangle 3"/>
          <p:cNvSpPr>
            <a:spLocks noChangeArrowheads="1"/>
          </p:cNvSpPr>
          <p:nvPr/>
        </p:nvSpPr>
        <p:spPr bwMode="auto">
          <a:xfrm>
            <a:off x="3124200" y="1861229"/>
            <a:ext cx="2286000" cy="1453486"/>
          </a:xfrm>
          <a:prstGeom prst="rect">
            <a:avLst/>
          </a:prstGeom>
          <a:gradFill rotWithShape="1">
            <a:gsLst>
              <a:gs pos="0">
                <a:schemeClr val="bg1"/>
              </a:gs>
              <a:gs pos="100000">
                <a:srgbClr val="FFFF00"/>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48" name="Text Box 4"/>
          <p:cNvSpPr txBox="1">
            <a:spLocks noChangeArrowheads="1"/>
          </p:cNvSpPr>
          <p:nvPr/>
        </p:nvSpPr>
        <p:spPr bwMode="auto">
          <a:xfrm>
            <a:off x="3200401" y="2114236"/>
            <a:ext cx="2387600" cy="561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3489" tIns="26745" rIns="53489" bIns="26745">
            <a:spAutoFit/>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pPr algn="ctr" eaLnBrk="1" hangingPunct="1">
              <a:spcBef>
                <a:spcPct val="40000"/>
              </a:spcBef>
            </a:pPr>
            <a:r>
              <a:rPr lang="en-US" altLang="en-US" sz="1650" b="1">
                <a:solidFill>
                  <a:srgbClr val="FF0000"/>
                </a:solidFill>
              </a:rPr>
              <a:t>BẠN NHẬN ĐƯỢC MỘT PHẦN QUÀ</a:t>
            </a:r>
          </a:p>
        </p:txBody>
      </p:sp>
      <p:sp>
        <p:nvSpPr>
          <p:cNvPr id="49" name="Rectangle 5"/>
          <p:cNvSpPr>
            <a:spLocks noChangeArrowheads="1"/>
          </p:cNvSpPr>
          <p:nvPr/>
        </p:nvSpPr>
        <p:spPr bwMode="auto">
          <a:xfrm>
            <a:off x="3217478" y="1780860"/>
            <a:ext cx="762000" cy="1758363"/>
          </a:xfrm>
          <a:prstGeom prst="rect">
            <a:avLst/>
          </a:prstGeom>
          <a:solidFill>
            <a:schemeClr val="accent1"/>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0" name="Rectangle 6"/>
          <p:cNvSpPr>
            <a:spLocks noChangeArrowheads="1"/>
          </p:cNvSpPr>
          <p:nvPr/>
        </p:nvSpPr>
        <p:spPr bwMode="auto">
          <a:xfrm>
            <a:off x="3422102" y="1780860"/>
            <a:ext cx="762000" cy="1758363"/>
          </a:xfrm>
          <a:prstGeom prst="rect">
            <a:avLst/>
          </a:prstGeom>
          <a:solidFill>
            <a:srgbClr val="FF00FF"/>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00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1" name="Rectangle 7"/>
          <p:cNvSpPr>
            <a:spLocks noChangeArrowheads="1"/>
          </p:cNvSpPr>
          <p:nvPr/>
        </p:nvSpPr>
        <p:spPr bwMode="auto">
          <a:xfrm>
            <a:off x="3586326" y="1780860"/>
            <a:ext cx="762000" cy="1758363"/>
          </a:xfrm>
          <a:prstGeom prst="rect">
            <a:avLst/>
          </a:prstGeom>
          <a:solidFill>
            <a:schemeClr val="bg1"/>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chemeClr val="bg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2" name="Rectangle 8"/>
          <p:cNvSpPr>
            <a:spLocks noChangeArrowheads="1"/>
          </p:cNvSpPr>
          <p:nvPr/>
        </p:nvSpPr>
        <p:spPr bwMode="auto">
          <a:xfrm>
            <a:off x="3762375" y="1780860"/>
            <a:ext cx="762000" cy="1758363"/>
          </a:xfrm>
          <a:prstGeom prst="rect">
            <a:avLst/>
          </a:prstGeom>
          <a:solidFill>
            <a:srgbClr val="33CC33"/>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33CC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3" name="Rectangle 9"/>
          <p:cNvSpPr>
            <a:spLocks noChangeArrowheads="1"/>
          </p:cNvSpPr>
          <p:nvPr/>
        </p:nvSpPr>
        <p:spPr bwMode="auto">
          <a:xfrm>
            <a:off x="3914775" y="1780860"/>
            <a:ext cx="762000" cy="1758363"/>
          </a:xfrm>
          <a:prstGeom prst="rect">
            <a:avLst/>
          </a:prstGeom>
          <a:solidFill>
            <a:srgbClr val="FF99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99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4" name="Rectangle 10"/>
          <p:cNvSpPr>
            <a:spLocks noChangeArrowheads="1"/>
          </p:cNvSpPr>
          <p:nvPr/>
        </p:nvSpPr>
        <p:spPr bwMode="auto">
          <a:xfrm>
            <a:off x="4067175" y="1780860"/>
            <a:ext cx="762000" cy="1758363"/>
          </a:xfrm>
          <a:prstGeom prst="rect">
            <a:avLst/>
          </a:prstGeom>
          <a:solidFill>
            <a:srgbClr val="66FF99"/>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66FF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5" name="Rectangle 11"/>
          <p:cNvSpPr>
            <a:spLocks noChangeArrowheads="1"/>
          </p:cNvSpPr>
          <p:nvPr/>
        </p:nvSpPr>
        <p:spPr bwMode="auto">
          <a:xfrm>
            <a:off x="4191000" y="1780860"/>
            <a:ext cx="762000" cy="1758363"/>
          </a:xfrm>
          <a:prstGeom prst="rect">
            <a:avLst/>
          </a:prstGeom>
          <a:solidFill>
            <a:srgbClr val="FFFF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6" name="Rectangle 12"/>
          <p:cNvSpPr>
            <a:spLocks noChangeArrowheads="1"/>
          </p:cNvSpPr>
          <p:nvPr/>
        </p:nvSpPr>
        <p:spPr bwMode="auto">
          <a:xfrm>
            <a:off x="4419600" y="1780860"/>
            <a:ext cx="762000" cy="1758363"/>
          </a:xfrm>
          <a:prstGeom prst="rect">
            <a:avLst/>
          </a:prstGeom>
          <a:solidFill>
            <a:srgbClr val="FF99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99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7" name="Rectangle 13"/>
          <p:cNvSpPr>
            <a:spLocks noChangeArrowheads="1"/>
          </p:cNvSpPr>
          <p:nvPr/>
        </p:nvSpPr>
        <p:spPr bwMode="auto">
          <a:xfrm>
            <a:off x="4648200" y="1780860"/>
            <a:ext cx="762000" cy="1758363"/>
          </a:xfrm>
          <a:prstGeom prst="rect">
            <a:avLst/>
          </a:prstGeom>
          <a:solidFill>
            <a:srgbClr val="00CC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00CC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8" name="Rectangle 14"/>
          <p:cNvSpPr>
            <a:spLocks noChangeArrowheads="1"/>
          </p:cNvSpPr>
          <p:nvPr/>
        </p:nvSpPr>
        <p:spPr bwMode="auto">
          <a:xfrm>
            <a:off x="4876800" y="1780860"/>
            <a:ext cx="762000" cy="1758363"/>
          </a:xfrm>
          <a:prstGeom prst="rect">
            <a:avLst/>
          </a:prstGeom>
          <a:solidFill>
            <a:srgbClr val="FF00FF"/>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00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pic>
        <p:nvPicPr>
          <p:cNvPr id="60" name="Picture 59">
            <a:hlinkClick r:id="rId7"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629156" y="3539224"/>
            <a:ext cx="2514845" cy="1612214"/>
          </a:xfrm>
          <a:prstGeom prst="rect">
            <a:avLst/>
          </a:prstGeom>
        </p:spPr>
      </p:pic>
    </p:spTree>
    <p:extLst>
      <p:ext uri="{BB962C8B-B14F-4D97-AF65-F5344CB8AC3E}">
        <p14:creationId xmlns:p14="http://schemas.microsoft.com/office/powerpoint/2010/main" val="21692087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6"/>
                    </p:tgtEl>
                  </p:cond>
                </p:stCondLst>
                <p:endSync evt="end" delay="0">
                  <p:rtn val="all"/>
                </p:endSync>
                <p:childTnLst>
                  <p:par>
                    <p:cTn id="3" fill="hold">
                      <p:stCondLst>
                        <p:cond delay="0"/>
                      </p:stCondLst>
                      <p:childTnLst>
                        <p:par>
                          <p:cTn id="4" fill="hold">
                            <p:stCondLst>
                              <p:cond delay="0"/>
                            </p:stCondLst>
                            <p:childTnLst>
                              <p:par>
                                <p:cTn id="5" presetID="22" presetClass="exit" presetSubtype="2" fill="hold" grpId="0" nodeType="afterEffect">
                                  <p:stCondLst>
                                    <p:cond delay="0"/>
                                  </p:stCondLst>
                                  <p:childTnLst>
                                    <p:animEffect transition="out" filter="wipe(right)">
                                      <p:cBhvr>
                                        <p:cTn id="6" dur="500"/>
                                        <p:tgtEl>
                                          <p:spTgt spid="58"/>
                                        </p:tgtEl>
                                      </p:cBhvr>
                                    </p:animEffect>
                                    <p:set>
                                      <p:cBhvr>
                                        <p:cTn id="7" dur="1" fill="hold">
                                          <p:stCondLst>
                                            <p:cond delay="499"/>
                                          </p:stCondLst>
                                        </p:cTn>
                                        <p:tgtEl>
                                          <p:spTgt spid="5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8" fill="hold">
                            <p:stCondLst>
                              <p:cond delay="500"/>
                            </p:stCondLst>
                            <p:childTnLst>
                              <p:par>
                                <p:cTn id="9" presetID="22" presetClass="exit" presetSubtype="2" fill="hold" grpId="0" nodeType="afterEffect">
                                  <p:stCondLst>
                                    <p:cond delay="0"/>
                                  </p:stCondLst>
                                  <p:childTnLst>
                                    <p:animEffect transition="out" filter="wipe(right)">
                                      <p:cBhvr>
                                        <p:cTn id="10" dur="500"/>
                                        <p:tgtEl>
                                          <p:spTgt spid="57"/>
                                        </p:tgtEl>
                                      </p:cBhvr>
                                    </p:animEffect>
                                    <p:set>
                                      <p:cBhvr>
                                        <p:cTn id="11" dur="1" fill="hold">
                                          <p:stCondLst>
                                            <p:cond delay="499"/>
                                          </p:stCondLst>
                                        </p:cTn>
                                        <p:tgtEl>
                                          <p:spTgt spid="57"/>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applause.wav"/>
                                        </p:tgtEl>
                                      </p:cMediaNode>
                                    </p:audio>
                                  </p:subTnLst>
                                </p:cTn>
                              </p:par>
                            </p:childTnLst>
                          </p:cTn>
                        </p:par>
                        <p:par>
                          <p:cTn id="12" fill="hold">
                            <p:stCondLst>
                              <p:cond delay="1000"/>
                            </p:stCondLst>
                            <p:childTnLst>
                              <p:par>
                                <p:cTn id="13" presetID="22" presetClass="exit" presetSubtype="2" fill="hold" grpId="0" nodeType="afterEffect">
                                  <p:stCondLst>
                                    <p:cond delay="0"/>
                                  </p:stCondLst>
                                  <p:childTnLst>
                                    <p:animEffect transition="out" filter="wipe(right)">
                                      <p:cBhvr>
                                        <p:cTn id="14" dur="500"/>
                                        <p:tgtEl>
                                          <p:spTgt spid="56"/>
                                        </p:tgtEl>
                                      </p:cBhvr>
                                    </p:animEffect>
                                    <p:set>
                                      <p:cBhvr>
                                        <p:cTn id="15" dur="1" fill="hold">
                                          <p:stCondLst>
                                            <p:cond delay="499"/>
                                          </p:stCondLst>
                                        </p:cTn>
                                        <p:tgtEl>
                                          <p:spTgt spid="56"/>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par>
                          <p:cTn id="16" fill="hold">
                            <p:stCondLst>
                              <p:cond delay="1500"/>
                            </p:stCondLst>
                            <p:childTnLst>
                              <p:par>
                                <p:cTn id="17" presetID="22" presetClass="exit" presetSubtype="2" fill="hold" grpId="0" nodeType="afterEffect">
                                  <p:stCondLst>
                                    <p:cond delay="0"/>
                                  </p:stCondLst>
                                  <p:childTnLst>
                                    <p:animEffect transition="out" filter="wipe(right)">
                                      <p:cBhvr>
                                        <p:cTn id="18" dur="500"/>
                                        <p:tgtEl>
                                          <p:spTgt spid="55"/>
                                        </p:tgtEl>
                                      </p:cBhvr>
                                    </p:animEffect>
                                    <p:set>
                                      <p:cBhvr>
                                        <p:cTn id="19" dur="1" fill="hold">
                                          <p:stCondLst>
                                            <p:cond delay="499"/>
                                          </p:stCondLst>
                                        </p:cTn>
                                        <p:tgtEl>
                                          <p:spTgt spid="55"/>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childTnLst>
                          </p:cTn>
                        </p:par>
                        <p:par>
                          <p:cTn id="20" fill="hold">
                            <p:stCondLst>
                              <p:cond delay="2000"/>
                            </p:stCondLst>
                            <p:childTnLst>
                              <p:par>
                                <p:cTn id="21" presetID="22" presetClass="exit" presetSubtype="2" fill="hold" grpId="0" nodeType="afterEffect">
                                  <p:stCondLst>
                                    <p:cond delay="0"/>
                                  </p:stCondLst>
                                  <p:childTnLst>
                                    <p:animEffect transition="out" filter="wipe(right)">
                                      <p:cBhvr>
                                        <p:cTn id="22" dur="500"/>
                                        <p:tgtEl>
                                          <p:spTgt spid="54"/>
                                        </p:tgtEl>
                                      </p:cBhvr>
                                    </p:animEffect>
                                    <p:set>
                                      <p:cBhvr>
                                        <p:cTn id="23" dur="1" fill="hold">
                                          <p:stCondLst>
                                            <p:cond delay="499"/>
                                          </p:stCondLst>
                                        </p:cTn>
                                        <p:tgtEl>
                                          <p:spTgt spid="54"/>
                                        </p:tgtEl>
                                        <p:attrNameLst>
                                          <p:attrName>style.visibility</p:attrName>
                                        </p:attrNameLst>
                                      </p:cBhvr>
                                      <p:to>
                                        <p:strVal val="hidden"/>
                                      </p:to>
                                    </p:set>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childTnLst>
                          </p:cTn>
                        </p:par>
                        <p:par>
                          <p:cTn id="24" fill="hold">
                            <p:stCondLst>
                              <p:cond delay="2500"/>
                            </p:stCondLst>
                            <p:childTnLst>
                              <p:par>
                                <p:cTn id="25" presetID="35" presetClass="entr" presetSubtype="0" fill="hold" grpId="0" nodeType="afterEffect">
                                  <p:stCondLst>
                                    <p:cond delay="0"/>
                                  </p:stCondLst>
                                  <p:iterate type="lt">
                                    <p:tmPct val="0"/>
                                  </p:iterate>
                                  <p:childTnLst>
                                    <p:set>
                                      <p:cBhvr>
                                        <p:cTn id="26" dur="1" fill="hold">
                                          <p:stCondLst>
                                            <p:cond delay="0"/>
                                          </p:stCondLst>
                                        </p:cTn>
                                        <p:tgtEl>
                                          <p:spTgt spid="48">
                                            <p:txEl>
                                              <p:pRg st="0" end="0"/>
                                            </p:txEl>
                                          </p:spTgt>
                                        </p:tgtEl>
                                        <p:attrNameLst>
                                          <p:attrName>style.visibility</p:attrName>
                                        </p:attrNameLst>
                                      </p:cBhvr>
                                      <p:to>
                                        <p:strVal val="visible"/>
                                      </p:to>
                                    </p:set>
                                    <p:animEffect transition="in" filter="fade">
                                      <p:cBhvr>
                                        <p:cTn id="27" dur="2000"/>
                                        <p:tgtEl>
                                          <p:spTgt spid="48">
                                            <p:txEl>
                                              <p:pRg st="0" end="0"/>
                                            </p:txEl>
                                          </p:spTgt>
                                        </p:tgtEl>
                                      </p:cBhvr>
                                    </p:animEffect>
                                    <p:anim calcmode="lin" valueType="num">
                                      <p:cBhvr>
                                        <p:cTn id="28" dur="2000" fill="hold"/>
                                        <p:tgtEl>
                                          <p:spTgt spid="48">
                                            <p:txEl>
                                              <p:pRg st="0" end="0"/>
                                            </p:txEl>
                                          </p:spTgt>
                                        </p:tgtEl>
                                        <p:attrNameLst>
                                          <p:attrName>style.rotation</p:attrName>
                                        </p:attrNameLst>
                                      </p:cBhvr>
                                      <p:tavLst>
                                        <p:tav tm="0">
                                          <p:val>
                                            <p:fltVal val="720"/>
                                          </p:val>
                                        </p:tav>
                                        <p:tav tm="100000">
                                          <p:val>
                                            <p:fltVal val="0"/>
                                          </p:val>
                                        </p:tav>
                                      </p:tavLst>
                                    </p:anim>
                                    <p:anim calcmode="lin" valueType="num">
                                      <p:cBhvr>
                                        <p:cTn id="29" dur="2000" fill="hold"/>
                                        <p:tgtEl>
                                          <p:spTgt spid="48">
                                            <p:txEl>
                                              <p:pRg st="0" end="0"/>
                                            </p:txEl>
                                          </p:spTgt>
                                        </p:tgtEl>
                                        <p:attrNameLst>
                                          <p:attrName>ppt_h</p:attrName>
                                        </p:attrNameLst>
                                      </p:cBhvr>
                                      <p:tavLst>
                                        <p:tav tm="0">
                                          <p:val>
                                            <p:fltVal val="0"/>
                                          </p:val>
                                        </p:tav>
                                        <p:tav tm="100000">
                                          <p:val>
                                            <p:strVal val="#ppt_h"/>
                                          </p:val>
                                        </p:tav>
                                      </p:tavLst>
                                    </p:anim>
                                    <p:anim calcmode="lin" valueType="num">
                                      <p:cBhvr>
                                        <p:cTn id="30" dur="2000" fill="hold"/>
                                        <p:tgtEl>
                                          <p:spTgt spid="48">
                                            <p:txEl>
                                              <p:pRg st="0" end="0"/>
                                            </p:txEl>
                                          </p:spTgt>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25"/>
                                            </p:cond>
                                          </p:stCondLst>
                                          <p:endCondLst>
                                            <p:cond evt="onStopAudio" delay="0">
                                              <p:tgtEl>
                                                <p:sldTgt/>
                                              </p:tgtEl>
                                            </p:cond>
                                          </p:endCondLst>
                                        </p:cTn>
                                        <p:tgtEl>
                                          <p:sndTgt r:embed="rId2" name="applause.wav"/>
                                        </p:tgtEl>
                                      </p:cMediaNode>
                                    </p:audio>
                                  </p:subTnLst>
                                </p:cTn>
                              </p:par>
                            </p:childTnLst>
                          </p:cTn>
                        </p:par>
                        <p:par>
                          <p:cTn id="31" fill="hold">
                            <p:stCondLst>
                              <p:cond delay="4500"/>
                            </p:stCondLst>
                            <p:childTnLst>
                              <p:par>
                                <p:cTn id="32" presetID="22" presetClass="exit" presetSubtype="2" fill="hold" grpId="0" nodeType="afterEffect">
                                  <p:stCondLst>
                                    <p:cond delay="0"/>
                                  </p:stCondLst>
                                  <p:childTnLst>
                                    <p:animEffect transition="out" filter="wipe(right)">
                                      <p:cBhvr>
                                        <p:cTn id="33" dur="500"/>
                                        <p:tgtEl>
                                          <p:spTgt spid="53"/>
                                        </p:tgtEl>
                                      </p:cBhvr>
                                    </p:animEffect>
                                    <p:set>
                                      <p:cBhvr>
                                        <p:cTn id="34" dur="1" fill="hold">
                                          <p:stCondLst>
                                            <p:cond delay="499"/>
                                          </p:stCondLst>
                                        </p:cTn>
                                        <p:tgtEl>
                                          <p:spTgt spid="53"/>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2" name="applause.wav"/>
                                        </p:tgtEl>
                                      </p:cMediaNode>
                                    </p:audio>
                                  </p:subTnLst>
                                </p:cTn>
                              </p:par>
                            </p:childTnLst>
                          </p:cTn>
                        </p:par>
                        <p:par>
                          <p:cTn id="35" fill="hold">
                            <p:stCondLst>
                              <p:cond delay="5000"/>
                            </p:stCondLst>
                            <p:childTnLst>
                              <p:par>
                                <p:cTn id="36" presetID="22" presetClass="exit" presetSubtype="2" fill="hold" grpId="0" nodeType="afterEffect">
                                  <p:stCondLst>
                                    <p:cond delay="0"/>
                                  </p:stCondLst>
                                  <p:childTnLst>
                                    <p:animEffect transition="out" filter="wipe(right)">
                                      <p:cBhvr>
                                        <p:cTn id="37" dur="500"/>
                                        <p:tgtEl>
                                          <p:spTgt spid="52"/>
                                        </p:tgtEl>
                                      </p:cBhvr>
                                    </p:animEffect>
                                    <p:set>
                                      <p:cBhvr>
                                        <p:cTn id="38" dur="1" fill="hold">
                                          <p:stCondLst>
                                            <p:cond delay="499"/>
                                          </p:stCondLst>
                                        </p:cTn>
                                        <p:tgtEl>
                                          <p:spTgt spid="52"/>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2" name="applause.wav"/>
                                        </p:tgtEl>
                                      </p:cMediaNode>
                                    </p:audio>
                                  </p:subTnLst>
                                </p:cTn>
                              </p:par>
                            </p:childTnLst>
                          </p:cTn>
                        </p:par>
                        <p:par>
                          <p:cTn id="39" fill="hold">
                            <p:stCondLst>
                              <p:cond delay="5500"/>
                            </p:stCondLst>
                            <p:childTnLst>
                              <p:par>
                                <p:cTn id="40" presetID="22" presetClass="exit" presetSubtype="2" fill="hold" grpId="0" nodeType="afterEffect">
                                  <p:stCondLst>
                                    <p:cond delay="0"/>
                                  </p:stCondLst>
                                  <p:childTnLst>
                                    <p:animEffect transition="out" filter="wipe(right)">
                                      <p:cBhvr>
                                        <p:cTn id="41" dur="500"/>
                                        <p:tgtEl>
                                          <p:spTgt spid="51"/>
                                        </p:tgtEl>
                                      </p:cBhvr>
                                    </p:animEffect>
                                    <p:set>
                                      <p:cBhvr>
                                        <p:cTn id="42" dur="1" fill="hold">
                                          <p:stCondLst>
                                            <p:cond delay="499"/>
                                          </p:stCondLst>
                                        </p:cTn>
                                        <p:tgtEl>
                                          <p:spTgt spid="51"/>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2" name="applause.wav"/>
                                        </p:tgtEl>
                                      </p:cMediaNode>
                                    </p:audio>
                                  </p:subTnLst>
                                </p:cTn>
                              </p:par>
                            </p:childTnLst>
                          </p:cTn>
                        </p:par>
                        <p:par>
                          <p:cTn id="43" fill="hold">
                            <p:stCondLst>
                              <p:cond delay="6000"/>
                            </p:stCondLst>
                            <p:childTnLst>
                              <p:par>
                                <p:cTn id="44" presetID="22" presetClass="exit" presetSubtype="2" fill="hold" grpId="0" nodeType="afterEffect">
                                  <p:stCondLst>
                                    <p:cond delay="0"/>
                                  </p:stCondLst>
                                  <p:childTnLst>
                                    <p:animEffect transition="out" filter="wipe(right)">
                                      <p:cBhvr>
                                        <p:cTn id="45" dur="500"/>
                                        <p:tgtEl>
                                          <p:spTgt spid="50"/>
                                        </p:tgtEl>
                                      </p:cBhvr>
                                    </p:animEffect>
                                    <p:set>
                                      <p:cBhvr>
                                        <p:cTn id="46" dur="1" fill="hold">
                                          <p:stCondLst>
                                            <p:cond delay="499"/>
                                          </p:stCondLst>
                                        </p:cTn>
                                        <p:tgtEl>
                                          <p:spTgt spid="50"/>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2" name="applause.wav"/>
                                        </p:tgtEl>
                                      </p:cMediaNode>
                                    </p:audio>
                                  </p:subTnLst>
                                </p:cTn>
                              </p:par>
                            </p:childTnLst>
                          </p:cTn>
                        </p:par>
                        <p:par>
                          <p:cTn id="47" fill="hold">
                            <p:stCondLst>
                              <p:cond delay="6500"/>
                            </p:stCondLst>
                            <p:childTnLst>
                              <p:par>
                                <p:cTn id="48" presetID="22" presetClass="exit" presetSubtype="2" fill="hold" grpId="0" nodeType="afterEffect">
                                  <p:stCondLst>
                                    <p:cond delay="0"/>
                                  </p:stCondLst>
                                  <p:childTnLst>
                                    <p:animEffect transition="out" filter="wipe(right)">
                                      <p:cBhvr>
                                        <p:cTn id="49" dur="500"/>
                                        <p:tgtEl>
                                          <p:spTgt spid="49"/>
                                        </p:tgtEl>
                                      </p:cBhvr>
                                    </p:animEffect>
                                    <p:set>
                                      <p:cBhvr>
                                        <p:cTn id="50" dur="1" fill="hold">
                                          <p:stCondLst>
                                            <p:cond delay="499"/>
                                          </p:stCondLst>
                                        </p:cTn>
                                        <p:tgtEl>
                                          <p:spTgt spid="49"/>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2" name="applause.wav"/>
                                        </p:tgtEl>
                                      </p:cMediaNode>
                                    </p:audio>
                                  </p:subTnLst>
                                </p:cTn>
                              </p:par>
                              <p:par>
                                <p:cTn id="51" presetID="3" presetClass="emph" presetSubtype="6" repeatCount="indefinite" fill="hold" nodeType="withEffect">
                                  <p:stCondLst>
                                    <p:cond delay="0"/>
                                  </p:stCondLst>
                                  <p:iterate type="lt">
                                    <p:tmPct val="0"/>
                                  </p:iterate>
                                  <p:childTnLst>
                                    <p:animClr clrSpc="hsl" dir="cw">
                                      <p:cBhvr override="childStyle">
                                        <p:cTn id="52" dur="500" fill="hold"/>
                                        <p:tgtEl>
                                          <p:spTgt spid="48">
                                            <p:txEl>
                                              <p:pRg st="0" end="0"/>
                                            </p:txEl>
                                          </p:spTgt>
                                        </p:tgtEl>
                                        <p:attrNameLst>
                                          <p:attrName>style.color</p:attrName>
                                        </p:attrNameLst>
                                      </p:cBhvr>
                                      <p:to>
                                        <a:srgbClr val="FF00FF"/>
                                      </p:to>
                                    </p:animClr>
                                  </p:childTnLst>
                                  <p:subTnLst>
                                    <p:audio>
                                      <p:cMediaNode>
                                        <p:cTn display="0" masterRel="sameClick">
                                          <p:stCondLst>
                                            <p:cond evt="begin" delay="0">
                                              <p:tn val="5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46"/>
                  </p:tgtEl>
                </p:cond>
              </p:nextCondLst>
            </p:seq>
          </p:childTnLst>
        </p:cTn>
      </p:par>
    </p:tnLst>
    <p:bldLst>
      <p:bldP spid="48" grpId="0" build="allAtOnce"/>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7">
            <a:extLst>
              <a:ext uri="{BEBA8EAE-BF5A-486C-A8C5-ECC9F3942E4B}">
                <a14:imgProps xmlns:a14="http://schemas.microsoft.com/office/drawing/2010/main">
                  <a14:imgLayer r:embed="rId8">
                    <a14:imgEffect>
                      <a14:artisticTexturizer/>
                    </a14:imgEffect>
                  </a14:imgLayer>
                </a14:imgProps>
              </a:ext>
              <a:ext uri="{28A0092B-C50C-407E-A947-70E740481C1C}">
                <a14:useLocalDpi xmlns:a14="http://schemas.microsoft.com/office/drawing/2010/main" val="0"/>
              </a:ext>
            </a:extLst>
          </a:blip>
          <a:stretch>
            <a:fillRect/>
          </a:stretch>
        </p:blipFill>
        <p:spPr>
          <a:xfrm>
            <a:off x="0" y="1085850"/>
            <a:ext cx="9144000" cy="4629150"/>
          </a:xfrm>
          <a:prstGeom prst="rect">
            <a:avLst/>
          </a:prstGeom>
        </p:spPr>
      </p:pic>
      <p:pic>
        <p:nvPicPr>
          <p:cNvPr id="9" name="Picture 8">
            <a:hlinkClick r:id="rId9"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830519"/>
            <a:ext cx="2880115" cy="1846381"/>
          </a:xfrm>
          <a:prstGeom prst="rect">
            <a:avLst/>
          </a:prstGeom>
        </p:spPr>
      </p:pic>
      <p:sp>
        <p:nvSpPr>
          <p:cNvPr id="10" name="AutoShape 46"/>
          <p:cNvSpPr>
            <a:spLocks noChangeArrowheads="1"/>
          </p:cNvSpPr>
          <p:nvPr/>
        </p:nvSpPr>
        <p:spPr bwMode="auto">
          <a:xfrm>
            <a:off x="5867400" y="4614325"/>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6171127" y="4718159"/>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6171127" y="4661010"/>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6171127" y="466101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5942527" y="471816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094927" y="4661009"/>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050476" y="4647914"/>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4527"/>
            <a:ext cx="9144000" cy="1337073"/>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65313" y="38100"/>
            <a:ext cx="9002488" cy="1343001"/>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250" b="1" dirty="0" err="1">
                <a:solidFill>
                  <a:srgbClr val="FFFF00"/>
                </a:solidFill>
                <a:latin typeface="+mj-lt"/>
                <a:cs typeface="Arial" pitchFamily="34" charset="0"/>
              </a:rPr>
              <a:t>Câu</a:t>
            </a:r>
            <a:r>
              <a:rPr lang="en-US" sz="2250" b="1" dirty="0">
                <a:solidFill>
                  <a:srgbClr val="FFFF00"/>
                </a:solidFill>
                <a:latin typeface="+mj-lt"/>
                <a:cs typeface="Arial" pitchFamily="34" charset="0"/>
              </a:rPr>
              <a:t> </a:t>
            </a:r>
            <a:r>
              <a:rPr lang="en-US" sz="2250" b="1" dirty="0" err="1">
                <a:solidFill>
                  <a:srgbClr val="FFFF00"/>
                </a:solidFill>
                <a:latin typeface="+mj-lt"/>
                <a:cs typeface="Arial" pitchFamily="34" charset="0"/>
              </a:rPr>
              <a:t>hỏi</a:t>
            </a:r>
            <a:r>
              <a:rPr lang="en-US" sz="2250" b="1" dirty="0">
                <a:solidFill>
                  <a:srgbClr val="FFFF00"/>
                </a:solidFill>
                <a:latin typeface="+mj-lt"/>
                <a:cs typeface="Arial" pitchFamily="34" charset="0"/>
              </a:rPr>
              <a:t>: </a:t>
            </a:r>
          </a:p>
          <a:p>
            <a:pPr algn="ctr"/>
            <a:r>
              <a:rPr lang="en-US" b="1" dirty="0" err="1">
                <a:latin typeface="Arial" pitchFamily="34" charset="0"/>
                <a:cs typeface="Arial" pitchFamily="34" charset="0"/>
              </a:rPr>
              <a:t>Các</a:t>
            </a:r>
            <a:r>
              <a:rPr lang="en-US" b="1" dirty="0">
                <a:latin typeface="Arial" pitchFamily="34" charset="0"/>
                <a:cs typeface="Arial" pitchFamily="34" charset="0"/>
              </a:rPr>
              <a:t> </a:t>
            </a:r>
            <a:r>
              <a:rPr lang="en-US" b="1" dirty="0" err="1">
                <a:latin typeface="Arial" pitchFamily="34" charset="0"/>
                <a:cs typeface="Arial" pitchFamily="34" charset="0"/>
              </a:rPr>
              <a:t>phát</a:t>
            </a:r>
            <a:r>
              <a:rPr lang="en-US" b="1" dirty="0">
                <a:latin typeface="Arial" pitchFamily="34" charset="0"/>
                <a:cs typeface="Arial" pitchFamily="34" charset="0"/>
              </a:rPr>
              <a:t> </a:t>
            </a:r>
            <a:r>
              <a:rPr lang="en-US" b="1" dirty="0" err="1">
                <a:latin typeface="Arial" pitchFamily="34" charset="0"/>
                <a:cs typeface="Arial" pitchFamily="34" charset="0"/>
              </a:rPr>
              <a:t>minh</a:t>
            </a:r>
            <a:r>
              <a:rPr lang="en-US" b="1" dirty="0">
                <a:latin typeface="Arial" pitchFamily="34" charset="0"/>
                <a:cs typeface="Arial" pitchFamily="34" charset="0"/>
              </a:rPr>
              <a:t> </a:t>
            </a:r>
            <a:r>
              <a:rPr lang="en-US" b="1" dirty="0" err="1">
                <a:latin typeface="Arial" pitchFamily="34" charset="0"/>
                <a:cs typeface="Arial" pitchFamily="34" charset="0"/>
              </a:rPr>
              <a:t>mà</a:t>
            </a:r>
            <a:r>
              <a:rPr lang="en-US" b="1" dirty="0">
                <a:latin typeface="Arial" pitchFamily="34" charset="0"/>
                <a:cs typeface="Arial" pitchFamily="34" charset="0"/>
              </a:rPr>
              <a:t> </a:t>
            </a:r>
            <a:r>
              <a:rPr lang="en-US" b="1" dirty="0" err="1">
                <a:latin typeface="Arial" pitchFamily="34" charset="0"/>
                <a:cs typeface="Arial" pitchFamily="34" charset="0"/>
              </a:rPr>
              <a:t>văn</a:t>
            </a:r>
            <a:r>
              <a:rPr lang="en-US" b="1" dirty="0">
                <a:latin typeface="Arial" pitchFamily="34" charset="0"/>
                <a:cs typeface="Arial" pitchFamily="34" charset="0"/>
              </a:rPr>
              <a:t> </a:t>
            </a:r>
            <a:r>
              <a:rPr lang="en-US" b="1" dirty="0" err="1">
                <a:latin typeface="Arial" pitchFamily="34" charset="0"/>
                <a:cs typeface="Arial" pitchFamily="34" charset="0"/>
              </a:rPr>
              <a:t>bản</a:t>
            </a:r>
            <a:r>
              <a:rPr lang="en-US" b="1" dirty="0">
                <a:latin typeface="Arial" pitchFamily="34" charset="0"/>
                <a:cs typeface="Arial" pitchFamily="34" charset="0"/>
              </a:rPr>
              <a:t> </a:t>
            </a:r>
            <a:r>
              <a:rPr lang="en-US" b="1" dirty="0" err="1">
                <a:latin typeface="Arial" pitchFamily="34" charset="0"/>
                <a:cs typeface="Arial" pitchFamily="34" charset="0"/>
              </a:rPr>
              <a:t>nói</a:t>
            </a:r>
            <a:r>
              <a:rPr lang="en-US" b="1" dirty="0">
                <a:latin typeface="Arial" pitchFamily="34" charset="0"/>
                <a:cs typeface="Arial" pitchFamily="34" charset="0"/>
              </a:rPr>
              <a:t> </a:t>
            </a:r>
            <a:r>
              <a:rPr lang="en-US" b="1" dirty="0" err="1">
                <a:latin typeface="Arial" pitchFamily="34" charset="0"/>
                <a:cs typeface="Arial" pitchFamily="34" charset="0"/>
              </a:rPr>
              <a:t>đến</a:t>
            </a:r>
            <a:r>
              <a:rPr lang="en-US" b="1" dirty="0">
                <a:latin typeface="Arial" pitchFamily="34" charset="0"/>
                <a:cs typeface="Arial" pitchFamily="34" charset="0"/>
              </a:rPr>
              <a:t> </a:t>
            </a:r>
            <a:r>
              <a:rPr lang="en-US" b="1" dirty="0" err="1">
                <a:latin typeface="Arial" pitchFamily="34" charset="0"/>
                <a:cs typeface="Arial" pitchFamily="34" charset="0"/>
              </a:rPr>
              <a:t>đều</a:t>
            </a:r>
            <a:r>
              <a:rPr lang="en-US" b="1" dirty="0">
                <a:latin typeface="Arial" pitchFamily="34" charset="0"/>
                <a:cs typeface="Arial" pitchFamily="34" charset="0"/>
              </a:rPr>
              <a:t> </a:t>
            </a:r>
            <a:r>
              <a:rPr lang="en-US" b="1" dirty="0" err="1">
                <a:latin typeface="Arial" pitchFamily="34" charset="0"/>
                <a:cs typeface="Arial" pitchFamily="34" charset="0"/>
              </a:rPr>
              <a:t>có</a:t>
            </a:r>
            <a:r>
              <a:rPr lang="en-US" b="1" dirty="0">
                <a:latin typeface="Arial" pitchFamily="34" charset="0"/>
                <a:cs typeface="Arial" pitchFamily="34" charset="0"/>
              </a:rPr>
              <a:t> </a:t>
            </a:r>
            <a:r>
              <a:rPr lang="en-US" b="1" dirty="0" err="1">
                <a:latin typeface="Arial" pitchFamily="34" charset="0"/>
                <a:cs typeface="Arial" pitchFamily="34" charset="0"/>
              </a:rPr>
              <a:t>nguyên</a:t>
            </a:r>
            <a:r>
              <a:rPr lang="en-US" b="1" dirty="0">
                <a:latin typeface="Arial" pitchFamily="34" charset="0"/>
                <a:cs typeface="Arial" pitchFamily="34" charset="0"/>
              </a:rPr>
              <a:t> </a:t>
            </a:r>
            <a:r>
              <a:rPr lang="en-US" b="1" dirty="0" err="1">
                <a:latin typeface="Arial" pitchFamily="34" charset="0"/>
                <a:cs typeface="Arial" pitchFamily="34" charset="0"/>
              </a:rPr>
              <a:t>nhân</a:t>
            </a:r>
            <a:r>
              <a:rPr lang="en-US" b="1" dirty="0">
                <a:latin typeface="Arial" pitchFamily="34" charset="0"/>
                <a:cs typeface="Arial" pitchFamily="34" charset="0"/>
              </a:rPr>
              <a:t> </a:t>
            </a:r>
            <a:r>
              <a:rPr lang="en-US" b="1" dirty="0" err="1">
                <a:latin typeface="Arial" pitchFamily="34" charset="0"/>
                <a:cs typeface="Arial" pitchFamily="34" charset="0"/>
              </a:rPr>
              <a:t>tình</a:t>
            </a:r>
            <a:r>
              <a:rPr lang="en-US" b="1" dirty="0">
                <a:latin typeface="Arial" pitchFamily="34" charset="0"/>
                <a:cs typeface="Arial" pitchFamily="34" charset="0"/>
              </a:rPr>
              <a:t> </a:t>
            </a:r>
            <a:r>
              <a:rPr lang="en-US" b="1" dirty="0" err="1">
                <a:latin typeface="Arial" pitchFamily="34" charset="0"/>
                <a:cs typeface="Arial" pitchFamily="34" charset="0"/>
              </a:rPr>
              <a:t>cơ</a:t>
            </a:r>
            <a:r>
              <a:rPr lang="en-US" b="1" dirty="0">
                <a:latin typeface="Arial" pitchFamily="34" charset="0"/>
                <a:cs typeface="Arial" pitchFamily="34" charset="0"/>
              </a:rPr>
              <a:t> </a:t>
            </a:r>
            <a:r>
              <a:rPr lang="en-US" b="1" dirty="0" err="1">
                <a:latin typeface="Arial" pitchFamily="34" charset="0"/>
                <a:cs typeface="Arial" pitchFamily="34" charset="0"/>
              </a:rPr>
              <a:t>và</a:t>
            </a:r>
            <a:r>
              <a:rPr lang="en-US" b="1" dirty="0">
                <a:latin typeface="Arial" pitchFamily="34" charset="0"/>
                <a:cs typeface="Arial" pitchFamily="34" charset="0"/>
              </a:rPr>
              <a:t> </a:t>
            </a:r>
            <a:r>
              <a:rPr lang="en-US" b="1" dirty="0" err="1">
                <a:latin typeface="Arial" pitchFamily="34" charset="0"/>
                <a:cs typeface="Arial" pitchFamily="34" charset="0"/>
              </a:rPr>
              <a:t>bất</a:t>
            </a:r>
            <a:r>
              <a:rPr lang="en-US" b="1" dirty="0">
                <a:latin typeface="Arial" pitchFamily="34" charset="0"/>
                <a:cs typeface="Arial" pitchFamily="34" charset="0"/>
              </a:rPr>
              <a:t> </a:t>
            </a:r>
            <a:r>
              <a:rPr lang="en-US" b="1" dirty="0" err="1">
                <a:latin typeface="Arial" pitchFamily="34" charset="0"/>
                <a:cs typeface="Arial" pitchFamily="34" charset="0"/>
              </a:rPr>
              <a:t>ngờ</a:t>
            </a:r>
            <a:r>
              <a:rPr lang="en-US" b="1" dirty="0">
                <a:latin typeface="Arial" pitchFamily="34" charset="0"/>
                <a:cs typeface="Arial" pitchFamily="34" charset="0"/>
              </a:rPr>
              <a:t> </a:t>
            </a:r>
            <a:r>
              <a:rPr lang="en-US" b="1" dirty="0" err="1">
                <a:latin typeface="Arial" pitchFamily="34" charset="0"/>
                <a:cs typeface="Arial" pitchFamily="34" charset="0"/>
              </a:rPr>
              <a:t>nhưng</a:t>
            </a:r>
            <a:r>
              <a:rPr lang="en-US" b="1" dirty="0">
                <a:latin typeface="Arial" pitchFamily="34" charset="0"/>
                <a:cs typeface="Arial" pitchFamily="34" charset="0"/>
              </a:rPr>
              <a:t> </a:t>
            </a:r>
            <a:r>
              <a:rPr lang="en-US" b="1" dirty="0" err="1">
                <a:latin typeface="Arial" pitchFamily="34" charset="0"/>
                <a:cs typeface="Arial" pitchFamily="34" charset="0"/>
              </a:rPr>
              <a:t>lại</a:t>
            </a:r>
            <a:r>
              <a:rPr lang="en-US" b="1" dirty="0">
                <a:latin typeface="Arial" pitchFamily="34" charset="0"/>
                <a:cs typeface="Arial" pitchFamily="34" charset="0"/>
              </a:rPr>
              <a:t> </a:t>
            </a:r>
            <a:r>
              <a:rPr lang="en-US" b="1" dirty="0" err="1">
                <a:latin typeface="Arial" pitchFamily="34" charset="0"/>
                <a:cs typeface="Arial" pitchFamily="34" charset="0"/>
              </a:rPr>
              <a:t>có</a:t>
            </a:r>
            <a:r>
              <a:rPr lang="en-US" b="1" dirty="0">
                <a:latin typeface="Arial" pitchFamily="34" charset="0"/>
                <a:cs typeface="Arial" pitchFamily="34" charset="0"/>
              </a:rPr>
              <a:t> </a:t>
            </a:r>
            <a:r>
              <a:rPr lang="en-US" b="1" dirty="0" err="1">
                <a:latin typeface="Arial" pitchFamily="34" charset="0"/>
                <a:cs typeface="Arial" pitchFamily="34" charset="0"/>
              </a:rPr>
              <a:t>giá</a:t>
            </a:r>
            <a:r>
              <a:rPr lang="en-US" b="1" dirty="0">
                <a:latin typeface="Arial" pitchFamily="34" charset="0"/>
                <a:cs typeface="Arial" pitchFamily="34" charset="0"/>
              </a:rPr>
              <a:t> </a:t>
            </a:r>
            <a:r>
              <a:rPr lang="en-US" b="1" dirty="0" err="1">
                <a:latin typeface="Arial" pitchFamily="34" charset="0"/>
                <a:cs typeface="Arial" pitchFamily="34" charset="0"/>
              </a:rPr>
              <a:t>trị</a:t>
            </a:r>
            <a:r>
              <a:rPr lang="en-US" b="1" dirty="0">
                <a:latin typeface="Arial" pitchFamily="34" charset="0"/>
                <a:cs typeface="Arial" pitchFamily="34" charset="0"/>
              </a:rPr>
              <a:t> </a:t>
            </a:r>
            <a:r>
              <a:rPr lang="en-US" b="1" dirty="0" err="1">
                <a:latin typeface="Arial" pitchFamily="34" charset="0"/>
                <a:cs typeface="Arial" pitchFamily="34" charset="0"/>
              </a:rPr>
              <a:t>lớn</a:t>
            </a:r>
            <a:r>
              <a:rPr lang="en-US" b="1" dirty="0">
                <a:latin typeface="Arial" pitchFamily="34" charset="0"/>
                <a:cs typeface="Arial" pitchFamily="34" charset="0"/>
              </a:rPr>
              <a:t>. </a:t>
            </a:r>
            <a:r>
              <a:rPr lang="nl-NL" b="1" dirty="0"/>
              <a:t>Đúng hay sai?</a:t>
            </a:r>
            <a:endParaRPr lang="en-US" sz="2250" b="1" dirty="0">
              <a:solidFill>
                <a:srgbClr val="FFFF00"/>
              </a:solidFill>
              <a:latin typeface="+mj-lt"/>
              <a:cs typeface="Arial" pitchFamily="34" charset="0"/>
            </a:endParaRPr>
          </a:p>
        </p:txBody>
      </p:sp>
      <p:grpSp>
        <p:nvGrpSpPr>
          <p:cNvPr id="19" name="Group 18"/>
          <p:cNvGrpSpPr/>
          <p:nvPr/>
        </p:nvGrpSpPr>
        <p:grpSpPr>
          <a:xfrm>
            <a:off x="1861119" y="2058049"/>
            <a:ext cx="2710883" cy="470840"/>
            <a:chOff x="1066800" y="4648200"/>
            <a:chExt cx="3076573" cy="929046"/>
          </a:xfrm>
        </p:grpSpPr>
        <p:sp>
          <p:nvSpPr>
            <p:cNvPr id="22" name="Flowchart: Terminator 21"/>
            <p:cNvSpPr/>
            <p:nvPr/>
          </p:nvSpPr>
          <p:spPr>
            <a:xfrm>
              <a:off x="1066800" y="4648200"/>
              <a:ext cx="3076573" cy="929046"/>
            </a:xfrm>
            <a:prstGeom prst="flowChartTerminator">
              <a:avLst/>
            </a:prstGeom>
            <a:solidFill>
              <a:srgbClr val="660033">
                <a:alpha val="7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a:solidFill>
                    <a:schemeClr val="bg1"/>
                  </a:solidFill>
                </a:rPr>
                <a:t>        A. Đúng</a:t>
              </a:r>
            </a:p>
          </p:txBody>
        </p:sp>
        <p:pic>
          <p:nvPicPr>
            <p:cNvPr id="23" name="Picture 2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90885" y="4666948"/>
              <a:ext cx="770019" cy="865790"/>
            </a:xfrm>
            <a:prstGeom prst="rect">
              <a:avLst/>
            </a:prstGeom>
          </p:spPr>
        </p:pic>
      </p:grpSp>
      <p:grpSp>
        <p:nvGrpSpPr>
          <p:cNvPr id="24" name="Group 23"/>
          <p:cNvGrpSpPr/>
          <p:nvPr/>
        </p:nvGrpSpPr>
        <p:grpSpPr>
          <a:xfrm>
            <a:off x="5018688" y="2052515"/>
            <a:ext cx="2753713" cy="476374"/>
            <a:chOff x="5257800" y="4637281"/>
            <a:chExt cx="2867011" cy="939965"/>
          </a:xfrm>
        </p:grpSpPr>
        <p:sp>
          <p:nvSpPr>
            <p:cNvPr id="25" name="Flowchart: Terminator 24"/>
            <p:cNvSpPr/>
            <p:nvPr/>
          </p:nvSpPr>
          <p:spPr>
            <a:xfrm>
              <a:off x="5257800" y="4637281"/>
              <a:ext cx="2867011" cy="939965"/>
            </a:xfrm>
            <a:prstGeom prst="flowChartTerminator">
              <a:avLst/>
            </a:prstGeom>
            <a:solidFill>
              <a:srgbClr val="660033">
                <a:alpha val="7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a:solidFill>
                    <a:schemeClr val="bg1"/>
                  </a:solidFill>
                </a:rPr>
                <a:t>B. Sai</a:t>
              </a:r>
            </a:p>
          </p:txBody>
        </p:sp>
        <p:pic>
          <p:nvPicPr>
            <p:cNvPr id="26" name="Picture 25"/>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410200" y="4666948"/>
              <a:ext cx="586459" cy="857552"/>
            </a:xfrm>
            <a:prstGeom prst="rect">
              <a:avLst/>
            </a:prstGeom>
          </p:spPr>
        </p:pic>
      </p:grpSp>
    </p:spTree>
    <p:extLst>
      <p:ext uri="{BB962C8B-B14F-4D97-AF65-F5344CB8AC3E}">
        <p14:creationId xmlns:p14="http://schemas.microsoft.com/office/powerpoint/2010/main" val="71443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2"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2"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2"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3"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4"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19"/>
                    </p:tgtEl>
                  </p:cond>
                </p:stCondLst>
                <p:endSync evt="end" delay="0">
                  <p:rtn val="all"/>
                </p:endSync>
                <p:childTnLst>
                  <p:par>
                    <p:cTn id="53" fill="hold">
                      <p:stCondLst>
                        <p:cond delay="0"/>
                      </p:stCondLst>
                      <p:childTnLst>
                        <p:par>
                          <p:cTn id="54" fill="hold">
                            <p:stCondLst>
                              <p:cond delay="0"/>
                            </p:stCondLst>
                            <p:childTnLst>
                              <p:par>
                                <p:cTn id="55" presetID="26" presetClass="emph" presetSubtype="0" fill="hold" nodeType="clickEffect">
                                  <p:stCondLst>
                                    <p:cond delay="0"/>
                                  </p:stCondLst>
                                  <p:childTnLst>
                                    <p:animEffect transition="out" filter="fade">
                                      <p:cBhvr>
                                        <p:cTn id="56" dur="500" tmFilter="0, 0; .2, .5; .8, .5; 1, 0"/>
                                        <p:tgtEl>
                                          <p:spTgt spid="19"/>
                                        </p:tgtEl>
                                      </p:cBhvr>
                                    </p:animEffect>
                                    <p:animScale>
                                      <p:cBhvr>
                                        <p:cTn id="57" dur="250" autoRev="1" fill="hold"/>
                                        <p:tgtEl>
                                          <p:spTgt spid="19"/>
                                        </p:tgtEl>
                                      </p:cBhvr>
                                      <p:by x="105000" y="105000"/>
                                    </p:animScale>
                                  </p:childTnLst>
                                  <p:subTnLst>
                                    <p:audio>
                                      <p:cMediaNode>
                                        <p:cTn display="0" masterRel="sameClick">
                                          <p:stCondLst>
                                            <p:cond evt="begin" delay="0">
                                              <p:tn val="55"/>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19"/>
                  </p:tgtEl>
                </p:cond>
              </p:nextCondLst>
            </p:seq>
            <p:seq concurrent="1" nextAc="seek">
              <p:cTn id="58" restart="whenNotActive" fill="hold" evtFilter="cancelBubble" nodeType="interactiveSeq">
                <p:stCondLst>
                  <p:cond evt="onClick" delay="0">
                    <p:tgtEl>
                      <p:spTgt spid="24"/>
                    </p:tgtEl>
                  </p:cond>
                </p:stCondLst>
                <p:endSync evt="end" delay="0">
                  <p:rtn val="all"/>
                </p:endSync>
                <p:childTnLst>
                  <p:par>
                    <p:cTn id="59" fill="hold">
                      <p:stCondLst>
                        <p:cond delay="0"/>
                      </p:stCondLst>
                      <p:childTnLst>
                        <p:par>
                          <p:cTn id="60" fill="hold">
                            <p:stCondLst>
                              <p:cond delay="0"/>
                            </p:stCondLst>
                            <p:childTnLst>
                              <p:par>
                                <p:cTn id="61" presetID="26" presetClass="emph" presetSubtype="0" fill="hold" nodeType="clickEffect">
                                  <p:stCondLst>
                                    <p:cond delay="0"/>
                                  </p:stCondLst>
                                  <p:childTnLst>
                                    <p:animEffect transition="out" filter="fade">
                                      <p:cBhvr>
                                        <p:cTn id="62" dur="500" tmFilter="0, 0; .2, .5; .8, .5; 1, 0"/>
                                        <p:tgtEl>
                                          <p:spTgt spid="24"/>
                                        </p:tgtEl>
                                      </p:cBhvr>
                                    </p:animEffect>
                                    <p:animScale>
                                      <p:cBhvr>
                                        <p:cTn id="63" dur="250" autoRev="1" fill="hold"/>
                                        <p:tgtEl>
                                          <p:spTgt spid="24"/>
                                        </p:tgtEl>
                                      </p:cBhvr>
                                      <p:by x="105000" y="105000"/>
                                    </p:animScale>
                                  </p:childTnLst>
                                  <p:subTnLst>
                                    <p:audio>
                                      <p:cMediaNode>
                                        <p:cTn display="0" masterRel="sameClick">
                                          <p:stCondLst>
                                            <p:cond evt="begin" delay="0">
                                              <p:tn val="61"/>
                                            </p:cond>
                                          </p:stCondLst>
                                          <p:endCondLst>
                                            <p:cond evt="onStopAudio" delay="0">
                                              <p:tgtEl>
                                                <p:sldTgt/>
                                              </p:tgtEl>
                                            </p:cond>
                                          </p:endCondLst>
                                        </p:cTn>
                                        <p:tgtEl>
                                          <p:sndTgt r:embed="rId6" name="oisairoi.wav"/>
                                        </p:tgtEl>
                                      </p:cMediaNode>
                                    </p:audio>
                                  </p:subTnLst>
                                </p:cTn>
                              </p:par>
                            </p:childTnLst>
                          </p:cTn>
                        </p:par>
                      </p:childTnLst>
                    </p:cTn>
                  </p:par>
                </p:childTnLst>
              </p:cTn>
              <p:nextCondLst>
                <p:cond evt="onClick" delay="0">
                  <p:tgtEl>
                    <p:spTgt spid="24"/>
                  </p:tgtEl>
                </p:cond>
              </p:nextCondLst>
            </p:seq>
          </p:childTnLst>
        </p:cTn>
      </p:par>
    </p:tnLst>
    <p:bldLst>
      <p:bldP spid="10"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10">
            <a:extLst>
              <a:ext uri="{BEBA8EAE-BF5A-486C-A8C5-ECC9F3942E4B}">
                <a14:imgProps xmlns:a14="http://schemas.microsoft.com/office/drawing/2010/main">
                  <a14:imgLayer r:embed="rId11">
                    <a14:imgEffect>
                      <a14:artisticTexturizer/>
                    </a14:imgEffect>
                  </a14:imgLayer>
                </a14:imgProps>
              </a:ext>
              <a:ext uri="{28A0092B-C50C-407E-A947-70E740481C1C}">
                <a14:useLocalDpi xmlns:a14="http://schemas.microsoft.com/office/drawing/2010/main" val="0"/>
              </a:ext>
            </a:extLst>
          </a:blip>
          <a:stretch>
            <a:fillRect/>
          </a:stretch>
        </p:blipFill>
        <p:spPr>
          <a:xfrm>
            <a:off x="0" y="952500"/>
            <a:ext cx="9144000" cy="4762500"/>
          </a:xfrm>
          <a:prstGeom prst="rect">
            <a:avLst/>
          </a:prstGeom>
        </p:spPr>
      </p:pic>
      <p:pic>
        <p:nvPicPr>
          <p:cNvPr id="9" name="Picture 8">
            <a:hlinkClick r:id="rId12"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657600"/>
            <a:ext cx="2880115" cy="1846381"/>
          </a:xfrm>
          <a:prstGeom prst="rect">
            <a:avLst/>
          </a:prstGeom>
        </p:spPr>
      </p:pic>
      <p:sp>
        <p:nvSpPr>
          <p:cNvPr id="4" name="Flowchart: Terminator 3"/>
          <p:cNvSpPr/>
          <p:nvPr>
            <p:custDataLst>
              <p:tags r:id="rId1"/>
            </p:custDataLst>
          </p:nvPr>
        </p:nvSpPr>
        <p:spPr>
          <a:xfrm>
            <a:off x="3359859" y="1928813"/>
            <a:ext cx="2735068"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B. </a:t>
            </a:r>
            <a:r>
              <a:rPr lang="en-US" sz="1800" b="1" dirty="0" err="1">
                <a:solidFill>
                  <a:srgbClr val="FFFF00"/>
                </a:solidFill>
                <a:latin typeface="Arial" pitchFamily="34" charset="0"/>
                <a:cs typeface="Arial" pitchFamily="34" charset="0"/>
              </a:rPr>
              <a:t>Đất</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nặn</a:t>
            </a:r>
            <a:endParaRPr lang="en-US" sz="1800" b="1" dirty="0">
              <a:solidFill>
                <a:srgbClr val="FFFF00"/>
              </a:solidFill>
              <a:latin typeface="Arial" pitchFamily="34" charset="0"/>
              <a:cs typeface="Arial" pitchFamily="34" charset="0"/>
            </a:endParaRPr>
          </a:p>
        </p:txBody>
      </p:sp>
      <p:sp>
        <p:nvSpPr>
          <p:cNvPr id="6" name="Flowchart: Terminator 5"/>
          <p:cNvSpPr/>
          <p:nvPr>
            <p:custDataLst>
              <p:tags r:id="rId2"/>
            </p:custDataLst>
          </p:nvPr>
        </p:nvSpPr>
        <p:spPr>
          <a:xfrm>
            <a:off x="6202876" y="1928813"/>
            <a:ext cx="2895600"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C. </a:t>
            </a:r>
            <a:r>
              <a:rPr lang="en-US" sz="1800" b="1" dirty="0" err="1">
                <a:solidFill>
                  <a:srgbClr val="FFFF00"/>
                </a:solidFill>
                <a:latin typeface="Arial" pitchFamily="34" charset="0"/>
                <a:cs typeface="Arial" pitchFamily="34" charset="0"/>
              </a:rPr>
              <a:t>Giấy</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nhớ</a:t>
            </a:r>
            <a:endParaRPr lang="en-US" sz="1800" b="1" dirty="0">
              <a:solidFill>
                <a:srgbClr val="FFFF00"/>
              </a:solidFill>
              <a:latin typeface="Arial" pitchFamily="34" charset="0"/>
              <a:cs typeface="Arial" pitchFamily="34" charset="0"/>
            </a:endParaRPr>
          </a:p>
        </p:txBody>
      </p:sp>
      <p:sp>
        <p:nvSpPr>
          <p:cNvPr id="7" name="Flowchart: Terminator 6"/>
          <p:cNvSpPr/>
          <p:nvPr>
            <p:custDataLst>
              <p:tags r:id="rId3"/>
            </p:custDataLst>
          </p:nvPr>
        </p:nvSpPr>
        <p:spPr>
          <a:xfrm>
            <a:off x="152400" y="1928813"/>
            <a:ext cx="2897299"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A. Kem que</a:t>
            </a:r>
          </a:p>
        </p:txBody>
      </p:sp>
      <p:sp>
        <p:nvSpPr>
          <p:cNvPr id="10" name="AutoShape 46"/>
          <p:cNvSpPr>
            <a:spLocks noChangeArrowheads="1"/>
          </p:cNvSpPr>
          <p:nvPr/>
        </p:nvSpPr>
        <p:spPr bwMode="auto">
          <a:xfrm>
            <a:off x="5867400" y="4441406"/>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6171127" y="4545240"/>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171127" y="4488091"/>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171127" y="4488091"/>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5942527" y="4545241"/>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6094927" y="4488090"/>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6050476" y="4474995"/>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8100"/>
            <a:ext cx="9144000" cy="1219200"/>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152401" y="146792"/>
            <a:ext cx="8850089" cy="961085"/>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spcBef>
                <a:spcPts val="0"/>
              </a:spcBef>
            </a:pPr>
            <a:r>
              <a:rPr lang="en-US" b="1" dirty="0" err="1">
                <a:latin typeface="Arial" pitchFamily="34" charset="0"/>
                <a:cs typeface="Arial" pitchFamily="34" charset="0"/>
              </a:rPr>
              <a:t>Câu</a:t>
            </a:r>
            <a:r>
              <a:rPr lang="en-US" b="1" dirty="0">
                <a:latin typeface="Arial" pitchFamily="34" charset="0"/>
                <a:cs typeface="Arial" pitchFamily="34" charset="0"/>
              </a:rPr>
              <a:t> </a:t>
            </a:r>
            <a:r>
              <a:rPr lang="en-US" b="1" dirty="0" err="1">
                <a:latin typeface="Arial" pitchFamily="34" charset="0"/>
                <a:cs typeface="Arial" pitchFamily="34" charset="0"/>
              </a:rPr>
              <a:t>hỏi</a:t>
            </a:r>
            <a:r>
              <a:rPr lang="en-US" b="1" dirty="0">
                <a:latin typeface="Arial" pitchFamily="34" charset="0"/>
                <a:cs typeface="Arial" pitchFamily="34" charset="0"/>
              </a:rPr>
              <a:t>: </a:t>
            </a:r>
          </a:p>
          <a:p>
            <a:pPr algn="ctr">
              <a:spcBef>
                <a:spcPts val="0"/>
              </a:spcBef>
            </a:pPr>
            <a:r>
              <a:rPr lang="en-US" b="1" dirty="0" err="1">
                <a:latin typeface="Arial" pitchFamily="34" charset="0"/>
                <a:cs typeface="Arial" pitchFamily="34" charset="0"/>
              </a:rPr>
              <a:t>Trong</a:t>
            </a:r>
            <a:r>
              <a:rPr lang="en-US" b="1" dirty="0">
                <a:latin typeface="Arial" pitchFamily="34" charset="0"/>
                <a:cs typeface="Arial" pitchFamily="34" charset="0"/>
              </a:rPr>
              <a:t> </a:t>
            </a:r>
            <a:r>
              <a:rPr lang="en-US" b="1" dirty="0" err="1">
                <a:latin typeface="Arial" pitchFamily="34" charset="0"/>
                <a:cs typeface="Arial" pitchFamily="34" charset="0"/>
              </a:rPr>
              <a:t>văn</a:t>
            </a:r>
            <a:r>
              <a:rPr lang="en-US" b="1" dirty="0">
                <a:latin typeface="Arial" pitchFamily="34" charset="0"/>
                <a:cs typeface="Arial" pitchFamily="34" charset="0"/>
              </a:rPr>
              <a:t> </a:t>
            </a:r>
            <a:r>
              <a:rPr lang="en-US" b="1" dirty="0" err="1">
                <a:latin typeface="Arial" pitchFamily="34" charset="0"/>
                <a:cs typeface="Arial" pitchFamily="34" charset="0"/>
              </a:rPr>
              <a:t>bản“Những</a:t>
            </a:r>
            <a:r>
              <a:rPr lang="en-US" b="1" dirty="0">
                <a:latin typeface="Arial" pitchFamily="34" charset="0"/>
                <a:cs typeface="Arial" pitchFamily="34" charset="0"/>
              </a:rPr>
              <a:t> </a:t>
            </a:r>
            <a:r>
              <a:rPr lang="en-US" b="1" dirty="0" err="1">
                <a:latin typeface="Arial" pitchFamily="34" charset="0"/>
                <a:cs typeface="Arial" pitchFamily="34" charset="0"/>
              </a:rPr>
              <a:t>phát</a:t>
            </a:r>
            <a:r>
              <a:rPr lang="en-US" b="1" dirty="0">
                <a:latin typeface="Arial" pitchFamily="34" charset="0"/>
                <a:cs typeface="Arial" pitchFamily="34" charset="0"/>
              </a:rPr>
              <a:t> </a:t>
            </a:r>
            <a:r>
              <a:rPr lang="en-US" b="1" dirty="0" err="1">
                <a:latin typeface="Arial" pitchFamily="34" charset="0"/>
                <a:cs typeface="Arial" pitchFamily="34" charset="0"/>
              </a:rPr>
              <a:t>minh</a:t>
            </a:r>
            <a:r>
              <a:rPr lang="en-US" b="1" dirty="0">
                <a:latin typeface="Arial" pitchFamily="34" charset="0"/>
                <a:cs typeface="Arial" pitchFamily="34" charset="0"/>
              </a:rPr>
              <a:t> </a:t>
            </a:r>
            <a:r>
              <a:rPr lang="en-US" b="1" dirty="0" err="1">
                <a:latin typeface="Arial" pitchFamily="34" charset="0"/>
                <a:cs typeface="Arial" pitchFamily="34" charset="0"/>
              </a:rPr>
              <a:t>tình</a:t>
            </a:r>
            <a:r>
              <a:rPr lang="en-US" b="1" dirty="0">
                <a:latin typeface="Arial" pitchFamily="34" charset="0"/>
                <a:cs typeface="Arial" pitchFamily="34" charset="0"/>
              </a:rPr>
              <a:t> </a:t>
            </a:r>
            <a:r>
              <a:rPr lang="en-US" b="1" dirty="0" err="1">
                <a:latin typeface="Arial" pitchFamily="34" charset="0"/>
                <a:cs typeface="Arial" pitchFamily="34" charset="0"/>
              </a:rPr>
              <a:t>cơ</a:t>
            </a:r>
            <a:r>
              <a:rPr lang="en-US" b="1" dirty="0">
                <a:latin typeface="Arial" pitchFamily="34" charset="0"/>
                <a:cs typeface="Arial" pitchFamily="34" charset="0"/>
              </a:rPr>
              <a:t> </a:t>
            </a:r>
            <a:r>
              <a:rPr lang="en-US" b="1" dirty="0" err="1">
                <a:latin typeface="Arial" pitchFamily="34" charset="0"/>
                <a:cs typeface="Arial" pitchFamily="34" charset="0"/>
              </a:rPr>
              <a:t>và</a:t>
            </a:r>
            <a:r>
              <a:rPr lang="en-US" b="1" dirty="0">
                <a:latin typeface="Arial" pitchFamily="34" charset="0"/>
                <a:cs typeface="Arial" pitchFamily="34" charset="0"/>
              </a:rPr>
              <a:t> </a:t>
            </a:r>
            <a:r>
              <a:rPr lang="en-US" b="1" dirty="0" err="1">
                <a:latin typeface="Arial" pitchFamily="34" charset="0"/>
                <a:cs typeface="Arial" pitchFamily="34" charset="0"/>
              </a:rPr>
              <a:t>bất</a:t>
            </a:r>
            <a:r>
              <a:rPr lang="en-US" b="1" dirty="0">
                <a:latin typeface="Arial" pitchFamily="34" charset="0"/>
                <a:cs typeface="Arial" pitchFamily="34" charset="0"/>
              </a:rPr>
              <a:t> </a:t>
            </a:r>
            <a:r>
              <a:rPr lang="en-US" b="1" dirty="0" err="1">
                <a:latin typeface="Arial" pitchFamily="34" charset="0"/>
                <a:cs typeface="Arial" pitchFamily="34" charset="0"/>
              </a:rPr>
              <a:t>ngờ</a:t>
            </a:r>
            <a:r>
              <a:rPr lang="en-US" b="1" dirty="0">
                <a:latin typeface="Arial" pitchFamily="34" charset="0"/>
                <a:cs typeface="Arial" pitchFamily="34" charset="0"/>
              </a:rPr>
              <a:t>”, </a:t>
            </a:r>
            <a:r>
              <a:rPr lang="en-US" b="1" dirty="0" err="1">
                <a:latin typeface="Arial" pitchFamily="34" charset="0"/>
                <a:cs typeface="Arial" pitchFamily="34" charset="0"/>
              </a:rPr>
              <a:t>phát</a:t>
            </a:r>
            <a:r>
              <a:rPr lang="en-US" b="1" dirty="0">
                <a:latin typeface="Arial" pitchFamily="34" charset="0"/>
                <a:cs typeface="Arial" pitchFamily="34" charset="0"/>
              </a:rPr>
              <a:t> </a:t>
            </a:r>
            <a:r>
              <a:rPr lang="en-US" b="1" dirty="0" err="1">
                <a:latin typeface="Arial" pitchFamily="34" charset="0"/>
                <a:cs typeface="Arial" pitchFamily="34" charset="0"/>
              </a:rPr>
              <a:t>minh</a:t>
            </a:r>
            <a:r>
              <a:rPr lang="en-US" b="1" dirty="0">
                <a:latin typeface="Arial" pitchFamily="34" charset="0"/>
                <a:cs typeface="Arial" pitchFamily="34" charset="0"/>
              </a:rPr>
              <a:t> </a:t>
            </a:r>
            <a:r>
              <a:rPr lang="en-US" b="1" dirty="0" err="1">
                <a:latin typeface="Arial" pitchFamily="34" charset="0"/>
                <a:cs typeface="Arial" pitchFamily="34" charset="0"/>
              </a:rPr>
              <a:t>nào</a:t>
            </a:r>
            <a:r>
              <a:rPr lang="en-US" b="1" dirty="0">
                <a:latin typeface="Arial" pitchFamily="34" charset="0"/>
                <a:cs typeface="Arial" pitchFamily="34" charset="0"/>
              </a:rPr>
              <a:t> </a:t>
            </a:r>
            <a:r>
              <a:rPr lang="en-US" b="1" dirty="0" err="1">
                <a:latin typeface="Arial" pitchFamily="34" charset="0"/>
                <a:cs typeface="Arial" pitchFamily="34" charset="0"/>
              </a:rPr>
              <a:t>có</a:t>
            </a:r>
            <a:r>
              <a:rPr lang="en-US" b="1" dirty="0">
                <a:latin typeface="Arial" pitchFamily="34" charset="0"/>
                <a:cs typeface="Arial" pitchFamily="34" charset="0"/>
              </a:rPr>
              <a:t> </a:t>
            </a:r>
            <a:r>
              <a:rPr lang="en-US" b="1" dirty="0" err="1">
                <a:latin typeface="Arial" pitchFamily="34" charset="0"/>
                <a:cs typeface="Arial" pitchFamily="34" charset="0"/>
              </a:rPr>
              <a:t>yếu</a:t>
            </a:r>
            <a:r>
              <a:rPr lang="en-US" b="1" dirty="0">
                <a:latin typeface="Arial" pitchFamily="34" charset="0"/>
                <a:cs typeface="Arial" pitchFamily="34" charset="0"/>
              </a:rPr>
              <a:t> </a:t>
            </a:r>
            <a:r>
              <a:rPr lang="en-US" b="1" dirty="0" err="1">
                <a:latin typeface="Arial" pitchFamily="34" charset="0"/>
                <a:cs typeface="Arial" pitchFamily="34" charset="0"/>
              </a:rPr>
              <a:t>tố</a:t>
            </a:r>
            <a:r>
              <a:rPr lang="en-US" b="1" dirty="0">
                <a:latin typeface="Arial" pitchFamily="34" charset="0"/>
                <a:cs typeface="Arial" pitchFamily="34" charset="0"/>
              </a:rPr>
              <a:t> </a:t>
            </a:r>
            <a:r>
              <a:rPr lang="en-US" b="1" dirty="0" err="1">
                <a:latin typeface="Arial" pitchFamily="34" charset="0"/>
                <a:cs typeface="Arial" pitchFamily="34" charset="0"/>
              </a:rPr>
              <a:t>thời</a:t>
            </a:r>
            <a:r>
              <a:rPr lang="en-US" b="1" dirty="0">
                <a:latin typeface="Arial" pitchFamily="34" charset="0"/>
                <a:cs typeface="Arial" pitchFamily="34" charset="0"/>
              </a:rPr>
              <a:t> </a:t>
            </a:r>
            <a:r>
              <a:rPr lang="en-US" b="1" dirty="0" err="1">
                <a:latin typeface="Arial" pitchFamily="34" charset="0"/>
                <a:cs typeface="Arial" pitchFamily="34" charset="0"/>
              </a:rPr>
              <a:t>tiết</a:t>
            </a:r>
            <a:r>
              <a:rPr lang="en-US" b="1" dirty="0">
                <a:latin typeface="Arial" pitchFamily="34" charset="0"/>
                <a:cs typeface="Arial" pitchFamily="34" charset="0"/>
              </a:rPr>
              <a:t> </a:t>
            </a:r>
            <a:r>
              <a:rPr lang="en-US" b="1" dirty="0" err="1">
                <a:latin typeface="Arial" pitchFamily="34" charset="0"/>
                <a:cs typeface="Arial" pitchFamily="34" charset="0"/>
              </a:rPr>
              <a:t>tác</a:t>
            </a:r>
            <a:r>
              <a:rPr lang="en-US" b="1" dirty="0">
                <a:latin typeface="Arial" pitchFamily="34" charset="0"/>
                <a:cs typeface="Arial" pitchFamily="34" charset="0"/>
              </a:rPr>
              <a:t> </a:t>
            </a:r>
            <a:r>
              <a:rPr lang="en-US" b="1" dirty="0" err="1">
                <a:latin typeface="Arial" pitchFamily="34" charset="0"/>
                <a:cs typeface="Arial" pitchFamily="34" charset="0"/>
              </a:rPr>
              <a:t>động</a:t>
            </a:r>
            <a:r>
              <a:rPr lang="en-US" b="1" dirty="0">
                <a:latin typeface="Arial" pitchFamily="34" charset="0"/>
                <a:cs typeface="Arial" pitchFamily="34" charset="0"/>
              </a:rPr>
              <a:t> </a:t>
            </a:r>
            <a:r>
              <a:rPr lang="en-US" b="1" dirty="0" err="1">
                <a:latin typeface="Arial" pitchFamily="34" charset="0"/>
                <a:cs typeface="Arial" pitchFamily="34" charset="0"/>
              </a:rPr>
              <a:t>vào</a:t>
            </a:r>
            <a:r>
              <a:rPr lang="en-US" b="1" dirty="0">
                <a:latin typeface="Arial" pitchFamily="34" charset="0"/>
                <a:cs typeface="Arial" pitchFamily="34" charset="0"/>
              </a:rPr>
              <a:t>?</a:t>
            </a:r>
          </a:p>
        </p:txBody>
      </p:sp>
    </p:spTree>
    <p:extLst>
      <p:ext uri="{BB962C8B-B14F-4D97-AF65-F5344CB8AC3E}">
        <p14:creationId xmlns:p14="http://schemas.microsoft.com/office/powerpoint/2010/main" val="891658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5"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5"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5"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5"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6"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7"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fill="remove" grpId="0" nodeType="clickEffect">
                                  <p:stCondLst>
                                    <p:cond delay="0"/>
                                  </p:stCondLst>
                                  <p:childTnLst>
                                    <p:animClr clrSpc="rgb" dir="cw">
                                      <p:cBhvr override="childStyle">
                                        <p:cTn id="56" dur="250" autoRev="1" fill="remove"/>
                                        <p:tgtEl>
                                          <p:spTgt spid="4"/>
                                        </p:tgtEl>
                                        <p:attrNameLst>
                                          <p:attrName>style.color</p:attrName>
                                        </p:attrNameLst>
                                      </p:cBhvr>
                                      <p:to>
                                        <a:schemeClr val="bg1"/>
                                      </p:to>
                                    </p:animClr>
                                    <p:animClr clrSpc="rgb" dir="cw">
                                      <p:cBhvr>
                                        <p:cTn id="57" dur="250" autoRev="1" fill="remove"/>
                                        <p:tgtEl>
                                          <p:spTgt spid="4"/>
                                        </p:tgtEl>
                                        <p:attrNameLst>
                                          <p:attrName>fillcolor</p:attrName>
                                        </p:attrNameLst>
                                      </p:cBhvr>
                                      <p:to>
                                        <a:schemeClr val="bg1"/>
                                      </p:to>
                                    </p:animClr>
                                    <p:set>
                                      <p:cBhvr>
                                        <p:cTn id="58" dur="250" autoRev="1" fill="remove"/>
                                        <p:tgtEl>
                                          <p:spTgt spid="4"/>
                                        </p:tgtEl>
                                        <p:attrNameLst>
                                          <p:attrName>fill.type</p:attrName>
                                        </p:attrNameLst>
                                      </p:cBhvr>
                                      <p:to>
                                        <p:strVal val="solid"/>
                                      </p:to>
                                    </p:set>
                                    <p:set>
                                      <p:cBhvr>
                                        <p:cTn id="59" dur="250" autoRev="1" fill="remove"/>
                                        <p:tgtEl>
                                          <p:spTgt spid="4"/>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4"/>
                  </p:tgtEl>
                </p:cond>
              </p:nextCondLst>
            </p:seq>
            <p:seq concurrent="1" nextAc="seek">
              <p:cTn id="60" restart="whenNotActive" fill="hold" evtFilter="cancelBubble" nodeType="interactiveSeq">
                <p:stCondLst>
                  <p:cond evt="onClick" delay="0">
                    <p:tgtEl>
                      <p:spTgt spid="7"/>
                    </p:tgtEl>
                  </p:cond>
                </p:stCondLst>
                <p:endSync evt="end" delay="0">
                  <p:rtn val="all"/>
                </p:endSync>
                <p:childTnLst>
                  <p:par>
                    <p:cTn id="61" fill="hold">
                      <p:stCondLst>
                        <p:cond delay="0"/>
                      </p:stCondLst>
                      <p:childTnLst>
                        <p:par>
                          <p:cTn id="62" fill="hold">
                            <p:stCondLst>
                              <p:cond delay="0"/>
                            </p:stCondLst>
                            <p:childTnLst>
                              <p:par>
                                <p:cTn id="63" presetID="30" presetClass="emph" presetSubtype="0" fill="hold" grpId="0" nodeType="clickEffect">
                                  <p:stCondLst>
                                    <p:cond delay="0"/>
                                  </p:stCondLst>
                                  <p:childTnLst>
                                    <p:animClr clrSpc="hsl" dir="cw">
                                      <p:cBhvr override="childStyle">
                                        <p:cTn id="64" dur="500" fill="hold"/>
                                        <p:tgtEl>
                                          <p:spTgt spid="7"/>
                                        </p:tgtEl>
                                        <p:attrNameLst>
                                          <p:attrName>style.color</p:attrName>
                                        </p:attrNameLst>
                                      </p:cBhvr>
                                      <p:by>
                                        <p:hsl h="0" s="12549" l="25098"/>
                                      </p:by>
                                    </p:animClr>
                                    <p:animClr clrSpc="hsl" dir="cw">
                                      <p:cBhvr>
                                        <p:cTn id="65" dur="500" fill="hold"/>
                                        <p:tgtEl>
                                          <p:spTgt spid="7"/>
                                        </p:tgtEl>
                                        <p:attrNameLst>
                                          <p:attrName>fillcolor</p:attrName>
                                        </p:attrNameLst>
                                      </p:cBhvr>
                                      <p:by>
                                        <p:hsl h="0" s="12549" l="25098"/>
                                      </p:by>
                                    </p:animClr>
                                    <p:animClr clrSpc="hsl" dir="cw">
                                      <p:cBhvr>
                                        <p:cTn id="66" dur="500" fill="hold"/>
                                        <p:tgtEl>
                                          <p:spTgt spid="7"/>
                                        </p:tgtEl>
                                        <p:attrNameLst>
                                          <p:attrName>stroke.color</p:attrName>
                                        </p:attrNameLst>
                                      </p:cBhvr>
                                      <p:by>
                                        <p:hsl h="0" s="12549" l="25098"/>
                                      </p:by>
                                    </p:animClr>
                                    <p:set>
                                      <p:cBhvr>
                                        <p:cTn id="67" dur="500" fill="hold"/>
                                        <p:tgtEl>
                                          <p:spTgt spid="7"/>
                                        </p:tgtEl>
                                        <p:attrNameLst>
                                          <p:attrName>fill.type</p:attrName>
                                        </p:attrNameLst>
                                      </p:cBhvr>
                                      <p:to>
                                        <p:strVal val="solid"/>
                                      </p:to>
                                    </p:set>
                                  </p:childTnLst>
                                  <p:subTnLst>
                                    <p:audio>
                                      <p:cMediaNode>
                                        <p:cTn display="0" masterRel="sameClick">
                                          <p:stCondLst>
                                            <p:cond evt="begin" delay="0">
                                              <p:tn val="63"/>
                                            </p:cond>
                                          </p:stCondLst>
                                          <p:endCondLst>
                                            <p:cond evt="onStopAudio" delay="0">
                                              <p:tgtEl>
                                                <p:sldTgt/>
                                              </p:tgtEl>
                                            </p:cond>
                                          </p:endCondLst>
                                        </p:cTn>
                                        <p:tgtEl>
                                          <p:sndTgt r:embed="rId9" name="applause.wav"/>
                                        </p:tgtEl>
                                      </p:cMediaNode>
                                    </p:audio>
                                  </p:sub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6"/>
                    </p:tgtEl>
                  </p:cond>
                </p:stCondLst>
                <p:endSync evt="end" delay="0">
                  <p:rtn val="all"/>
                </p:endSync>
                <p:childTnLst>
                  <p:par>
                    <p:cTn id="69" fill="hold">
                      <p:stCondLst>
                        <p:cond delay="0"/>
                      </p:stCondLst>
                      <p:childTnLst>
                        <p:par>
                          <p:cTn id="70" fill="hold">
                            <p:stCondLst>
                              <p:cond delay="0"/>
                            </p:stCondLst>
                            <p:childTnLst>
                              <p:par>
                                <p:cTn id="71" presetID="27" presetClass="emph" presetSubtype="0" fill="remove" grpId="0" nodeType="clickEffect">
                                  <p:stCondLst>
                                    <p:cond delay="0"/>
                                  </p:stCondLst>
                                  <p:childTnLst>
                                    <p:animClr clrSpc="rgb" dir="cw">
                                      <p:cBhvr override="childStyle">
                                        <p:cTn id="72" dur="250" autoRev="1" fill="remove"/>
                                        <p:tgtEl>
                                          <p:spTgt spid="6"/>
                                        </p:tgtEl>
                                        <p:attrNameLst>
                                          <p:attrName>style.color</p:attrName>
                                        </p:attrNameLst>
                                      </p:cBhvr>
                                      <p:to>
                                        <a:schemeClr val="bg1"/>
                                      </p:to>
                                    </p:animClr>
                                    <p:animClr clrSpc="rgb" dir="cw">
                                      <p:cBhvr>
                                        <p:cTn id="73" dur="250" autoRev="1" fill="remove"/>
                                        <p:tgtEl>
                                          <p:spTgt spid="6"/>
                                        </p:tgtEl>
                                        <p:attrNameLst>
                                          <p:attrName>fillcolor</p:attrName>
                                        </p:attrNameLst>
                                      </p:cBhvr>
                                      <p:to>
                                        <a:schemeClr val="bg1"/>
                                      </p:to>
                                    </p:animClr>
                                    <p:set>
                                      <p:cBhvr>
                                        <p:cTn id="74" dur="250" autoRev="1" fill="remove"/>
                                        <p:tgtEl>
                                          <p:spTgt spid="6"/>
                                        </p:tgtEl>
                                        <p:attrNameLst>
                                          <p:attrName>fill.type</p:attrName>
                                        </p:attrNameLst>
                                      </p:cBhvr>
                                      <p:to>
                                        <p:strVal val="solid"/>
                                      </p:to>
                                    </p:set>
                                    <p:set>
                                      <p:cBhvr>
                                        <p:cTn id="75" dur="250" autoRev="1" fill="remove"/>
                                        <p:tgtEl>
                                          <p:spTgt spid="6"/>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6"/>
                  </p:tgtEl>
                </p:cond>
              </p:nextCondLst>
            </p:seq>
          </p:childTnLst>
        </p:cTn>
      </p:par>
    </p:tnLst>
    <p:bldLst>
      <p:bldP spid="4" grpId="0" animBg="1"/>
      <p:bldP spid="6" grpId="0" animBg="1"/>
      <p:bldP spid="7" grpId="0" animBg="1"/>
      <p:bldP spid="10"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7" name="Picture 23">
            <a:extLst>
              <a:ext uri="{FF2B5EF4-FFF2-40B4-BE49-F238E27FC236}">
                <a16:creationId xmlns:a16="http://schemas.microsoft.com/office/drawing/2014/main" xmlns="" id="{8D75E610-3DDC-41A2-9B8A-F6B80ACECCF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7375" y="4511675"/>
            <a:ext cx="2732088"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6" name="Picture 22">
            <a:extLst>
              <a:ext uri="{FF2B5EF4-FFF2-40B4-BE49-F238E27FC236}">
                <a16:creationId xmlns:a16="http://schemas.microsoft.com/office/drawing/2014/main" xmlns="" id="{01DBC78C-B1B7-437F-A188-2824B80E9D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75" y="4486275"/>
            <a:ext cx="3190875" cy="122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5" name="Picture 21">
            <a:extLst>
              <a:ext uri="{FF2B5EF4-FFF2-40B4-BE49-F238E27FC236}">
                <a16:creationId xmlns:a16="http://schemas.microsoft.com/office/drawing/2014/main" xmlns="" id="{A9DEDC20-4E44-46A8-B39C-1E1E373B459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75" y="4213225"/>
            <a:ext cx="323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4" name="Picture 20">
            <a:extLst>
              <a:ext uri="{FF2B5EF4-FFF2-40B4-BE49-F238E27FC236}">
                <a16:creationId xmlns:a16="http://schemas.microsoft.com/office/drawing/2014/main" xmlns="" id="{69787417-2BE4-4ECF-93FD-DF8C3DD28EA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87688" y="3122613"/>
            <a:ext cx="1766887" cy="17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19">
            <a:extLst>
              <a:ext uri="{FF2B5EF4-FFF2-40B4-BE49-F238E27FC236}">
                <a16:creationId xmlns:a16="http://schemas.microsoft.com/office/drawing/2014/main" xmlns="" id="{69A9F328-61AB-4E7F-9885-8A01061E2B8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325" y="2838450"/>
            <a:ext cx="2541588"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18">
            <a:extLst>
              <a:ext uri="{FF2B5EF4-FFF2-40B4-BE49-F238E27FC236}">
                <a16:creationId xmlns:a16="http://schemas.microsoft.com/office/drawing/2014/main" xmlns="" id="{60727760-8406-4751-93F2-499AC6BD85E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2322513"/>
            <a:ext cx="2674938"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17">
            <a:extLst>
              <a:ext uri="{FF2B5EF4-FFF2-40B4-BE49-F238E27FC236}">
                <a16:creationId xmlns:a16="http://schemas.microsoft.com/office/drawing/2014/main" xmlns="" id="{3CD40DE0-F5C2-447C-A909-71B29292939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113" y="1733550"/>
            <a:ext cx="2735262" cy="122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Picture 16">
            <a:extLst>
              <a:ext uri="{FF2B5EF4-FFF2-40B4-BE49-F238E27FC236}">
                <a16:creationId xmlns:a16="http://schemas.microsoft.com/office/drawing/2014/main" xmlns="" id="{C572FF6E-E37F-4686-A7E6-9289C4FCB24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70150" y="2659063"/>
            <a:ext cx="238442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15">
            <a:extLst>
              <a:ext uri="{FF2B5EF4-FFF2-40B4-BE49-F238E27FC236}">
                <a16:creationId xmlns:a16="http://schemas.microsoft.com/office/drawing/2014/main" xmlns="" id="{59884DAD-B08A-4754-8A54-800DD6AF324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2450" y="1039813"/>
            <a:ext cx="2868613"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4">
            <a:extLst>
              <a:ext uri="{FF2B5EF4-FFF2-40B4-BE49-F238E27FC236}">
                <a16:creationId xmlns:a16="http://schemas.microsoft.com/office/drawing/2014/main" xmlns="" id="{310FF3C5-51A4-4193-8E37-15C584721463}"/>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4988" y="179388"/>
            <a:ext cx="301942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3">
            <a:extLst>
              <a:ext uri="{FF2B5EF4-FFF2-40B4-BE49-F238E27FC236}">
                <a16:creationId xmlns:a16="http://schemas.microsoft.com/office/drawing/2014/main" xmlns="" id="{27893364-7E14-4041-8139-6F1E7ABAD5BA}"/>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184525" y="276225"/>
            <a:ext cx="2322513"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2">
            <a:extLst>
              <a:ext uri="{FF2B5EF4-FFF2-40B4-BE49-F238E27FC236}">
                <a16:creationId xmlns:a16="http://schemas.microsoft.com/office/drawing/2014/main" xmlns="" id="{3DF2059E-3CB7-4522-A32F-EEF639797860}"/>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289300" y="1201738"/>
            <a:ext cx="158750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1">
            <a:extLst>
              <a:ext uri="{FF2B5EF4-FFF2-40B4-BE49-F238E27FC236}">
                <a16:creationId xmlns:a16="http://schemas.microsoft.com/office/drawing/2014/main" xmlns="" id="{D9886B71-AD61-4CB6-B20B-D809C7686435}"/>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149975" y="4022725"/>
            <a:ext cx="2979738"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0">
            <a:extLst>
              <a:ext uri="{FF2B5EF4-FFF2-40B4-BE49-F238E27FC236}">
                <a16:creationId xmlns:a16="http://schemas.microsoft.com/office/drawing/2014/main" xmlns="" id="{7875C62A-A0A5-41E1-8D94-E4C64A50353B}"/>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149975" y="3935413"/>
            <a:ext cx="29876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9">
            <a:extLst>
              <a:ext uri="{FF2B5EF4-FFF2-40B4-BE49-F238E27FC236}">
                <a16:creationId xmlns:a16="http://schemas.microsoft.com/office/drawing/2014/main" xmlns="" id="{14C3D440-8D91-4A00-A382-9CF8B77FB313}"/>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021388" y="3109913"/>
            <a:ext cx="2814637"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a:extLst>
              <a:ext uri="{FF2B5EF4-FFF2-40B4-BE49-F238E27FC236}">
                <a16:creationId xmlns:a16="http://schemas.microsoft.com/office/drawing/2014/main" xmlns="" id="{DC65B731-5469-46A6-AA7B-3E62089CF013}"/>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652963" y="3206750"/>
            <a:ext cx="1622425"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a:extLst>
              <a:ext uri="{FF2B5EF4-FFF2-40B4-BE49-F238E27FC236}">
                <a16:creationId xmlns:a16="http://schemas.microsoft.com/office/drawing/2014/main" xmlns="" id="{82F6AE3E-3669-494A-9CDB-B37E6E0439B7}"/>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799263" y="1873250"/>
            <a:ext cx="214312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a:extLst>
              <a:ext uri="{FF2B5EF4-FFF2-40B4-BE49-F238E27FC236}">
                <a16:creationId xmlns:a16="http://schemas.microsoft.com/office/drawing/2014/main" xmlns="" id="{483DD069-AA88-4A0A-9278-9852218F52FE}"/>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665913" y="800100"/>
            <a:ext cx="2325687"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a:extLst>
              <a:ext uri="{FF2B5EF4-FFF2-40B4-BE49-F238E27FC236}">
                <a16:creationId xmlns:a16="http://schemas.microsoft.com/office/drawing/2014/main" xmlns="" id="{D172DBBB-F056-48DA-83AA-C29D72F5620C}"/>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881563" y="1733550"/>
            <a:ext cx="2039937"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a:extLst>
              <a:ext uri="{FF2B5EF4-FFF2-40B4-BE49-F238E27FC236}">
                <a16:creationId xmlns:a16="http://schemas.microsoft.com/office/drawing/2014/main" xmlns="" id="{3634C547-7F13-4E9C-B613-B7DF541EA199}"/>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3956050" y="2459038"/>
            <a:ext cx="158750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Đất nặn">
            <a:extLst>
              <a:ext uri="{FF2B5EF4-FFF2-40B4-BE49-F238E27FC236}">
                <a16:creationId xmlns:a16="http://schemas.microsoft.com/office/drawing/2014/main" xmlns="" id="{2E744031-591D-45A0-BAC1-C39D5A00586B}"/>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219700" y="4300538"/>
            <a:ext cx="903288"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Bột làm kem cứng – Cách sử dụng đơn giản cho món kem đa dạng">
            <a:extLst>
              <a:ext uri="{FF2B5EF4-FFF2-40B4-BE49-F238E27FC236}">
                <a16:creationId xmlns:a16="http://schemas.microsoft.com/office/drawing/2014/main" xmlns="" id="{05BF973F-14F6-4900-950B-4E2DFF63848C}"/>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424363" y="774700"/>
            <a:ext cx="1500187"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9" name="Picture 25" descr="Làm khoai tây chiên bằng lò vi sóng | Candy Can Cook">
            <a:extLst>
              <a:ext uri="{FF2B5EF4-FFF2-40B4-BE49-F238E27FC236}">
                <a16:creationId xmlns:a16="http://schemas.microsoft.com/office/drawing/2014/main" xmlns="" id="{6C9DB0CE-2697-471A-8096-3311F74347FD}"/>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590800" y="1714500"/>
            <a:ext cx="1390650"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1" name="Picture 27" descr="Cách sử dụng giấy note hiệu quả từ nhà phát minh ra chúng">
            <a:extLst>
              <a:ext uri="{FF2B5EF4-FFF2-40B4-BE49-F238E27FC236}">
                <a16:creationId xmlns:a16="http://schemas.microsoft.com/office/drawing/2014/main" xmlns="" id="{8EA08561-9536-4759-8D5B-79CF79350B21}"/>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2447925" y="3305175"/>
            <a:ext cx="144462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21510"/>
                                        </p:tgtEl>
                                        <p:attrNameLst>
                                          <p:attrName>style.visibility</p:attrName>
                                        </p:attrNameLst>
                                      </p:cBhvr>
                                      <p:to>
                                        <p:strVal val="visible"/>
                                      </p:to>
                                    </p:set>
                                    <p:animEffect transition="in" filter="wipe(left)">
                                      <p:cBhvr>
                                        <p:cTn id="16" dur="500"/>
                                        <p:tgtEl>
                                          <p:spTgt spid="21510"/>
                                        </p:tgtEl>
                                      </p:cBhvr>
                                    </p:animEffect>
                                  </p:childTnLst>
                                </p:cTn>
                              </p:par>
                            </p:childTnLst>
                          </p:cTn>
                        </p:par>
                        <p:par>
                          <p:cTn id="17" fill="hold" nodeType="afterGroup">
                            <p:stCondLst>
                              <p:cond delay="1000"/>
                            </p:stCondLst>
                            <p:childTnLst>
                              <p:par>
                                <p:cTn id="18" presetID="22" presetClass="entr" presetSubtype="8" fill="hold" nodeType="afterEffect">
                                  <p:stCondLst>
                                    <p:cond delay="0"/>
                                  </p:stCondLst>
                                  <p:childTnLst>
                                    <p:set>
                                      <p:cBhvr>
                                        <p:cTn id="19" dur="1" fill="hold">
                                          <p:stCondLst>
                                            <p:cond delay="0"/>
                                          </p:stCondLst>
                                        </p:cTn>
                                        <p:tgtEl>
                                          <p:spTgt spid="21511"/>
                                        </p:tgtEl>
                                        <p:attrNameLst>
                                          <p:attrName>style.visibility</p:attrName>
                                        </p:attrNameLst>
                                      </p:cBhvr>
                                      <p:to>
                                        <p:strVal val="visible"/>
                                      </p:to>
                                    </p:set>
                                    <p:animEffect transition="in" filter="wipe(left)">
                                      <p:cBhvr>
                                        <p:cTn id="20" dur="500"/>
                                        <p:tgtEl>
                                          <p:spTgt spid="2151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21512"/>
                                        </p:tgtEl>
                                        <p:attrNameLst>
                                          <p:attrName>style.visibility</p:attrName>
                                        </p:attrNameLst>
                                      </p:cBhvr>
                                      <p:to>
                                        <p:strVal val="visible"/>
                                      </p:to>
                                    </p:set>
                                    <p:animEffect transition="in" filter="wipe(left)">
                                      <p:cBhvr>
                                        <p:cTn id="25" dur="500"/>
                                        <p:tgtEl>
                                          <p:spTgt spid="21512"/>
                                        </p:tgtEl>
                                      </p:cBhvr>
                                    </p:animEffect>
                                  </p:childTnLst>
                                </p:cTn>
                              </p:par>
                              <p:par>
                                <p:cTn id="26" presetID="53" presetClass="entr" presetSubtype="16"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p:cTn id="28" dur="500" fill="hold"/>
                                        <p:tgtEl>
                                          <p:spTgt spid="24"/>
                                        </p:tgtEl>
                                        <p:attrNameLst>
                                          <p:attrName>ppt_w</p:attrName>
                                        </p:attrNameLst>
                                      </p:cBhvr>
                                      <p:tavLst>
                                        <p:tav tm="0">
                                          <p:val>
                                            <p:fltVal val="0"/>
                                          </p:val>
                                        </p:tav>
                                        <p:tav tm="100000">
                                          <p:val>
                                            <p:strVal val="#ppt_w"/>
                                          </p:val>
                                        </p:tav>
                                      </p:tavLst>
                                    </p:anim>
                                    <p:anim calcmode="lin" valueType="num">
                                      <p:cBhvr>
                                        <p:cTn id="29" dur="500" fill="hold"/>
                                        <p:tgtEl>
                                          <p:spTgt spid="24"/>
                                        </p:tgtEl>
                                        <p:attrNameLst>
                                          <p:attrName>ppt_h</p:attrName>
                                        </p:attrNameLst>
                                      </p:cBhvr>
                                      <p:tavLst>
                                        <p:tav tm="0">
                                          <p:val>
                                            <p:fltVal val="0"/>
                                          </p:val>
                                        </p:tav>
                                        <p:tav tm="100000">
                                          <p:val>
                                            <p:strVal val="#ppt_h"/>
                                          </p:val>
                                        </p:tav>
                                      </p:tavLst>
                                    </p:anim>
                                    <p:animEffect transition="in" filter="fade">
                                      <p:cBhvr>
                                        <p:cTn id="30" dur="500"/>
                                        <p:tgtEl>
                                          <p:spTgt spid="24"/>
                                        </p:tgtEl>
                                      </p:cBhvr>
                                    </p:animEffect>
                                  </p:childTnLst>
                                </p:cTn>
                              </p:par>
                            </p:childTnLst>
                          </p:cTn>
                        </p:par>
                        <p:par>
                          <p:cTn id="31" fill="hold" nodeType="afterGroup">
                            <p:stCondLst>
                              <p:cond delay="500"/>
                            </p:stCondLst>
                            <p:childTnLst>
                              <p:par>
                                <p:cTn id="32" presetID="22" presetClass="entr" presetSubtype="8" fill="hold" nodeType="afterEffect">
                                  <p:stCondLst>
                                    <p:cond delay="0"/>
                                  </p:stCondLst>
                                  <p:childTnLst>
                                    <p:set>
                                      <p:cBhvr>
                                        <p:cTn id="33" dur="1" fill="hold">
                                          <p:stCondLst>
                                            <p:cond delay="0"/>
                                          </p:stCondLst>
                                        </p:cTn>
                                        <p:tgtEl>
                                          <p:spTgt spid="21513"/>
                                        </p:tgtEl>
                                        <p:attrNameLst>
                                          <p:attrName>style.visibility</p:attrName>
                                        </p:attrNameLst>
                                      </p:cBhvr>
                                      <p:to>
                                        <p:strVal val="visible"/>
                                      </p:to>
                                    </p:set>
                                    <p:animEffect transition="in" filter="wipe(left)">
                                      <p:cBhvr>
                                        <p:cTn id="34" dur="500"/>
                                        <p:tgtEl>
                                          <p:spTgt spid="21513"/>
                                        </p:tgtEl>
                                      </p:cBhvr>
                                    </p:animEffect>
                                  </p:childTnLst>
                                </p:cTn>
                              </p:par>
                            </p:childTnLst>
                          </p:cTn>
                        </p:par>
                        <p:par>
                          <p:cTn id="35" fill="hold" nodeType="afterGroup">
                            <p:stCondLst>
                              <p:cond delay="1000"/>
                            </p:stCondLst>
                            <p:childTnLst>
                              <p:par>
                                <p:cTn id="36" presetID="22" presetClass="entr" presetSubtype="8" fill="hold" nodeType="afterEffect">
                                  <p:stCondLst>
                                    <p:cond delay="0"/>
                                  </p:stCondLst>
                                  <p:childTnLst>
                                    <p:set>
                                      <p:cBhvr>
                                        <p:cTn id="37" dur="1" fill="hold">
                                          <p:stCondLst>
                                            <p:cond delay="0"/>
                                          </p:stCondLst>
                                        </p:cTn>
                                        <p:tgtEl>
                                          <p:spTgt spid="21514"/>
                                        </p:tgtEl>
                                        <p:attrNameLst>
                                          <p:attrName>style.visibility</p:attrName>
                                        </p:attrNameLst>
                                      </p:cBhvr>
                                      <p:to>
                                        <p:strVal val="visible"/>
                                      </p:to>
                                    </p:set>
                                    <p:animEffect transition="in" filter="wipe(left)">
                                      <p:cBhvr>
                                        <p:cTn id="38" dur="500"/>
                                        <p:tgtEl>
                                          <p:spTgt spid="21514"/>
                                        </p:tgtEl>
                                      </p:cBhvr>
                                    </p:animEffect>
                                  </p:childTnLst>
                                </p:cTn>
                              </p:par>
                            </p:childTnLst>
                          </p:cTn>
                        </p:par>
                        <p:par>
                          <p:cTn id="39" fill="hold" nodeType="afterGroup">
                            <p:stCondLst>
                              <p:cond delay="1500"/>
                            </p:stCondLst>
                            <p:childTnLst>
                              <p:par>
                                <p:cTn id="40" presetID="22" presetClass="entr" presetSubtype="8" fill="hold" nodeType="after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left)">
                                      <p:cBhvr>
                                        <p:cTn id="42" dur="500"/>
                                        <p:tgtEl>
                                          <p:spTgt spid="2151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2"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right)">
                                      <p:cBhvr>
                                        <p:cTn id="47" dur="500"/>
                                        <p:tgtEl>
                                          <p:spTgt spid="21516"/>
                                        </p:tgtEl>
                                      </p:cBhvr>
                                    </p:animEffect>
                                  </p:childTnLst>
                                </p:cTn>
                              </p:par>
                              <p:par>
                                <p:cTn id="48" presetID="53" presetClass="entr" presetSubtype="16" fill="hold" nodeType="withEffect">
                                  <p:stCondLst>
                                    <p:cond delay="0"/>
                                  </p:stCondLst>
                                  <p:childTnLst>
                                    <p:set>
                                      <p:cBhvr>
                                        <p:cTn id="49" dur="1" fill="hold">
                                          <p:stCondLst>
                                            <p:cond delay="0"/>
                                          </p:stCondLst>
                                        </p:cTn>
                                        <p:tgtEl>
                                          <p:spTgt spid="25"/>
                                        </p:tgtEl>
                                        <p:attrNameLst>
                                          <p:attrName>style.visibility</p:attrName>
                                        </p:attrNameLst>
                                      </p:cBhvr>
                                      <p:to>
                                        <p:strVal val="visible"/>
                                      </p:to>
                                    </p:set>
                                    <p:anim calcmode="lin" valueType="num">
                                      <p:cBhvr>
                                        <p:cTn id="50" dur="500" fill="hold"/>
                                        <p:tgtEl>
                                          <p:spTgt spid="25"/>
                                        </p:tgtEl>
                                        <p:attrNameLst>
                                          <p:attrName>ppt_w</p:attrName>
                                        </p:attrNameLst>
                                      </p:cBhvr>
                                      <p:tavLst>
                                        <p:tav tm="0">
                                          <p:val>
                                            <p:fltVal val="0"/>
                                          </p:val>
                                        </p:tav>
                                        <p:tav tm="100000">
                                          <p:val>
                                            <p:strVal val="#ppt_w"/>
                                          </p:val>
                                        </p:tav>
                                      </p:tavLst>
                                    </p:anim>
                                    <p:anim calcmode="lin" valueType="num">
                                      <p:cBhvr>
                                        <p:cTn id="51" dur="500" fill="hold"/>
                                        <p:tgtEl>
                                          <p:spTgt spid="25"/>
                                        </p:tgtEl>
                                        <p:attrNameLst>
                                          <p:attrName>ppt_h</p:attrName>
                                        </p:attrNameLst>
                                      </p:cBhvr>
                                      <p:tavLst>
                                        <p:tav tm="0">
                                          <p:val>
                                            <p:fltVal val="0"/>
                                          </p:val>
                                        </p:tav>
                                        <p:tav tm="100000">
                                          <p:val>
                                            <p:strVal val="#ppt_h"/>
                                          </p:val>
                                        </p:tav>
                                      </p:tavLst>
                                    </p:anim>
                                    <p:animEffect transition="in" filter="fade">
                                      <p:cBhvr>
                                        <p:cTn id="52" dur="500"/>
                                        <p:tgtEl>
                                          <p:spTgt spid="25"/>
                                        </p:tgtEl>
                                      </p:cBhvr>
                                    </p:animEffect>
                                  </p:childTnLst>
                                </p:cTn>
                              </p:par>
                            </p:childTnLst>
                          </p:cTn>
                        </p:par>
                        <p:par>
                          <p:cTn id="53" fill="hold" nodeType="afterGroup">
                            <p:stCondLst>
                              <p:cond delay="500"/>
                            </p:stCondLst>
                            <p:childTnLst>
                              <p:par>
                                <p:cTn id="54" presetID="22" presetClass="entr" presetSubtype="8" fill="hold" nodeType="afterEffect">
                                  <p:stCondLst>
                                    <p:cond delay="0"/>
                                  </p:stCondLst>
                                  <p:childTnLst>
                                    <p:set>
                                      <p:cBhvr>
                                        <p:cTn id="55" dur="1" fill="hold">
                                          <p:stCondLst>
                                            <p:cond delay="0"/>
                                          </p:stCondLst>
                                        </p:cTn>
                                        <p:tgtEl>
                                          <p:spTgt spid="21517"/>
                                        </p:tgtEl>
                                        <p:attrNameLst>
                                          <p:attrName>style.visibility</p:attrName>
                                        </p:attrNameLst>
                                      </p:cBhvr>
                                      <p:to>
                                        <p:strVal val="visible"/>
                                      </p:to>
                                    </p:set>
                                    <p:animEffect transition="in" filter="wipe(left)">
                                      <p:cBhvr>
                                        <p:cTn id="56" dur="500"/>
                                        <p:tgtEl>
                                          <p:spTgt spid="21517"/>
                                        </p:tgtEl>
                                      </p:cBhvr>
                                    </p:animEffect>
                                  </p:childTnLst>
                                </p:cTn>
                              </p:par>
                            </p:childTnLst>
                          </p:cTn>
                        </p:par>
                        <p:par>
                          <p:cTn id="57" fill="hold" nodeType="afterGroup">
                            <p:stCondLst>
                              <p:cond delay="1000"/>
                            </p:stCondLst>
                            <p:childTnLst>
                              <p:par>
                                <p:cTn id="58" presetID="22" presetClass="entr" presetSubtype="2" fill="hold" nodeType="afterEffect">
                                  <p:stCondLst>
                                    <p:cond delay="0"/>
                                  </p:stCondLst>
                                  <p:childTnLst>
                                    <p:set>
                                      <p:cBhvr>
                                        <p:cTn id="59" dur="1" fill="hold">
                                          <p:stCondLst>
                                            <p:cond delay="0"/>
                                          </p:stCondLst>
                                        </p:cTn>
                                        <p:tgtEl>
                                          <p:spTgt spid="21518"/>
                                        </p:tgtEl>
                                        <p:attrNameLst>
                                          <p:attrName>style.visibility</p:attrName>
                                        </p:attrNameLst>
                                      </p:cBhvr>
                                      <p:to>
                                        <p:strVal val="visible"/>
                                      </p:to>
                                    </p:set>
                                    <p:animEffect transition="in" filter="wipe(right)">
                                      <p:cBhvr>
                                        <p:cTn id="60" dur="500"/>
                                        <p:tgtEl>
                                          <p:spTgt spid="21518"/>
                                        </p:tgtEl>
                                      </p:cBhvr>
                                    </p:animEffect>
                                  </p:childTnLst>
                                </p:cTn>
                              </p:par>
                            </p:childTnLst>
                          </p:cTn>
                        </p:par>
                        <p:par>
                          <p:cTn id="61" fill="hold" nodeType="afterGroup">
                            <p:stCondLst>
                              <p:cond delay="1500"/>
                            </p:stCondLst>
                            <p:childTnLst>
                              <p:par>
                                <p:cTn id="62" presetID="22" presetClass="entr" presetSubtype="2" fill="hold" nodeType="afterEffect">
                                  <p:stCondLst>
                                    <p:cond delay="0"/>
                                  </p:stCondLst>
                                  <p:childTnLst>
                                    <p:set>
                                      <p:cBhvr>
                                        <p:cTn id="63" dur="1" fill="hold">
                                          <p:stCondLst>
                                            <p:cond delay="0"/>
                                          </p:stCondLst>
                                        </p:cTn>
                                        <p:tgtEl>
                                          <p:spTgt spid="21519"/>
                                        </p:tgtEl>
                                        <p:attrNameLst>
                                          <p:attrName>style.visibility</p:attrName>
                                        </p:attrNameLst>
                                      </p:cBhvr>
                                      <p:to>
                                        <p:strVal val="visible"/>
                                      </p:to>
                                    </p:set>
                                    <p:animEffect transition="in" filter="wipe(right)">
                                      <p:cBhvr>
                                        <p:cTn id="64" dur="500"/>
                                        <p:tgtEl>
                                          <p:spTgt spid="21519"/>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2" fill="hold" nodeType="clickEffect">
                                  <p:stCondLst>
                                    <p:cond delay="0"/>
                                  </p:stCondLst>
                                  <p:childTnLst>
                                    <p:set>
                                      <p:cBhvr>
                                        <p:cTn id="68" dur="1" fill="hold">
                                          <p:stCondLst>
                                            <p:cond delay="0"/>
                                          </p:stCondLst>
                                        </p:cTn>
                                        <p:tgtEl>
                                          <p:spTgt spid="21520"/>
                                        </p:tgtEl>
                                        <p:attrNameLst>
                                          <p:attrName>style.visibility</p:attrName>
                                        </p:attrNameLst>
                                      </p:cBhvr>
                                      <p:to>
                                        <p:strVal val="visible"/>
                                      </p:to>
                                    </p:set>
                                    <p:animEffect transition="in" filter="wipe(right)">
                                      <p:cBhvr>
                                        <p:cTn id="69" dur="500"/>
                                        <p:tgtEl>
                                          <p:spTgt spid="21520"/>
                                        </p:tgtEl>
                                      </p:cBhvr>
                                    </p:animEffect>
                                  </p:childTnLst>
                                </p:cTn>
                              </p:par>
                              <p:par>
                                <p:cTn id="70" presetID="53" presetClass="entr" presetSubtype="16" fill="hold" nodeType="withEffect">
                                  <p:stCondLst>
                                    <p:cond delay="0"/>
                                  </p:stCondLst>
                                  <p:childTnLst>
                                    <p:set>
                                      <p:cBhvr>
                                        <p:cTn id="71" dur="1" fill="hold">
                                          <p:stCondLst>
                                            <p:cond delay="0"/>
                                          </p:stCondLst>
                                        </p:cTn>
                                        <p:tgtEl>
                                          <p:spTgt spid="21529"/>
                                        </p:tgtEl>
                                        <p:attrNameLst>
                                          <p:attrName>style.visibility</p:attrName>
                                        </p:attrNameLst>
                                      </p:cBhvr>
                                      <p:to>
                                        <p:strVal val="visible"/>
                                      </p:to>
                                    </p:set>
                                    <p:anim calcmode="lin" valueType="num">
                                      <p:cBhvr>
                                        <p:cTn id="72" dur="500" fill="hold"/>
                                        <p:tgtEl>
                                          <p:spTgt spid="21529"/>
                                        </p:tgtEl>
                                        <p:attrNameLst>
                                          <p:attrName>ppt_w</p:attrName>
                                        </p:attrNameLst>
                                      </p:cBhvr>
                                      <p:tavLst>
                                        <p:tav tm="0">
                                          <p:val>
                                            <p:fltVal val="0"/>
                                          </p:val>
                                        </p:tav>
                                        <p:tav tm="100000">
                                          <p:val>
                                            <p:strVal val="#ppt_w"/>
                                          </p:val>
                                        </p:tav>
                                      </p:tavLst>
                                    </p:anim>
                                    <p:anim calcmode="lin" valueType="num">
                                      <p:cBhvr>
                                        <p:cTn id="73" dur="500" fill="hold"/>
                                        <p:tgtEl>
                                          <p:spTgt spid="21529"/>
                                        </p:tgtEl>
                                        <p:attrNameLst>
                                          <p:attrName>ppt_h</p:attrName>
                                        </p:attrNameLst>
                                      </p:cBhvr>
                                      <p:tavLst>
                                        <p:tav tm="0">
                                          <p:val>
                                            <p:fltVal val="0"/>
                                          </p:val>
                                        </p:tav>
                                        <p:tav tm="100000">
                                          <p:val>
                                            <p:strVal val="#ppt_h"/>
                                          </p:val>
                                        </p:tav>
                                      </p:tavLst>
                                    </p:anim>
                                    <p:animEffect transition="in" filter="fade">
                                      <p:cBhvr>
                                        <p:cTn id="74" dur="500"/>
                                        <p:tgtEl>
                                          <p:spTgt spid="21529"/>
                                        </p:tgtEl>
                                      </p:cBhvr>
                                    </p:animEffect>
                                  </p:childTnLst>
                                </p:cTn>
                              </p:par>
                            </p:childTnLst>
                          </p:cTn>
                        </p:par>
                        <p:par>
                          <p:cTn id="75" fill="hold" nodeType="afterGroup">
                            <p:stCondLst>
                              <p:cond delay="500"/>
                            </p:stCondLst>
                            <p:childTnLst>
                              <p:par>
                                <p:cTn id="76" presetID="22" presetClass="entr" presetSubtype="2" fill="hold" nodeType="afterEffect">
                                  <p:stCondLst>
                                    <p:cond delay="0"/>
                                  </p:stCondLst>
                                  <p:childTnLst>
                                    <p:set>
                                      <p:cBhvr>
                                        <p:cTn id="77" dur="1" fill="hold">
                                          <p:stCondLst>
                                            <p:cond delay="0"/>
                                          </p:stCondLst>
                                        </p:cTn>
                                        <p:tgtEl>
                                          <p:spTgt spid="21521"/>
                                        </p:tgtEl>
                                        <p:attrNameLst>
                                          <p:attrName>style.visibility</p:attrName>
                                        </p:attrNameLst>
                                      </p:cBhvr>
                                      <p:to>
                                        <p:strVal val="visible"/>
                                      </p:to>
                                    </p:set>
                                    <p:animEffect transition="in" filter="wipe(right)">
                                      <p:cBhvr>
                                        <p:cTn id="78" dur="500"/>
                                        <p:tgtEl>
                                          <p:spTgt spid="21521"/>
                                        </p:tgtEl>
                                      </p:cBhvr>
                                    </p:animEffect>
                                  </p:childTnLst>
                                </p:cTn>
                              </p:par>
                            </p:childTnLst>
                          </p:cTn>
                        </p:par>
                        <p:par>
                          <p:cTn id="79" fill="hold" nodeType="afterGroup">
                            <p:stCondLst>
                              <p:cond delay="1000"/>
                            </p:stCondLst>
                            <p:childTnLst>
                              <p:par>
                                <p:cTn id="80" presetID="22" presetClass="entr" presetSubtype="2" fill="hold" nodeType="afterEffect">
                                  <p:stCondLst>
                                    <p:cond delay="0"/>
                                  </p:stCondLst>
                                  <p:childTnLst>
                                    <p:set>
                                      <p:cBhvr>
                                        <p:cTn id="81" dur="1" fill="hold">
                                          <p:stCondLst>
                                            <p:cond delay="0"/>
                                          </p:stCondLst>
                                        </p:cTn>
                                        <p:tgtEl>
                                          <p:spTgt spid="21522"/>
                                        </p:tgtEl>
                                        <p:attrNameLst>
                                          <p:attrName>style.visibility</p:attrName>
                                        </p:attrNameLst>
                                      </p:cBhvr>
                                      <p:to>
                                        <p:strVal val="visible"/>
                                      </p:to>
                                    </p:set>
                                    <p:animEffect transition="in" filter="wipe(right)">
                                      <p:cBhvr>
                                        <p:cTn id="82" dur="500"/>
                                        <p:tgtEl>
                                          <p:spTgt spid="21522"/>
                                        </p:tgtEl>
                                      </p:cBhvr>
                                    </p:animEffect>
                                  </p:childTnLst>
                                </p:cTn>
                              </p:par>
                            </p:childTnLst>
                          </p:cTn>
                        </p:par>
                        <p:par>
                          <p:cTn id="83" fill="hold" nodeType="afterGroup">
                            <p:stCondLst>
                              <p:cond delay="1500"/>
                            </p:stCondLst>
                            <p:childTnLst>
                              <p:par>
                                <p:cTn id="84" presetID="22" presetClass="entr" presetSubtype="2" fill="hold" nodeType="afterEffect">
                                  <p:stCondLst>
                                    <p:cond delay="0"/>
                                  </p:stCondLst>
                                  <p:childTnLst>
                                    <p:set>
                                      <p:cBhvr>
                                        <p:cTn id="85" dur="1" fill="hold">
                                          <p:stCondLst>
                                            <p:cond delay="0"/>
                                          </p:stCondLst>
                                        </p:cTn>
                                        <p:tgtEl>
                                          <p:spTgt spid="21523"/>
                                        </p:tgtEl>
                                        <p:attrNameLst>
                                          <p:attrName>style.visibility</p:attrName>
                                        </p:attrNameLst>
                                      </p:cBhvr>
                                      <p:to>
                                        <p:strVal val="visible"/>
                                      </p:to>
                                    </p:set>
                                    <p:animEffect transition="in" filter="wipe(right)">
                                      <p:cBhvr>
                                        <p:cTn id="86" dur="500"/>
                                        <p:tgtEl>
                                          <p:spTgt spid="21523"/>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22" presetClass="entr" presetSubtype="2" fill="hold" nodeType="clickEffect">
                                  <p:stCondLst>
                                    <p:cond delay="0"/>
                                  </p:stCondLst>
                                  <p:childTnLst>
                                    <p:set>
                                      <p:cBhvr>
                                        <p:cTn id="90" dur="1" fill="hold">
                                          <p:stCondLst>
                                            <p:cond delay="0"/>
                                          </p:stCondLst>
                                        </p:cTn>
                                        <p:tgtEl>
                                          <p:spTgt spid="21524"/>
                                        </p:tgtEl>
                                        <p:attrNameLst>
                                          <p:attrName>style.visibility</p:attrName>
                                        </p:attrNameLst>
                                      </p:cBhvr>
                                      <p:to>
                                        <p:strVal val="visible"/>
                                      </p:to>
                                    </p:set>
                                    <p:animEffect transition="in" filter="wipe(right)">
                                      <p:cBhvr>
                                        <p:cTn id="91" dur="500"/>
                                        <p:tgtEl>
                                          <p:spTgt spid="21524"/>
                                        </p:tgtEl>
                                      </p:cBhvr>
                                    </p:animEffect>
                                  </p:childTnLst>
                                </p:cTn>
                              </p:par>
                              <p:par>
                                <p:cTn id="92" presetID="53" presetClass="entr" presetSubtype="16" fill="hold" nodeType="withEffect">
                                  <p:stCondLst>
                                    <p:cond delay="0"/>
                                  </p:stCondLst>
                                  <p:childTnLst>
                                    <p:set>
                                      <p:cBhvr>
                                        <p:cTn id="93" dur="1" fill="hold">
                                          <p:stCondLst>
                                            <p:cond delay="0"/>
                                          </p:stCondLst>
                                        </p:cTn>
                                        <p:tgtEl>
                                          <p:spTgt spid="21531"/>
                                        </p:tgtEl>
                                        <p:attrNameLst>
                                          <p:attrName>style.visibility</p:attrName>
                                        </p:attrNameLst>
                                      </p:cBhvr>
                                      <p:to>
                                        <p:strVal val="visible"/>
                                      </p:to>
                                    </p:set>
                                    <p:anim calcmode="lin" valueType="num">
                                      <p:cBhvr>
                                        <p:cTn id="94" dur="500" fill="hold"/>
                                        <p:tgtEl>
                                          <p:spTgt spid="21531"/>
                                        </p:tgtEl>
                                        <p:attrNameLst>
                                          <p:attrName>ppt_w</p:attrName>
                                        </p:attrNameLst>
                                      </p:cBhvr>
                                      <p:tavLst>
                                        <p:tav tm="0">
                                          <p:val>
                                            <p:fltVal val="0"/>
                                          </p:val>
                                        </p:tav>
                                        <p:tav tm="100000">
                                          <p:val>
                                            <p:strVal val="#ppt_w"/>
                                          </p:val>
                                        </p:tav>
                                      </p:tavLst>
                                    </p:anim>
                                    <p:anim calcmode="lin" valueType="num">
                                      <p:cBhvr>
                                        <p:cTn id="95" dur="500" fill="hold"/>
                                        <p:tgtEl>
                                          <p:spTgt spid="21531"/>
                                        </p:tgtEl>
                                        <p:attrNameLst>
                                          <p:attrName>ppt_h</p:attrName>
                                        </p:attrNameLst>
                                      </p:cBhvr>
                                      <p:tavLst>
                                        <p:tav tm="0">
                                          <p:val>
                                            <p:fltVal val="0"/>
                                          </p:val>
                                        </p:tav>
                                        <p:tav tm="100000">
                                          <p:val>
                                            <p:strVal val="#ppt_h"/>
                                          </p:val>
                                        </p:tav>
                                      </p:tavLst>
                                    </p:anim>
                                    <p:animEffect transition="in" filter="fade">
                                      <p:cBhvr>
                                        <p:cTn id="96" dur="500"/>
                                        <p:tgtEl>
                                          <p:spTgt spid="21531"/>
                                        </p:tgtEl>
                                      </p:cBhvr>
                                    </p:animEffect>
                                  </p:childTnLst>
                                </p:cTn>
                              </p:par>
                            </p:childTnLst>
                          </p:cTn>
                        </p:par>
                        <p:par>
                          <p:cTn id="97" fill="hold" nodeType="afterGroup">
                            <p:stCondLst>
                              <p:cond delay="500"/>
                            </p:stCondLst>
                            <p:childTnLst>
                              <p:par>
                                <p:cTn id="98" presetID="22" presetClass="entr" presetSubtype="2" fill="hold" nodeType="afterEffect">
                                  <p:stCondLst>
                                    <p:cond delay="0"/>
                                  </p:stCondLst>
                                  <p:childTnLst>
                                    <p:set>
                                      <p:cBhvr>
                                        <p:cTn id="99" dur="1" fill="hold">
                                          <p:stCondLst>
                                            <p:cond delay="0"/>
                                          </p:stCondLst>
                                        </p:cTn>
                                        <p:tgtEl>
                                          <p:spTgt spid="21525"/>
                                        </p:tgtEl>
                                        <p:attrNameLst>
                                          <p:attrName>style.visibility</p:attrName>
                                        </p:attrNameLst>
                                      </p:cBhvr>
                                      <p:to>
                                        <p:strVal val="visible"/>
                                      </p:to>
                                    </p:set>
                                    <p:animEffect transition="in" filter="wipe(right)">
                                      <p:cBhvr>
                                        <p:cTn id="100" dur="500"/>
                                        <p:tgtEl>
                                          <p:spTgt spid="21525"/>
                                        </p:tgtEl>
                                      </p:cBhvr>
                                    </p:animEffect>
                                  </p:childTnLst>
                                </p:cTn>
                              </p:par>
                            </p:childTnLst>
                          </p:cTn>
                        </p:par>
                        <p:par>
                          <p:cTn id="101" fill="hold" nodeType="afterGroup">
                            <p:stCondLst>
                              <p:cond delay="1000"/>
                            </p:stCondLst>
                            <p:childTnLst>
                              <p:par>
                                <p:cTn id="102" presetID="22" presetClass="entr" presetSubtype="2" fill="hold" nodeType="afterEffect">
                                  <p:stCondLst>
                                    <p:cond delay="0"/>
                                  </p:stCondLst>
                                  <p:childTnLst>
                                    <p:set>
                                      <p:cBhvr>
                                        <p:cTn id="103" dur="1" fill="hold">
                                          <p:stCondLst>
                                            <p:cond delay="0"/>
                                          </p:stCondLst>
                                        </p:cTn>
                                        <p:tgtEl>
                                          <p:spTgt spid="21526"/>
                                        </p:tgtEl>
                                        <p:attrNameLst>
                                          <p:attrName>style.visibility</p:attrName>
                                        </p:attrNameLst>
                                      </p:cBhvr>
                                      <p:to>
                                        <p:strVal val="visible"/>
                                      </p:to>
                                    </p:set>
                                    <p:animEffect transition="in" filter="wipe(right)">
                                      <p:cBhvr>
                                        <p:cTn id="104" dur="500"/>
                                        <p:tgtEl>
                                          <p:spTgt spid="21526"/>
                                        </p:tgtEl>
                                      </p:cBhvr>
                                    </p:animEffect>
                                  </p:childTnLst>
                                </p:cTn>
                              </p:par>
                            </p:childTnLst>
                          </p:cTn>
                        </p:par>
                        <p:par>
                          <p:cTn id="105" fill="hold" nodeType="afterGroup">
                            <p:stCondLst>
                              <p:cond delay="1500"/>
                            </p:stCondLst>
                            <p:childTnLst>
                              <p:par>
                                <p:cTn id="106" presetID="22" presetClass="entr" presetSubtype="8" fill="hold" nodeType="afterEffect">
                                  <p:stCondLst>
                                    <p:cond delay="0"/>
                                  </p:stCondLst>
                                  <p:childTnLst>
                                    <p:set>
                                      <p:cBhvr>
                                        <p:cTn id="107" dur="1" fill="hold">
                                          <p:stCondLst>
                                            <p:cond delay="0"/>
                                          </p:stCondLst>
                                        </p:cTn>
                                        <p:tgtEl>
                                          <p:spTgt spid="21527"/>
                                        </p:tgtEl>
                                        <p:attrNameLst>
                                          <p:attrName>style.visibility</p:attrName>
                                        </p:attrNameLst>
                                      </p:cBhvr>
                                      <p:to>
                                        <p:strVal val="visible"/>
                                      </p:to>
                                    </p:set>
                                    <p:animEffect transition="in" filter="wipe(left)">
                                      <p:cBhvr>
                                        <p:cTn id="108" dur="500"/>
                                        <p:tgtEl>
                                          <p:spTgt spid="215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em que Merino kool - KIDO">
            <a:extLst>
              <a:ext uri="{FF2B5EF4-FFF2-40B4-BE49-F238E27FC236}">
                <a16:creationId xmlns:a16="http://schemas.microsoft.com/office/drawing/2014/main" xmlns="" id="{0DB2301F-207D-4D41-BEBA-3CFAB1CB2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603" y="-38100"/>
            <a:ext cx="8572500" cy="5715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B7BAFBD5-DC67-43FF-9C8C-EEFDC0F622C3}"/>
              </a:ext>
            </a:extLst>
          </p:cNvPr>
          <p:cNvSpPr/>
          <p:nvPr/>
        </p:nvSpPr>
        <p:spPr bwMode="auto">
          <a:xfrm>
            <a:off x="0" y="0"/>
            <a:ext cx="9144000" cy="5753100"/>
          </a:xfrm>
          <a:prstGeom prst="rect">
            <a:avLst/>
          </a:prstGeom>
          <a:solidFill>
            <a:srgbClr val="000000">
              <a:alpha val="52157"/>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rgbClr val="00FFFF"/>
              </a:solidFill>
              <a:effectLst/>
              <a:latin typeface="Arial" charset="0"/>
            </a:endParaRPr>
          </a:p>
        </p:txBody>
      </p:sp>
      <p:sp>
        <p:nvSpPr>
          <p:cNvPr id="16" name="TextBox 15">
            <a:extLst>
              <a:ext uri="{FF2B5EF4-FFF2-40B4-BE49-F238E27FC236}">
                <a16:creationId xmlns:a16="http://schemas.microsoft.com/office/drawing/2014/main" xmlns="" id="{4A4C661C-4EE6-4CB9-89AE-BBCB82B063F4}"/>
              </a:ext>
            </a:extLst>
          </p:cNvPr>
          <p:cNvSpPr txBox="1"/>
          <p:nvPr/>
        </p:nvSpPr>
        <p:spPr>
          <a:xfrm>
            <a:off x="5410200" y="3339525"/>
            <a:ext cx="3173795" cy="461665"/>
          </a:xfrm>
          <a:prstGeom prst="rect">
            <a:avLst/>
          </a:prstGeom>
          <a:noFill/>
        </p:spPr>
        <p:txBody>
          <a:bodyPr wrap="square" rtlCol="0">
            <a:spAutoFit/>
          </a:bodyPr>
          <a:lstStyle/>
          <a:p>
            <a:pPr algn="ctr"/>
            <a:r>
              <a:rPr lang="en-US" sz="2400" dirty="0">
                <a:solidFill>
                  <a:srgbClr val="00FFFF"/>
                </a:solidFill>
                <a:latin typeface="+mj-lt"/>
              </a:rPr>
              <a:t>- khoahoc.tv - </a:t>
            </a:r>
          </a:p>
        </p:txBody>
      </p:sp>
      <p:sp>
        <p:nvSpPr>
          <p:cNvPr id="2" name="TextBox 1">
            <a:extLst>
              <a:ext uri="{FF2B5EF4-FFF2-40B4-BE49-F238E27FC236}">
                <a16:creationId xmlns:a16="http://schemas.microsoft.com/office/drawing/2014/main" xmlns="" id="{168BA0F4-0863-4877-811A-53B87EA5A967}"/>
              </a:ext>
            </a:extLst>
          </p:cNvPr>
          <p:cNvSpPr txBox="1"/>
          <p:nvPr/>
        </p:nvSpPr>
        <p:spPr>
          <a:xfrm>
            <a:off x="3429000" y="544151"/>
            <a:ext cx="2438400" cy="1200329"/>
          </a:xfrm>
          <a:prstGeom prst="rect">
            <a:avLst/>
          </a:prstGeom>
          <a:noFill/>
        </p:spPr>
        <p:txBody>
          <a:bodyPr wrap="square" rtlCol="0">
            <a:spAutoFit/>
          </a:bodyPr>
          <a:lstStyle/>
          <a:p>
            <a:pPr algn="ctr"/>
            <a:r>
              <a:rPr lang="en-US" sz="3600" b="1" dirty="0" err="1">
                <a:solidFill>
                  <a:srgbClr val="FFFF00"/>
                </a:solidFill>
                <a:latin typeface="HP001 4 hàng" panose="020B0603050302020204" pitchFamily="34" charset="0"/>
              </a:rPr>
              <a:t>Bài</a:t>
            </a:r>
            <a:r>
              <a:rPr lang="en-US" sz="3600" b="1" dirty="0">
                <a:solidFill>
                  <a:srgbClr val="FFFF00"/>
                </a:solidFill>
                <a:latin typeface="HP001 4 hàng" panose="020B0603050302020204" pitchFamily="34" charset="0"/>
              </a:rPr>
              <a:t> </a:t>
            </a:r>
            <a:r>
              <a:rPr lang="en-US" sz="3600" b="1" dirty="0" smtClean="0">
                <a:solidFill>
                  <a:srgbClr val="FFFF00"/>
                </a:solidFill>
                <a:latin typeface="HP001 4 hàng" panose="020B0603050302020204" pitchFamily="34" charset="0"/>
              </a:rPr>
              <a:t>10 </a:t>
            </a:r>
            <a:r>
              <a:rPr lang="en-US" sz="3600" b="1" dirty="0" err="1" smtClean="0">
                <a:solidFill>
                  <a:srgbClr val="FFFF00"/>
                </a:solidFill>
                <a:latin typeface="HP001 4 hàng" panose="020B0603050302020204" pitchFamily="34" charset="0"/>
              </a:rPr>
              <a:t>Tiết</a:t>
            </a:r>
            <a:r>
              <a:rPr lang="en-US" sz="3600" b="1" dirty="0" smtClean="0">
                <a:solidFill>
                  <a:srgbClr val="FFFF00"/>
                </a:solidFill>
                <a:latin typeface="HP001 4 hàng" panose="020B0603050302020204" pitchFamily="34" charset="0"/>
              </a:rPr>
              <a:t> 132</a:t>
            </a:r>
            <a:endParaRPr lang="en-US" sz="3600" b="1" dirty="0">
              <a:solidFill>
                <a:srgbClr val="FFFF00"/>
              </a:solidFill>
              <a:latin typeface="HP001 4 hàng" panose="020B0603050302020204" pitchFamily="34" charset="0"/>
            </a:endParaRPr>
          </a:p>
        </p:txBody>
      </p:sp>
      <p:sp>
        <p:nvSpPr>
          <p:cNvPr id="8" name="TextBox 7">
            <a:extLst>
              <a:ext uri="{FF2B5EF4-FFF2-40B4-BE49-F238E27FC236}">
                <a16:creationId xmlns:a16="http://schemas.microsoft.com/office/drawing/2014/main" xmlns="" id="{9399F645-B88A-4ADA-B803-DF0B0F97E435}"/>
              </a:ext>
            </a:extLst>
          </p:cNvPr>
          <p:cNvSpPr txBox="1"/>
          <p:nvPr/>
        </p:nvSpPr>
        <p:spPr>
          <a:xfrm>
            <a:off x="304800" y="1410950"/>
            <a:ext cx="8355394" cy="1754326"/>
          </a:xfrm>
          <a:prstGeom prst="rect">
            <a:avLst/>
          </a:prstGeom>
          <a:noFill/>
        </p:spPr>
        <p:txBody>
          <a:bodyPr wrap="square" rtlCol="0">
            <a:spAutoFit/>
          </a:bodyPr>
          <a:lstStyle/>
          <a:p>
            <a:pPr algn="ctr"/>
            <a:r>
              <a:rPr lang="en-US" sz="5400" b="1" dirty="0" err="1">
                <a:solidFill>
                  <a:srgbClr val="FFFF00"/>
                </a:solidFill>
                <a:latin typeface="HP001 4 hàng" panose="020B0603050302020204" pitchFamily="34" charset="0"/>
              </a:rPr>
              <a:t>Những</a:t>
            </a:r>
            <a:r>
              <a:rPr lang="en-US" sz="5400" b="1" dirty="0">
                <a:solidFill>
                  <a:srgbClr val="FFFF00"/>
                </a:solidFill>
                <a:latin typeface="HP001 4 hàng" panose="020B0603050302020204" pitchFamily="34" charset="0"/>
              </a:rPr>
              <a:t> </a:t>
            </a:r>
            <a:r>
              <a:rPr lang="en-US" sz="5400" b="1" dirty="0" err="1">
                <a:solidFill>
                  <a:srgbClr val="FFFF00"/>
                </a:solidFill>
                <a:latin typeface="HP001 4 hàng" panose="020B0603050302020204" pitchFamily="34" charset="0"/>
              </a:rPr>
              <a:t>phát</a:t>
            </a:r>
            <a:r>
              <a:rPr lang="en-US" sz="5400" b="1" dirty="0">
                <a:solidFill>
                  <a:srgbClr val="FFFF00"/>
                </a:solidFill>
                <a:latin typeface="HP001 4 hàng" panose="020B0603050302020204" pitchFamily="34" charset="0"/>
              </a:rPr>
              <a:t> </a:t>
            </a:r>
            <a:r>
              <a:rPr lang="en-US" sz="5400" b="1" dirty="0" err="1">
                <a:solidFill>
                  <a:srgbClr val="FFFF00"/>
                </a:solidFill>
                <a:latin typeface="HP001 4 hàng" panose="020B0603050302020204" pitchFamily="34" charset="0"/>
              </a:rPr>
              <a:t>minh</a:t>
            </a:r>
            <a:r>
              <a:rPr lang="en-US" sz="5400" b="1" dirty="0">
                <a:solidFill>
                  <a:srgbClr val="FFFF00"/>
                </a:solidFill>
                <a:latin typeface="HP001 4 hàng" panose="020B0603050302020204" pitchFamily="34" charset="0"/>
              </a:rPr>
              <a:t> </a:t>
            </a:r>
            <a:r>
              <a:rPr lang="en-US" sz="5400" b="1" dirty="0" err="1">
                <a:solidFill>
                  <a:srgbClr val="FFFF00"/>
                </a:solidFill>
                <a:latin typeface="HP001 4 hàng" panose="020B0603050302020204" pitchFamily="34" charset="0"/>
              </a:rPr>
              <a:t>tình</a:t>
            </a:r>
            <a:r>
              <a:rPr lang="en-US" sz="5400" b="1" dirty="0">
                <a:solidFill>
                  <a:srgbClr val="FFFF00"/>
                </a:solidFill>
                <a:latin typeface="HP001 4 hàng" panose="020B0603050302020204" pitchFamily="34" charset="0"/>
              </a:rPr>
              <a:t> </a:t>
            </a:r>
            <a:r>
              <a:rPr lang="en-US" sz="5400" b="1" dirty="0" err="1">
                <a:solidFill>
                  <a:srgbClr val="FFFF00"/>
                </a:solidFill>
                <a:latin typeface="HP001 4 hàng" panose="020B0603050302020204" pitchFamily="34" charset="0"/>
              </a:rPr>
              <a:t>cờ</a:t>
            </a:r>
            <a:r>
              <a:rPr lang="en-US" sz="5400" b="1" dirty="0">
                <a:solidFill>
                  <a:srgbClr val="FFFF00"/>
                </a:solidFill>
                <a:latin typeface="HP001 4 hàng" panose="020B0603050302020204" pitchFamily="34" charset="0"/>
              </a:rPr>
              <a:t> </a:t>
            </a:r>
            <a:br>
              <a:rPr lang="en-US" sz="5400" b="1" dirty="0">
                <a:solidFill>
                  <a:srgbClr val="FFFF00"/>
                </a:solidFill>
                <a:latin typeface="HP001 4 hàng" panose="020B0603050302020204" pitchFamily="34" charset="0"/>
              </a:rPr>
            </a:br>
            <a:r>
              <a:rPr lang="en-US" sz="5400" b="1" dirty="0" err="1">
                <a:solidFill>
                  <a:srgbClr val="FFFF00"/>
                </a:solidFill>
                <a:latin typeface="HP001 4 hàng" panose="020B0603050302020204" pitchFamily="34" charset="0"/>
              </a:rPr>
              <a:t>và</a:t>
            </a:r>
            <a:r>
              <a:rPr lang="en-US" sz="5400" b="1" dirty="0">
                <a:solidFill>
                  <a:srgbClr val="FFFF00"/>
                </a:solidFill>
                <a:latin typeface="HP001 4 hàng" panose="020B0603050302020204" pitchFamily="34" charset="0"/>
              </a:rPr>
              <a:t> </a:t>
            </a:r>
            <a:r>
              <a:rPr lang="en-US" sz="5400" b="1" dirty="0" err="1">
                <a:solidFill>
                  <a:srgbClr val="FFFF00"/>
                </a:solidFill>
                <a:latin typeface="HP001 4 hàng" panose="020B0603050302020204" pitchFamily="34" charset="0"/>
              </a:rPr>
              <a:t>bất</a:t>
            </a:r>
            <a:r>
              <a:rPr lang="en-US" sz="5400" b="1" dirty="0">
                <a:solidFill>
                  <a:srgbClr val="FFFF00"/>
                </a:solidFill>
                <a:latin typeface="HP001 4 hàng" panose="020B0603050302020204" pitchFamily="34" charset="0"/>
              </a:rPr>
              <a:t> </a:t>
            </a:r>
            <a:r>
              <a:rPr lang="en-US" sz="5400" b="1" dirty="0" err="1">
                <a:solidFill>
                  <a:srgbClr val="FFFF00"/>
                </a:solidFill>
                <a:latin typeface="HP001 4 hàng" panose="020B0603050302020204" pitchFamily="34" charset="0"/>
              </a:rPr>
              <a:t>ngờ</a:t>
            </a:r>
            <a:endParaRPr lang="en-US" sz="5400" b="1" dirty="0">
              <a:solidFill>
                <a:srgbClr val="FFFF00"/>
              </a:solidFill>
              <a:latin typeface="HP001 4 hàng" panose="020B0603050302020204" pitchFamily="34" charset="0"/>
            </a:endParaRPr>
          </a:p>
        </p:txBody>
      </p:sp>
    </p:spTree>
    <p:extLst>
      <p:ext uri="{BB962C8B-B14F-4D97-AF65-F5344CB8AC3E}">
        <p14:creationId xmlns:p14="http://schemas.microsoft.com/office/powerpoint/2010/main" val="371802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fltVal val="0"/>
                                          </p:val>
                                        </p:tav>
                                        <p:tav tm="100000">
                                          <p:val>
                                            <p:strVal val="#ppt_w"/>
                                          </p:val>
                                        </p:tav>
                                      </p:tavLst>
                                    </p:anim>
                                    <p:anim calcmode="lin" valueType="num">
                                      <p:cBhvr>
                                        <p:cTn id="15" dur="1000" fill="hold"/>
                                        <p:tgtEl>
                                          <p:spTgt spid="8"/>
                                        </p:tgtEl>
                                        <p:attrNameLst>
                                          <p:attrName>ppt_h</p:attrName>
                                        </p:attrNameLst>
                                      </p:cBhvr>
                                      <p:tavLst>
                                        <p:tav tm="0">
                                          <p:val>
                                            <p:fltVal val="0"/>
                                          </p:val>
                                        </p:tav>
                                        <p:tav tm="100000">
                                          <p:val>
                                            <p:strVal val="#ppt_h"/>
                                          </p:val>
                                        </p:tav>
                                      </p:tavLst>
                                    </p:anim>
                                    <p:anim calcmode="lin" valueType="num">
                                      <p:cBhvr>
                                        <p:cTn id="16" dur="1000" fill="hold"/>
                                        <p:tgtEl>
                                          <p:spTgt spid="8"/>
                                        </p:tgtEl>
                                        <p:attrNameLst>
                                          <p:attrName>style.rotation</p:attrName>
                                        </p:attrNameLst>
                                      </p:cBhvr>
                                      <p:tavLst>
                                        <p:tav tm="0">
                                          <p:val>
                                            <p:fltVal val="90"/>
                                          </p:val>
                                        </p:tav>
                                        <p:tav tm="100000">
                                          <p:val>
                                            <p:fltVal val="0"/>
                                          </p:val>
                                        </p:tav>
                                      </p:tavLst>
                                    </p:anim>
                                    <p:animEffect transition="in" filter="fade">
                                      <p:cBhvr>
                                        <p:cTn id="17" dur="1000"/>
                                        <p:tgtEl>
                                          <p:spTgt spid="8"/>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1000" fill="hold"/>
                                        <p:tgtEl>
                                          <p:spTgt spid="16"/>
                                        </p:tgtEl>
                                        <p:attrNameLst>
                                          <p:attrName>ppt_w</p:attrName>
                                        </p:attrNameLst>
                                      </p:cBhvr>
                                      <p:tavLst>
                                        <p:tav tm="0">
                                          <p:val>
                                            <p:fltVal val="0"/>
                                          </p:val>
                                        </p:tav>
                                        <p:tav tm="100000">
                                          <p:val>
                                            <p:strVal val="#ppt_w"/>
                                          </p:val>
                                        </p:tav>
                                      </p:tavLst>
                                    </p:anim>
                                    <p:anim calcmode="lin" valueType="num">
                                      <p:cBhvr>
                                        <p:cTn id="22" dur="1000" fill="hold"/>
                                        <p:tgtEl>
                                          <p:spTgt spid="16"/>
                                        </p:tgtEl>
                                        <p:attrNameLst>
                                          <p:attrName>ppt_h</p:attrName>
                                        </p:attrNameLst>
                                      </p:cBhvr>
                                      <p:tavLst>
                                        <p:tav tm="0">
                                          <p:val>
                                            <p:fltVal val="0"/>
                                          </p:val>
                                        </p:tav>
                                        <p:tav tm="100000">
                                          <p:val>
                                            <p:strVal val="#ppt_h"/>
                                          </p:val>
                                        </p:tav>
                                      </p:tavLst>
                                    </p:anim>
                                    <p:anim calcmode="lin" valueType="num">
                                      <p:cBhvr>
                                        <p:cTn id="23" dur="1000" fill="hold"/>
                                        <p:tgtEl>
                                          <p:spTgt spid="16"/>
                                        </p:tgtEl>
                                        <p:attrNameLst>
                                          <p:attrName>style.rotation</p:attrName>
                                        </p:attrNameLst>
                                      </p:cBhvr>
                                      <p:tavLst>
                                        <p:tav tm="0">
                                          <p:val>
                                            <p:fltVal val="90"/>
                                          </p:val>
                                        </p:tav>
                                        <p:tav tm="100000">
                                          <p:val>
                                            <p:fltVal val="0"/>
                                          </p:val>
                                        </p:tav>
                                      </p:tavLst>
                                    </p:anim>
                                    <p:animEffect transition="in" filter="fade">
                                      <p:cBhvr>
                                        <p:cTn id="2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xmlns="" id="{FB83BD03-1E49-40D4-B164-CB3B195EAABB}"/>
              </a:ext>
            </a:extLst>
          </p:cNvPr>
          <p:cNvSpPr/>
          <p:nvPr/>
        </p:nvSpPr>
        <p:spPr bwMode="auto">
          <a:xfrm>
            <a:off x="2286000" y="266700"/>
            <a:ext cx="4076700" cy="578882"/>
          </a:xfrm>
          <a:prstGeom prst="roundRect">
            <a:avLst/>
          </a:prstGeom>
          <a:solidFill>
            <a:srgbClr val="FFFFCC"/>
          </a:solid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800" b="1" dirty="0">
                <a:solidFill>
                  <a:srgbClr val="FF0000"/>
                </a:solidFill>
                <a:latin typeface="+mj-lt"/>
              </a:rPr>
              <a:t>VẬN DỤNG STEM</a:t>
            </a:r>
            <a:endParaRPr kumimoji="0" lang="en-US" sz="2800" b="1" i="0" u="none" strike="noStrike" cap="none" normalizeH="0" baseline="0" dirty="0">
              <a:ln>
                <a:noFill/>
              </a:ln>
              <a:solidFill>
                <a:srgbClr val="FF0000"/>
              </a:solidFill>
              <a:effectLst/>
              <a:latin typeface="+mj-lt"/>
            </a:endParaRPr>
          </a:p>
        </p:txBody>
      </p:sp>
      <p:pic>
        <p:nvPicPr>
          <p:cNvPr id="6146" name="Picture 2" descr="Giờ học trở nên thú vị và hiệu quả hơn với mô hình giáo dục STEM – SGK Cùng  Học Để Phát Triển Năng Lực">
            <a:extLst>
              <a:ext uri="{FF2B5EF4-FFF2-40B4-BE49-F238E27FC236}">
                <a16:creationId xmlns:a16="http://schemas.microsoft.com/office/drawing/2014/main" xmlns="" id="{371015AB-D962-4FA2-9822-9A325335458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993578"/>
            <a:ext cx="7162800" cy="4451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0554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152400" y="1143000"/>
            <a:ext cx="8839200" cy="3619500"/>
          </a:xfrm>
          <a:prstGeom prst="rect">
            <a:avLst/>
          </a:prstGeom>
          <a:noFill/>
          <a:ln w="76200" cmpd="tri">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61445" name="Picture 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2222501"/>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3" name="Group 7"/>
          <p:cNvGrpSpPr>
            <a:grpSpLocks/>
          </p:cNvGrpSpPr>
          <p:nvPr/>
        </p:nvGrpSpPr>
        <p:grpSpPr bwMode="auto">
          <a:xfrm>
            <a:off x="1447800" y="4484688"/>
            <a:ext cx="6324600" cy="1230313"/>
            <a:chOff x="1680" y="2880"/>
            <a:chExt cx="2976" cy="1266"/>
          </a:xfrm>
        </p:grpSpPr>
        <p:pic>
          <p:nvPicPr>
            <p:cNvPr id="37901" name="Picture 8" descr="tn_an100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0" y="2880"/>
              <a:ext cx="2976"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Freeform 9"/>
            <p:cNvSpPr>
              <a:spLocks/>
            </p:cNvSpPr>
            <p:nvPr/>
          </p:nvSpPr>
          <p:spPr bwMode="auto">
            <a:xfrm>
              <a:off x="1928" y="3352"/>
              <a:ext cx="108" cy="192"/>
            </a:xfrm>
            <a:custGeom>
              <a:avLst/>
              <a:gdLst>
                <a:gd name="T0" fmla="*/ 37 w 100"/>
                <a:gd name="T1" fmla="*/ 0 h 155"/>
                <a:gd name="T2" fmla="*/ 21 w 100"/>
                <a:gd name="T3" fmla="*/ 152 h 155"/>
                <a:gd name="T4" fmla="*/ 37 w 100"/>
                <a:gd name="T5" fmla="*/ 0 h 155"/>
                <a:gd name="T6" fmla="*/ 0 60000 65536"/>
                <a:gd name="T7" fmla="*/ 0 60000 65536"/>
                <a:gd name="T8" fmla="*/ 0 60000 65536"/>
                <a:gd name="T9" fmla="*/ 0 w 100"/>
                <a:gd name="T10" fmla="*/ 0 h 155"/>
                <a:gd name="T11" fmla="*/ 100 w 100"/>
                <a:gd name="T12" fmla="*/ 155 h 155"/>
              </a:gdLst>
              <a:ahLst/>
              <a:cxnLst>
                <a:cxn ang="T6">
                  <a:pos x="T0" y="T1"/>
                </a:cxn>
                <a:cxn ang="T7">
                  <a:pos x="T2" y="T3"/>
                </a:cxn>
                <a:cxn ang="T8">
                  <a:pos x="T4" y="T5"/>
                </a:cxn>
              </a:cxnLst>
              <a:rect l="T9" t="T10" r="T11" b="T12"/>
              <a:pathLst>
                <a:path w="100" h="155">
                  <a:moveTo>
                    <a:pt x="37" y="0"/>
                  </a:moveTo>
                  <a:cubicBezTo>
                    <a:pt x="0" y="56"/>
                    <a:pt x="15" y="69"/>
                    <a:pt x="21" y="152"/>
                  </a:cubicBezTo>
                  <a:cubicBezTo>
                    <a:pt x="100" y="132"/>
                    <a:pt x="54" y="155"/>
                    <a:pt x="37"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3" name="Freeform 10"/>
            <p:cNvSpPr>
              <a:spLocks/>
            </p:cNvSpPr>
            <p:nvPr/>
          </p:nvSpPr>
          <p:spPr bwMode="auto">
            <a:xfrm>
              <a:off x="3856" y="3320"/>
              <a:ext cx="188" cy="196"/>
            </a:xfrm>
            <a:custGeom>
              <a:avLst/>
              <a:gdLst>
                <a:gd name="T0" fmla="*/ 40 w 188"/>
                <a:gd name="T1" fmla="*/ 0 h 196"/>
                <a:gd name="T2" fmla="*/ 86 w 188"/>
                <a:gd name="T3" fmla="*/ 196 h 196"/>
                <a:gd name="T4" fmla="*/ 40 w 188"/>
                <a:gd name="T5" fmla="*/ 0 h 196"/>
                <a:gd name="T6" fmla="*/ 0 60000 65536"/>
                <a:gd name="T7" fmla="*/ 0 60000 65536"/>
                <a:gd name="T8" fmla="*/ 0 60000 65536"/>
                <a:gd name="T9" fmla="*/ 0 w 188"/>
                <a:gd name="T10" fmla="*/ 0 h 196"/>
                <a:gd name="T11" fmla="*/ 188 w 188"/>
                <a:gd name="T12" fmla="*/ 196 h 196"/>
              </a:gdLst>
              <a:ahLst/>
              <a:cxnLst>
                <a:cxn ang="T6">
                  <a:pos x="T0" y="T1"/>
                </a:cxn>
                <a:cxn ang="T7">
                  <a:pos x="T2" y="T3"/>
                </a:cxn>
                <a:cxn ang="T8">
                  <a:pos x="T4" y="T5"/>
                </a:cxn>
              </a:cxnLst>
              <a:rect l="T9" t="T10" r="T11" b="T12"/>
              <a:pathLst>
                <a:path w="188" h="196">
                  <a:moveTo>
                    <a:pt x="40" y="0"/>
                  </a:moveTo>
                  <a:cubicBezTo>
                    <a:pt x="0" y="69"/>
                    <a:pt x="79" y="93"/>
                    <a:pt x="86" y="196"/>
                  </a:cubicBezTo>
                  <a:cubicBezTo>
                    <a:pt x="188" y="124"/>
                    <a:pt x="128" y="192"/>
                    <a:pt x="40"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4" name="Freeform 11"/>
            <p:cNvSpPr>
              <a:spLocks/>
            </p:cNvSpPr>
            <p:nvPr/>
          </p:nvSpPr>
          <p:spPr bwMode="auto">
            <a:xfrm>
              <a:off x="2130" y="3414"/>
              <a:ext cx="101" cy="188"/>
            </a:xfrm>
            <a:custGeom>
              <a:avLst/>
              <a:gdLst>
                <a:gd name="T0" fmla="*/ 36 w 101"/>
                <a:gd name="T1" fmla="*/ 0 h 188"/>
                <a:gd name="T2" fmla="*/ 0 w 101"/>
                <a:gd name="T3" fmla="*/ 150 h 188"/>
                <a:gd name="T4" fmla="*/ 36 w 101"/>
                <a:gd name="T5" fmla="*/ 0 h 188"/>
                <a:gd name="T6" fmla="*/ 0 60000 65536"/>
                <a:gd name="T7" fmla="*/ 0 60000 65536"/>
                <a:gd name="T8" fmla="*/ 0 60000 65536"/>
                <a:gd name="T9" fmla="*/ 0 w 101"/>
                <a:gd name="T10" fmla="*/ 0 h 188"/>
                <a:gd name="T11" fmla="*/ 101 w 101"/>
                <a:gd name="T12" fmla="*/ 188 h 188"/>
              </a:gdLst>
              <a:ahLst/>
              <a:cxnLst>
                <a:cxn ang="T6">
                  <a:pos x="T0" y="T1"/>
                </a:cxn>
                <a:cxn ang="T7">
                  <a:pos x="T2" y="T3"/>
                </a:cxn>
                <a:cxn ang="T8">
                  <a:pos x="T4" y="T5"/>
                </a:cxn>
              </a:cxnLst>
              <a:rect l="T9" t="T10" r="T11" b="T12"/>
              <a:pathLst>
                <a:path w="101" h="188">
                  <a:moveTo>
                    <a:pt x="36" y="0"/>
                  </a:moveTo>
                  <a:cubicBezTo>
                    <a:pt x="6" y="68"/>
                    <a:pt x="12" y="18"/>
                    <a:pt x="0" y="150"/>
                  </a:cubicBezTo>
                  <a:cubicBezTo>
                    <a:pt x="36" y="48"/>
                    <a:pt x="101" y="188"/>
                    <a:pt x="3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5" name="Freeform 12"/>
            <p:cNvSpPr>
              <a:spLocks/>
            </p:cNvSpPr>
            <p:nvPr/>
          </p:nvSpPr>
          <p:spPr bwMode="auto">
            <a:xfrm>
              <a:off x="2202" y="3570"/>
              <a:ext cx="126" cy="204"/>
            </a:xfrm>
            <a:custGeom>
              <a:avLst/>
              <a:gdLst>
                <a:gd name="T0" fmla="*/ 126 w 126"/>
                <a:gd name="T1" fmla="*/ 0 h 204"/>
                <a:gd name="T2" fmla="*/ 0 w 126"/>
                <a:gd name="T3" fmla="*/ 150 h 204"/>
                <a:gd name="T4" fmla="*/ 126 w 126"/>
                <a:gd name="T5" fmla="*/ 0 h 204"/>
                <a:gd name="T6" fmla="*/ 0 60000 65536"/>
                <a:gd name="T7" fmla="*/ 0 60000 65536"/>
                <a:gd name="T8" fmla="*/ 0 60000 65536"/>
                <a:gd name="T9" fmla="*/ 0 w 126"/>
                <a:gd name="T10" fmla="*/ 0 h 204"/>
                <a:gd name="T11" fmla="*/ 126 w 126"/>
                <a:gd name="T12" fmla="*/ 204 h 204"/>
              </a:gdLst>
              <a:ahLst/>
              <a:cxnLst>
                <a:cxn ang="T6">
                  <a:pos x="T0" y="T1"/>
                </a:cxn>
                <a:cxn ang="T7">
                  <a:pos x="T2" y="T3"/>
                </a:cxn>
                <a:cxn ang="T8">
                  <a:pos x="T4" y="T5"/>
                </a:cxn>
              </a:cxnLst>
              <a:rect l="T9" t="T10" r="T11" b="T12"/>
              <a:pathLst>
                <a:path w="126" h="204">
                  <a:moveTo>
                    <a:pt x="126" y="0"/>
                  </a:moveTo>
                  <a:cubicBezTo>
                    <a:pt x="96" y="68"/>
                    <a:pt x="12" y="18"/>
                    <a:pt x="0" y="150"/>
                  </a:cubicBezTo>
                  <a:cubicBezTo>
                    <a:pt x="36" y="48"/>
                    <a:pt x="54" y="204"/>
                    <a:pt x="12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61454" name="Picture 14"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0" y="13970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Picture 1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30734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8" name="Rectangle 18"/>
          <p:cNvSpPr>
            <a:spLocks noChangeArrowheads="1"/>
          </p:cNvSpPr>
          <p:nvPr/>
        </p:nvSpPr>
        <p:spPr bwMode="auto">
          <a:xfrm>
            <a:off x="1371600" y="1333500"/>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spcBef>
                <a:spcPct val="0"/>
              </a:spcBef>
            </a:pPr>
            <a:r>
              <a:rPr lang="en-US" sz="2400" b="1" dirty="0" err="1">
                <a:solidFill>
                  <a:srgbClr val="0000CC"/>
                </a:solidFill>
                <a:latin typeface="+mj-lt"/>
                <a:ea typeface="Tahoma" panose="020B0604030504040204" pitchFamily="34" charset="0"/>
                <a:cs typeface="Tahoma" panose="020B0604030504040204" pitchFamily="34" charset="0"/>
              </a:rPr>
              <a:t>Vẽ</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sơ</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đồ</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tư</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duy</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khái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quát</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kiến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thức</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bài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học</a:t>
            </a:r>
            <a:r>
              <a:rPr lang="en-US" sz="2400" b="1" dirty="0">
                <a:solidFill>
                  <a:srgbClr val="0000CC"/>
                </a:solidFill>
                <a:latin typeface="+mj-lt"/>
                <a:ea typeface="Tahoma" panose="020B0604030504040204" pitchFamily="34" charset="0"/>
                <a:cs typeface="Tahoma" panose="020B0604030504040204" pitchFamily="34" charset="0"/>
              </a:rPr>
              <a:t>­</a:t>
            </a:r>
            <a:endParaRPr lang="ru-RU" sz="2400" b="1" dirty="0">
              <a:solidFill>
                <a:srgbClr val="0000CC"/>
              </a:solidFill>
              <a:latin typeface="+mj-lt"/>
              <a:ea typeface="Tahoma" panose="020B0604030504040204" pitchFamily="34" charset="0"/>
              <a:cs typeface="Tahoma" panose="020B0604030504040204" pitchFamily="34" charset="0"/>
            </a:endParaRPr>
          </a:p>
        </p:txBody>
      </p:sp>
      <p:sp>
        <p:nvSpPr>
          <p:cNvPr id="61459" name="Rectangle 19"/>
          <p:cNvSpPr>
            <a:spLocks noChangeArrowheads="1"/>
          </p:cNvSpPr>
          <p:nvPr/>
        </p:nvSpPr>
        <p:spPr bwMode="auto">
          <a:xfrm>
            <a:off x="1371600" y="2222501"/>
            <a:ext cx="7315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2400" b="1" dirty="0" err="1">
                <a:solidFill>
                  <a:srgbClr val="0000CC"/>
                </a:solidFill>
                <a:latin typeface="+mj-lt"/>
              </a:rPr>
              <a:t>Chuẩn</a:t>
            </a:r>
            <a:r>
              <a:rPr lang="en-US" sz="2400" b="1" dirty="0">
                <a:solidFill>
                  <a:srgbClr val="0000CC"/>
                </a:solidFill>
                <a:latin typeface="+mj-lt"/>
              </a:rPr>
              <a:t> </a:t>
            </a:r>
            <a:r>
              <a:rPr lang="en-US" sz="2400" b="1" dirty="0" err="1">
                <a:solidFill>
                  <a:srgbClr val="0000CC"/>
                </a:solidFill>
                <a:latin typeface="+mj-lt"/>
              </a:rPr>
              <a:t>bị</a:t>
            </a:r>
            <a:r>
              <a:rPr lang="en-US" sz="2400" b="1" dirty="0">
                <a:solidFill>
                  <a:srgbClr val="0000CC"/>
                </a:solidFill>
                <a:latin typeface="+mj-lt"/>
              </a:rPr>
              <a:t> </a:t>
            </a:r>
            <a:r>
              <a:rPr lang="en-US" sz="2400" b="1" dirty="0" err="1">
                <a:solidFill>
                  <a:srgbClr val="0000CC"/>
                </a:solidFill>
                <a:latin typeface="+mj-lt"/>
              </a:rPr>
              <a:t>nội</a:t>
            </a:r>
            <a:r>
              <a:rPr lang="en-US" sz="2400" b="1" dirty="0">
                <a:solidFill>
                  <a:srgbClr val="0000CC"/>
                </a:solidFill>
                <a:latin typeface="+mj-lt"/>
              </a:rPr>
              <a:t> dung </a:t>
            </a:r>
            <a:r>
              <a:rPr lang="en-US" sz="2400" b="1" dirty="0" err="1">
                <a:solidFill>
                  <a:srgbClr val="0000CC"/>
                </a:solidFill>
                <a:latin typeface="+mj-lt"/>
              </a:rPr>
              <a:t>bài</a:t>
            </a:r>
            <a:r>
              <a:rPr lang="en-US" sz="2400" b="1" dirty="0">
                <a:solidFill>
                  <a:srgbClr val="0000CC"/>
                </a:solidFill>
                <a:latin typeface="+mj-lt"/>
              </a:rPr>
              <a:t> </a:t>
            </a:r>
            <a:r>
              <a:rPr lang="en-US" sz="2400" b="1" dirty="0" err="1">
                <a:solidFill>
                  <a:srgbClr val="0000CC"/>
                </a:solidFill>
                <a:latin typeface="+mj-lt"/>
              </a:rPr>
              <a:t>sau</a:t>
            </a:r>
            <a:endParaRPr lang="en-US" sz="2400" b="1" dirty="0">
              <a:solidFill>
                <a:srgbClr val="0000CC"/>
              </a:solidFill>
              <a:latin typeface="+mj-lt"/>
            </a:endParaRPr>
          </a:p>
        </p:txBody>
      </p:sp>
      <p:sp>
        <p:nvSpPr>
          <p:cNvPr id="61461" name="Rectangle 21"/>
          <p:cNvSpPr>
            <a:spLocks noChangeArrowheads="1"/>
          </p:cNvSpPr>
          <p:nvPr/>
        </p:nvSpPr>
        <p:spPr bwMode="auto">
          <a:xfrm>
            <a:off x="1447801" y="3009900"/>
            <a:ext cx="73913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2400" b="1" dirty="0" err="1">
                <a:solidFill>
                  <a:srgbClr val="0000CC"/>
                </a:solidFill>
                <a:ea typeface="Tahoma" panose="020B0604030504040204" pitchFamily="34" charset="0"/>
                <a:cs typeface="Tahoma" panose="020B0604030504040204" pitchFamily="34" charset="0"/>
              </a:rPr>
              <a:t>Hoàn</a:t>
            </a:r>
            <a:r>
              <a:rPr lang="en-US" sz="2400" b="1" dirty="0">
                <a:solidFill>
                  <a:srgbClr val="0000CC"/>
                </a:solidFill>
                <a:ea typeface="Tahoma" panose="020B0604030504040204" pitchFamily="34" charset="0"/>
                <a:cs typeface="Tahoma" panose="020B0604030504040204" pitchFamily="34" charset="0"/>
              </a:rPr>
              <a:t> </a:t>
            </a:r>
            <a:r>
              <a:rPr lang="en-US" sz="2400" b="1" dirty="0" err="1">
                <a:solidFill>
                  <a:srgbClr val="0000CC"/>
                </a:solidFill>
                <a:ea typeface="Tahoma" panose="020B0604030504040204" pitchFamily="34" charset="0"/>
                <a:cs typeface="Tahoma" panose="020B0604030504040204" pitchFamily="34" charset="0"/>
              </a:rPr>
              <a:t>thành</a:t>
            </a:r>
            <a:r>
              <a:rPr lang="en-US" sz="2400" b="1" dirty="0">
                <a:solidFill>
                  <a:srgbClr val="0000CC"/>
                </a:solidFill>
                <a:ea typeface="Tahoma" panose="020B0604030504040204" pitchFamily="34" charset="0"/>
                <a:cs typeface="Tahoma" panose="020B0604030504040204" pitchFamily="34" charset="0"/>
              </a:rPr>
              <a:t> </a:t>
            </a:r>
            <a:r>
              <a:rPr lang="en-US" sz="2400" b="1" dirty="0" err="1">
                <a:solidFill>
                  <a:srgbClr val="0000CC"/>
                </a:solidFill>
                <a:ea typeface="Tahoma" panose="020B0604030504040204" pitchFamily="34" charset="0"/>
                <a:cs typeface="Tahoma" panose="020B0604030504040204" pitchFamily="34" charset="0"/>
              </a:rPr>
              <a:t>sản</a:t>
            </a:r>
            <a:r>
              <a:rPr lang="en-US" sz="2400" b="1" dirty="0">
                <a:solidFill>
                  <a:srgbClr val="0000CC"/>
                </a:solidFill>
                <a:ea typeface="Tahoma" panose="020B0604030504040204" pitchFamily="34" charset="0"/>
                <a:cs typeface="Tahoma" panose="020B0604030504040204" pitchFamily="34" charset="0"/>
              </a:rPr>
              <a:t> </a:t>
            </a:r>
            <a:r>
              <a:rPr lang="en-US" sz="2400" b="1" dirty="0" err="1">
                <a:solidFill>
                  <a:srgbClr val="0000CC"/>
                </a:solidFill>
                <a:ea typeface="Tahoma" panose="020B0604030504040204" pitchFamily="34" charset="0"/>
                <a:cs typeface="Tahoma" panose="020B0604030504040204" pitchFamily="34" charset="0"/>
              </a:rPr>
              <a:t>phẩm</a:t>
            </a:r>
            <a:r>
              <a:rPr lang="en-US" sz="2400" b="1" dirty="0">
                <a:solidFill>
                  <a:srgbClr val="0000CC"/>
                </a:solidFill>
                <a:ea typeface="Tahoma" panose="020B0604030504040204" pitchFamily="34" charset="0"/>
                <a:cs typeface="Tahoma" panose="020B0604030504040204" pitchFamily="34" charset="0"/>
              </a:rPr>
              <a:t> Stem</a:t>
            </a:r>
            <a:endParaRPr lang="en-US" sz="2400" i="1" dirty="0">
              <a:solidFill>
                <a:srgbClr val="0000CC"/>
              </a:solidFill>
            </a:endParaRPr>
          </a:p>
        </p:txBody>
      </p:sp>
      <p:pic>
        <p:nvPicPr>
          <p:cNvPr id="286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1463" y="190500"/>
            <a:ext cx="4449763"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189425591"/>
      </p:ext>
    </p:extLst>
  </p:cSld>
  <p:clrMapOvr>
    <a:masterClrMapping/>
  </p:clrMapOvr>
  <p:transition>
    <p:sndAc>
      <p:stSnd>
        <p:snd r:embed="rId3" name="cashreg.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14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61458"/>
                                        </p:tgtEl>
                                        <p:attrNameLst>
                                          <p:attrName>style.visibility</p:attrName>
                                        </p:attrNameLst>
                                      </p:cBhvr>
                                      <p:to>
                                        <p:strVal val="visible"/>
                                      </p:to>
                                    </p:set>
                                    <p:animEffect transition="in" filter="wheel(4)">
                                      <p:cBhvr>
                                        <p:cTn id="15" dur="2000"/>
                                        <p:tgtEl>
                                          <p:spTgt spid="6145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61459"/>
                                        </p:tgtEl>
                                        <p:attrNameLst>
                                          <p:attrName>style.visibility</p:attrName>
                                        </p:attrNameLst>
                                      </p:cBhvr>
                                      <p:to>
                                        <p:strVal val="visible"/>
                                      </p:to>
                                    </p:set>
                                    <p:animEffect transition="in" filter="wheel(4)">
                                      <p:cBhvr>
                                        <p:cTn id="20" dur="2000"/>
                                        <p:tgtEl>
                                          <p:spTgt spid="6145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61461"/>
                                        </p:tgtEl>
                                        <p:attrNameLst>
                                          <p:attrName>style.visibility</p:attrName>
                                        </p:attrNameLst>
                                      </p:cBhvr>
                                      <p:to>
                                        <p:strVal val="visible"/>
                                      </p:to>
                                    </p:set>
                                    <p:animEffect transition="in" filter="wheel(4)">
                                      <p:cBhvr>
                                        <p:cTn id="25" dur="2000"/>
                                        <p:tgtEl>
                                          <p:spTgt spid="61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8" grpId="0"/>
      <p:bldP spid="61459" grpId="0"/>
      <p:bldP spid="6146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Mobile_SCRS (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pic>
        <p:nvPicPr>
          <p:cNvPr id="33795" name="Picture 3"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0676" y="4778375"/>
            <a:ext cx="898525" cy="936625"/>
          </a:xfrm>
          <a:prstGeom prst="rect">
            <a:avLst/>
          </a:prstGeom>
          <a:noFill/>
          <a:extLst>
            <a:ext uri="{909E8E84-426E-40DD-AFC4-6F175D3DCCD1}">
              <a14:hiddenFill xmlns:a14="http://schemas.microsoft.com/office/drawing/2010/main">
                <a:solidFill>
                  <a:srgbClr val="FFFFFF"/>
                </a:solidFill>
              </a14:hiddenFill>
            </a:ext>
          </a:extLst>
        </p:spPr>
      </p:pic>
      <p:pic>
        <p:nvPicPr>
          <p:cNvPr id="33796" name="Picture 4"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30664" y="4681804"/>
            <a:ext cx="992187" cy="1033198"/>
          </a:xfrm>
          <a:prstGeom prst="rect">
            <a:avLst/>
          </a:prstGeom>
          <a:noFill/>
          <a:extLst>
            <a:ext uri="{909E8E84-426E-40DD-AFC4-6F175D3DCCD1}">
              <a14:hiddenFill xmlns:a14="http://schemas.microsoft.com/office/drawing/2010/main">
                <a:solidFill>
                  <a:srgbClr val="FFFFFF"/>
                </a:solidFill>
              </a14:hiddenFill>
            </a:ext>
          </a:extLst>
        </p:spPr>
      </p:pic>
      <p:pic>
        <p:nvPicPr>
          <p:cNvPr id="33797" name="Picture 5"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61326" y="4745304"/>
            <a:ext cx="930275" cy="969698"/>
          </a:xfrm>
          <a:prstGeom prst="rect">
            <a:avLst/>
          </a:prstGeom>
          <a:noFill/>
          <a:extLst>
            <a:ext uri="{909E8E84-426E-40DD-AFC4-6F175D3DCCD1}">
              <a14:hiddenFill xmlns:a14="http://schemas.microsoft.com/office/drawing/2010/main">
                <a:solidFill>
                  <a:srgbClr val="FFFFFF"/>
                </a:solidFill>
              </a14:hiddenFill>
            </a:ext>
          </a:extLst>
        </p:spPr>
      </p:pic>
      <p:pic>
        <p:nvPicPr>
          <p:cNvPr id="33798" name="Picture 6" descr="Mobile_SCRS (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525" y="41011"/>
            <a:ext cx="1066800" cy="1111250"/>
          </a:xfrm>
          <a:prstGeom prst="rect">
            <a:avLst/>
          </a:prstGeom>
          <a:noFill/>
          <a:extLst>
            <a:ext uri="{909E8E84-426E-40DD-AFC4-6F175D3DCCD1}">
              <a14:hiddenFill xmlns:a14="http://schemas.microsoft.com/office/drawing/2010/main">
                <a:solidFill>
                  <a:srgbClr val="FFFFFF"/>
                </a:solidFill>
              </a14:hiddenFill>
            </a:ext>
          </a:extLst>
        </p:spPr>
      </p:pic>
      <p:pic>
        <p:nvPicPr>
          <p:cNvPr id="33799" name="Picture 7" descr="Mobile_SCRS (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999413" y="41011"/>
            <a:ext cx="1066800" cy="1111250"/>
          </a:xfrm>
          <a:prstGeom prst="rect">
            <a:avLst/>
          </a:prstGeom>
          <a:noFill/>
          <a:extLst>
            <a:ext uri="{909E8E84-426E-40DD-AFC4-6F175D3DCCD1}">
              <a14:hiddenFill xmlns:a14="http://schemas.microsoft.com/office/drawing/2010/main">
                <a:solidFill>
                  <a:srgbClr val="FFFFFF"/>
                </a:solidFill>
              </a14:hiddenFill>
            </a:ext>
          </a:extLst>
        </p:spPr>
      </p:pic>
      <p:sp>
        <p:nvSpPr>
          <p:cNvPr id="33800" name="WordArt 8"/>
          <p:cNvSpPr>
            <a:spLocks noChangeArrowheads="1" noChangeShapeType="1" noTextEdit="1"/>
          </p:cNvSpPr>
          <p:nvPr/>
        </p:nvSpPr>
        <p:spPr bwMode="auto">
          <a:xfrm>
            <a:off x="914400" y="2313782"/>
            <a:ext cx="7619999" cy="793750"/>
          </a:xfrm>
          <a:prstGeom prst="rect">
            <a:avLst/>
          </a:prstGeom>
          <a:extLst>
            <a:ext uri="{AF507438-7753-43E0-B8FC-AC1667EBCBE1}">
              <a14:hiddenEffects xmlns:a14="http://schemas.microsoft.com/office/drawing/2010/main">
                <a:effectLst/>
              </a14:hiddenEffects>
            </a:ext>
          </a:extLst>
        </p:spPr>
        <p:txBody>
          <a:bodyPr wrap="none" lIns="71323" tIns="35662" rIns="71323" bIns="35662" fromWordArt="1">
            <a:prstTxWarp prst="textCascadeUp">
              <a:avLst>
                <a:gd name="adj" fmla="val 96731"/>
              </a:avLst>
            </a:prstTxWarp>
            <a:scene3d>
              <a:camera prst="legacyObliqueTopRight">
                <a:rot lat="21299999" lon="21299999" rev="0"/>
              </a:camera>
              <a:lightRig rig="legacyFlat3" dir="b"/>
            </a:scene3d>
            <a:sp3d extrusionH="430200" prstMaterial="legacyMatte">
              <a:extrusionClr>
                <a:srgbClr val="FDE9E3"/>
              </a:extrusionClr>
            </a:sp3d>
          </a:bodyPr>
          <a:lstStyle/>
          <a:p>
            <a:pPr algn="ctr"/>
            <a:r>
              <a:rPr lang="en-US" sz="2800" b="1" kern="10" dirty="0">
                <a:ln w="9525">
                  <a:round/>
                  <a:headEnd/>
                  <a:tailEnd/>
                </a:ln>
                <a:solidFill>
                  <a:srgbClr val="FF0000"/>
                </a:solidFill>
                <a:latin typeface="+mj-lt"/>
              </a:rPr>
              <a:t>CHÂN THÀNH CÁM ƠN CÁC THẦY CÔ GIÁO VÀ CÁC CON!</a:t>
            </a:r>
          </a:p>
        </p:txBody>
      </p:sp>
    </p:spTree>
    <p:extLst>
      <p:ext uri="{BB962C8B-B14F-4D97-AF65-F5344CB8AC3E}">
        <p14:creationId xmlns:p14="http://schemas.microsoft.com/office/powerpoint/2010/main" val="37373730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33800"/>
                                        </p:tgtEl>
                                        <p:attrNameLst>
                                          <p:attrName>style.visibility</p:attrName>
                                        </p:attrNameLst>
                                      </p:cBhvr>
                                      <p:to>
                                        <p:strVal val="visible"/>
                                      </p:to>
                                    </p:set>
                                    <p:anim calcmode="lin" valueType="num">
                                      <p:cBhvr>
                                        <p:cTn id="7" dur="1000" fill="hold"/>
                                        <p:tgtEl>
                                          <p:spTgt spid="33800"/>
                                        </p:tgtEl>
                                        <p:attrNameLst>
                                          <p:attrName>ppt_w</p:attrName>
                                        </p:attrNameLst>
                                      </p:cBhvr>
                                      <p:tavLst>
                                        <p:tav tm="0">
                                          <p:val>
                                            <p:fltVal val="0"/>
                                          </p:val>
                                        </p:tav>
                                        <p:tav tm="100000">
                                          <p:val>
                                            <p:strVal val="#ppt_w"/>
                                          </p:val>
                                        </p:tav>
                                      </p:tavLst>
                                    </p:anim>
                                    <p:anim calcmode="lin" valueType="num">
                                      <p:cBhvr>
                                        <p:cTn id="8" dur="1000" fill="hold"/>
                                        <p:tgtEl>
                                          <p:spTgt spid="33800"/>
                                        </p:tgtEl>
                                        <p:attrNameLst>
                                          <p:attrName>ppt_h</p:attrName>
                                        </p:attrNameLst>
                                      </p:cBhvr>
                                      <p:tavLst>
                                        <p:tav tm="0">
                                          <p:val>
                                            <p:fltVal val="0"/>
                                          </p:val>
                                        </p:tav>
                                        <p:tav tm="100000">
                                          <p:val>
                                            <p:strVal val="#ppt_h"/>
                                          </p:val>
                                        </p:tav>
                                      </p:tavLst>
                                    </p:anim>
                                    <p:anim calcmode="lin" valueType="num">
                                      <p:cBhvr>
                                        <p:cTn id="9" dur="1000" fill="hold"/>
                                        <p:tgtEl>
                                          <p:spTgt spid="33800"/>
                                        </p:tgtEl>
                                        <p:attrNameLst>
                                          <p:attrName>style.rotation</p:attrName>
                                        </p:attrNameLst>
                                      </p:cBhvr>
                                      <p:tavLst>
                                        <p:tav tm="0">
                                          <p:val>
                                            <p:fltVal val="90"/>
                                          </p:val>
                                        </p:tav>
                                        <p:tav tm="100000">
                                          <p:val>
                                            <p:fltVal val="0"/>
                                          </p:val>
                                        </p:tav>
                                      </p:tavLst>
                                    </p:anim>
                                    <p:animEffect transition="in" filter="fade">
                                      <p:cBhvr>
                                        <p:cTn id="10" dur="1000"/>
                                        <p:tgtEl>
                                          <p:spTgt spid="33800"/>
                                        </p:tgtEl>
                                      </p:cBhvr>
                                    </p:animEffect>
                                  </p:childTnLst>
                                </p:cTn>
                              </p:par>
                            </p:childTnLst>
                          </p:cTn>
                        </p:par>
                        <p:par>
                          <p:cTn id="11" fill="hold" nodeType="afterGroup">
                            <p:stCondLst>
                              <p:cond delay="2750"/>
                            </p:stCondLst>
                            <p:childTnLst>
                              <p:par>
                                <p:cTn id="12" presetID="27" presetClass="emph" presetSubtype="0" repeatCount="indefinite" fill="hold" grpId="1" nodeType="afterEffect">
                                  <p:stCondLst>
                                    <p:cond delay="0"/>
                                  </p:stCondLst>
                                  <p:iterate type="lt">
                                    <p:tmPct val="0"/>
                                  </p:iterate>
                                  <p:childTnLst>
                                    <p:animClr clrSpc="rgb" dir="cw">
                                      <p:cBhvr override="childStyle">
                                        <p:cTn id="13" dur="250" autoRev="1" fill="hold"/>
                                        <p:tgtEl>
                                          <p:spTgt spid="33800"/>
                                        </p:tgtEl>
                                        <p:attrNameLst>
                                          <p:attrName>style.color</p:attrName>
                                        </p:attrNameLst>
                                      </p:cBhvr>
                                      <p:to>
                                        <a:srgbClr val="FF0066"/>
                                      </p:to>
                                    </p:animClr>
                                    <p:animClr clrSpc="rgb" dir="cw">
                                      <p:cBhvr>
                                        <p:cTn id="14" dur="250" autoRev="1" fill="hold"/>
                                        <p:tgtEl>
                                          <p:spTgt spid="33800"/>
                                        </p:tgtEl>
                                        <p:attrNameLst>
                                          <p:attrName>fillcolor</p:attrName>
                                        </p:attrNameLst>
                                      </p:cBhvr>
                                      <p:to>
                                        <a:srgbClr val="FF0066"/>
                                      </p:to>
                                    </p:animClr>
                                    <p:set>
                                      <p:cBhvr>
                                        <p:cTn id="15" dur="250" autoRev="1" fill="hold"/>
                                        <p:tgtEl>
                                          <p:spTgt spid="33800"/>
                                        </p:tgtEl>
                                        <p:attrNameLst>
                                          <p:attrName>fill.type</p:attrName>
                                        </p:attrNameLst>
                                      </p:cBhvr>
                                      <p:to>
                                        <p:strVal val="solid"/>
                                      </p:to>
                                    </p:set>
                                    <p:set>
                                      <p:cBhvr>
                                        <p:cTn id="16" dur="250" autoRev="1" fill="hold"/>
                                        <p:tgtEl>
                                          <p:spTgt spid="33800"/>
                                        </p:tgtEl>
                                        <p:attrNameLst>
                                          <p:attrName>fill.on</p:attrName>
                                        </p:attrNameLst>
                                      </p:cBhvr>
                                      <p:to>
                                        <p:strVal val="true"/>
                                      </p:to>
                                    </p:set>
                                  </p:childTnLst>
                                </p:cTn>
                              </p:par>
                            </p:childTnLst>
                          </p:cTn>
                        </p:par>
                        <p:par>
                          <p:cTn id="17" fill="hold" nodeType="afterGroup">
                            <p:stCondLst>
                              <p:cond delay="3250"/>
                            </p:stCondLst>
                            <p:childTnLst>
                              <p:par>
                                <p:cTn id="18" presetID="22" presetClass="emph" presetSubtype="0" repeatCount="indefinite" fill="hold" grpId="2" nodeType="afterEffect">
                                  <p:stCondLst>
                                    <p:cond delay="0"/>
                                  </p:stCondLst>
                                  <p:iterate type="lt">
                                    <p:tmPct val="0"/>
                                  </p:iterate>
                                  <p:childTnLst>
                                    <p:animClr clrSpc="hsl" dir="cw">
                                      <p:cBhvr override="childStyle">
                                        <p:cTn id="19" dur="500" fill="hold"/>
                                        <p:tgtEl>
                                          <p:spTgt spid="33800"/>
                                        </p:tgtEl>
                                        <p:attrNameLst>
                                          <p:attrName>style.color</p:attrName>
                                        </p:attrNameLst>
                                      </p:cBhvr>
                                      <p:by>
                                        <p:hsl h="-7200000" s="0" l="0"/>
                                      </p:by>
                                    </p:animClr>
                                    <p:animClr clrSpc="hsl" dir="cw">
                                      <p:cBhvr>
                                        <p:cTn id="20" dur="500" fill="hold"/>
                                        <p:tgtEl>
                                          <p:spTgt spid="33800"/>
                                        </p:tgtEl>
                                        <p:attrNameLst>
                                          <p:attrName>fillcolor</p:attrName>
                                        </p:attrNameLst>
                                      </p:cBhvr>
                                      <p:by>
                                        <p:hsl h="-7200000" s="0" l="0"/>
                                      </p:by>
                                    </p:animClr>
                                    <p:animClr clrSpc="hsl" dir="cw">
                                      <p:cBhvr>
                                        <p:cTn id="21" dur="500" fill="hold"/>
                                        <p:tgtEl>
                                          <p:spTgt spid="33800"/>
                                        </p:tgtEl>
                                        <p:attrNameLst>
                                          <p:attrName>stroke.color</p:attrName>
                                        </p:attrNameLst>
                                      </p:cBhvr>
                                      <p:by>
                                        <p:hsl h="-7200000" s="0" l="0"/>
                                      </p:by>
                                    </p:animClr>
                                    <p:set>
                                      <p:cBhvr>
                                        <p:cTn id="22" dur="500" fill="hold"/>
                                        <p:tgtEl>
                                          <p:spTgt spid="3380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0" grpId="0" animBg="1"/>
      <p:bldP spid="33800" grpId="1" animBg="1"/>
      <p:bldP spid="33800"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1371600" y="900906"/>
            <a:ext cx="64008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2111377" y="948532"/>
            <a:ext cx="53562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ct val="50000"/>
              </a:spcBef>
            </a:pPr>
            <a:r>
              <a:rPr lang="en-US" altLang="en-US" sz="2000" b="1" dirty="0">
                <a:solidFill>
                  <a:schemeClr val="bg1"/>
                </a:solidFill>
                <a:latin typeface="Arial" pitchFamily="34" charset="0"/>
                <a:cs typeface="Arial" pitchFamily="34" charset="0"/>
              </a:rPr>
              <a:t>BÁO CÁO BÀI TẬP DỰ ÁN</a:t>
            </a:r>
          </a:p>
        </p:txBody>
      </p:sp>
      <p:sp>
        <p:nvSpPr>
          <p:cNvPr id="10" name="Rounded Rectangle 9"/>
          <p:cNvSpPr/>
          <p:nvPr>
            <p:custDataLst>
              <p:tags r:id="rId3"/>
            </p:custDataLst>
          </p:nvPr>
        </p:nvSpPr>
        <p:spPr>
          <a:xfrm>
            <a:off x="522289" y="1531738"/>
            <a:ext cx="4267200" cy="2255288"/>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anchor="ctr"/>
          <a:lstStyle/>
          <a:p>
            <a:pPr algn="just">
              <a:lnSpc>
                <a:spcPct val="130000"/>
              </a:lnSpc>
              <a:spcBef>
                <a:spcPts val="0"/>
              </a:spcBef>
              <a:defRPr/>
            </a:pPr>
            <a:r>
              <a:rPr lang="en-US" sz="2800" spc="42" dirty="0">
                <a:ln w="11430"/>
                <a:solidFill>
                  <a:srgbClr val="FFFF00"/>
                </a:solidFill>
                <a:latin typeface="+mj-lt"/>
                <a:cs typeface="Arial" pitchFamily="34" charset="0"/>
              </a:rPr>
              <a:t> </a:t>
            </a:r>
            <a:r>
              <a:rPr lang="en-US" sz="2800" spc="42" dirty="0" err="1">
                <a:ln w="11430"/>
                <a:solidFill>
                  <a:srgbClr val="FFFF00"/>
                </a:solidFill>
                <a:latin typeface="+mj-lt"/>
                <a:cs typeface="Arial" pitchFamily="34" charset="0"/>
              </a:rPr>
              <a:t>Trình</a:t>
            </a:r>
            <a:r>
              <a:rPr lang="en-US" sz="2800" spc="42" dirty="0">
                <a:ln w="11430"/>
                <a:solidFill>
                  <a:srgbClr val="FFFF00"/>
                </a:solidFill>
                <a:latin typeface="+mj-lt"/>
                <a:cs typeface="Arial" pitchFamily="34" charset="0"/>
              </a:rPr>
              <a:t> </a:t>
            </a:r>
            <a:r>
              <a:rPr lang="en-US" sz="2800" spc="42" dirty="0" err="1">
                <a:ln w="11430"/>
                <a:solidFill>
                  <a:srgbClr val="FFFF00"/>
                </a:solidFill>
                <a:latin typeface="+mj-lt"/>
                <a:cs typeface="Arial" pitchFamily="34" charset="0"/>
              </a:rPr>
              <a:t>bày</a:t>
            </a:r>
            <a:r>
              <a:rPr lang="en-US" sz="2800" spc="42" dirty="0">
                <a:ln w="11430"/>
                <a:solidFill>
                  <a:srgbClr val="FFFF00"/>
                </a:solidFill>
                <a:latin typeface="+mj-lt"/>
                <a:cs typeface="Arial" pitchFamily="34" charset="0"/>
              </a:rPr>
              <a:t> </a:t>
            </a:r>
            <a:r>
              <a:rPr lang="en-US" sz="2800" spc="42" dirty="0" err="1">
                <a:ln w="11430"/>
                <a:solidFill>
                  <a:srgbClr val="FFFF00"/>
                </a:solidFill>
                <a:latin typeface="+mj-lt"/>
                <a:cs typeface="Arial" pitchFamily="34" charset="0"/>
              </a:rPr>
              <a:t>những</a:t>
            </a:r>
            <a:r>
              <a:rPr lang="en-US" sz="2800" spc="42" dirty="0">
                <a:ln w="11430"/>
                <a:solidFill>
                  <a:srgbClr val="FFFF00"/>
                </a:solidFill>
                <a:latin typeface="+mj-lt"/>
                <a:cs typeface="Arial" pitchFamily="34" charset="0"/>
              </a:rPr>
              <a:t> </a:t>
            </a:r>
            <a:r>
              <a:rPr lang="en-US" sz="2800" spc="42" dirty="0" err="1">
                <a:ln w="11430"/>
                <a:solidFill>
                  <a:srgbClr val="FFFF00"/>
                </a:solidFill>
                <a:latin typeface="+mj-lt"/>
                <a:cs typeface="Arial" pitchFamily="34" charset="0"/>
              </a:rPr>
              <a:t>hiểu</a:t>
            </a:r>
            <a:r>
              <a:rPr lang="en-US" sz="2800" spc="42" dirty="0">
                <a:ln w="11430"/>
                <a:solidFill>
                  <a:srgbClr val="FFFF00"/>
                </a:solidFill>
                <a:latin typeface="+mj-lt"/>
                <a:cs typeface="Arial" pitchFamily="34" charset="0"/>
              </a:rPr>
              <a:t> </a:t>
            </a:r>
            <a:r>
              <a:rPr lang="en-US" sz="2800" spc="42" dirty="0" err="1">
                <a:ln w="11430"/>
                <a:solidFill>
                  <a:srgbClr val="FFFF00"/>
                </a:solidFill>
                <a:latin typeface="+mj-lt"/>
                <a:cs typeface="Arial" pitchFamily="34" charset="0"/>
              </a:rPr>
              <a:t>biết</a:t>
            </a:r>
            <a:r>
              <a:rPr lang="en-US" sz="2800" spc="42" dirty="0">
                <a:ln w="11430"/>
                <a:solidFill>
                  <a:srgbClr val="FFFF00"/>
                </a:solidFill>
                <a:latin typeface="+mj-lt"/>
                <a:cs typeface="Arial" pitchFamily="34" charset="0"/>
              </a:rPr>
              <a:t> </a:t>
            </a:r>
            <a:r>
              <a:rPr lang="en-US" sz="2800" spc="42" dirty="0" err="1">
                <a:ln w="11430"/>
                <a:solidFill>
                  <a:srgbClr val="FFFF00"/>
                </a:solidFill>
                <a:latin typeface="+mj-lt"/>
                <a:cs typeface="Arial" pitchFamily="34" charset="0"/>
              </a:rPr>
              <a:t>của</a:t>
            </a:r>
            <a:r>
              <a:rPr lang="en-US" sz="2800" spc="42" dirty="0">
                <a:ln w="11430"/>
                <a:solidFill>
                  <a:srgbClr val="FFFF00"/>
                </a:solidFill>
                <a:latin typeface="+mj-lt"/>
                <a:cs typeface="Arial" pitchFamily="34" charset="0"/>
              </a:rPr>
              <a:t> </a:t>
            </a:r>
            <a:r>
              <a:rPr lang="en-US" sz="2800" spc="42" dirty="0" err="1">
                <a:ln w="11430"/>
                <a:solidFill>
                  <a:srgbClr val="FFFF00"/>
                </a:solidFill>
                <a:latin typeface="+mj-lt"/>
                <a:cs typeface="Arial" pitchFamily="34" charset="0"/>
              </a:rPr>
              <a:t>em</a:t>
            </a:r>
            <a:r>
              <a:rPr lang="en-US" sz="2800" spc="42" dirty="0">
                <a:ln w="11430"/>
                <a:solidFill>
                  <a:srgbClr val="FFFF00"/>
                </a:solidFill>
                <a:latin typeface="+mj-lt"/>
                <a:cs typeface="Arial" pitchFamily="34" charset="0"/>
              </a:rPr>
              <a:t> </a:t>
            </a:r>
            <a:r>
              <a:rPr lang="en-US" sz="2800" spc="42" dirty="0" err="1">
                <a:ln w="11430"/>
                <a:solidFill>
                  <a:srgbClr val="FFFF00"/>
                </a:solidFill>
                <a:latin typeface="+mj-lt"/>
                <a:cs typeface="Arial" pitchFamily="34" charset="0"/>
              </a:rPr>
              <a:t>về</a:t>
            </a:r>
            <a:r>
              <a:rPr lang="en-US" sz="2800" spc="42" dirty="0">
                <a:ln w="11430"/>
                <a:solidFill>
                  <a:srgbClr val="FFFF00"/>
                </a:solidFill>
                <a:latin typeface="+mj-lt"/>
                <a:cs typeface="Arial" pitchFamily="34" charset="0"/>
              </a:rPr>
              <a:t> </a:t>
            </a:r>
            <a:r>
              <a:rPr lang="en-US" sz="2800" spc="42" dirty="0" err="1">
                <a:ln w="11430"/>
                <a:solidFill>
                  <a:srgbClr val="FFFF00"/>
                </a:solidFill>
                <a:latin typeface="+mj-lt"/>
                <a:cs typeface="Arial" pitchFamily="34" charset="0"/>
              </a:rPr>
              <a:t>văn</a:t>
            </a:r>
            <a:r>
              <a:rPr lang="en-US" sz="2800" spc="42" dirty="0">
                <a:ln w="11430"/>
                <a:solidFill>
                  <a:srgbClr val="FFFF00"/>
                </a:solidFill>
                <a:latin typeface="+mj-lt"/>
                <a:cs typeface="Arial" pitchFamily="34" charset="0"/>
              </a:rPr>
              <a:t> </a:t>
            </a:r>
            <a:r>
              <a:rPr lang="en-US" sz="2800" spc="42" dirty="0" err="1">
                <a:ln w="11430"/>
                <a:solidFill>
                  <a:srgbClr val="FFFF00"/>
                </a:solidFill>
                <a:latin typeface="+mj-lt"/>
                <a:cs typeface="Arial" pitchFamily="34" charset="0"/>
              </a:rPr>
              <a:t>bản</a:t>
            </a:r>
            <a:r>
              <a:rPr lang="en-US" sz="2800" spc="42" dirty="0">
                <a:ln w="11430"/>
                <a:solidFill>
                  <a:srgbClr val="FFFF00"/>
                </a:solidFill>
                <a:latin typeface="+mj-lt"/>
                <a:cs typeface="Arial" pitchFamily="34" charset="0"/>
              </a:rPr>
              <a:t> “</a:t>
            </a:r>
            <a:r>
              <a:rPr lang="en-US" sz="2800" dirty="0" err="1">
                <a:solidFill>
                  <a:srgbClr val="FFFF00"/>
                </a:solidFill>
                <a:latin typeface="+mj-lt"/>
              </a:rPr>
              <a:t>Những</a:t>
            </a:r>
            <a:r>
              <a:rPr lang="en-US" sz="2800" dirty="0">
                <a:solidFill>
                  <a:srgbClr val="FFFF00"/>
                </a:solidFill>
                <a:latin typeface="+mj-lt"/>
              </a:rPr>
              <a:t> </a:t>
            </a:r>
            <a:r>
              <a:rPr lang="en-US" sz="2800" dirty="0" err="1">
                <a:solidFill>
                  <a:srgbClr val="FFFF00"/>
                </a:solidFill>
                <a:latin typeface="+mj-lt"/>
              </a:rPr>
              <a:t>phát</a:t>
            </a:r>
            <a:r>
              <a:rPr lang="en-US" sz="2800" dirty="0">
                <a:solidFill>
                  <a:srgbClr val="FFFF00"/>
                </a:solidFill>
                <a:latin typeface="+mj-lt"/>
              </a:rPr>
              <a:t> </a:t>
            </a:r>
            <a:r>
              <a:rPr lang="en-US" sz="2800" dirty="0" err="1">
                <a:solidFill>
                  <a:srgbClr val="FFFF00"/>
                </a:solidFill>
                <a:latin typeface="+mj-lt"/>
              </a:rPr>
              <a:t>minh</a:t>
            </a:r>
            <a:r>
              <a:rPr lang="en-US" sz="2800" dirty="0">
                <a:solidFill>
                  <a:srgbClr val="FFFF00"/>
                </a:solidFill>
                <a:latin typeface="+mj-lt"/>
              </a:rPr>
              <a:t> </a:t>
            </a:r>
            <a:r>
              <a:rPr lang="en-US" sz="2800" dirty="0" err="1">
                <a:solidFill>
                  <a:srgbClr val="FFFF00"/>
                </a:solidFill>
                <a:latin typeface="+mj-lt"/>
              </a:rPr>
              <a:t>tình</a:t>
            </a:r>
            <a:r>
              <a:rPr lang="en-US" sz="2800" dirty="0">
                <a:solidFill>
                  <a:srgbClr val="FFFF00"/>
                </a:solidFill>
                <a:latin typeface="+mj-lt"/>
              </a:rPr>
              <a:t> </a:t>
            </a:r>
            <a:r>
              <a:rPr lang="en-US" sz="2800" dirty="0" err="1">
                <a:solidFill>
                  <a:srgbClr val="FFFF00"/>
                </a:solidFill>
                <a:latin typeface="+mj-lt"/>
              </a:rPr>
              <a:t>cờ</a:t>
            </a:r>
            <a:r>
              <a:rPr lang="en-US" sz="2800" dirty="0">
                <a:solidFill>
                  <a:srgbClr val="FFFF00"/>
                </a:solidFill>
                <a:latin typeface="+mj-lt"/>
              </a:rPr>
              <a:t> </a:t>
            </a:r>
            <a:r>
              <a:rPr lang="en-US" sz="2800" dirty="0" err="1">
                <a:solidFill>
                  <a:srgbClr val="FFFF00"/>
                </a:solidFill>
                <a:latin typeface="+mj-lt"/>
              </a:rPr>
              <a:t>và</a:t>
            </a:r>
            <a:r>
              <a:rPr lang="en-US" sz="2800" dirty="0">
                <a:solidFill>
                  <a:srgbClr val="FFFF00"/>
                </a:solidFill>
                <a:latin typeface="+mj-lt"/>
              </a:rPr>
              <a:t> </a:t>
            </a:r>
            <a:r>
              <a:rPr lang="en-US" sz="2800" dirty="0" err="1">
                <a:solidFill>
                  <a:srgbClr val="FFFF00"/>
                </a:solidFill>
                <a:latin typeface="+mj-lt"/>
              </a:rPr>
              <a:t>bất</a:t>
            </a:r>
            <a:r>
              <a:rPr lang="en-US" sz="2800" dirty="0">
                <a:solidFill>
                  <a:srgbClr val="FFFF00"/>
                </a:solidFill>
                <a:latin typeface="+mj-lt"/>
              </a:rPr>
              <a:t> </a:t>
            </a:r>
            <a:r>
              <a:rPr lang="en-US" sz="2800" dirty="0" err="1">
                <a:solidFill>
                  <a:srgbClr val="FFFF00"/>
                </a:solidFill>
                <a:latin typeface="+mj-lt"/>
              </a:rPr>
              <a:t>ngờ</a:t>
            </a:r>
            <a:r>
              <a:rPr lang="en-US" sz="2800" spc="42" dirty="0">
                <a:ln w="11430"/>
                <a:solidFill>
                  <a:srgbClr val="FFFF00"/>
                </a:solidFill>
                <a:latin typeface="+mj-lt"/>
                <a:cs typeface="Arial" pitchFamily="34" charset="0"/>
              </a:rPr>
              <a:t>”.</a:t>
            </a:r>
            <a:endParaRPr lang="en-US" sz="2800" dirty="0">
              <a:solidFill>
                <a:srgbClr val="FFFF00"/>
              </a:solidFill>
              <a:latin typeface="+mj-lt"/>
              <a:cs typeface="Arial" pitchFamily="34" charset="0"/>
            </a:endParaRPr>
          </a:p>
        </p:txBody>
      </p:sp>
      <p:sp>
        <p:nvSpPr>
          <p:cNvPr id="6153" name="TextBox 5"/>
          <p:cNvSpPr txBox="1">
            <a:spLocks noChangeArrowheads="1"/>
          </p:cNvSpPr>
          <p:nvPr/>
        </p:nvSpPr>
        <p:spPr bwMode="auto">
          <a:xfrm>
            <a:off x="76200" y="4076700"/>
            <a:ext cx="8991600" cy="1569660"/>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ts val="0"/>
              </a:spcBef>
            </a:pPr>
            <a:r>
              <a:rPr lang="en-US" altLang="en-US" sz="2400" b="1" dirty="0" err="1">
                <a:solidFill>
                  <a:srgbClr val="006600"/>
                </a:solidFill>
                <a:latin typeface="Arial" pitchFamily="34" charset="0"/>
                <a:cs typeface="Arial" pitchFamily="34" charset="0"/>
              </a:rPr>
              <a:t>Yêu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cầu</a:t>
            </a:r>
            <a:r>
              <a:rPr lang="en-US" altLang="en-US" sz="2400" b="1" dirty="0">
                <a:solidFill>
                  <a:srgbClr val="006600"/>
                </a:solidFill>
                <a:latin typeface="Arial" pitchFamily="34" charset="0"/>
                <a:cs typeface="Arial" pitchFamily="34" charset="0"/>
              </a:rPr>
              <a:t> </a:t>
            </a: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Làm</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việc</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theo</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nhóm</a:t>
            </a:r>
            <a:endParaRPr lang="en-US" altLang="en-US" sz="2400" b="1" dirty="0">
              <a:solidFill>
                <a:srgbClr val="006600"/>
              </a:solidFill>
              <a:latin typeface="Arial" pitchFamily="34" charset="0"/>
              <a:cs typeface="Arial" pitchFamily="34" charset="0"/>
            </a:endParaRP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Trình</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bày</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theo</a:t>
            </a:r>
            <a:r>
              <a:rPr lang="en-US" altLang="en-US" sz="2400" b="1" dirty="0">
                <a:solidFill>
                  <a:srgbClr val="006600"/>
                </a:solidFill>
                <a:latin typeface="Arial" pitchFamily="34" charset="0"/>
                <a:cs typeface="Arial" pitchFamily="34" charset="0"/>
              </a:rPr>
              <a:t> slide, </a:t>
            </a:r>
            <a:r>
              <a:rPr lang="en-US" altLang="en-US" sz="2400" b="1" dirty="0" err="1">
                <a:solidFill>
                  <a:srgbClr val="006600"/>
                </a:solidFill>
                <a:latin typeface="Arial" pitchFamily="34" charset="0"/>
                <a:cs typeface="Arial" pitchFamily="34" charset="0"/>
              </a:rPr>
              <a:t>sơ</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đồ</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tư</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duy</a:t>
            </a:r>
            <a:r>
              <a:rPr lang="en-US" altLang="en-US" sz="2400" b="1" dirty="0">
                <a:solidFill>
                  <a:srgbClr val="006600"/>
                </a:solidFill>
                <a:latin typeface="Arial" pitchFamily="34" charset="0"/>
                <a:cs typeface="Arial" pitchFamily="34" charset="0"/>
              </a:rPr>
              <a:t>, video clip, </a:t>
            </a:r>
            <a:r>
              <a:rPr lang="en-US" altLang="en-US" sz="2400" b="1" dirty="0" err="1">
                <a:solidFill>
                  <a:srgbClr val="006600"/>
                </a:solidFill>
                <a:latin typeface="Arial" pitchFamily="34" charset="0"/>
                <a:cs typeface="Arial" pitchFamily="34" charset="0"/>
              </a:rPr>
              <a:t>phóng</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sự</a:t>
            </a:r>
            <a:r>
              <a:rPr lang="en-US" altLang="en-US" sz="2400" b="1" dirty="0">
                <a:solidFill>
                  <a:srgbClr val="006600"/>
                </a:solidFill>
                <a:latin typeface="Arial" pitchFamily="34" charset="0"/>
                <a:cs typeface="Arial" pitchFamily="34" charset="0"/>
              </a:rPr>
              <a:t>….</a:t>
            </a: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Nếu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xong</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trước</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thời</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gian</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yêu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cầu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thì</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đặt</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cờ</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báo</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hiệu</a:t>
            </a:r>
            <a:endParaRPr lang="en-US" altLang="en-US" sz="2400" b="1" dirty="0">
              <a:solidFill>
                <a:srgbClr val="006600"/>
              </a:solidFill>
              <a:latin typeface="Arial" pitchFamily="34" charset="0"/>
              <a:cs typeface="Arial" pitchFamily="34" charset="0"/>
            </a:endParaRP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6" name="Rectangle 13"/>
          <p:cNvSpPr>
            <a:spLocks noChangeArrowheads="1"/>
          </p:cNvSpPr>
          <p:nvPr/>
        </p:nvSpPr>
        <p:spPr bwMode="auto">
          <a:xfrm>
            <a:off x="0" y="0"/>
            <a:ext cx="9144000" cy="834170"/>
          </a:xfrm>
          <a:prstGeom prst="rect">
            <a:avLst/>
          </a:prstGeom>
          <a:solidFill>
            <a:srgbClr val="006600"/>
          </a:solidFill>
          <a:ln w="9525">
            <a:solidFill>
              <a:srgbClr val="FFFFFF"/>
            </a:solidFill>
            <a:miter lim="800000"/>
            <a:headEnd/>
            <a:tailEnd/>
          </a:ln>
          <a:effectLst/>
        </p:spPr>
        <p:txBody>
          <a:bodyPr wrap="none" anchor="ctr"/>
          <a:lstStyle/>
          <a:p>
            <a:pPr algn="ctr"/>
            <a:endParaRPr lang="en-US" altLang="en-US"/>
          </a:p>
        </p:txBody>
      </p:sp>
      <p:sp>
        <p:nvSpPr>
          <p:cNvPr id="12" name="TextBox 11">
            <a:extLst>
              <a:ext uri="{FF2B5EF4-FFF2-40B4-BE49-F238E27FC236}">
                <a16:creationId xmlns:a16="http://schemas.microsoft.com/office/drawing/2014/main" xmlns="" id="{E85C31C2-8AB2-4262-A136-CB02CD247D8C}"/>
              </a:ext>
            </a:extLst>
          </p:cNvPr>
          <p:cNvSpPr txBox="1"/>
          <p:nvPr/>
        </p:nvSpPr>
        <p:spPr>
          <a:xfrm>
            <a:off x="0" y="153769"/>
            <a:ext cx="9067800" cy="646331"/>
          </a:xfrm>
          <a:prstGeom prst="rect">
            <a:avLst/>
          </a:prstGeom>
          <a:noFill/>
        </p:spPr>
        <p:txBody>
          <a:bodyPr wrap="square" rtlCol="0">
            <a:spAutoFit/>
          </a:bodyPr>
          <a:lstStyle/>
          <a:p>
            <a:pPr algn="ctr"/>
            <a:r>
              <a:rPr lang="en-US" sz="3600" b="1" dirty="0" err="1">
                <a:solidFill>
                  <a:srgbClr val="FFFF00"/>
                </a:solidFill>
                <a:latin typeface="HP001 4 hàng" panose="020B0603050302020204" pitchFamily="34" charset="0"/>
              </a:rPr>
              <a:t>Những</a:t>
            </a:r>
            <a:r>
              <a:rPr lang="en-US" sz="3600" b="1" dirty="0">
                <a:solidFill>
                  <a:srgbClr val="FFFF00"/>
                </a:solidFill>
                <a:latin typeface="HP001 4 hàng" panose="020B0603050302020204" pitchFamily="34" charset="0"/>
              </a:rPr>
              <a:t> </a:t>
            </a:r>
            <a:r>
              <a:rPr lang="en-US" sz="3600" b="1" dirty="0" err="1">
                <a:solidFill>
                  <a:srgbClr val="FFFF00"/>
                </a:solidFill>
                <a:latin typeface="HP001 4 hàng" panose="020B0603050302020204" pitchFamily="34" charset="0"/>
              </a:rPr>
              <a:t>phát</a:t>
            </a:r>
            <a:r>
              <a:rPr lang="en-US" sz="3600" b="1" dirty="0">
                <a:solidFill>
                  <a:srgbClr val="FFFF00"/>
                </a:solidFill>
                <a:latin typeface="HP001 4 hàng" panose="020B0603050302020204" pitchFamily="34" charset="0"/>
              </a:rPr>
              <a:t> </a:t>
            </a:r>
            <a:r>
              <a:rPr lang="en-US" sz="3600" b="1" dirty="0" err="1">
                <a:solidFill>
                  <a:srgbClr val="FFFF00"/>
                </a:solidFill>
                <a:latin typeface="HP001 4 hàng" panose="020B0603050302020204" pitchFamily="34" charset="0"/>
              </a:rPr>
              <a:t>minh</a:t>
            </a:r>
            <a:r>
              <a:rPr lang="en-US" sz="3600" b="1" dirty="0">
                <a:solidFill>
                  <a:srgbClr val="FFFF00"/>
                </a:solidFill>
                <a:latin typeface="HP001 4 hàng" panose="020B0603050302020204" pitchFamily="34" charset="0"/>
              </a:rPr>
              <a:t> </a:t>
            </a:r>
            <a:r>
              <a:rPr lang="en-US" sz="3600" b="1" dirty="0" err="1">
                <a:solidFill>
                  <a:srgbClr val="FFFF00"/>
                </a:solidFill>
                <a:latin typeface="HP001 4 hàng" panose="020B0603050302020204" pitchFamily="34" charset="0"/>
              </a:rPr>
              <a:t>tình</a:t>
            </a:r>
            <a:r>
              <a:rPr lang="en-US" sz="3600" b="1" dirty="0">
                <a:solidFill>
                  <a:srgbClr val="FFFF00"/>
                </a:solidFill>
                <a:latin typeface="HP001 4 hàng" panose="020B0603050302020204" pitchFamily="34" charset="0"/>
              </a:rPr>
              <a:t> </a:t>
            </a:r>
            <a:r>
              <a:rPr lang="en-US" sz="3600" b="1" dirty="0" err="1">
                <a:solidFill>
                  <a:srgbClr val="FFFF00"/>
                </a:solidFill>
                <a:latin typeface="HP001 4 hàng" panose="020B0603050302020204" pitchFamily="34" charset="0"/>
              </a:rPr>
              <a:t>cờ</a:t>
            </a:r>
            <a:r>
              <a:rPr lang="en-US" sz="3600" b="1" dirty="0">
                <a:solidFill>
                  <a:srgbClr val="FFFF00"/>
                </a:solidFill>
                <a:latin typeface="HP001 4 hàng" panose="020B0603050302020204" pitchFamily="34" charset="0"/>
              </a:rPr>
              <a:t> </a:t>
            </a:r>
            <a:r>
              <a:rPr lang="en-US" sz="3600" b="1" dirty="0" err="1">
                <a:solidFill>
                  <a:srgbClr val="FFFF00"/>
                </a:solidFill>
                <a:latin typeface="HP001 4 hàng" panose="020B0603050302020204" pitchFamily="34" charset="0"/>
              </a:rPr>
              <a:t>và</a:t>
            </a:r>
            <a:r>
              <a:rPr lang="en-US" sz="3600" b="1" dirty="0">
                <a:solidFill>
                  <a:srgbClr val="FFFF00"/>
                </a:solidFill>
                <a:latin typeface="HP001 4 hàng" panose="020B0603050302020204" pitchFamily="34" charset="0"/>
              </a:rPr>
              <a:t> </a:t>
            </a:r>
            <a:r>
              <a:rPr lang="en-US" sz="3600" b="1" dirty="0" err="1">
                <a:solidFill>
                  <a:srgbClr val="FFFF00"/>
                </a:solidFill>
                <a:latin typeface="HP001 4 hàng" panose="020B0603050302020204" pitchFamily="34" charset="0"/>
              </a:rPr>
              <a:t>bất</a:t>
            </a:r>
            <a:r>
              <a:rPr lang="en-US" sz="3600" b="1" dirty="0">
                <a:solidFill>
                  <a:srgbClr val="FFFF00"/>
                </a:solidFill>
                <a:latin typeface="HP001 4 hàng" panose="020B0603050302020204" pitchFamily="34" charset="0"/>
              </a:rPr>
              <a:t> </a:t>
            </a:r>
            <a:r>
              <a:rPr lang="en-US" sz="3600" b="1" dirty="0" err="1">
                <a:solidFill>
                  <a:srgbClr val="FFFF00"/>
                </a:solidFill>
                <a:latin typeface="HP001 4 hàng" panose="020B0603050302020204" pitchFamily="34" charset="0"/>
              </a:rPr>
              <a:t>ngờ</a:t>
            </a:r>
            <a:endParaRPr lang="en-US" sz="3600" b="1" dirty="0">
              <a:solidFill>
                <a:srgbClr val="FFFF00"/>
              </a:solidFill>
              <a:latin typeface="HP001 4 hàng" panose="020B0603050302020204" pitchFamily="34" charset="0"/>
            </a:endParaRPr>
          </a:p>
        </p:txBody>
      </p:sp>
      <p:pic>
        <p:nvPicPr>
          <p:cNvPr id="2050" name="Picture 2" descr="Công thức làm món bim bim khoai tây giòn thơm cho bé - Tối nay ăn gì">
            <a:extLst>
              <a:ext uri="{FF2B5EF4-FFF2-40B4-BE49-F238E27FC236}">
                <a16:creationId xmlns:a16="http://schemas.microsoft.com/office/drawing/2014/main" xmlns="" id="{70657A41-F8F4-4C10-AC50-665E784A44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1550046"/>
            <a:ext cx="3389095" cy="22552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964395"/>
      </p:ext>
    </p:extLst>
  </p:cSld>
  <p:clrMapOvr>
    <a:masterClrMapping/>
  </p:clrMapOvr>
  <p:transition>
    <p:circl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pic>
        <p:nvPicPr>
          <p:cNvPr id="2052" name="Picture 4" descr="VGP News :. | Đội tuyển nữ Việt Nam có cơ hội dự Giải vô địch thế giới |  BÁO ĐIỆN TỬ CHÍNH PHỦ NƯỚC CHXHCN VIỆT NAM">
            <a:extLst>
              <a:ext uri="{FF2B5EF4-FFF2-40B4-BE49-F238E27FC236}">
                <a16:creationId xmlns:a16="http://schemas.microsoft.com/office/drawing/2014/main" xmlns="" id="{2138D7FE-6BB0-48F2-83A7-DA74F74389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 y="0"/>
            <a:ext cx="9144991" cy="5715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xmlns="" id="{84D32CF8-32A6-4EB5-BFDC-9C19F65C2FE0}"/>
              </a:ext>
            </a:extLst>
          </p:cNvPr>
          <p:cNvSpPr/>
          <p:nvPr/>
        </p:nvSpPr>
        <p:spPr bwMode="auto">
          <a:xfrm>
            <a:off x="-69089" y="-38100"/>
            <a:ext cx="9213089" cy="5753100"/>
          </a:xfrm>
          <a:prstGeom prst="rect">
            <a:avLst/>
          </a:prstGeom>
          <a:solidFill>
            <a:srgbClr val="000000">
              <a:alpha val="67843"/>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1" name="Rectangle: Rounded Corners 10">
            <a:extLst>
              <a:ext uri="{FF2B5EF4-FFF2-40B4-BE49-F238E27FC236}">
                <a16:creationId xmlns:a16="http://schemas.microsoft.com/office/drawing/2014/main" xmlns="" id="{C26DCA5B-5DF8-4F2C-B81E-F14DF087C963}"/>
              </a:ext>
            </a:extLst>
          </p:cNvPr>
          <p:cNvSpPr/>
          <p:nvPr/>
        </p:nvSpPr>
        <p:spPr bwMode="auto">
          <a:xfrm>
            <a:off x="2699748" y="365522"/>
            <a:ext cx="37338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effectLst/>
                <a:latin typeface="+mj-lt"/>
                <a:ea typeface="Times New Roman" panose="02020603050405020304" pitchFamily="18" charset="0"/>
              </a:rPr>
              <a:t>1. </a:t>
            </a:r>
            <a:r>
              <a:rPr lang="en-US" sz="2400" b="1" dirty="0" err="1">
                <a:solidFill>
                  <a:srgbClr val="FFFF00"/>
                </a:solidFill>
                <a:effectLst/>
                <a:latin typeface="+mj-lt"/>
                <a:ea typeface="Times New Roman" panose="02020603050405020304" pitchFamily="18" charset="0"/>
              </a:rPr>
              <a:t>Tác</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phẩm</a:t>
            </a:r>
            <a:r>
              <a:rPr lang="en-US" sz="2400" b="1" dirty="0">
                <a:solidFill>
                  <a:srgbClr val="FFFF00"/>
                </a:solidFill>
                <a:effectLst/>
                <a:latin typeface="+mj-lt"/>
                <a:ea typeface="Times New Roman" panose="02020603050405020304" pitchFamily="18" charset="0"/>
              </a:rPr>
              <a:t>:</a:t>
            </a:r>
            <a:endParaRPr kumimoji="0" lang="en-US" sz="2400" b="1" i="0" u="none" strike="noStrike" cap="none" normalizeH="0" baseline="0" dirty="0">
              <a:ln>
                <a:noFill/>
              </a:ln>
              <a:solidFill>
                <a:srgbClr val="FFFF00"/>
              </a:solidFill>
              <a:effectLst/>
              <a:latin typeface="+mj-lt"/>
            </a:endParaRPr>
          </a:p>
        </p:txBody>
      </p:sp>
      <p:sp>
        <p:nvSpPr>
          <p:cNvPr id="7" name="TextBox 6">
            <a:extLst>
              <a:ext uri="{FF2B5EF4-FFF2-40B4-BE49-F238E27FC236}">
                <a16:creationId xmlns:a16="http://schemas.microsoft.com/office/drawing/2014/main" xmlns="" id="{FCB8D93D-1B4E-48EC-95CA-0B3F4DCED38E}"/>
              </a:ext>
            </a:extLst>
          </p:cNvPr>
          <p:cNvSpPr txBox="1"/>
          <p:nvPr/>
        </p:nvSpPr>
        <p:spPr>
          <a:xfrm flipH="1">
            <a:off x="147048" y="1580971"/>
            <a:ext cx="4419600" cy="1200329"/>
          </a:xfrm>
          <a:prstGeom prst="rect">
            <a:avLst/>
          </a:prstGeom>
          <a:solidFill>
            <a:srgbClr val="FFFFCC">
              <a:alpha val="18824"/>
            </a:srgbClr>
          </a:solidFill>
        </p:spPr>
        <p:txBody>
          <a:bodyPr wrap="square" rtlCol="0">
            <a:spAutoFit/>
          </a:bodyPr>
          <a:lstStyle/>
          <a:p>
            <a:pPr algn="just"/>
            <a:r>
              <a:rPr lang="en-US" sz="2400" dirty="0" err="1">
                <a:solidFill>
                  <a:schemeClr val="bg1"/>
                </a:solidFill>
              </a:rPr>
              <a:t>Văn</a:t>
            </a:r>
            <a:r>
              <a:rPr lang="en-US" sz="2400" dirty="0">
                <a:solidFill>
                  <a:schemeClr val="bg1"/>
                </a:solidFill>
              </a:rPr>
              <a:t> </a:t>
            </a:r>
            <a:r>
              <a:rPr lang="en-US" sz="2400" dirty="0" err="1">
                <a:solidFill>
                  <a:schemeClr val="bg1"/>
                </a:solidFill>
              </a:rPr>
              <a:t>bản</a:t>
            </a:r>
            <a:r>
              <a:rPr lang="en-US" sz="2400" dirty="0">
                <a:solidFill>
                  <a:schemeClr val="bg1"/>
                </a:solidFill>
              </a:rPr>
              <a:t> “</a:t>
            </a:r>
            <a:r>
              <a:rPr lang="en-US" sz="2400" dirty="0" err="1">
                <a:solidFill>
                  <a:schemeClr val="bg1"/>
                </a:solidFill>
              </a:rPr>
              <a:t>Những</a:t>
            </a:r>
            <a:r>
              <a:rPr lang="en-US" sz="2400" dirty="0">
                <a:solidFill>
                  <a:schemeClr val="bg1"/>
                </a:solidFill>
              </a:rPr>
              <a:t> </a:t>
            </a:r>
            <a:r>
              <a:rPr lang="en-US" sz="2400" dirty="0" err="1">
                <a:solidFill>
                  <a:schemeClr val="bg1"/>
                </a:solidFill>
              </a:rPr>
              <a:t>phát</a:t>
            </a:r>
            <a:r>
              <a:rPr lang="en-US" sz="2400" dirty="0">
                <a:solidFill>
                  <a:schemeClr val="bg1"/>
                </a:solidFill>
              </a:rPr>
              <a:t> </a:t>
            </a:r>
            <a:r>
              <a:rPr lang="en-US" sz="2400" dirty="0" err="1">
                <a:solidFill>
                  <a:schemeClr val="bg1"/>
                </a:solidFill>
              </a:rPr>
              <a:t>minh</a:t>
            </a:r>
            <a:r>
              <a:rPr lang="en-US" sz="2400" dirty="0">
                <a:solidFill>
                  <a:schemeClr val="bg1"/>
                </a:solidFill>
              </a:rPr>
              <a:t> </a:t>
            </a:r>
            <a:r>
              <a:rPr lang="en-US" sz="2400" dirty="0" err="1">
                <a:solidFill>
                  <a:schemeClr val="bg1"/>
                </a:solidFill>
              </a:rPr>
              <a:t>tình</a:t>
            </a:r>
            <a:r>
              <a:rPr lang="en-US" sz="2400" dirty="0">
                <a:solidFill>
                  <a:schemeClr val="bg1"/>
                </a:solidFill>
              </a:rPr>
              <a:t> </a:t>
            </a:r>
            <a:r>
              <a:rPr lang="en-US" sz="2400" dirty="0" err="1">
                <a:solidFill>
                  <a:schemeClr val="bg1"/>
                </a:solidFill>
              </a:rPr>
              <a:t>cờ</a:t>
            </a:r>
            <a:r>
              <a:rPr lang="en-US" sz="2400" dirty="0">
                <a:solidFill>
                  <a:schemeClr val="bg1"/>
                </a:solidFill>
              </a:rPr>
              <a:t> </a:t>
            </a:r>
            <a:r>
              <a:rPr lang="en-US" sz="2400" dirty="0" err="1">
                <a:solidFill>
                  <a:schemeClr val="bg1"/>
                </a:solidFill>
              </a:rPr>
              <a:t>và</a:t>
            </a:r>
            <a:r>
              <a:rPr lang="en-US" sz="2400" dirty="0">
                <a:solidFill>
                  <a:schemeClr val="bg1"/>
                </a:solidFill>
              </a:rPr>
              <a:t> </a:t>
            </a:r>
            <a:r>
              <a:rPr lang="en-US" sz="2400" dirty="0" err="1">
                <a:solidFill>
                  <a:schemeClr val="bg1"/>
                </a:solidFill>
              </a:rPr>
              <a:t>bất</a:t>
            </a:r>
            <a:r>
              <a:rPr lang="en-US" sz="2400" dirty="0">
                <a:solidFill>
                  <a:schemeClr val="bg1"/>
                </a:solidFill>
              </a:rPr>
              <a:t> </a:t>
            </a:r>
            <a:r>
              <a:rPr lang="en-US" sz="2400" dirty="0" err="1">
                <a:solidFill>
                  <a:schemeClr val="bg1"/>
                </a:solidFill>
              </a:rPr>
              <a:t>ngờ</a:t>
            </a:r>
            <a:r>
              <a:rPr lang="en-US" sz="2400" dirty="0">
                <a:solidFill>
                  <a:schemeClr val="bg1"/>
                </a:solidFill>
              </a:rPr>
              <a:t>” </a:t>
            </a:r>
            <a:r>
              <a:rPr lang="en-US" sz="2400" dirty="0" err="1">
                <a:solidFill>
                  <a:schemeClr val="bg1"/>
                </a:solidFill>
              </a:rPr>
              <a:t>trích</a:t>
            </a:r>
            <a:r>
              <a:rPr lang="en-US" sz="2400" dirty="0">
                <a:solidFill>
                  <a:schemeClr val="bg1"/>
                </a:solidFill>
              </a:rPr>
              <a:t> </a:t>
            </a:r>
            <a:r>
              <a:rPr lang="en-US" sz="2400" dirty="0" err="1">
                <a:solidFill>
                  <a:schemeClr val="bg1"/>
                </a:solidFill>
              </a:rPr>
              <a:t>từ</a:t>
            </a:r>
            <a:r>
              <a:rPr lang="en-US" sz="2400" dirty="0">
                <a:solidFill>
                  <a:schemeClr val="bg1"/>
                </a:solidFill>
              </a:rPr>
              <a:t> </a:t>
            </a:r>
            <a:r>
              <a:rPr lang="en-US" sz="2400" dirty="0" err="1">
                <a:solidFill>
                  <a:schemeClr val="bg1"/>
                </a:solidFill>
              </a:rPr>
              <a:t>trang</a:t>
            </a:r>
            <a:r>
              <a:rPr lang="en-US" sz="2400" dirty="0">
                <a:solidFill>
                  <a:schemeClr val="bg1"/>
                </a:solidFill>
              </a:rPr>
              <a:t> </a:t>
            </a:r>
            <a:r>
              <a:rPr lang="en-US" sz="2400" dirty="0" err="1">
                <a:solidFill>
                  <a:schemeClr val="bg1"/>
                </a:solidFill>
              </a:rPr>
              <a:t>điện</a:t>
            </a:r>
            <a:r>
              <a:rPr lang="en-US" sz="2400" dirty="0">
                <a:solidFill>
                  <a:schemeClr val="bg1"/>
                </a:solidFill>
              </a:rPr>
              <a:t> </a:t>
            </a:r>
            <a:r>
              <a:rPr lang="en-US" sz="2400" dirty="0" err="1">
                <a:solidFill>
                  <a:schemeClr val="bg1"/>
                </a:solidFill>
              </a:rPr>
              <a:t>tử</a:t>
            </a:r>
            <a:r>
              <a:rPr lang="en-US" sz="2400" dirty="0">
                <a:solidFill>
                  <a:schemeClr val="bg1"/>
                </a:solidFill>
              </a:rPr>
              <a:t> khoahoc.tv</a:t>
            </a:r>
            <a:endParaRPr lang="en-US" sz="2800" dirty="0">
              <a:solidFill>
                <a:schemeClr val="bg1"/>
              </a:solidFill>
              <a:ea typeface="Times New Roman" panose="02020603050405020304" pitchFamily="18" charset="0"/>
            </a:endParaRPr>
          </a:p>
        </p:txBody>
      </p:sp>
      <p:sp>
        <p:nvSpPr>
          <p:cNvPr id="12" name="TextBox 11">
            <a:extLst>
              <a:ext uri="{FF2B5EF4-FFF2-40B4-BE49-F238E27FC236}">
                <a16:creationId xmlns:a16="http://schemas.microsoft.com/office/drawing/2014/main" xmlns="" id="{8AB32DC8-E09B-43AD-A207-0480003B5CF1}"/>
              </a:ext>
            </a:extLst>
          </p:cNvPr>
          <p:cNvSpPr txBox="1"/>
          <p:nvPr/>
        </p:nvSpPr>
        <p:spPr>
          <a:xfrm flipH="1">
            <a:off x="147048" y="3249449"/>
            <a:ext cx="4419600" cy="522451"/>
          </a:xfrm>
          <a:prstGeom prst="rect">
            <a:avLst/>
          </a:prstGeom>
          <a:solidFill>
            <a:srgbClr val="FFFFCC">
              <a:alpha val="18824"/>
            </a:srgbClr>
          </a:solidFill>
        </p:spPr>
        <p:txBody>
          <a:bodyPr wrap="square" rtlCol="0">
            <a:spAutoFit/>
          </a:bodyPr>
          <a:lstStyle/>
          <a:p>
            <a:pPr algn="just">
              <a:lnSpc>
                <a:spcPct val="130000"/>
              </a:lnSpc>
            </a:pPr>
            <a:r>
              <a:rPr lang="en-US" sz="2400" dirty="0" err="1">
                <a:solidFill>
                  <a:schemeClr val="bg1"/>
                </a:solidFill>
              </a:rPr>
              <a:t>Thể</a:t>
            </a:r>
            <a:r>
              <a:rPr lang="en-US" sz="2400" dirty="0">
                <a:solidFill>
                  <a:schemeClr val="bg1"/>
                </a:solidFill>
              </a:rPr>
              <a:t> </a:t>
            </a:r>
            <a:r>
              <a:rPr lang="en-US" sz="2400" dirty="0" err="1">
                <a:solidFill>
                  <a:schemeClr val="bg1"/>
                </a:solidFill>
              </a:rPr>
              <a:t>loại</a:t>
            </a:r>
            <a:r>
              <a:rPr lang="en-US" sz="2400" dirty="0">
                <a:solidFill>
                  <a:schemeClr val="bg1"/>
                </a:solidFill>
              </a:rPr>
              <a:t>: </a:t>
            </a:r>
            <a:r>
              <a:rPr lang="en-US" sz="2400" dirty="0" err="1">
                <a:solidFill>
                  <a:schemeClr val="bg1"/>
                </a:solidFill>
              </a:rPr>
              <a:t>Văn</a:t>
            </a:r>
            <a:r>
              <a:rPr lang="en-US" sz="2400" dirty="0">
                <a:solidFill>
                  <a:schemeClr val="bg1"/>
                </a:solidFill>
              </a:rPr>
              <a:t> </a:t>
            </a:r>
            <a:r>
              <a:rPr lang="en-US" sz="2400" dirty="0" err="1">
                <a:solidFill>
                  <a:schemeClr val="bg1"/>
                </a:solidFill>
              </a:rPr>
              <a:t>bản</a:t>
            </a:r>
            <a:r>
              <a:rPr lang="en-US" sz="2400" dirty="0">
                <a:solidFill>
                  <a:schemeClr val="bg1"/>
                </a:solidFill>
              </a:rPr>
              <a:t> </a:t>
            </a:r>
            <a:r>
              <a:rPr lang="en-US" sz="2400" dirty="0" err="1">
                <a:solidFill>
                  <a:schemeClr val="bg1"/>
                </a:solidFill>
              </a:rPr>
              <a:t>thông</a:t>
            </a:r>
            <a:r>
              <a:rPr lang="en-US" sz="2400" dirty="0">
                <a:solidFill>
                  <a:schemeClr val="bg1"/>
                </a:solidFill>
              </a:rPr>
              <a:t> tin</a:t>
            </a:r>
            <a:endParaRPr lang="en-US" sz="3600" dirty="0">
              <a:solidFill>
                <a:schemeClr val="bg1"/>
              </a:solidFill>
              <a:latin typeface="+mj-lt"/>
            </a:endParaRPr>
          </a:p>
        </p:txBody>
      </p:sp>
      <p:pic>
        <p:nvPicPr>
          <p:cNvPr id="3074" name="Picture 2" descr="Bật Mí Bí Quyết Làm Kem Que Vị Dâu Tây Ngon Tuyệt">
            <a:extLst>
              <a:ext uri="{FF2B5EF4-FFF2-40B4-BE49-F238E27FC236}">
                <a16:creationId xmlns:a16="http://schemas.microsoft.com/office/drawing/2014/main" xmlns="" id="{952E198E-5B45-4DA2-9FB9-E09BFF9E66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7924" y="1272995"/>
            <a:ext cx="41148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608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21" presetClass="entr" presetSubtype="1"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wheel(1)">
                                      <p:cBhvr>
                                        <p:cTn id="10" dur="2000"/>
                                        <p:tgtEl>
                                          <p:spTgt spid="307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hiến thắng Điện Biên Phủ - mốc son chói lọi trong sự nghiệp xây dựng và  bảo vệ Tổ quốc">
            <a:extLst>
              <a:ext uri="{FF2B5EF4-FFF2-40B4-BE49-F238E27FC236}">
                <a16:creationId xmlns:a16="http://schemas.microsoft.com/office/drawing/2014/main" xmlns="" id="{C1111C44-7C56-4355-85A2-77CF4AA0AC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10" y="0"/>
            <a:ext cx="9167209" cy="57150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0BB8C098-F865-4A3A-B975-69B8FCEDE81B}"/>
              </a:ext>
            </a:extLst>
          </p:cNvPr>
          <p:cNvSpPr/>
          <p:nvPr/>
        </p:nvSpPr>
        <p:spPr bwMode="auto">
          <a:xfrm>
            <a:off x="-69089" y="0"/>
            <a:ext cx="9213089" cy="5715000"/>
          </a:xfrm>
          <a:prstGeom prst="rect">
            <a:avLst/>
          </a:prstGeom>
          <a:solidFill>
            <a:srgbClr val="000000">
              <a:alpha val="67843"/>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grpSp>
        <p:nvGrpSpPr>
          <p:cNvPr id="8" name="Group 7">
            <a:extLst>
              <a:ext uri="{FF2B5EF4-FFF2-40B4-BE49-F238E27FC236}">
                <a16:creationId xmlns:a16="http://schemas.microsoft.com/office/drawing/2014/main" xmlns="" id="{5AE38AA1-9B5A-4030-B59F-7BBA8291EBB0}"/>
              </a:ext>
            </a:extLst>
          </p:cNvPr>
          <p:cNvGrpSpPr/>
          <p:nvPr/>
        </p:nvGrpSpPr>
        <p:grpSpPr>
          <a:xfrm>
            <a:off x="990600" y="800100"/>
            <a:ext cx="7284880" cy="2971800"/>
            <a:chOff x="119477" y="1257300"/>
            <a:chExt cx="6747277" cy="2971800"/>
          </a:xfrm>
        </p:grpSpPr>
        <p:sp>
          <p:nvSpPr>
            <p:cNvPr id="12" name="Rectangle: Rounded Corners 11">
              <a:extLst>
                <a:ext uri="{FF2B5EF4-FFF2-40B4-BE49-F238E27FC236}">
                  <a16:creationId xmlns:a16="http://schemas.microsoft.com/office/drawing/2014/main" xmlns="" id="{7405F6FB-3FEA-415F-9CE3-85677536CB05}"/>
                </a:ext>
              </a:extLst>
            </p:cNvPr>
            <p:cNvSpPr/>
            <p:nvPr/>
          </p:nvSpPr>
          <p:spPr bwMode="auto">
            <a:xfrm>
              <a:off x="119477" y="1533699"/>
              <a:ext cx="6704783" cy="2695401"/>
            </a:xfrm>
            <a:prstGeom prst="roundRect">
              <a:avLst/>
            </a:prstGeom>
            <a:solidFill>
              <a:schemeClr val="bg1"/>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3" name="TextBox 12">
              <a:extLst>
                <a:ext uri="{FF2B5EF4-FFF2-40B4-BE49-F238E27FC236}">
                  <a16:creationId xmlns:a16="http://schemas.microsoft.com/office/drawing/2014/main" xmlns="" id="{D57721C8-CE22-426A-BD12-EC396B290E1E}"/>
                </a:ext>
              </a:extLst>
            </p:cNvPr>
            <p:cNvSpPr txBox="1"/>
            <p:nvPr/>
          </p:nvSpPr>
          <p:spPr>
            <a:xfrm>
              <a:off x="190054" y="1910722"/>
              <a:ext cx="6676700" cy="2165978"/>
            </a:xfrm>
            <a:prstGeom prst="rect">
              <a:avLst/>
            </a:prstGeom>
            <a:noFill/>
          </p:spPr>
          <p:txBody>
            <a:bodyPr wrap="square" rtlCol="0">
              <a:spAutoFit/>
            </a:bodyPr>
            <a:lstStyle/>
            <a:p>
              <a:pPr algn="just">
                <a:lnSpc>
                  <a:spcPct val="130000"/>
                </a:lnSpc>
                <a:spcBef>
                  <a:spcPts val="0"/>
                </a:spcBef>
              </a:pPr>
              <a:r>
                <a:rPr lang="en-US" sz="2400" dirty="0">
                  <a:solidFill>
                    <a:srgbClr val="0000FF"/>
                  </a:solidFill>
                  <a:latin typeface="+mj-lt"/>
                </a:rPr>
                <a:t>- </a:t>
              </a:r>
              <a:r>
                <a:rPr lang="en-US" sz="2400" dirty="0" err="1">
                  <a:solidFill>
                    <a:srgbClr val="0000FF"/>
                  </a:solidFill>
                  <a:latin typeface="+mj-lt"/>
                </a:rPr>
                <a:t>Đọc</a:t>
              </a:r>
              <a:r>
                <a:rPr lang="en-US" sz="2400" dirty="0">
                  <a:solidFill>
                    <a:srgbClr val="0000FF"/>
                  </a:solidFill>
                  <a:latin typeface="+mj-lt"/>
                </a:rPr>
                <a:t> to, </a:t>
              </a:r>
              <a:r>
                <a:rPr lang="en-US" sz="2400" dirty="0" err="1">
                  <a:solidFill>
                    <a:srgbClr val="0000FF"/>
                  </a:solidFill>
                  <a:latin typeface="+mj-lt"/>
                </a:rPr>
                <a:t>rõ</a:t>
              </a:r>
              <a:r>
                <a:rPr lang="en-US" sz="2400" dirty="0">
                  <a:solidFill>
                    <a:srgbClr val="0000FF"/>
                  </a:solidFill>
                  <a:latin typeface="+mj-lt"/>
                </a:rPr>
                <a:t> </a:t>
              </a:r>
              <a:r>
                <a:rPr lang="en-US" sz="2400" dirty="0" err="1">
                  <a:solidFill>
                    <a:srgbClr val="0000FF"/>
                  </a:solidFill>
                  <a:latin typeface="+mj-lt"/>
                </a:rPr>
                <a:t>ràng</a:t>
              </a:r>
              <a:r>
                <a:rPr lang="en-US" sz="2400" dirty="0">
                  <a:solidFill>
                    <a:srgbClr val="0000FF"/>
                  </a:solidFill>
                  <a:latin typeface="+mj-lt"/>
                </a:rPr>
                <a:t>, </a:t>
              </a:r>
              <a:r>
                <a:rPr lang="en-US" sz="2400" dirty="0" err="1">
                  <a:solidFill>
                    <a:srgbClr val="0000FF"/>
                  </a:solidFill>
                  <a:latin typeface="+mj-lt"/>
                </a:rPr>
                <a:t>lưu</a:t>
              </a:r>
              <a:r>
                <a:rPr lang="en-US" sz="2400" dirty="0">
                  <a:solidFill>
                    <a:srgbClr val="0000FF"/>
                  </a:solidFill>
                  <a:latin typeface="+mj-lt"/>
                </a:rPr>
                <a:t> </a:t>
              </a:r>
              <a:r>
                <a:rPr lang="en-US" sz="2400" dirty="0" err="1">
                  <a:solidFill>
                    <a:srgbClr val="0000FF"/>
                  </a:solidFill>
                  <a:latin typeface="+mj-lt"/>
                </a:rPr>
                <a:t>loát</a:t>
              </a:r>
              <a:r>
                <a:rPr lang="en-US" sz="2400" dirty="0">
                  <a:solidFill>
                    <a:srgbClr val="0000FF"/>
                  </a:solidFill>
                  <a:latin typeface="+mj-lt"/>
                </a:rPr>
                <a:t>, </a:t>
              </a:r>
              <a:r>
                <a:rPr lang="en-US" sz="2400" dirty="0" err="1">
                  <a:solidFill>
                    <a:srgbClr val="0000FF"/>
                  </a:solidFill>
                  <a:latin typeface="+mj-lt"/>
                </a:rPr>
                <a:t>tránh</a:t>
              </a:r>
              <a:r>
                <a:rPr lang="en-US" sz="2400" dirty="0">
                  <a:solidFill>
                    <a:srgbClr val="0000FF"/>
                  </a:solidFill>
                  <a:latin typeface="+mj-lt"/>
                </a:rPr>
                <a:t> </a:t>
              </a:r>
              <a:r>
                <a:rPr lang="en-US" sz="2400" dirty="0" err="1">
                  <a:solidFill>
                    <a:srgbClr val="0000FF"/>
                  </a:solidFill>
                  <a:latin typeface="+mj-lt"/>
                </a:rPr>
                <a:t>phát</a:t>
              </a:r>
              <a:r>
                <a:rPr lang="en-US" sz="2400" dirty="0">
                  <a:solidFill>
                    <a:srgbClr val="0000FF"/>
                  </a:solidFill>
                  <a:latin typeface="+mj-lt"/>
                </a:rPr>
                <a:t> </a:t>
              </a:r>
              <a:r>
                <a:rPr lang="en-US" sz="2400" dirty="0" err="1">
                  <a:solidFill>
                    <a:srgbClr val="0000FF"/>
                  </a:solidFill>
                  <a:latin typeface="+mj-lt"/>
                </a:rPr>
                <a:t>âm</a:t>
              </a:r>
              <a:r>
                <a:rPr lang="en-US" sz="2400" dirty="0">
                  <a:solidFill>
                    <a:srgbClr val="0000FF"/>
                  </a:solidFill>
                  <a:latin typeface="+mj-lt"/>
                </a:rPr>
                <a:t> </a:t>
              </a:r>
              <a:r>
                <a:rPr lang="en-US" sz="2400" dirty="0" err="1">
                  <a:solidFill>
                    <a:srgbClr val="0000FF"/>
                  </a:solidFill>
                  <a:latin typeface="+mj-lt"/>
                </a:rPr>
                <a:t>sai</a:t>
              </a:r>
              <a:r>
                <a:rPr lang="en-US" sz="2400" dirty="0">
                  <a:solidFill>
                    <a:srgbClr val="0000FF"/>
                  </a:solidFill>
                  <a:latin typeface="+mj-lt"/>
                </a:rPr>
                <a:t>.</a:t>
              </a:r>
            </a:p>
            <a:p>
              <a:pPr algn="just">
                <a:lnSpc>
                  <a:spcPct val="150000"/>
                </a:lnSpc>
                <a:spcBef>
                  <a:spcPts val="0"/>
                </a:spcBef>
              </a:pPr>
              <a:r>
                <a:rPr lang="en-US" sz="2400" dirty="0">
                  <a:solidFill>
                    <a:srgbClr val="0000FF"/>
                  </a:solidFill>
                  <a:latin typeface="+mj-lt"/>
                </a:rPr>
                <a:t>- </a:t>
              </a:r>
              <a:r>
                <a:rPr lang="en-US" sz="2400" dirty="0" err="1">
                  <a:solidFill>
                    <a:srgbClr val="0000FF"/>
                  </a:solidFill>
                  <a:latin typeface="+mj-lt"/>
                </a:rPr>
                <a:t>Ngắt</a:t>
              </a:r>
              <a:r>
                <a:rPr lang="en-US" sz="2400" dirty="0">
                  <a:solidFill>
                    <a:srgbClr val="0000FF"/>
                  </a:solidFill>
                  <a:latin typeface="+mj-lt"/>
                </a:rPr>
                <a:t> </a:t>
              </a:r>
              <a:r>
                <a:rPr lang="en-US" sz="2400" dirty="0" err="1">
                  <a:solidFill>
                    <a:srgbClr val="0000FF"/>
                  </a:solidFill>
                  <a:latin typeface="+mj-lt"/>
                </a:rPr>
                <a:t>nghỉ</a:t>
              </a:r>
              <a:r>
                <a:rPr lang="en-US" sz="2400" dirty="0">
                  <a:solidFill>
                    <a:srgbClr val="0000FF"/>
                  </a:solidFill>
                  <a:latin typeface="+mj-lt"/>
                </a:rPr>
                <a:t> </a:t>
              </a:r>
              <a:r>
                <a:rPr lang="en-US" sz="2400" dirty="0" err="1">
                  <a:solidFill>
                    <a:srgbClr val="0000FF"/>
                  </a:solidFill>
                  <a:latin typeface="+mj-lt"/>
                </a:rPr>
                <a:t>đúng</a:t>
              </a:r>
              <a:r>
                <a:rPr lang="en-US" sz="2400" dirty="0">
                  <a:solidFill>
                    <a:srgbClr val="0000FF"/>
                  </a:solidFill>
                  <a:latin typeface="+mj-lt"/>
                </a:rPr>
                <a:t> </a:t>
              </a:r>
              <a:r>
                <a:rPr lang="en-US" sz="2400" dirty="0" err="1">
                  <a:solidFill>
                    <a:srgbClr val="0000FF"/>
                  </a:solidFill>
                  <a:latin typeface="+mj-lt"/>
                </a:rPr>
                <a:t>chỗ</a:t>
              </a:r>
              <a:r>
                <a:rPr lang="en-US" sz="2400" dirty="0">
                  <a:solidFill>
                    <a:srgbClr val="0000FF"/>
                  </a:solidFill>
                  <a:latin typeface="+mj-lt"/>
                </a:rPr>
                <a:t>, </a:t>
              </a:r>
              <a:r>
                <a:rPr lang="en-US" sz="2400" kern="100" dirty="0" err="1">
                  <a:solidFill>
                    <a:srgbClr val="0000FF"/>
                  </a:solidFill>
                  <a:latin typeface="+mj-lt"/>
                  <a:ea typeface="SimSun" panose="02010600030101010101" pitchFamily="2" charset="-122"/>
                </a:rPr>
                <a:t>g</a:t>
              </a:r>
              <a:r>
                <a:rPr lang="en-US" sz="2400" kern="100" dirty="0" err="1">
                  <a:solidFill>
                    <a:srgbClr val="0000FF"/>
                  </a:solidFill>
                  <a:effectLst/>
                  <a:latin typeface="+mj-lt"/>
                  <a:ea typeface="SimSun" panose="02010600030101010101" pitchFamily="2" charset="-122"/>
                </a:rPr>
                <a:t>iọng</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nhanh</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mạnh</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cảm</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xúc</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chú</a:t>
              </a:r>
              <a:r>
                <a:rPr lang="en-US" sz="2400" kern="100" dirty="0">
                  <a:solidFill>
                    <a:srgbClr val="0000FF"/>
                  </a:solidFill>
                  <a:effectLst/>
                  <a:latin typeface="+mj-lt"/>
                  <a:ea typeface="SimSun" panose="02010600030101010101" pitchFamily="2" charset="-122"/>
                </a:rPr>
                <a:t> ý </a:t>
              </a:r>
              <a:r>
                <a:rPr lang="en-US" sz="2400" kern="100" dirty="0" err="1">
                  <a:solidFill>
                    <a:srgbClr val="0000FF"/>
                  </a:solidFill>
                  <a:effectLst/>
                  <a:latin typeface="+mj-lt"/>
                  <a:ea typeface="SimSun" panose="02010600030101010101" pitchFamily="2" charset="-122"/>
                </a:rPr>
                <a:t>cảm</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xúc</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của</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người</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effectLst/>
                  <a:latin typeface="+mj-lt"/>
                  <a:ea typeface="SimSun" panose="02010600030101010101" pitchFamily="2" charset="-122"/>
                </a:rPr>
                <a:t>viết</a:t>
              </a:r>
              <a:r>
                <a:rPr lang="en-US" sz="2400" kern="100" dirty="0">
                  <a:solidFill>
                    <a:srgbClr val="0000FF"/>
                  </a:solidFill>
                  <a:effectLst/>
                  <a:latin typeface="+mj-lt"/>
                  <a:ea typeface="SimSun" panose="02010600030101010101" pitchFamily="2" charset="-122"/>
                </a:rPr>
                <a:t>. </a:t>
              </a:r>
              <a:r>
                <a:rPr lang="en-US" sz="2400" kern="100" dirty="0" err="1">
                  <a:solidFill>
                    <a:srgbClr val="0000FF"/>
                  </a:solidFill>
                  <a:latin typeface="+mj-lt"/>
                  <a:ea typeface="SimSun" panose="02010600030101010101" pitchFamily="2" charset="-122"/>
                </a:rPr>
                <a:t>Thể</a:t>
              </a:r>
              <a:r>
                <a:rPr lang="en-US" sz="2400" kern="100" dirty="0">
                  <a:solidFill>
                    <a:srgbClr val="0000FF"/>
                  </a:solidFill>
                  <a:latin typeface="+mj-lt"/>
                  <a:ea typeface="SimSun" panose="02010600030101010101" pitchFamily="2" charset="-122"/>
                </a:rPr>
                <a:t> </a:t>
              </a:r>
              <a:r>
                <a:rPr lang="en-US" sz="2400" kern="100" dirty="0" err="1">
                  <a:solidFill>
                    <a:srgbClr val="0000FF"/>
                  </a:solidFill>
                  <a:latin typeface="+mj-lt"/>
                  <a:ea typeface="SimSun" panose="02010600030101010101" pitchFamily="2" charset="-122"/>
                </a:rPr>
                <a:t>hiện</a:t>
              </a:r>
              <a:r>
                <a:rPr lang="en-US" sz="2400" kern="100" dirty="0">
                  <a:solidFill>
                    <a:srgbClr val="0000FF"/>
                  </a:solidFill>
                  <a:latin typeface="+mj-lt"/>
                  <a:ea typeface="SimSun" panose="02010600030101010101" pitchFamily="2" charset="-122"/>
                </a:rPr>
                <a:t> </a:t>
              </a:r>
              <a:r>
                <a:rPr lang="en-US" sz="2400" kern="100" dirty="0" err="1">
                  <a:solidFill>
                    <a:srgbClr val="0000FF"/>
                  </a:solidFill>
                  <a:latin typeface="+mj-lt"/>
                  <a:ea typeface="SimSun" panose="02010600030101010101" pitchFamily="2" charset="-122"/>
                </a:rPr>
                <a:t>được</a:t>
              </a:r>
              <a:r>
                <a:rPr lang="en-US" sz="2400" kern="100" dirty="0">
                  <a:solidFill>
                    <a:srgbClr val="0000FF"/>
                  </a:solidFill>
                  <a:latin typeface="+mj-lt"/>
                  <a:ea typeface="SimSun" panose="02010600030101010101" pitchFamily="2" charset="-122"/>
                </a:rPr>
                <a:t> </a:t>
              </a:r>
              <a:r>
                <a:rPr lang="en-US" sz="2400" kern="100" dirty="0" err="1">
                  <a:solidFill>
                    <a:srgbClr val="0000FF"/>
                  </a:solidFill>
                  <a:latin typeface="+mj-lt"/>
                  <a:ea typeface="SimSun" panose="02010600030101010101" pitchFamily="2" charset="-122"/>
                </a:rPr>
                <a:t>niềm</a:t>
              </a:r>
              <a:r>
                <a:rPr lang="en-US" sz="2400" kern="100" dirty="0">
                  <a:solidFill>
                    <a:srgbClr val="0000FF"/>
                  </a:solidFill>
                  <a:latin typeface="+mj-lt"/>
                  <a:ea typeface="SimSun" panose="02010600030101010101" pitchFamily="2" charset="-122"/>
                </a:rPr>
                <a:t> </a:t>
              </a:r>
              <a:r>
                <a:rPr lang="en-US" sz="2400" kern="100" dirty="0" err="1">
                  <a:solidFill>
                    <a:srgbClr val="0000FF"/>
                  </a:solidFill>
                  <a:latin typeface="+mj-lt"/>
                  <a:ea typeface="SimSun" panose="02010600030101010101" pitchFamily="2" charset="-122"/>
                </a:rPr>
                <a:t>tự</a:t>
              </a:r>
              <a:r>
                <a:rPr lang="en-US" sz="2400" kern="100" dirty="0">
                  <a:solidFill>
                    <a:srgbClr val="0000FF"/>
                  </a:solidFill>
                  <a:latin typeface="+mj-lt"/>
                  <a:ea typeface="SimSun" panose="02010600030101010101" pitchFamily="2" charset="-122"/>
                </a:rPr>
                <a:t> </a:t>
              </a:r>
              <a:r>
                <a:rPr lang="en-US" sz="2400" kern="100" dirty="0" err="1">
                  <a:solidFill>
                    <a:srgbClr val="0000FF"/>
                  </a:solidFill>
                  <a:latin typeface="+mj-lt"/>
                  <a:ea typeface="SimSun" panose="02010600030101010101" pitchFamily="2" charset="-122"/>
                </a:rPr>
                <a:t>hào</a:t>
              </a:r>
              <a:r>
                <a:rPr lang="en-US" sz="2400" kern="100" dirty="0">
                  <a:solidFill>
                    <a:srgbClr val="0000FF"/>
                  </a:solidFill>
                  <a:latin typeface="+mj-lt"/>
                  <a:ea typeface="SimSun" panose="02010600030101010101" pitchFamily="2" charset="-122"/>
                </a:rPr>
                <a:t> </a:t>
              </a:r>
              <a:r>
                <a:rPr lang="en-US" sz="2400" kern="100" dirty="0" err="1">
                  <a:solidFill>
                    <a:srgbClr val="0000FF"/>
                  </a:solidFill>
                  <a:latin typeface="+mj-lt"/>
                  <a:ea typeface="SimSun" panose="02010600030101010101" pitchFamily="2" charset="-122"/>
                </a:rPr>
                <a:t>đối</a:t>
              </a:r>
              <a:r>
                <a:rPr lang="en-US" sz="2400" kern="100" dirty="0">
                  <a:solidFill>
                    <a:srgbClr val="0000FF"/>
                  </a:solidFill>
                  <a:latin typeface="+mj-lt"/>
                  <a:ea typeface="SimSun" panose="02010600030101010101" pitchFamily="2" charset="-122"/>
                </a:rPr>
                <a:t> </a:t>
              </a:r>
              <a:r>
                <a:rPr lang="en-US" sz="2400" kern="100" dirty="0" err="1">
                  <a:solidFill>
                    <a:srgbClr val="0000FF"/>
                  </a:solidFill>
                  <a:latin typeface="+mj-lt"/>
                  <a:ea typeface="SimSun" panose="02010600030101010101" pitchFamily="2" charset="-122"/>
                </a:rPr>
                <a:t>với</a:t>
              </a:r>
              <a:r>
                <a:rPr lang="en-US" sz="2400" kern="100" dirty="0">
                  <a:solidFill>
                    <a:srgbClr val="0000FF"/>
                  </a:solidFill>
                  <a:latin typeface="+mj-lt"/>
                  <a:ea typeface="SimSun" panose="02010600030101010101" pitchFamily="2" charset="-122"/>
                </a:rPr>
                <a:t> </a:t>
              </a:r>
              <a:r>
                <a:rPr lang="en-US" sz="2400" kern="100" dirty="0" err="1">
                  <a:solidFill>
                    <a:srgbClr val="0000FF"/>
                  </a:solidFill>
                  <a:latin typeface="+mj-lt"/>
                  <a:ea typeface="SimSun" panose="02010600030101010101" pitchFamily="2" charset="-122"/>
                </a:rPr>
                <a:t>bóng</a:t>
              </a:r>
              <a:r>
                <a:rPr lang="en-US" sz="2400" kern="100" dirty="0">
                  <a:solidFill>
                    <a:srgbClr val="0000FF"/>
                  </a:solidFill>
                  <a:latin typeface="+mj-lt"/>
                  <a:ea typeface="SimSun" panose="02010600030101010101" pitchFamily="2" charset="-122"/>
                </a:rPr>
                <a:t> </a:t>
              </a:r>
              <a:r>
                <a:rPr lang="en-US" sz="2400" kern="100" dirty="0" err="1">
                  <a:solidFill>
                    <a:srgbClr val="0000FF"/>
                  </a:solidFill>
                  <a:latin typeface="+mj-lt"/>
                  <a:ea typeface="SimSun" panose="02010600030101010101" pitchFamily="2" charset="-122"/>
                </a:rPr>
                <a:t>đá</a:t>
              </a:r>
              <a:r>
                <a:rPr lang="en-US" sz="2400" kern="100" dirty="0">
                  <a:solidFill>
                    <a:srgbClr val="0000FF"/>
                  </a:solidFill>
                  <a:latin typeface="+mj-lt"/>
                  <a:ea typeface="SimSun" panose="02010600030101010101" pitchFamily="2" charset="-122"/>
                </a:rPr>
                <a:t> </a:t>
              </a:r>
              <a:r>
                <a:rPr lang="en-US" sz="2400" kern="100" dirty="0" err="1">
                  <a:solidFill>
                    <a:srgbClr val="0000FF"/>
                  </a:solidFill>
                  <a:latin typeface="+mj-lt"/>
                  <a:ea typeface="SimSun" panose="02010600030101010101" pitchFamily="2" charset="-122"/>
                </a:rPr>
                <a:t>nước</a:t>
              </a:r>
              <a:r>
                <a:rPr lang="en-US" sz="2400" kern="100" dirty="0">
                  <a:solidFill>
                    <a:srgbClr val="0000FF"/>
                  </a:solidFill>
                  <a:latin typeface="+mj-lt"/>
                  <a:ea typeface="SimSun" panose="02010600030101010101" pitchFamily="2" charset="-122"/>
                </a:rPr>
                <a:t> </a:t>
              </a:r>
              <a:r>
                <a:rPr lang="en-US" sz="2400" kern="100" dirty="0" err="1">
                  <a:solidFill>
                    <a:srgbClr val="0000FF"/>
                  </a:solidFill>
                  <a:latin typeface="+mj-lt"/>
                  <a:ea typeface="SimSun" panose="02010600030101010101" pitchFamily="2" charset="-122"/>
                </a:rPr>
                <a:t>nhà</a:t>
              </a:r>
              <a:r>
                <a:rPr lang="en-US" sz="2400" kern="100" dirty="0">
                  <a:solidFill>
                    <a:srgbClr val="0000FF"/>
                  </a:solidFill>
                  <a:effectLst/>
                  <a:latin typeface="+mj-lt"/>
                  <a:ea typeface="SimSun" panose="02010600030101010101" pitchFamily="2" charset="-122"/>
                </a:rPr>
                <a:t>.</a:t>
              </a:r>
              <a:endParaRPr lang="en-US" sz="2400" dirty="0">
                <a:solidFill>
                  <a:srgbClr val="0000FF"/>
                </a:solidFill>
                <a:latin typeface="+mj-lt"/>
              </a:endParaRPr>
            </a:p>
          </p:txBody>
        </p:sp>
        <p:sp>
          <p:nvSpPr>
            <p:cNvPr id="15" name="Rectangle: Rounded Corners 14">
              <a:extLst>
                <a:ext uri="{FF2B5EF4-FFF2-40B4-BE49-F238E27FC236}">
                  <a16:creationId xmlns:a16="http://schemas.microsoft.com/office/drawing/2014/main" xmlns="" id="{D1FB7EA9-414B-42FD-AC92-AFB120443E9D}"/>
                </a:ext>
              </a:extLst>
            </p:cNvPr>
            <p:cNvSpPr/>
            <p:nvPr/>
          </p:nvSpPr>
          <p:spPr bwMode="auto">
            <a:xfrm>
              <a:off x="2286000" y="1257300"/>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rgbClr val="FFFF00"/>
                  </a:solidFill>
                  <a:effectLst/>
                  <a:latin typeface="Arial" charset="0"/>
                </a:rPr>
                <a:t>2. </a:t>
              </a:r>
              <a:r>
                <a:rPr kumimoji="0" lang="en-US" sz="2400" b="1" i="0" u="none" strike="noStrike" cap="none" normalizeH="0" baseline="0" dirty="0" err="1">
                  <a:ln>
                    <a:noFill/>
                  </a:ln>
                  <a:solidFill>
                    <a:srgbClr val="FFFF00"/>
                  </a:solidFill>
                  <a:effectLst/>
                  <a:latin typeface="Arial" charset="0"/>
                </a:rPr>
                <a:t>Đọc</a:t>
              </a:r>
              <a:endParaRPr kumimoji="0" lang="en-US" sz="2400" b="1" i="0" u="none" strike="noStrike" cap="none" normalizeH="0" baseline="0" dirty="0">
                <a:ln>
                  <a:noFill/>
                </a:ln>
                <a:solidFill>
                  <a:srgbClr val="FFFF00"/>
                </a:solidFill>
                <a:effectLst/>
                <a:latin typeface="Arial" charset="0"/>
              </a:endParaRPr>
            </a:p>
          </p:txBody>
        </p:sp>
      </p:grpSp>
    </p:spTree>
    <p:extLst>
      <p:ext uri="{BB962C8B-B14F-4D97-AF65-F5344CB8AC3E}">
        <p14:creationId xmlns:p14="http://schemas.microsoft.com/office/powerpoint/2010/main" val="8744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xmlns="" id="{791D8495-DFEB-46C3-BD40-0ADC56180785}"/>
              </a:ext>
            </a:extLst>
          </p:cNvPr>
          <p:cNvGrpSpPr/>
          <p:nvPr/>
        </p:nvGrpSpPr>
        <p:grpSpPr>
          <a:xfrm>
            <a:off x="2305480" y="1131689"/>
            <a:ext cx="1901173" cy="3669315"/>
            <a:chOff x="2305480" y="1387078"/>
            <a:chExt cx="1901173" cy="3669315"/>
          </a:xfrm>
        </p:grpSpPr>
        <p:cxnSp>
          <p:nvCxnSpPr>
            <p:cNvPr id="24" name="Straight Connector 23">
              <a:extLst>
                <a:ext uri="{FF2B5EF4-FFF2-40B4-BE49-F238E27FC236}">
                  <a16:creationId xmlns:a16="http://schemas.microsoft.com/office/drawing/2014/main" xmlns="" id="{7339D0A7-C0D0-4346-AFD8-16D726D94AD5}"/>
                </a:ext>
              </a:extLst>
            </p:cNvPr>
            <p:cNvCxnSpPr/>
            <p:nvPr/>
          </p:nvCxnSpPr>
          <p:spPr bwMode="auto">
            <a:xfrm>
              <a:off x="3200400" y="1387078"/>
              <a:ext cx="0" cy="3669315"/>
            </a:xfrm>
            <a:prstGeom prst="line">
              <a:avLst/>
            </a:prstGeom>
            <a:ln w="38100">
              <a:solidFill>
                <a:srgbClr val="6600CC"/>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11" name="Group 10">
              <a:extLst>
                <a:ext uri="{FF2B5EF4-FFF2-40B4-BE49-F238E27FC236}">
                  <a16:creationId xmlns:a16="http://schemas.microsoft.com/office/drawing/2014/main" xmlns="" id="{8953C228-8288-460A-8C01-0B6C3C602351}"/>
                </a:ext>
              </a:extLst>
            </p:cNvPr>
            <p:cNvGrpSpPr/>
            <p:nvPr/>
          </p:nvGrpSpPr>
          <p:grpSpPr>
            <a:xfrm>
              <a:off x="2305480" y="2095500"/>
              <a:ext cx="1885520" cy="2362200"/>
              <a:chOff x="114300" y="2154934"/>
              <a:chExt cx="1447800" cy="2362200"/>
            </a:xfrm>
          </p:grpSpPr>
          <p:sp>
            <p:nvSpPr>
              <p:cNvPr id="12" name="Rectangle: Rounded Corners 11">
                <a:extLst>
                  <a:ext uri="{FF2B5EF4-FFF2-40B4-BE49-F238E27FC236}">
                    <a16:creationId xmlns:a16="http://schemas.microsoft.com/office/drawing/2014/main" xmlns="" id="{7805AD88-AD94-4A37-9C26-8BD34FB452D6}"/>
                  </a:ext>
                </a:extLst>
              </p:cNvPr>
              <p:cNvSpPr/>
              <p:nvPr/>
            </p:nvSpPr>
            <p:spPr bwMode="auto">
              <a:xfrm>
                <a:off x="114300" y="2154934"/>
                <a:ext cx="1447800" cy="2362200"/>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3" name="TextBox 12">
                <a:extLst>
                  <a:ext uri="{FF2B5EF4-FFF2-40B4-BE49-F238E27FC236}">
                    <a16:creationId xmlns:a16="http://schemas.microsoft.com/office/drawing/2014/main" xmlns="" id="{93881806-FBA5-4DA7-A551-4E5C764934ED}"/>
                  </a:ext>
                </a:extLst>
              </p:cNvPr>
              <p:cNvSpPr txBox="1"/>
              <p:nvPr/>
            </p:nvSpPr>
            <p:spPr>
              <a:xfrm>
                <a:off x="157853" y="2231134"/>
                <a:ext cx="1376796" cy="2123658"/>
              </a:xfrm>
              <a:prstGeom prst="rect">
                <a:avLst/>
              </a:prstGeom>
              <a:noFill/>
            </p:spPr>
            <p:txBody>
              <a:bodyPr wrap="square" rtlCol="0">
                <a:spAutoFit/>
              </a:bodyPr>
              <a:lstStyle/>
              <a:p>
                <a:pPr algn="ctr"/>
                <a:r>
                  <a:rPr lang="en-US" sz="2400" b="1" dirty="0" err="1">
                    <a:solidFill>
                      <a:srgbClr val="006600"/>
                    </a:solidFill>
                  </a:rPr>
                  <a:t>Khổ</a:t>
                </a:r>
                <a:r>
                  <a:rPr lang="en-US" sz="2400" b="1" dirty="0">
                    <a:solidFill>
                      <a:srgbClr val="006600"/>
                    </a:solidFill>
                  </a:rPr>
                  <a:t> 2, 3, 4</a:t>
                </a:r>
              </a:p>
              <a:p>
                <a:pPr algn="ctr"/>
                <a:r>
                  <a:rPr lang="en-US" sz="2400" b="1" dirty="0" err="1">
                    <a:solidFill>
                      <a:srgbClr val="006600"/>
                    </a:solidFill>
                    <a:effectLst/>
                    <a:latin typeface="+mj-lt"/>
                    <a:ea typeface="Times New Roman" panose="02020603050405020304" pitchFamily="18" charset="0"/>
                  </a:rPr>
                  <a:t>Những</a:t>
                </a:r>
                <a:r>
                  <a:rPr lang="en-US" sz="2400" b="1" dirty="0">
                    <a:solidFill>
                      <a:srgbClr val="006600"/>
                    </a:solidFill>
                    <a:effectLst/>
                    <a:latin typeface="+mj-lt"/>
                    <a:ea typeface="Times New Roman" panose="02020603050405020304" pitchFamily="18" charset="0"/>
                  </a:rPr>
                  <a:t> </a:t>
                </a:r>
                <a:r>
                  <a:rPr lang="en-US" sz="2400" b="1" dirty="0" err="1">
                    <a:solidFill>
                      <a:srgbClr val="006600"/>
                    </a:solidFill>
                    <a:effectLst/>
                    <a:latin typeface="+mj-lt"/>
                    <a:ea typeface="Times New Roman" panose="02020603050405020304" pitchFamily="18" charset="0"/>
                  </a:rPr>
                  <a:t>việc</a:t>
                </a:r>
                <a:r>
                  <a:rPr lang="en-US" sz="2400" b="1" dirty="0">
                    <a:solidFill>
                      <a:srgbClr val="006600"/>
                    </a:solidFill>
                    <a:effectLst/>
                    <a:latin typeface="+mj-lt"/>
                    <a:ea typeface="Times New Roman" panose="02020603050405020304" pitchFamily="18" charset="0"/>
                  </a:rPr>
                  <a:t> </a:t>
                </a:r>
                <a:r>
                  <a:rPr lang="en-US" sz="2400" b="1" dirty="0" err="1">
                    <a:solidFill>
                      <a:srgbClr val="006600"/>
                    </a:solidFill>
                    <a:effectLst/>
                    <a:latin typeface="+mj-lt"/>
                    <a:ea typeface="Times New Roman" panose="02020603050405020304" pitchFamily="18" charset="0"/>
                  </a:rPr>
                  <a:t>nên</a:t>
                </a:r>
                <a:r>
                  <a:rPr lang="en-US" sz="2400" b="1" dirty="0">
                    <a:solidFill>
                      <a:srgbClr val="006600"/>
                    </a:solidFill>
                    <a:effectLst/>
                    <a:latin typeface="+mj-lt"/>
                    <a:ea typeface="Times New Roman" panose="02020603050405020304" pitchFamily="18" charset="0"/>
                  </a:rPr>
                  <a:t> </a:t>
                </a:r>
                <a:r>
                  <a:rPr lang="en-US" sz="2400" b="1" dirty="0" err="1">
                    <a:solidFill>
                      <a:srgbClr val="006600"/>
                    </a:solidFill>
                    <a:effectLst/>
                    <a:latin typeface="+mj-lt"/>
                    <a:ea typeface="Times New Roman" panose="02020603050405020304" pitchFamily="18" charset="0"/>
                  </a:rPr>
                  <a:t>làm</a:t>
                </a:r>
                <a:r>
                  <a:rPr lang="en-US" sz="2400" b="1" dirty="0">
                    <a:solidFill>
                      <a:srgbClr val="006600"/>
                    </a:solidFill>
                    <a:effectLst/>
                    <a:latin typeface="+mj-lt"/>
                    <a:ea typeface="Times New Roman" panose="02020603050405020304" pitchFamily="18" charset="0"/>
                  </a:rPr>
                  <a:t> </a:t>
                </a:r>
                <a:r>
                  <a:rPr lang="en-US" sz="2400" b="1" dirty="0" err="1">
                    <a:solidFill>
                      <a:srgbClr val="006600"/>
                    </a:solidFill>
                    <a:effectLst/>
                    <a:latin typeface="+mj-lt"/>
                    <a:ea typeface="Times New Roman" panose="02020603050405020304" pitchFamily="18" charset="0"/>
                  </a:rPr>
                  <a:t>thay</a:t>
                </a:r>
                <a:r>
                  <a:rPr lang="en-US" sz="2400" b="1" dirty="0">
                    <a:solidFill>
                      <a:srgbClr val="006600"/>
                    </a:solidFill>
                    <a:effectLst/>
                    <a:latin typeface="+mj-lt"/>
                    <a:ea typeface="Times New Roman" panose="02020603050405020304" pitchFamily="18" charset="0"/>
                  </a:rPr>
                  <a:t> </a:t>
                </a:r>
                <a:r>
                  <a:rPr lang="en-US" sz="2400" b="1" dirty="0" err="1">
                    <a:solidFill>
                      <a:srgbClr val="006600"/>
                    </a:solidFill>
                    <a:effectLst/>
                    <a:latin typeface="+mj-lt"/>
                    <a:ea typeface="Times New Roman" panose="02020603050405020304" pitchFamily="18" charset="0"/>
                  </a:rPr>
                  <a:t>vì</a:t>
                </a:r>
                <a:r>
                  <a:rPr lang="en-US" sz="2400" b="1" dirty="0">
                    <a:solidFill>
                      <a:srgbClr val="006600"/>
                    </a:solidFill>
                    <a:effectLst/>
                    <a:latin typeface="+mj-lt"/>
                    <a:ea typeface="Times New Roman" panose="02020603050405020304" pitchFamily="18" charset="0"/>
                  </a:rPr>
                  <a:t> </a:t>
                </a:r>
                <a:r>
                  <a:rPr lang="en-US" sz="2400" b="1" dirty="0" err="1">
                    <a:solidFill>
                      <a:srgbClr val="006600"/>
                    </a:solidFill>
                    <a:effectLst/>
                    <a:latin typeface="+mj-lt"/>
                    <a:ea typeface="Times New Roman" panose="02020603050405020304" pitchFamily="18" charset="0"/>
                  </a:rPr>
                  <a:t>bắt</a:t>
                </a:r>
                <a:r>
                  <a:rPr lang="en-US" sz="2400" b="1" dirty="0">
                    <a:solidFill>
                      <a:srgbClr val="006600"/>
                    </a:solidFill>
                    <a:effectLst/>
                    <a:latin typeface="+mj-lt"/>
                    <a:ea typeface="Times New Roman" panose="02020603050405020304" pitchFamily="18" charset="0"/>
                  </a:rPr>
                  <a:t> </a:t>
                </a:r>
                <a:r>
                  <a:rPr lang="en-US" sz="2400" b="1" dirty="0" err="1">
                    <a:solidFill>
                      <a:srgbClr val="006600"/>
                    </a:solidFill>
                    <a:effectLst/>
                    <a:latin typeface="+mj-lt"/>
                    <a:ea typeface="Times New Roman" panose="02020603050405020304" pitchFamily="18" charset="0"/>
                  </a:rPr>
                  <a:t>nạt</a:t>
                </a:r>
                <a:endParaRPr lang="en-US" sz="2400" b="1" dirty="0">
                  <a:solidFill>
                    <a:srgbClr val="006600"/>
                  </a:solidFill>
                </a:endParaRPr>
              </a:p>
            </p:txBody>
          </p:sp>
        </p:grpSp>
        <p:cxnSp>
          <p:nvCxnSpPr>
            <p:cNvPr id="26" name="Straight Connector 25">
              <a:extLst>
                <a:ext uri="{FF2B5EF4-FFF2-40B4-BE49-F238E27FC236}">
                  <a16:creationId xmlns:a16="http://schemas.microsoft.com/office/drawing/2014/main" xmlns="" id="{CA805AA7-0B3F-46EA-A59C-05C4F671D0AB}"/>
                </a:ext>
              </a:extLst>
            </p:cNvPr>
            <p:cNvCxnSpPr/>
            <p:nvPr/>
          </p:nvCxnSpPr>
          <p:spPr bwMode="auto">
            <a:xfrm>
              <a:off x="3216053" y="1387078"/>
              <a:ext cx="0" cy="3669315"/>
            </a:xfrm>
            <a:prstGeom prst="line">
              <a:avLst/>
            </a:prstGeom>
            <a:ln w="38100">
              <a:solidFill>
                <a:srgbClr val="6600CC"/>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27" name="Group 26">
              <a:extLst>
                <a:ext uri="{FF2B5EF4-FFF2-40B4-BE49-F238E27FC236}">
                  <a16:creationId xmlns:a16="http://schemas.microsoft.com/office/drawing/2014/main" xmlns="" id="{BF226D4A-3542-49DE-A519-7A256E1257C5}"/>
                </a:ext>
              </a:extLst>
            </p:cNvPr>
            <p:cNvGrpSpPr/>
            <p:nvPr/>
          </p:nvGrpSpPr>
          <p:grpSpPr>
            <a:xfrm>
              <a:off x="2321133" y="2095500"/>
              <a:ext cx="1885520" cy="2362200"/>
              <a:chOff x="114300" y="2154934"/>
              <a:chExt cx="1447800" cy="2362200"/>
            </a:xfrm>
          </p:grpSpPr>
          <p:sp>
            <p:nvSpPr>
              <p:cNvPr id="28" name="Rectangle: Rounded Corners 27">
                <a:extLst>
                  <a:ext uri="{FF2B5EF4-FFF2-40B4-BE49-F238E27FC236}">
                    <a16:creationId xmlns:a16="http://schemas.microsoft.com/office/drawing/2014/main" xmlns="" id="{1D8D79BA-62CF-468C-B616-DBCC6DC5160C}"/>
                  </a:ext>
                </a:extLst>
              </p:cNvPr>
              <p:cNvSpPr/>
              <p:nvPr/>
            </p:nvSpPr>
            <p:spPr bwMode="auto">
              <a:xfrm>
                <a:off x="114300" y="2154934"/>
                <a:ext cx="1447800" cy="2362200"/>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29" name="TextBox 28">
                <a:extLst>
                  <a:ext uri="{FF2B5EF4-FFF2-40B4-BE49-F238E27FC236}">
                    <a16:creationId xmlns:a16="http://schemas.microsoft.com/office/drawing/2014/main" xmlns="" id="{5B55D43E-EFEF-4B1E-9173-6B0C3114C120}"/>
                  </a:ext>
                </a:extLst>
              </p:cNvPr>
              <p:cNvSpPr txBox="1"/>
              <p:nvPr/>
            </p:nvSpPr>
            <p:spPr>
              <a:xfrm>
                <a:off x="157853" y="2666297"/>
                <a:ext cx="1376796" cy="1115626"/>
              </a:xfrm>
              <a:prstGeom prst="rect">
                <a:avLst/>
              </a:prstGeom>
              <a:noFill/>
            </p:spPr>
            <p:txBody>
              <a:bodyPr wrap="square" rtlCol="0" anchor="ctr">
                <a:spAutoFit/>
              </a:bodyPr>
              <a:lstStyle/>
              <a:p>
                <a:pPr algn="ctr">
                  <a:lnSpc>
                    <a:spcPct val="200000"/>
                  </a:lnSpc>
                </a:pPr>
                <a:r>
                  <a:rPr lang="en-US" sz="1800" dirty="0">
                    <a:solidFill>
                      <a:srgbClr val="0000FF"/>
                    </a:solidFill>
                    <a:effectLst/>
                    <a:latin typeface="+mj-lt"/>
                    <a:ea typeface="Times New Roman" panose="02020603050405020304" pitchFamily="18" charset="0"/>
                  </a:rPr>
                  <a:t>Kem que </a:t>
                </a:r>
                <a:br>
                  <a:rPr lang="en-US" sz="1800" dirty="0">
                    <a:solidFill>
                      <a:srgbClr val="0000FF"/>
                    </a:solidFill>
                    <a:effectLst/>
                    <a:latin typeface="+mj-lt"/>
                    <a:ea typeface="Times New Roman" panose="02020603050405020304" pitchFamily="18" charset="0"/>
                  </a:rPr>
                </a:br>
                <a:r>
                  <a:rPr lang="en-US" sz="1800" dirty="0">
                    <a:solidFill>
                      <a:srgbClr val="0000FF"/>
                    </a:solidFill>
                    <a:effectLst/>
                    <a:latin typeface="+mj-lt"/>
                    <a:ea typeface="Times New Roman" panose="02020603050405020304" pitchFamily="18" charset="0"/>
                  </a:rPr>
                  <a:t>(Ep-po-</a:t>
                </a:r>
                <a:r>
                  <a:rPr lang="en-US" sz="1800" dirty="0" err="1">
                    <a:solidFill>
                      <a:srgbClr val="0000FF"/>
                    </a:solidFill>
                    <a:effectLst/>
                    <a:latin typeface="+mj-lt"/>
                    <a:ea typeface="Times New Roman" panose="02020603050405020304" pitchFamily="18" charset="0"/>
                  </a:rPr>
                  <a:t>xơn</a:t>
                </a:r>
                <a:r>
                  <a:rPr lang="en-US" sz="1800" dirty="0">
                    <a:solidFill>
                      <a:srgbClr val="0000FF"/>
                    </a:solidFill>
                    <a:effectLst/>
                    <a:latin typeface="+mj-lt"/>
                    <a:ea typeface="Times New Roman" panose="02020603050405020304" pitchFamily="18" charset="0"/>
                  </a:rPr>
                  <a:t>)</a:t>
                </a:r>
                <a:endParaRPr lang="en-US" sz="2400" b="1" dirty="0">
                  <a:solidFill>
                    <a:srgbClr val="0000FF"/>
                  </a:solidFill>
                  <a:latin typeface="+mj-lt"/>
                </a:endParaRPr>
              </a:p>
            </p:txBody>
          </p:sp>
        </p:grpSp>
      </p:grpSp>
      <p:grpSp>
        <p:nvGrpSpPr>
          <p:cNvPr id="31" name="Group 30">
            <a:extLst>
              <a:ext uri="{FF2B5EF4-FFF2-40B4-BE49-F238E27FC236}">
                <a16:creationId xmlns:a16="http://schemas.microsoft.com/office/drawing/2014/main" xmlns="" id="{94B747BF-0121-4EE8-BBDA-FEF72D2BF468}"/>
              </a:ext>
            </a:extLst>
          </p:cNvPr>
          <p:cNvGrpSpPr/>
          <p:nvPr/>
        </p:nvGrpSpPr>
        <p:grpSpPr>
          <a:xfrm>
            <a:off x="4896280" y="1131689"/>
            <a:ext cx="1885520" cy="3669315"/>
            <a:chOff x="4896280" y="1387078"/>
            <a:chExt cx="1885520" cy="3669315"/>
          </a:xfrm>
        </p:grpSpPr>
        <p:cxnSp>
          <p:nvCxnSpPr>
            <p:cNvPr id="25" name="Straight Connector 24">
              <a:extLst>
                <a:ext uri="{FF2B5EF4-FFF2-40B4-BE49-F238E27FC236}">
                  <a16:creationId xmlns:a16="http://schemas.microsoft.com/office/drawing/2014/main" xmlns="" id="{306A5C3B-F59E-4D2A-9AFE-C2C1E7B0B488}"/>
                </a:ext>
              </a:extLst>
            </p:cNvPr>
            <p:cNvCxnSpPr/>
            <p:nvPr/>
          </p:nvCxnSpPr>
          <p:spPr bwMode="auto">
            <a:xfrm>
              <a:off x="5867400" y="1387078"/>
              <a:ext cx="0" cy="3669315"/>
            </a:xfrm>
            <a:prstGeom prst="line">
              <a:avLst/>
            </a:prstGeom>
            <a:ln w="38100">
              <a:solidFill>
                <a:srgbClr val="6600CC"/>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20" name="Group 19">
              <a:extLst>
                <a:ext uri="{FF2B5EF4-FFF2-40B4-BE49-F238E27FC236}">
                  <a16:creationId xmlns:a16="http://schemas.microsoft.com/office/drawing/2014/main" xmlns="" id="{17B2E6C7-548B-4331-9D51-1E02254A6583}"/>
                </a:ext>
              </a:extLst>
            </p:cNvPr>
            <p:cNvGrpSpPr/>
            <p:nvPr/>
          </p:nvGrpSpPr>
          <p:grpSpPr>
            <a:xfrm>
              <a:off x="4896280" y="2095500"/>
              <a:ext cx="1885520" cy="2362200"/>
              <a:chOff x="114300" y="2154934"/>
              <a:chExt cx="1447800" cy="2362200"/>
            </a:xfrm>
          </p:grpSpPr>
          <p:sp>
            <p:nvSpPr>
              <p:cNvPr id="21" name="Rectangle: Rounded Corners 20">
                <a:extLst>
                  <a:ext uri="{FF2B5EF4-FFF2-40B4-BE49-F238E27FC236}">
                    <a16:creationId xmlns:a16="http://schemas.microsoft.com/office/drawing/2014/main" xmlns="" id="{CB668654-665F-47B9-87AF-2F00E93CF1E4}"/>
                  </a:ext>
                </a:extLst>
              </p:cNvPr>
              <p:cNvSpPr/>
              <p:nvPr/>
            </p:nvSpPr>
            <p:spPr bwMode="auto">
              <a:xfrm>
                <a:off x="114300" y="2154934"/>
                <a:ext cx="1447800" cy="2362200"/>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22" name="TextBox 21">
                <a:extLst>
                  <a:ext uri="{FF2B5EF4-FFF2-40B4-BE49-F238E27FC236}">
                    <a16:creationId xmlns:a16="http://schemas.microsoft.com/office/drawing/2014/main" xmlns="" id="{6EE9FA7C-5F95-43D3-8BB8-614586FF5D19}"/>
                  </a:ext>
                </a:extLst>
              </p:cNvPr>
              <p:cNvSpPr txBox="1"/>
              <p:nvPr/>
            </p:nvSpPr>
            <p:spPr>
              <a:xfrm>
                <a:off x="170296" y="2570591"/>
                <a:ext cx="1387991" cy="1287532"/>
              </a:xfrm>
              <a:prstGeom prst="rect">
                <a:avLst/>
              </a:prstGeom>
              <a:noFill/>
            </p:spPr>
            <p:txBody>
              <a:bodyPr wrap="square" rtlCol="0" anchor="ctr">
                <a:spAutoFit/>
              </a:bodyPr>
              <a:lstStyle/>
              <a:p>
                <a:pPr algn="ctr">
                  <a:lnSpc>
                    <a:spcPct val="150000"/>
                  </a:lnSpc>
                </a:pPr>
                <a:r>
                  <a:rPr lang="en-US" sz="1800" dirty="0" err="1">
                    <a:solidFill>
                      <a:srgbClr val="0000FF"/>
                    </a:solidFill>
                    <a:effectLst/>
                    <a:latin typeface="+mj-lt"/>
                    <a:ea typeface="Times New Roman" panose="02020603050405020304" pitchFamily="18" charset="0"/>
                  </a:rPr>
                  <a:t>Lát</a:t>
                </a:r>
                <a:r>
                  <a:rPr lang="en-US" sz="1800" dirty="0">
                    <a:solidFill>
                      <a:srgbClr val="0000FF"/>
                    </a:solidFill>
                    <a:effectLst/>
                    <a:latin typeface="+mj-lt"/>
                    <a:ea typeface="Times New Roman" panose="02020603050405020304" pitchFamily="18" charset="0"/>
                  </a:rPr>
                  <a:t> </a:t>
                </a:r>
                <a:br>
                  <a:rPr lang="en-US" sz="1800" dirty="0">
                    <a:solidFill>
                      <a:srgbClr val="0000FF"/>
                    </a:solidFill>
                    <a:effectLst/>
                    <a:latin typeface="+mj-lt"/>
                    <a:ea typeface="Times New Roman" panose="02020603050405020304" pitchFamily="18" charset="0"/>
                  </a:rPr>
                </a:br>
                <a:r>
                  <a:rPr lang="en-US" sz="1800" dirty="0" err="1">
                    <a:solidFill>
                      <a:srgbClr val="0000FF"/>
                    </a:solidFill>
                    <a:effectLst/>
                    <a:latin typeface="+mj-lt"/>
                    <a:ea typeface="Times New Roman" panose="02020603050405020304" pitchFamily="18" charset="0"/>
                  </a:rPr>
                  <a:t>khoai</a:t>
                </a:r>
                <a:r>
                  <a:rPr lang="en-US" sz="1800" dirty="0">
                    <a:solidFill>
                      <a:srgbClr val="0000FF"/>
                    </a:solidFill>
                    <a:effectLst/>
                    <a:latin typeface="+mj-lt"/>
                    <a:ea typeface="Times New Roman" panose="02020603050405020304" pitchFamily="18" charset="0"/>
                  </a:rPr>
                  <a:t> </a:t>
                </a:r>
                <a:r>
                  <a:rPr lang="en-US" sz="1800" dirty="0" err="1">
                    <a:solidFill>
                      <a:srgbClr val="0000FF"/>
                    </a:solidFill>
                    <a:effectLst/>
                    <a:latin typeface="+mj-lt"/>
                    <a:ea typeface="Times New Roman" panose="02020603050405020304" pitchFamily="18" charset="0"/>
                  </a:rPr>
                  <a:t>tây</a:t>
                </a:r>
                <a:r>
                  <a:rPr lang="en-US" sz="1800" dirty="0">
                    <a:solidFill>
                      <a:srgbClr val="0000FF"/>
                    </a:solidFill>
                    <a:effectLst/>
                    <a:latin typeface="+mj-lt"/>
                    <a:ea typeface="Times New Roman" panose="02020603050405020304" pitchFamily="18" charset="0"/>
                  </a:rPr>
                  <a:t> </a:t>
                </a:r>
                <a:r>
                  <a:rPr lang="en-US" sz="1800" dirty="0" err="1">
                    <a:solidFill>
                      <a:srgbClr val="0000FF"/>
                    </a:solidFill>
                    <a:effectLst/>
                    <a:latin typeface="+mj-lt"/>
                    <a:ea typeface="Times New Roman" panose="02020603050405020304" pitchFamily="18" charset="0"/>
                  </a:rPr>
                  <a:t>chiên</a:t>
                </a:r>
                <a:r>
                  <a:rPr lang="en-US" sz="1800" dirty="0">
                    <a:solidFill>
                      <a:srgbClr val="0000FF"/>
                    </a:solidFill>
                    <a:effectLst/>
                    <a:latin typeface="+mj-lt"/>
                    <a:ea typeface="Times New Roman" panose="02020603050405020304" pitchFamily="18" charset="0"/>
                  </a:rPr>
                  <a:t> </a:t>
                </a:r>
                <a:br>
                  <a:rPr lang="en-US" sz="1800" dirty="0">
                    <a:solidFill>
                      <a:srgbClr val="0000FF"/>
                    </a:solidFill>
                    <a:effectLst/>
                    <a:latin typeface="+mj-lt"/>
                    <a:ea typeface="Times New Roman" panose="02020603050405020304" pitchFamily="18" charset="0"/>
                  </a:rPr>
                </a:br>
                <a:r>
                  <a:rPr lang="en-US" sz="1800" dirty="0">
                    <a:solidFill>
                      <a:srgbClr val="0000FF"/>
                    </a:solidFill>
                    <a:effectLst/>
                    <a:latin typeface="+mj-lt"/>
                    <a:ea typeface="Times New Roman" panose="02020603050405020304" pitchFamily="18" charset="0"/>
                  </a:rPr>
                  <a:t>(Cram)</a:t>
                </a:r>
                <a:endParaRPr lang="en-US" sz="2400" b="1" dirty="0">
                  <a:solidFill>
                    <a:srgbClr val="0000FF"/>
                  </a:solidFill>
                  <a:latin typeface="+mj-lt"/>
                </a:endParaRPr>
              </a:p>
            </p:txBody>
          </p:sp>
        </p:grpSp>
      </p:grpSp>
      <p:sp>
        <p:nvSpPr>
          <p:cNvPr id="4" name="Rectangle: Rounded Corners 3">
            <a:extLst>
              <a:ext uri="{FF2B5EF4-FFF2-40B4-BE49-F238E27FC236}">
                <a16:creationId xmlns:a16="http://schemas.microsoft.com/office/drawing/2014/main" xmlns="" id="{3D457F7E-DA0C-4826-84DA-9A96A7F2EEAD}"/>
              </a:ext>
            </a:extLst>
          </p:cNvPr>
          <p:cNvSpPr/>
          <p:nvPr/>
        </p:nvSpPr>
        <p:spPr bwMode="auto">
          <a:xfrm>
            <a:off x="239306" y="141418"/>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chemeClr val="bg1"/>
                </a:solidFill>
              </a:rPr>
              <a:t>3</a:t>
            </a:r>
            <a:r>
              <a:rPr kumimoji="0" lang="en-US" sz="2400" b="1" i="0" u="none" strike="noStrike" cap="none" normalizeH="0" baseline="0" dirty="0">
                <a:ln>
                  <a:noFill/>
                </a:ln>
                <a:solidFill>
                  <a:schemeClr val="bg1"/>
                </a:solidFill>
                <a:effectLst/>
                <a:latin typeface="Arial" charset="0"/>
              </a:rPr>
              <a:t>. </a:t>
            </a:r>
            <a:r>
              <a:rPr lang="en-US" sz="2400" b="1" dirty="0" err="1">
                <a:solidFill>
                  <a:schemeClr val="bg1"/>
                </a:solidFill>
              </a:rPr>
              <a:t>Bố</a:t>
            </a:r>
            <a:r>
              <a:rPr lang="en-US" sz="2400" b="1" dirty="0">
                <a:solidFill>
                  <a:schemeClr val="bg1"/>
                </a:solidFill>
              </a:rPr>
              <a:t> </a:t>
            </a:r>
            <a:r>
              <a:rPr lang="en-US" sz="2400" b="1" dirty="0" err="1">
                <a:solidFill>
                  <a:schemeClr val="bg1"/>
                </a:solidFill>
              </a:rPr>
              <a:t>cục</a:t>
            </a:r>
            <a:endParaRPr kumimoji="0" lang="en-US" sz="2400" b="1" i="0" u="none" strike="noStrike" cap="none" normalizeH="0" baseline="0" dirty="0">
              <a:ln>
                <a:noFill/>
              </a:ln>
              <a:solidFill>
                <a:schemeClr val="bg1"/>
              </a:solidFill>
              <a:effectLst/>
              <a:latin typeface="Arial" charset="0"/>
            </a:endParaRPr>
          </a:p>
        </p:txBody>
      </p:sp>
      <p:grpSp>
        <p:nvGrpSpPr>
          <p:cNvPr id="7" name="Group 6">
            <a:extLst>
              <a:ext uri="{FF2B5EF4-FFF2-40B4-BE49-F238E27FC236}">
                <a16:creationId xmlns:a16="http://schemas.microsoft.com/office/drawing/2014/main" xmlns="" id="{21A22F9B-23C0-42FB-B869-E80DDF9D32FA}"/>
              </a:ext>
            </a:extLst>
          </p:cNvPr>
          <p:cNvGrpSpPr/>
          <p:nvPr/>
        </p:nvGrpSpPr>
        <p:grpSpPr>
          <a:xfrm>
            <a:off x="890155" y="876300"/>
            <a:ext cx="7225145" cy="3924704"/>
            <a:chOff x="838200" y="1131689"/>
            <a:chExt cx="7225145" cy="3924704"/>
          </a:xfrm>
        </p:grpSpPr>
        <p:sp>
          <p:nvSpPr>
            <p:cNvPr id="6" name="Rectangle: Rounded Corners 5">
              <a:extLst>
                <a:ext uri="{FF2B5EF4-FFF2-40B4-BE49-F238E27FC236}">
                  <a16:creationId xmlns:a16="http://schemas.microsoft.com/office/drawing/2014/main" xmlns="" id="{0923B693-5826-4F19-9958-4873632126DC}"/>
                </a:ext>
              </a:extLst>
            </p:cNvPr>
            <p:cNvSpPr/>
            <p:nvPr/>
          </p:nvSpPr>
          <p:spPr bwMode="auto">
            <a:xfrm>
              <a:off x="838200" y="1387078"/>
              <a:ext cx="7225145" cy="3669315"/>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5" name="Rectangle: Rounded Corners 4">
              <a:extLst>
                <a:ext uri="{FF2B5EF4-FFF2-40B4-BE49-F238E27FC236}">
                  <a16:creationId xmlns:a16="http://schemas.microsoft.com/office/drawing/2014/main" xmlns="" id="{E56DE917-9230-409C-8DA4-DFACB3594E65}"/>
                </a:ext>
              </a:extLst>
            </p:cNvPr>
            <p:cNvSpPr/>
            <p:nvPr/>
          </p:nvSpPr>
          <p:spPr bwMode="auto">
            <a:xfrm>
              <a:off x="1700650" y="1131689"/>
              <a:ext cx="5562595" cy="442674"/>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b="1" i="0" u="none" strike="noStrike" cap="none" normalizeH="0" baseline="0" dirty="0">
                  <a:ln>
                    <a:noFill/>
                  </a:ln>
                  <a:solidFill>
                    <a:schemeClr val="bg1"/>
                  </a:solidFill>
                  <a:effectLst/>
                  <a:latin typeface="Arial" charset="0"/>
                </a:rPr>
                <a:t>NHỮNG PHÁT MÌNH TÌNH CỜ VÀ BẤT NGỜ</a:t>
              </a:r>
            </a:p>
          </p:txBody>
        </p:sp>
      </p:grpSp>
      <p:grpSp>
        <p:nvGrpSpPr>
          <p:cNvPr id="10" name="Group 9">
            <a:extLst>
              <a:ext uri="{FF2B5EF4-FFF2-40B4-BE49-F238E27FC236}">
                <a16:creationId xmlns:a16="http://schemas.microsoft.com/office/drawing/2014/main" xmlns="" id="{CA8C161A-CAA8-4D8F-BB5A-2A4ABE30DD6D}"/>
              </a:ext>
            </a:extLst>
          </p:cNvPr>
          <p:cNvGrpSpPr/>
          <p:nvPr/>
        </p:nvGrpSpPr>
        <p:grpSpPr>
          <a:xfrm>
            <a:off x="76200" y="1823345"/>
            <a:ext cx="1662545" cy="2378966"/>
            <a:chOff x="114300" y="2154934"/>
            <a:chExt cx="1447800" cy="2172987"/>
          </a:xfrm>
        </p:grpSpPr>
        <p:sp>
          <p:nvSpPr>
            <p:cNvPr id="8" name="Rectangle: Rounded Corners 7">
              <a:extLst>
                <a:ext uri="{FF2B5EF4-FFF2-40B4-BE49-F238E27FC236}">
                  <a16:creationId xmlns:a16="http://schemas.microsoft.com/office/drawing/2014/main" xmlns="" id="{69D7A94C-F29A-47B4-A81E-F1A2BFBB5544}"/>
                </a:ext>
              </a:extLst>
            </p:cNvPr>
            <p:cNvSpPr/>
            <p:nvPr/>
          </p:nvSpPr>
          <p:spPr bwMode="auto">
            <a:xfrm>
              <a:off x="114300" y="2154934"/>
              <a:ext cx="144780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9" name="TextBox 8">
              <a:extLst>
                <a:ext uri="{FF2B5EF4-FFF2-40B4-BE49-F238E27FC236}">
                  <a16:creationId xmlns:a16="http://schemas.microsoft.com/office/drawing/2014/main" xmlns="" id="{123588C0-48F2-4B52-84CE-1610573FDA4B}"/>
                </a:ext>
              </a:extLst>
            </p:cNvPr>
            <p:cNvSpPr txBox="1"/>
            <p:nvPr/>
          </p:nvSpPr>
          <p:spPr>
            <a:xfrm>
              <a:off x="185303" y="2463105"/>
              <a:ext cx="1376796" cy="1176053"/>
            </a:xfrm>
            <a:prstGeom prst="rect">
              <a:avLst/>
            </a:prstGeom>
            <a:noFill/>
          </p:spPr>
          <p:txBody>
            <a:bodyPr wrap="square" rtlCol="0">
              <a:spAutoFit/>
            </a:bodyPr>
            <a:lstStyle/>
            <a:p>
              <a:pPr algn="ctr">
                <a:lnSpc>
                  <a:spcPct val="150000"/>
                </a:lnSpc>
              </a:pPr>
              <a:r>
                <a:rPr lang="en-US" sz="1800" dirty="0" err="1">
                  <a:solidFill>
                    <a:srgbClr val="0000FF"/>
                  </a:solidFill>
                  <a:effectLst/>
                  <a:latin typeface="+mj-lt"/>
                  <a:ea typeface="Times New Roman" panose="02020603050405020304" pitchFamily="18" charset="0"/>
                </a:rPr>
                <a:t>Đất</a:t>
              </a:r>
              <a:r>
                <a:rPr lang="en-US" sz="1800" dirty="0">
                  <a:solidFill>
                    <a:srgbClr val="0000FF"/>
                  </a:solidFill>
                  <a:effectLst/>
                  <a:latin typeface="+mj-lt"/>
                  <a:ea typeface="Times New Roman" panose="02020603050405020304" pitchFamily="18" charset="0"/>
                </a:rPr>
                <a:t> </a:t>
              </a:r>
              <a:r>
                <a:rPr lang="en-US" sz="1800" dirty="0" err="1">
                  <a:solidFill>
                    <a:srgbClr val="0000FF"/>
                  </a:solidFill>
                  <a:effectLst/>
                  <a:latin typeface="+mj-lt"/>
                  <a:ea typeface="Times New Roman" panose="02020603050405020304" pitchFamily="18" charset="0"/>
                </a:rPr>
                <a:t>nặn</a:t>
              </a:r>
              <a:r>
                <a:rPr lang="en-US" sz="1800" dirty="0">
                  <a:solidFill>
                    <a:srgbClr val="0000FF"/>
                  </a:solidFill>
                  <a:effectLst/>
                  <a:latin typeface="+mj-lt"/>
                  <a:ea typeface="Times New Roman" panose="02020603050405020304" pitchFamily="18" charset="0"/>
                </a:rPr>
                <a:t> </a:t>
              </a:r>
              <a:br>
                <a:rPr lang="en-US" sz="1800" dirty="0">
                  <a:solidFill>
                    <a:srgbClr val="0000FF"/>
                  </a:solidFill>
                  <a:effectLst/>
                  <a:latin typeface="+mj-lt"/>
                  <a:ea typeface="Times New Roman" panose="02020603050405020304" pitchFamily="18" charset="0"/>
                </a:rPr>
              </a:br>
              <a:r>
                <a:rPr lang="en-US" sz="1800" dirty="0">
                  <a:solidFill>
                    <a:srgbClr val="0000FF"/>
                  </a:solidFill>
                  <a:effectLst/>
                  <a:latin typeface="+mj-lt"/>
                  <a:ea typeface="Times New Roman" panose="02020603050405020304" pitchFamily="18" charset="0"/>
                </a:rPr>
                <a:t>(</a:t>
              </a:r>
              <a:r>
                <a:rPr lang="en-US" sz="1800" dirty="0" err="1">
                  <a:solidFill>
                    <a:srgbClr val="0000FF"/>
                  </a:solidFill>
                  <a:effectLst/>
                  <a:latin typeface="+mj-lt"/>
                  <a:ea typeface="Times New Roman" panose="02020603050405020304" pitchFamily="18" charset="0"/>
                </a:rPr>
                <a:t>Giô-sép</a:t>
              </a:r>
              <a:r>
                <a:rPr lang="en-US" sz="1800" dirty="0">
                  <a:solidFill>
                    <a:srgbClr val="0000FF"/>
                  </a:solidFill>
                  <a:effectLst/>
                  <a:latin typeface="+mj-lt"/>
                  <a:ea typeface="Times New Roman" panose="02020603050405020304" pitchFamily="18" charset="0"/>
                </a:rPr>
                <a:t> </a:t>
              </a:r>
              <a:r>
                <a:rPr lang="en-US" sz="1800" dirty="0" err="1">
                  <a:solidFill>
                    <a:srgbClr val="0000FF"/>
                  </a:solidFill>
                  <a:effectLst/>
                  <a:latin typeface="+mj-lt"/>
                  <a:ea typeface="Times New Roman" panose="02020603050405020304" pitchFamily="18" charset="0"/>
                </a:rPr>
                <a:t>Mác</a:t>
              </a:r>
              <a:r>
                <a:rPr lang="en-US" sz="1800" dirty="0">
                  <a:solidFill>
                    <a:srgbClr val="0000FF"/>
                  </a:solidFill>
                  <a:effectLst/>
                  <a:latin typeface="+mj-lt"/>
                  <a:ea typeface="Times New Roman" panose="02020603050405020304" pitchFamily="18" charset="0"/>
                </a:rPr>
                <a:t> </a:t>
              </a:r>
              <a:r>
                <a:rPr lang="en-US" sz="1800" dirty="0" err="1">
                  <a:solidFill>
                    <a:srgbClr val="0000FF"/>
                  </a:solidFill>
                  <a:effectLst/>
                  <a:latin typeface="+mj-lt"/>
                  <a:ea typeface="Times New Roman" panose="02020603050405020304" pitchFamily="18" charset="0"/>
                </a:rPr>
                <a:t>Vích-cơ</a:t>
              </a:r>
              <a:r>
                <a:rPr lang="en-US" sz="1800" dirty="0">
                  <a:solidFill>
                    <a:srgbClr val="0000FF"/>
                  </a:solidFill>
                  <a:effectLst/>
                  <a:latin typeface="+mj-lt"/>
                  <a:ea typeface="Times New Roman" panose="02020603050405020304" pitchFamily="18" charset="0"/>
                </a:rPr>
                <a:t>)</a:t>
              </a:r>
              <a:endParaRPr lang="en-US" sz="2400" b="1" dirty="0">
                <a:solidFill>
                  <a:srgbClr val="0000FF"/>
                </a:solidFill>
                <a:latin typeface="+mj-lt"/>
              </a:endParaRPr>
            </a:p>
          </p:txBody>
        </p:sp>
      </p:grpSp>
      <p:grpSp>
        <p:nvGrpSpPr>
          <p:cNvPr id="17" name="Group 16">
            <a:extLst>
              <a:ext uri="{FF2B5EF4-FFF2-40B4-BE49-F238E27FC236}">
                <a16:creationId xmlns:a16="http://schemas.microsoft.com/office/drawing/2014/main" xmlns="" id="{FDDF3E70-9647-450C-8EB8-8CF53F270D01}"/>
              </a:ext>
            </a:extLst>
          </p:cNvPr>
          <p:cNvGrpSpPr/>
          <p:nvPr/>
        </p:nvGrpSpPr>
        <p:grpSpPr>
          <a:xfrm>
            <a:off x="7315200" y="1823346"/>
            <a:ext cx="1676400" cy="2326964"/>
            <a:chOff x="114300" y="2154934"/>
            <a:chExt cx="1447800" cy="2172987"/>
          </a:xfrm>
        </p:grpSpPr>
        <p:sp>
          <p:nvSpPr>
            <p:cNvPr id="18" name="Rectangle: Rounded Corners 17">
              <a:extLst>
                <a:ext uri="{FF2B5EF4-FFF2-40B4-BE49-F238E27FC236}">
                  <a16:creationId xmlns:a16="http://schemas.microsoft.com/office/drawing/2014/main" xmlns="" id="{B326A896-5A76-427D-8034-11B180B0EB6B}"/>
                </a:ext>
              </a:extLst>
            </p:cNvPr>
            <p:cNvSpPr/>
            <p:nvPr/>
          </p:nvSpPr>
          <p:spPr bwMode="auto">
            <a:xfrm>
              <a:off x="114300" y="2154934"/>
              <a:ext cx="144780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
          <p:nvSpPr>
            <p:cNvPr id="19" name="TextBox 18">
              <a:extLst>
                <a:ext uri="{FF2B5EF4-FFF2-40B4-BE49-F238E27FC236}">
                  <a16:creationId xmlns:a16="http://schemas.microsoft.com/office/drawing/2014/main" xmlns="" id="{3A8106C2-D2FB-4030-97AB-AC5229F23210}"/>
                </a:ext>
              </a:extLst>
            </p:cNvPr>
            <p:cNvSpPr txBox="1"/>
            <p:nvPr/>
          </p:nvSpPr>
          <p:spPr>
            <a:xfrm>
              <a:off x="185304" y="2733273"/>
              <a:ext cx="1305792" cy="814331"/>
            </a:xfrm>
            <a:prstGeom prst="rect">
              <a:avLst/>
            </a:prstGeom>
            <a:noFill/>
          </p:spPr>
          <p:txBody>
            <a:bodyPr wrap="square" rtlCol="0">
              <a:spAutoFit/>
            </a:bodyPr>
            <a:lstStyle/>
            <a:p>
              <a:pPr algn="ctr">
                <a:lnSpc>
                  <a:spcPct val="150000"/>
                </a:lnSpc>
              </a:pPr>
              <a:r>
                <a:rPr lang="en-US" sz="1800" dirty="0" err="1">
                  <a:solidFill>
                    <a:srgbClr val="0000FF"/>
                  </a:solidFill>
                  <a:effectLst/>
                  <a:latin typeface="+mj-lt"/>
                  <a:ea typeface="Times New Roman" panose="02020603050405020304" pitchFamily="18" charset="0"/>
                </a:rPr>
                <a:t>Giấy</a:t>
              </a:r>
              <a:r>
                <a:rPr lang="en-US" sz="1800" dirty="0">
                  <a:solidFill>
                    <a:srgbClr val="0000FF"/>
                  </a:solidFill>
                  <a:effectLst/>
                  <a:latin typeface="+mj-lt"/>
                  <a:ea typeface="Times New Roman" panose="02020603050405020304" pitchFamily="18" charset="0"/>
                </a:rPr>
                <a:t> </a:t>
              </a:r>
              <a:r>
                <a:rPr lang="en-US" sz="1800" dirty="0" err="1">
                  <a:solidFill>
                    <a:srgbClr val="0000FF"/>
                  </a:solidFill>
                  <a:effectLst/>
                  <a:latin typeface="+mj-lt"/>
                  <a:ea typeface="Times New Roman" panose="02020603050405020304" pitchFamily="18" charset="0"/>
                </a:rPr>
                <a:t>nhớ</a:t>
              </a:r>
              <a:r>
                <a:rPr lang="en-US" sz="1800" dirty="0">
                  <a:solidFill>
                    <a:srgbClr val="0000FF"/>
                  </a:solidFill>
                  <a:effectLst/>
                  <a:latin typeface="+mj-lt"/>
                  <a:ea typeface="Times New Roman" panose="02020603050405020304" pitchFamily="18" charset="0"/>
                </a:rPr>
                <a:t> (Xin-</a:t>
              </a:r>
              <a:r>
                <a:rPr lang="en-US" sz="1800" dirty="0" err="1">
                  <a:solidFill>
                    <a:srgbClr val="0000FF"/>
                  </a:solidFill>
                  <a:effectLst/>
                  <a:latin typeface="+mj-lt"/>
                  <a:ea typeface="Times New Roman" panose="02020603050405020304" pitchFamily="18" charset="0"/>
                </a:rPr>
                <a:t>vơ</a:t>
              </a:r>
              <a:r>
                <a:rPr lang="en-US" sz="1800" dirty="0">
                  <a:solidFill>
                    <a:srgbClr val="0000FF"/>
                  </a:solidFill>
                  <a:effectLst/>
                  <a:latin typeface="+mj-lt"/>
                  <a:ea typeface="Times New Roman" panose="02020603050405020304" pitchFamily="18" charset="0"/>
                </a:rPr>
                <a:t>)</a:t>
              </a:r>
              <a:endParaRPr lang="en-US" sz="2400" b="1" dirty="0">
                <a:solidFill>
                  <a:srgbClr val="0000FF"/>
                </a:solidFill>
                <a:latin typeface="+mj-lt"/>
              </a:endParaRPr>
            </a:p>
          </p:txBody>
        </p:sp>
      </p:grpSp>
    </p:spTree>
    <p:extLst>
      <p:ext uri="{BB962C8B-B14F-4D97-AF65-F5344CB8AC3E}">
        <p14:creationId xmlns:p14="http://schemas.microsoft.com/office/powerpoint/2010/main" val="65393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par>
                          <p:cTn id="13" fill="hold">
                            <p:stCondLst>
                              <p:cond delay="2000"/>
                            </p:stCondLst>
                            <p:childTnLst>
                              <p:par>
                                <p:cTn id="14" presetID="21" presetClass="entr" presetSubtype="1" fill="hold" nodeType="after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heel(1)">
                                      <p:cBhvr>
                                        <p:cTn id="16" dur="2000"/>
                                        <p:tgtEl>
                                          <p:spTgt spid="30"/>
                                        </p:tgtEl>
                                      </p:cBhvr>
                                    </p:animEffect>
                                  </p:childTnLst>
                                </p:cTn>
                              </p:par>
                            </p:childTnLst>
                          </p:cTn>
                        </p:par>
                        <p:par>
                          <p:cTn id="17" fill="hold">
                            <p:stCondLst>
                              <p:cond delay="4000"/>
                            </p:stCondLst>
                            <p:childTnLst>
                              <p:par>
                                <p:cTn id="18" presetID="21" presetClass="entr" presetSubtype="1" fill="hold" nodeType="after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wheel(1)">
                                      <p:cBhvr>
                                        <p:cTn id="20" dur="2000"/>
                                        <p:tgtEl>
                                          <p:spTgt spid="31"/>
                                        </p:tgtEl>
                                      </p:cBhvr>
                                    </p:animEffect>
                                  </p:childTnLst>
                                </p:cTn>
                              </p:par>
                            </p:childTnLst>
                          </p:cTn>
                        </p:par>
                        <p:par>
                          <p:cTn id="21" fill="hold">
                            <p:stCondLst>
                              <p:cond delay="6000"/>
                            </p:stCondLst>
                            <p:childTnLst>
                              <p:par>
                                <p:cTn id="22" presetID="21" presetClass="entr" presetSubtype="1"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heel(1)">
                                      <p:cBhvr>
                                        <p:cTn id="24"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760022"/>
            <a:ext cx="60198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u="none" strike="noStrike" cap="none" normalizeH="0" baseline="0" dirty="0">
                <a:ln>
                  <a:noFill/>
                </a:ln>
                <a:solidFill>
                  <a:srgbClr val="FFFF00"/>
                </a:solidFill>
                <a:effectLst/>
                <a:latin typeface="+mj-lt"/>
              </a:rPr>
              <a:t>1. </a:t>
            </a:r>
            <a:r>
              <a:rPr lang="en-US" sz="2400" b="1" dirty="0" err="1">
                <a:solidFill>
                  <a:srgbClr val="FFFF00"/>
                </a:solidFill>
                <a:effectLst/>
                <a:latin typeface="+mj-lt"/>
                <a:ea typeface="Times New Roman" panose="02020603050405020304" pitchFamily="18" charset="0"/>
              </a:rPr>
              <a:t>Đất</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nặn</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Giô-sép</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Mác</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Vích-cơ</a:t>
            </a:r>
            <a:r>
              <a:rPr lang="en-US" sz="2400" b="1" dirty="0">
                <a:solidFill>
                  <a:srgbClr val="FFFF00"/>
                </a:solidFill>
                <a:effectLst/>
                <a:latin typeface="+mj-lt"/>
                <a:ea typeface="Times New Roman" panose="02020603050405020304" pitchFamily="18" charset="0"/>
              </a:rPr>
              <a:t>)</a:t>
            </a:r>
            <a:r>
              <a:rPr lang="en-US" sz="2400" b="1" dirty="0">
                <a:solidFill>
                  <a:srgbClr val="FFFF00"/>
                </a:solidFill>
                <a:latin typeface="+mj-lt"/>
              </a:rPr>
              <a:t>:</a:t>
            </a:r>
            <a:endParaRPr kumimoji="0" lang="en-US" sz="2400" b="1" u="none" strike="noStrike" cap="none" normalizeH="0" baseline="0" dirty="0">
              <a:ln>
                <a:noFill/>
              </a:ln>
              <a:solidFill>
                <a:srgbClr val="FFFF00"/>
              </a:solidFill>
              <a:effectLst/>
              <a:latin typeface="+mj-lt"/>
            </a:endParaRPr>
          </a:p>
        </p:txBody>
      </p:sp>
      <p:pic>
        <p:nvPicPr>
          <p:cNvPr id="4098" name="Picture 2" descr="Những cách siêu đơn giản để làm đất nặn an toàn cho bé yêu | Bé Yêu">
            <a:extLst>
              <a:ext uri="{FF2B5EF4-FFF2-40B4-BE49-F238E27FC236}">
                <a16:creationId xmlns:a16="http://schemas.microsoft.com/office/drawing/2014/main" xmlns="" id="{9DE5525A-AFD5-40F3-81DA-29BC76C353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90650"/>
            <a:ext cx="7620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955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xmlns="" id="{C26DCA5B-5DF8-4F2C-B81E-F14DF087C963}"/>
              </a:ext>
            </a:extLst>
          </p:cNvPr>
          <p:cNvSpPr/>
          <p:nvPr/>
        </p:nvSpPr>
        <p:spPr bwMode="auto">
          <a:xfrm>
            <a:off x="2286000" y="370301"/>
            <a:ext cx="5377452"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rPr>
              <a:t>1. </a:t>
            </a:r>
            <a:r>
              <a:rPr lang="en-US" sz="2400" b="1" dirty="0" err="1">
                <a:solidFill>
                  <a:srgbClr val="FFFF00"/>
                </a:solidFill>
                <a:ea typeface="Times New Roman" panose="02020603050405020304" pitchFamily="18" charset="0"/>
              </a:rPr>
              <a:t>Đất</a:t>
            </a:r>
            <a:r>
              <a:rPr lang="en-US" sz="2400" b="1" dirty="0">
                <a:solidFill>
                  <a:srgbClr val="FFFF00"/>
                </a:solidFill>
                <a:ea typeface="Times New Roman" panose="02020603050405020304" pitchFamily="18" charset="0"/>
              </a:rPr>
              <a:t> </a:t>
            </a:r>
            <a:r>
              <a:rPr lang="en-US" sz="2400" b="1" dirty="0" err="1">
                <a:solidFill>
                  <a:srgbClr val="FFFF00"/>
                </a:solidFill>
                <a:ea typeface="Times New Roman" panose="02020603050405020304" pitchFamily="18" charset="0"/>
              </a:rPr>
              <a:t>nặn</a:t>
            </a:r>
            <a:r>
              <a:rPr lang="en-US" sz="2400" b="1" dirty="0">
                <a:solidFill>
                  <a:srgbClr val="FFFF00"/>
                </a:solidFill>
                <a:ea typeface="Times New Roman" panose="02020603050405020304" pitchFamily="18" charset="0"/>
              </a:rPr>
              <a:t> (</a:t>
            </a:r>
            <a:r>
              <a:rPr lang="en-US" sz="2400" b="1" dirty="0" err="1">
                <a:solidFill>
                  <a:srgbClr val="FFFF00"/>
                </a:solidFill>
                <a:ea typeface="Times New Roman" panose="02020603050405020304" pitchFamily="18" charset="0"/>
              </a:rPr>
              <a:t>Giô-sép</a:t>
            </a:r>
            <a:r>
              <a:rPr lang="en-US" sz="2400" b="1" dirty="0">
                <a:solidFill>
                  <a:srgbClr val="FFFF00"/>
                </a:solidFill>
                <a:ea typeface="Times New Roman" panose="02020603050405020304" pitchFamily="18" charset="0"/>
              </a:rPr>
              <a:t> </a:t>
            </a:r>
            <a:r>
              <a:rPr lang="en-US" sz="2400" b="1" dirty="0" err="1">
                <a:solidFill>
                  <a:srgbClr val="FFFF00"/>
                </a:solidFill>
                <a:ea typeface="Times New Roman" panose="02020603050405020304" pitchFamily="18" charset="0"/>
              </a:rPr>
              <a:t>Mác</a:t>
            </a:r>
            <a:r>
              <a:rPr lang="en-US" sz="2400" b="1" dirty="0">
                <a:solidFill>
                  <a:srgbClr val="FFFF00"/>
                </a:solidFill>
                <a:ea typeface="Times New Roman" panose="02020603050405020304" pitchFamily="18" charset="0"/>
              </a:rPr>
              <a:t> </a:t>
            </a:r>
            <a:r>
              <a:rPr lang="en-US" sz="2400" b="1" dirty="0" err="1">
                <a:solidFill>
                  <a:srgbClr val="FFFF00"/>
                </a:solidFill>
                <a:ea typeface="Times New Roman" panose="02020603050405020304" pitchFamily="18" charset="0"/>
              </a:rPr>
              <a:t>Vích-cơ</a:t>
            </a:r>
            <a:r>
              <a:rPr lang="en-US" sz="2400" b="1" dirty="0">
                <a:solidFill>
                  <a:srgbClr val="FFFF00"/>
                </a:solidFill>
                <a:ea typeface="Times New Roman" panose="02020603050405020304" pitchFamily="18" charset="0"/>
              </a:rPr>
              <a:t>)</a:t>
            </a:r>
            <a:r>
              <a:rPr lang="en-US" sz="2400" b="1" dirty="0">
                <a:solidFill>
                  <a:srgbClr val="FFFF00"/>
                </a:solidFill>
              </a:rPr>
              <a:t>:</a:t>
            </a:r>
          </a:p>
        </p:txBody>
      </p:sp>
      <p:sp>
        <p:nvSpPr>
          <p:cNvPr id="7" name="TextBox 6">
            <a:extLst>
              <a:ext uri="{FF2B5EF4-FFF2-40B4-BE49-F238E27FC236}">
                <a16:creationId xmlns:a16="http://schemas.microsoft.com/office/drawing/2014/main" xmlns="" id="{FCB8D93D-1B4E-48EC-95CA-0B3F4DCED38E}"/>
              </a:ext>
            </a:extLst>
          </p:cNvPr>
          <p:cNvSpPr txBox="1"/>
          <p:nvPr/>
        </p:nvSpPr>
        <p:spPr>
          <a:xfrm flipH="1">
            <a:off x="457200" y="1714500"/>
            <a:ext cx="2552700" cy="461665"/>
          </a:xfrm>
          <a:prstGeom prst="rect">
            <a:avLst/>
          </a:prstGeom>
          <a:solidFill>
            <a:srgbClr val="FFFFCC">
              <a:alpha val="18824"/>
            </a:srgbClr>
          </a:solidFill>
        </p:spPr>
        <p:txBody>
          <a:bodyPr wrap="square" rtlCol="0">
            <a:spAutoFit/>
          </a:bodyPr>
          <a:lstStyle/>
          <a:p>
            <a:pPr algn="ctr"/>
            <a:r>
              <a:rPr lang="en-US" sz="2400" dirty="0" err="1">
                <a:solidFill>
                  <a:schemeClr val="bg1"/>
                </a:solidFill>
              </a:rPr>
              <a:t>Nguyên</a:t>
            </a:r>
            <a:r>
              <a:rPr lang="en-US" sz="2400" dirty="0">
                <a:solidFill>
                  <a:schemeClr val="bg1"/>
                </a:solidFill>
              </a:rPr>
              <a:t> </a:t>
            </a:r>
            <a:r>
              <a:rPr lang="en-US" sz="2400" dirty="0" err="1">
                <a:solidFill>
                  <a:schemeClr val="bg1"/>
                </a:solidFill>
              </a:rPr>
              <a:t>nhân</a:t>
            </a:r>
            <a:endParaRPr lang="en-US" sz="2800" dirty="0">
              <a:solidFill>
                <a:schemeClr val="bg1"/>
              </a:solidFill>
              <a:ea typeface="Times New Roman" panose="02020603050405020304" pitchFamily="18" charset="0"/>
            </a:endParaRPr>
          </a:p>
        </p:txBody>
      </p:sp>
      <p:sp>
        <p:nvSpPr>
          <p:cNvPr id="12" name="TextBox 11">
            <a:extLst>
              <a:ext uri="{FF2B5EF4-FFF2-40B4-BE49-F238E27FC236}">
                <a16:creationId xmlns:a16="http://schemas.microsoft.com/office/drawing/2014/main" xmlns="" id="{8AB32DC8-E09B-43AD-A207-0480003B5CF1}"/>
              </a:ext>
            </a:extLst>
          </p:cNvPr>
          <p:cNvSpPr txBox="1"/>
          <p:nvPr/>
        </p:nvSpPr>
        <p:spPr>
          <a:xfrm flipH="1">
            <a:off x="3356467" y="1104900"/>
            <a:ext cx="5640485" cy="1805046"/>
          </a:xfrm>
          <a:prstGeom prst="rect">
            <a:avLst/>
          </a:prstGeom>
          <a:solidFill>
            <a:srgbClr val="FFFFCC">
              <a:alpha val="18824"/>
            </a:srgbClr>
          </a:solidFill>
        </p:spPr>
        <p:txBody>
          <a:bodyPr wrap="square" rtlCol="0">
            <a:spAutoFit/>
          </a:bodyPr>
          <a:lstStyle/>
          <a:p>
            <a:pPr algn="just">
              <a:lnSpc>
                <a:spcPct val="130000"/>
              </a:lnSpc>
            </a:pPr>
            <a:r>
              <a:rPr lang="en-US" dirty="0">
                <a:solidFill>
                  <a:schemeClr val="bg1"/>
                </a:solidFill>
                <a:latin typeface="+mj-lt"/>
              </a:rPr>
              <a:t>- </a:t>
            </a:r>
            <a:r>
              <a:rPr lang="en-US" dirty="0" err="1">
                <a:solidFill>
                  <a:schemeClr val="bg1"/>
                </a:solidFill>
                <a:latin typeface="+mj-lt"/>
              </a:rPr>
              <a:t>Thay</a:t>
            </a:r>
            <a:r>
              <a:rPr lang="en-US" dirty="0">
                <a:solidFill>
                  <a:schemeClr val="bg1"/>
                </a:solidFill>
                <a:latin typeface="+mj-lt"/>
              </a:rPr>
              <a:t> </a:t>
            </a:r>
            <a:r>
              <a:rPr lang="en-US" dirty="0" err="1">
                <a:solidFill>
                  <a:schemeClr val="bg1"/>
                </a:solidFill>
                <a:latin typeface="+mj-lt"/>
              </a:rPr>
              <a:t>vì</a:t>
            </a:r>
            <a:r>
              <a:rPr lang="en-US" dirty="0">
                <a:solidFill>
                  <a:schemeClr val="bg1"/>
                </a:solidFill>
                <a:latin typeface="+mj-lt"/>
              </a:rPr>
              <a:t> </a:t>
            </a:r>
            <a:r>
              <a:rPr lang="en-US" dirty="0" err="1">
                <a:solidFill>
                  <a:schemeClr val="bg1"/>
                </a:solidFill>
                <a:latin typeface="+mj-lt"/>
              </a:rPr>
              <a:t>sử</a:t>
            </a:r>
            <a:r>
              <a:rPr lang="en-US" dirty="0">
                <a:solidFill>
                  <a:schemeClr val="bg1"/>
                </a:solidFill>
                <a:latin typeface="+mj-lt"/>
              </a:rPr>
              <a:t> </a:t>
            </a:r>
            <a:r>
              <a:rPr lang="en-US" dirty="0" err="1">
                <a:solidFill>
                  <a:schemeClr val="bg1"/>
                </a:solidFill>
                <a:latin typeface="+mj-lt"/>
              </a:rPr>
              <a:t>dụng</a:t>
            </a:r>
            <a:r>
              <a:rPr lang="en-US" dirty="0">
                <a:solidFill>
                  <a:schemeClr val="bg1"/>
                </a:solidFill>
                <a:latin typeface="+mj-lt"/>
              </a:rPr>
              <a:t> </a:t>
            </a:r>
            <a:r>
              <a:rPr lang="en-US" dirty="0" err="1">
                <a:solidFill>
                  <a:schemeClr val="bg1"/>
                </a:solidFill>
                <a:latin typeface="+mj-lt"/>
              </a:rPr>
              <a:t>đất</a:t>
            </a:r>
            <a:r>
              <a:rPr lang="en-US" dirty="0">
                <a:solidFill>
                  <a:schemeClr val="bg1"/>
                </a:solidFill>
                <a:latin typeface="+mj-lt"/>
              </a:rPr>
              <a:t> </a:t>
            </a:r>
            <a:r>
              <a:rPr lang="en-US" dirty="0" err="1">
                <a:solidFill>
                  <a:schemeClr val="bg1"/>
                </a:solidFill>
                <a:latin typeface="+mj-lt"/>
              </a:rPr>
              <a:t>sét</a:t>
            </a:r>
            <a:r>
              <a:rPr lang="en-US" dirty="0">
                <a:solidFill>
                  <a:schemeClr val="bg1"/>
                </a:solidFill>
                <a:latin typeface="+mj-lt"/>
              </a:rPr>
              <a:t> </a:t>
            </a:r>
            <a:r>
              <a:rPr lang="en-US" dirty="0" err="1">
                <a:solidFill>
                  <a:schemeClr val="bg1"/>
                </a:solidFill>
                <a:latin typeface="+mj-lt"/>
              </a:rPr>
              <a:t>để</a:t>
            </a:r>
            <a:r>
              <a:rPr lang="en-US" dirty="0">
                <a:solidFill>
                  <a:schemeClr val="bg1"/>
                </a:solidFill>
                <a:latin typeface="+mj-lt"/>
              </a:rPr>
              <a:t> </a:t>
            </a:r>
            <a:r>
              <a:rPr lang="en-US" dirty="0" err="1">
                <a:solidFill>
                  <a:schemeClr val="bg1"/>
                </a:solidFill>
                <a:latin typeface="+mj-lt"/>
              </a:rPr>
              <a:t>nấu</a:t>
            </a:r>
            <a:r>
              <a:rPr lang="en-US" dirty="0">
                <a:solidFill>
                  <a:schemeClr val="bg1"/>
                </a:solidFill>
                <a:latin typeface="+mj-lt"/>
              </a:rPr>
              <a:t> </a:t>
            </a:r>
            <a:r>
              <a:rPr lang="en-US" dirty="0" err="1">
                <a:solidFill>
                  <a:schemeClr val="bg1"/>
                </a:solidFill>
                <a:latin typeface="+mj-lt"/>
              </a:rPr>
              <a:t>và</a:t>
            </a:r>
            <a:r>
              <a:rPr lang="en-US" dirty="0">
                <a:solidFill>
                  <a:schemeClr val="bg1"/>
                </a:solidFill>
                <a:latin typeface="+mj-lt"/>
              </a:rPr>
              <a:t> </a:t>
            </a:r>
            <a:r>
              <a:rPr lang="en-US" dirty="0" err="1">
                <a:solidFill>
                  <a:schemeClr val="bg1"/>
                </a:solidFill>
                <a:latin typeface="+mj-lt"/>
              </a:rPr>
              <a:t>sưởi</a:t>
            </a:r>
            <a:r>
              <a:rPr lang="en-US" dirty="0">
                <a:solidFill>
                  <a:schemeClr val="bg1"/>
                </a:solidFill>
                <a:latin typeface="+mj-lt"/>
              </a:rPr>
              <a:t> </a:t>
            </a:r>
            <a:r>
              <a:rPr lang="en-US" dirty="0" err="1">
                <a:solidFill>
                  <a:schemeClr val="bg1"/>
                </a:solidFill>
                <a:latin typeface="+mj-lt"/>
              </a:rPr>
              <a:t>ấm</a:t>
            </a:r>
            <a:r>
              <a:rPr lang="en-US" dirty="0">
                <a:solidFill>
                  <a:schemeClr val="bg1"/>
                </a:solidFill>
                <a:latin typeface="+mj-lt"/>
              </a:rPr>
              <a:t> </a:t>
            </a:r>
            <a:r>
              <a:rPr lang="en-US" dirty="0" err="1">
                <a:solidFill>
                  <a:schemeClr val="bg1"/>
                </a:solidFill>
                <a:latin typeface="+mj-lt"/>
              </a:rPr>
              <a:t>lại</a:t>
            </a:r>
            <a:r>
              <a:rPr lang="en-US" dirty="0">
                <a:solidFill>
                  <a:schemeClr val="bg1"/>
                </a:solidFill>
                <a:latin typeface="+mj-lt"/>
              </a:rPr>
              <a:t> </a:t>
            </a:r>
            <a:r>
              <a:rPr lang="en-US" dirty="0" err="1">
                <a:solidFill>
                  <a:schemeClr val="bg1"/>
                </a:solidFill>
                <a:latin typeface="+mj-lt"/>
              </a:rPr>
              <a:t>dùng</a:t>
            </a:r>
            <a:r>
              <a:rPr lang="en-US" dirty="0">
                <a:solidFill>
                  <a:schemeClr val="bg1"/>
                </a:solidFill>
                <a:latin typeface="+mj-lt"/>
              </a:rPr>
              <a:t> ga </a:t>
            </a:r>
            <a:r>
              <a:rPr lang="en-US" dirty="0" err="1">
                <a:solidFill>
                  <a:schemeClr val="bg1"/>
                </a:solidFill>
                <a:latin typeface="+mj-lt"/>
              </a:rPr>
              <a:t>khiến</a:t>
            </a:r>
            <a:r>
              <a:rPr lang="en-US" dirty="0">
                <a:solidFill>
                  <a:schemeClr val="bg1"/>
                </a:solidFill>
                <a:latin typeface="+mj-lt"/>
              </a:rPr>
              <a:t> </a:t>
            </a:r>
            <a:r>
              <a:rPr lang="en-US" dirty="0" err="1">
                <a:solidFill>
                  <a:schemeClr val="bg1"/>
                </a:solidFill>
                <a:latin typeface="+mj-lt"/>
              </a:rPr>
              <a:t>ông</a:t>
            </a:r>
            <a:r>
              <a:rPr lang="en-US" dirty="0">
                <a:solidFill>
                  <a:schemeClr val="bg1"/>
                </a:solidFill>
                <a:latin typeface="+mj-lt"/>
              </a:rPr>
              <a:t> </a:t>
            </a:r>
            <a:r>
              <a:rPr lang="en-US" dirty="0" err="1">
                <a:solidFill>
                  <a:schemeClr val="bg1"/>
                </a:solidFill>
                <a:latin typeface="+mj-lt"/>
              </a:rPr>
              <a:t>thua</a:t>
            </a:r>
            <a:r>
              <a:rPr lang="en-US" dirty="0">
                <a:solidFill>
                  <a:schemeClr val="bg1"/>
                </a:solidFill>
                <a:latin typeface="+mj-lt"/>
              </a:rPr>
              <a:t> </a:t>
            </a:r>
            <a:r>
              <a:rPr lang="en-US" dirty="0" err="1">
                <a:solidFill>
                  <a:schemeClr val="bg1"/>
                </a:solidFill>
                <a:latin typeface="+mj-lt"/>
              </a:rPr>
              <a:t>lỗ</a:t>
            </a:r>
            <a:r>
              <a:rPr lang="en-US" dirty="0">
                <a:solidFill>
                  <a:schemeClr val="bg1"/>
                </a:solidFill>
                <a:latin typeface="+mj-lt"/>
              </a:rPr>
              <a:t>.</a:t>
            </a:r>
          </a:p>
          <a:p>
            <a:pPr algn="just">
              <a:lnSpc>
                <a:spcPct val="130000"/>
              </a:lnSpc>
            </a:pPr>
            <a:r>
              <a:rPr lang="en-US" dirty="0">
                <a:solidFill>
                  <a:schemeClr val="bg1"/>
                </a:solidFill>
                <a:latin typeface="+mj-lt"/>
              </a:rPr>
              <a:t>- </a:t>
            </a:r>
            <a:r>
              <a:rPr lang="en-US" dirty="0" err="1">
                <a:solidFill>
                  <a:schemeClr val="bg1"/>
                </a:solidFill>
                <a:latin typeface="+mj-lt"/>
              </a:rPr>
              <a:t>Nhớ</a:t>
            </a:r>
            <a:r>
              <a:rPr lang="en-US" dirty="0">
                <a:solidFill>
                  <a:schemeClr val="bg1"/>
                </a:solidFill>
                <a:latin typeface="+mj-lt"/>
              </a:rPr>
              <a:t> </a:t>
            </a:r>
            <a:r>
              <a:rPr lang="en-US" dirty="0" err="1">
                <a:solidFill>
                  <a:schemeClr val="bg1"/>
                </a:solidFill>
                <a:latin typeface="+mj-lt"/>
              </a:rPr>
              <a:t>về</a:t>
            </a:r>
            <a:r>
              <a:rPr lang="en-US" dirty="0">
                <a:solidFill>
                  <a:schemeClr val="bg1"/>
                </a:solidFill>
                <a:latin typeface="+mj-lt"/>
              </a:rPr>
              <a:t> </a:t>
            </a:r>
            <a:r>
              <a:rPr lang="en-US" dirty="0" err="1">
                <a:solidFill>
                  <a:schemeClr val="bg1"/>
                </a:solidFill>
                <a:latin typeface="+mj-lt"/>
              </a:rPr>
              <a:t>bài</a:t>
            </a:r>
            <a:r>
              <a:rPr lang="en-US" dirty="0">
                <a:solidFill>
                  <a:schemeClr val="bg1"/>
                </a:solidFill>
                <a:latin typeface="+mj-lt"/>
              </a:rPr>
              <a:t> </a:t>
            </a:r>
            <a:r>
              <a:rPr lang="en-US" dirty="0" err="1">
                <a:solidFill>
                  <a:schemeClr val="bg1"/>
                </a:solidFill>
                <a:latin typeface="+mj-lt"/>
              </a:rPr>
              <a:t>học</a:t>
            </a:r>
            <a:r>
              <a:rPr lang="en-US" dirty="0">
                <a:solidFill>
                  <a:schemeClr val="bg1"/>
                </a:solidFill>
                <a:latin typeface="+mj-lt"/>
              </a:rPr>
              <a:t> </a:t>
            </a:r>
            <a:r>
              <a:rPr lang="en-US" dirty="0" err="1">
                <a:solidFill>
                  <a:schemeClr val="bg1"/>
                </a:solidFill>
                <a:latin typeface="+mj-lt"/>
              </a:rPr>
              <a:t>chị</a:t>
            </a:r>
            <a:r>
              <a:rPr lang="en-US" dirty="0">
                <a:solidFill>
                  <a:schemeClr val="bg1"/>
                </a:solidFill>
                <a:latin typeface="+mj-lt"/>
              </a:rPr>
              <a:t> </a:t>
            </a:r>
            <a:r>
              <a:rPr lang="en-US" dirty="0" err="1">
                <a:solidFill>
                  <a:schemeClr val="bg1"/>
                </a:solidFill>
                <a:latin typeface="+mj-lt"/>
              </a:rPr>
              <a:t>dạy</a:t>
            </a:r>
            <a:r>
              <a:rPr lang="en-US" dirty="0">
                <a:solidFill>
                  <a:schemeClr val="bg1"/>
                </a:solidFill>
                <a:latin typeface="+mj-lt"/>
              </a:rPr>
              <a:t> </a:t>
            </a:r>
            <a:r>
              <a:rPr lang="en-US" dirty="0" err="1">
                <a:solidFill>
                  <a:schemeClr val="bg1"/>
                </a:solidFill>
                <a:latin typeface="+mj-lt"/>
              </a:rPr>
              <a:t>ông</a:t>
            </a:r>
            <a:r>
              <a:rPr lang="en-US" dirty="0">
                <a:solidFill>
                  <a:schemeClr val="bg1"/>
                </a:solidFill>
                <a:latin typeface="+mj-lt"/>
              </a:rPr>
              <a:t> </a:t>
            </a:r>
            <a:r>
              <a:rPr lang="en-US" dirty="0" err="1">
                <a:solidFill>
                  <a:schemeClr val="bg1"/>
                </a:solidFill>
                <a:latin typeface="+mj-lt"/>
              </a:rPr>
              <a:t>cách</a:t>
            </a:r>
            <a:r>
              <a:rPr lang="en-US" dirty="0">
                <a:solidFill>
                  <a:schemeClr val="bg1"/>
                </a:solidFill>
                <a:latin typeface="+mj-lt"/>
              </a:rPr>
              <a:t> </a:t>
            </a:r>
            <a:r>
              <a:rPr lang="en-US" dirty="0" err="1">
                <a:solidFill>
                  <a:schemeClr val="bg1"/>
                </a:solidFill>
                <a:latin typeface="+mj-lt"/>
              </a:rPr>
              <a:t>sử</a:t>
            </a:r>
            <a:r>
              <a:rPr lang="en-US" dirty="0">
                <a:solidFill>
                  <a:schemeClr val="bg1"/>
                </a:solidFill>
                <a:latin typeface="+mj-lt"/>
              </a:rPr>
              <a:t> </a:t>
            </a:r>
            <a:r>
              <a:rPr lang="en-US" dirty="0" err="1">
                <a:solidFill>
                  <a:schemeClr val="bg1"/>
                </a:solidFill>
                <a:latin typeface="+mj-lt"/>
              </a:rPr>
              <a:t>dụng</a:t>
            </a:r>
            <a:r>
              <a:rPr lang="en-US" dirty="0">
                <a:solidFill>
                  <a:schemeClr val="bg1"/>
                </a:solidFill>
                <a:latin typeface="+mj-lt"/>
              </a:rPr>
              <a:t> </a:t>
            </a:r>
            <a:r>
              <a:rPr lang="en-US" dirty="0" err="1">
                <a:solidFill>
                  <a:schemeClr val="bg1"/>
                </a:solidFill>
                <a:latin typeface="+mj-lt"/>
              </a:rPr>
              <a:t>bột</a:t>
            </a:r>
            <a:r>
              <a:rPr lang="en-US" dirty="0">
                <a:solidFill>
                  <a:schemeClr val="bg1"/>
                </a:solidFill>
                <a:latin typeface="+mj-lt"/>
              </a:rPr>
              <a:t> </a:t>
            </a:r>
            <a:r>
              <a:rPr lang="en-US" dirty="0" err="1">
                <a:solidFill>
                  <a:schemeClr val="bg1"/>
                </a:solidFill>
                <a:latin typeface="+mj-lt"/>
              </a:rPr>
              <a:t>nhão</a:t>
            </a:r>
            <a:r>
              <a:rPr lang="en-US" dirty="0">
                <a:solidFill>
                  <a:schemeClr val="bg1"/>
                </a:solidFill>
                <a:latin typeface="+mj-lt"/>
              </a:rPr>
              <a:t> </a:t>
            </a:r>
            <a:r>
              <a:rPr lang="en-US" dirty="0" err="1">
                <a:solidFill>
                  <a:schemeClr val="bg1"/>
                </a:solidFill>
                <a:latin typeface="+mj-lt"/>
              </a:rPr>
              <a:t>mô</a:t>
            </a:r>
            <a:r>
              <a:rPr lang="en-US" dirty="0">
                <a:solidFill>
                  <a:schemeClr val="bg1"/>
                </a:solidFill>
                <a:latin typeface="+mj-lt"/>
              </a:rPr>
              <a:t> </a:t>
            </a:r>
            <a:r>
              <a:rPr lang="en-US" dirty="0" err="1">
                <a:solidFill>
                  <a:schemeClr val="bg1"/>
                </a:solidFill>
                <a:latin typeface="+mj-lt"/>
              </a:rPr>
              <a:t>phỏng</a:t>
            </a:r>
            <a:r>
              <a:rPr lang="en-US" dirty="0">
                <a:solidFill>
                  <a:schemeClr val="bg1"/>
                </a:solidFill>
                <a:latin typeface="+mj-lt"/>
              </a:rPr>
              <a:t> </a:t>
            </a:r>
            <a:r>
              <a:rPr lang="en-US" dirty="0" err="1">
                <a:solidFill>
                  <a:schemeClr val="bg1"/>
                </a:solidFill>
                <a:latin typeface="+mj-lt"/>
              </a:rPr>
              <a:t>độ</a:t>
            </a:r>
            <a:r>
              <a:rPr lang="en-US" dirty="0">
                <a:solidFill>
                  <a:schemeClr val="bg1"/>
                </a:solidFill>
                <a:latin typeface="+mj-lt"/>
              </a:rPr>
              <a:t> </a:t>
            </a:r>
            <a:r>
              <a:rPr lang="en-US" dirty="0" err="1">
                <a:solidFill>
                  <a:schemeClr val="bg1"/>
                </a:solidFill>
                <a:latin typeface="+mj-lt"/>
              </a:rPr>
              <a:t>dẻo</a:t>
            </a:r>
            <a:r>
              <a:rPr lang="en-US" dirty="0">
                <a:solidFill>
                  <a:schemeClr val="bg1"/>
                </a:solidFill>
                <a:latin typeface="+mj-lt"/>
              </a:rPr>
              <a:t> </a:t>
            </a:r>
            <a:r>
              <a:rPr lang="en-US" dirty="0" err="1">
                <a:solidFill>
                  <a:schemeClr val="bg1"/>
                </a:solidFill>
                <a:latin typeface="+mj-lt"/>
              </a:rPr>
              <a:t>của</a:t>
            </a:r>
            <a:r>
              <a:rPr lang="en-US" dirty="0">
                <a:solidFill>
                  <a:schemeClr val="bg1"/>
                </a:solidFill>
                <a:latin typeface="+mj-lt"/>
              </a:rPr>
              <a:t> </a:t>
            </a:r>
            <a:r>
              <a:rPr lang="en-US" dirty="0" err="1">
                <a:solidFill>
                  <a:schemeClr val="bg1"/>
                </a:solidFill>
                <a:latin typeface="+mj-lt"/>
              </a:rPr>
              <a:t>đất</a:t>
            </a:r>
            <a:r>
              <a:rPr lang="en-US" dirty="0">
                <a:solidFill>
                  <a:schemeClr val="bg1"/>
                </a:solidFill>
                <a:latin typeface="+mj-lt"/>
              </a:rPr>
              <a:t> </a:t>
            </a:r>
            <a:r>
              <a:rPr lang="en-US" dirty="0" err="1">
                <a:solidFill>
                  <a:schemeClr val="bg1"/>
                </a:solidFill>
                <a:latin typeface="+mj-lt"/>
              </a:rPr>
              <a:t>sét</a:t>
            </a:r>
            <a:r>
              <a:rPr lang="en-US" dirty="0">
                <a:solidFill>
                  <a:schemeClr val="bg1"/>
                </a:solidFill>
                <a:latin typeface="+mj-lt"/>
              </a:rPr>
              <a:t>.</a:t>
            </a:r>
          </a:p>
        </p:txBody>
      </p:sp>
      <p:sp>
        <p:nvSpPr>
          <p:cNvPr id="8" name="TextBox 7">
            <a:extLst>
              <a:ext uri="{FF2B5EF4-FFF2-40B4-BE49-F238E27FC236}">
                <a16:creationId xmlns:a16="http://schemas.microsoft.com/office/drawing/2014/main" xmlns="" id="{B5716EA3-737F-4C86-B6E6-7039C16382C7}"/>
              </a:ext>
            </a:extLst>
          </p:cNvPr>
          <p:cNvSpPr txBox="1"/>
          <p:nvPr/>
        </p:nvSpPr>
        <p:spPr>
          <a:xfrm flipH="1">
            <a:off x="433754" y="4148435"/>
            <a:ext cx="2552700" cy="461665"/>
          </a:xfrm>
          <a:prstGeom prst="rect">
            <a:avLst/>
          </a:prstGeom>
          <a:solidFill>
            <a:srgbClr val="FFFFCC">
              <a:alpha val="18824"/>
            </a:srgbClr>
          </a:solidFill>
        </p:spPr>
        <p:txBody>
          <a:bodyPr wrap="square" rtlCol="0">
            <a:spAutoFit/>
          </a:bodyPr>
          <a:lstStyle/>
          <a:p>
            <a:pPr algn="ctr"/>
            <a:r>
              <a:rPr lang="en-US" sz="2400" dirty="0" err="1">
                <a:solidFill>
                  <a:schemeClr val="bg1"/>
                </a:solidFill>
              </a:rPr>
              <a:t>Kết</a:t>
            </a:r>
            <a:r>
              <a:rPr lang="en-US" sz="2400" dirty="0">
                <a:solidFill>
                  <a:schemeClr val="bg1"/>
                </a:solidFill>
              </a:rPr>
              <a:t> </a:t>
            </a:r>
            <a:r>
              <a:rPr lang="en-US" sz="2400" dirty="0" err="1">
                <a:solidFill>
                  <a:schemeClr val="bg1"/>
                </a:solidFill>
              </a:rPr>
              <a:t>quả</a:t>
            </a:r>
            <a:endParaRPr lang="en-US" sz="2800" dirty="0">
              <a:solidFill>
                <a:schemeClr val="bg1"/>
              </a:solidFill>
              <a:ea typeface="Times New Roman" panose="02020603050405020304" pitchFamily="18" charset="0"/>
            </a:endParaRPr>
          </a:p>
        </p:txBody>
      </p:sp>
      <p:sp>
        <p:nvSpPr>
          <p:cNvPr id="9" name="TextBox 8">
            <a:extLst>
              <a:ext uri="{FF2B5EF4-FFF2-40B4-BE49-F238E27FC236}">
                <a16:creationId xmlns:a16="http://schemas.microsoft.com/office/drawing/2014/main" xmlns="" id="{3F81EC2C-0976-4509-AD68-A052B1033004}"/>
              </a:ext>
            </a:extLst>
          </p:cNvPr>
          <p:cNvSpPr txBox="1"/>
          <p:nvPr/>
        </p:nvSpPr>
        <p:spPr>
          <a:xfrm flipH="1">
            <a:off x="3351115" y="4000500"/>
            <a:ext cx="5640485" cy="707886"/>
          </a:xfrm>
          <a:prstGeom prst="rect">
            <a:avLst/>
          </a:prstGeom>
          <a:solidFill>
            <a:srgbClr val="FFFFCC">
              <a:alpha val="18824"/>
            </a:srgbClr>
          </a:solidFill>
        </p:spPr>
        <p:txBody>
          <a:bodyPr wrap="square" rtlCol="0">
            <a:spAutoFit/>
          </a:bodyPr>
          <a:lstStyle/>
          <a:p>
            <a:r>
              <a:rPr lang="en-US" dirty="0" err="1">
                <a:solidFill>
                  <a:schemeClr val="bg1"/>
                </a:solidFill>
              </a:rPr>
              <a:t>Trở</a:t>
            </a:r>
            <a:r>
              <a:rPr lang="en-US" dirty="0">
                <a:solidFill>
                  <a:schemeClr val="bg1"/>
                </a:solidFill>
              </a:rPr>
              <a:t> </a:t>
            </a:r>
            <a:r>
              <a:rPr lang="en-US" dirty="0" err="1">
                <a:solidFill>
                  <a:schemeClr val="bg1"/>
                </a:solidFill>
              </a:rPr>
              <a:t>thành</a:t>
            </a:r>
            <a:r>
              <a:rPr lang="en-US" dirty="0">
                <a:solidFill>
                  <a:schemeClr val="bg1"/>
                </a:solidFill>
              </a:rPr>
              <a:t> </a:t>
            </a:r>
            <a:r>
              <a:rPr lang="en-US" dirty="0" err="1">
                <a:solidFill>
                  <a:schemeClr val="bg1"/>
                </a:solidFill>
              </a:rPr>
              <a:t>loại</a:t>
            </a:r>
            <a:r>
              <a:rPr lang="en-US" dirty="0">
                <a:solidFill>
                  <a:schemeClr val="bg1"/>
                </a:solidFill>
              </a:rPr>
              <a:t> </a:t>
            </a:r>
            <a:r>
              <a:rPr lang="en-US" dirty="0" err="1">
                <a:solidFill>
                  <a:schemeClr val="bg1"/>
                </a:solidFill>
              </a:rPr>
              <a:t>đồ</a:t>
            </a:r>
            <a:r>
              <a:rPr lang="en-US" dirty="0">
                <a:solidFill>
                  <a:schemeClr val="bg1"/>
                </a:solidFill>
              </a:rPr>
              <a:t> </a:t>
            </a:r>
            <a:r>
              <a:rPr lang="en-US" dirty="0" err="1">
                <a:solidFill>
                  <a:schemeClr val="bg1"/>
                </a:solidFill>
              </a:rPr>
              <a:t>chơi</a:t>
            </a:r>
            <a:r>
              <a:rPr lang="en-US" dirty="0">
                <a:solidFill>
                  <a:schemeClr val="bg1"/>
                </a:solidFill>
              </a:rPr>
              <a:t> </a:t>
            </a:r>
            <a:r>
              <a:rPr lang="en-US" dirty="0" err="1">
                <a:solidFill>
                  <a:schemeClr val="bg1"/>
                </a:solidFill>
              </a:rPr>
              <a:t>cho</a:t>
            </a:r>
            <a:r>
              <a:rPr lang="en-US" dirty="0">
                <a:solidFill>
                  <a:schemeClr val="bg1"/>
                </a:solidFill>
              </a:rPr>
              <a:t> </a:t>
            </a:r>
            <a:r>
              <a:rPr lang="en-US" dirty="0" err="1">
                <a:solidFill>
                  <a:schemeClr val="bg1"/>
                </a:solidFill>
              </a:rPr>
              <a:t>trẻ</a:t>
            </a:r>
            <a:r>
              <a:rPr lang="en-US" dirty="0">
                <a:solidFill>
                  <a:schemeClr val="bg1"/>
                </a:solidFill>
              </a:rPr>
              <a:t> </a:t>
            </a:r>
            <a:r>
              <a:rPr lang="en-US" dirty="0" err="1">
                <a:solidFill>
                  <a:schemeClr val="bg1"/>
                </a:solidFill>
              </a:rPr>
              <a:t>em</a:t>
            </a:r>
            <a:r>
              <a:rPr lang="en-US" dirty="0">
                <a:solidFill>
                  <a:schemeClr val="bg1"/>
                </a:solidFill>
              </a:rPr>
              <a:t> </a:t>
            </a:r>
            <a:r>
              <a:rPr lang="en-US" dirty="0" err="1">
                <a:solidFill>
                  <a:schemeClr val="bg1"/>
                </a:solidFill>
              </a:rPr>
              <a:t>với</a:t>
            </a:r>
            <a:r>
              <a:rPr lang="en-US" dirty="0">
                <a:solidFill>
                  <a:schemeClr val="bg1"/>
                </a:solidFill>
              </a:rPr>
              <a:t> </a:t>
            </a:r>
            <a:r>
              <a:rPr lang="en-US" dirty="0" err="1">
                <a:solidFill>
                  <a:schemeClr val="bg1"/>
                </a:solidFill>
              </a:rPr>
              <a:t>nhiều</a:t>
            </a:r>
            <a:r>
              <a:rPr lang="en-US" dirty="0">
                <a:solidFill>
                  <a:schemeClr val="bg1"/>
                </a:solidFill>
              </a:rPr>
              <a:t> </a:t>
            </a:r>
            <a:r>
              <a:rPr lang="en-US" dirty="0" err="1">
                <a:solidFill>
                  <a:schemeClr val="bg1"/>
                </a:solidFill>
              </a:rPr>
              <a:t>màu</a:t>
            </a:r>
            <a:r>
              <a:rPr lang="en-US" dirty="0">
                <a:solidFill>
                  <a:schemeClr val="bg1"/>
                </a:solidFill>
              </a:rPr>
              <a:t> </a:t>
            </a:r>
            <a:r>
              <a:rPr lang="en-US" dirty="0" err="1">
                <a:solidFill>
                  <a:schemeClr val="bg1"/>
                </a:solidFill>
              </a:rPr>
              <a:t>sắc</a:t>
            </a:r>
            <a:r>
              <a:rPr lang="en-US" dirty="0">
                <a:solidFill>
                  <a:schemeClr val="bg1"/>
                </a:solidFill>
              </a:rPr>
              <a:t> </a:t>
            </a:r>
            <a:r>
              <a:rPr lang="en-US" dirty="0" err="1">
                <a:solidFill>
                  <a:schemeClr val="bg1"/>
                </a:solidFill>
              </a:rPr>
              <a:t>hấp</a:t>
            </a:r>
            <a:r>
              <a:rPr lang="en-US" dirty="0">
                <a:solidFill>
                  <a:schemeClr val="bg1"/>
                </a:solidFill>
              </a:rPr>
              <a:t> </a:t>
            </a:r>
            <a:r>
              <a:rPr lang="en-US" dirty="0" err="1">
                <a:solidFill>
                  <a:schemeClr val="bg1"/>
                </a:solidFill>
              </a:rPr>
              <a:t>dẫn</a:t>
            </a:r>
            <a:r>
              <a:rPr lang="en-US" dirty="0">
                <a:solidFill>
                  <a:schemeClr val="bg1"/>
                </a:solidFill>
              </a:rPr>
              <a:t> </a:t>
            </a:r>
            <a:r>
              <a:rPr lang="en-US" dirty="0" err="1">
                <a:solidFill>
                  <a:schemeClr val="bg1"/>
                </a:solidFill>
              </a:rPr>
              <a:t>thu</a:t>
            </a:r>
            <a:r>
              <a:rPr lang="en-US" dirty="0">
                <a:solidFill>
                  <a:schemeClr val="bg1"/>
                </a:solidFill>
              </a:rPr>
              <a:t> </a:t>
            </a:r>
            <a:r>
              <a:rPr lang="en-US" dirty="0" err="1">
                <a:solidFill>
                  <a:schemeClr val="bg1"/>
                </a:solidFill>
              </a:rPr>
              <a:t>về</a:t>
            </a:r>
            <a:r>
              <a:rPr lang="en-US" dirty="0">
                <a:solidFill>
                  <a:schemeClr val="bg1"/>
                </a:solidFill>
              </a:rPr>
              <a:t> </a:t>
            </a:r>
            <a:r>
              <a:rPr lang="en-US" dirty="0" err="1">
                <a:solidFill>
                  <a:schemeClr val="bg1"/>
                </a:solidFill>
              </a:rPr>
              <a:t>hàng</a:t>
            </a:r>
            <a:r>
              <a:rPr lang="en-US" dirty="0">
                <a:solidFill>
                  <a:schemeClr val="bg1"/>
                </a:solidFill>
              </a:rPr>
              <a:t> </a:t>
            </a:r>
            <a:r>
              <a:rPr lang="en-US" dirty="0" err="1">
                <a:solidFill>
                  <a:schemeClr val="bg1"/>
                </a:solidFill>
              </a:rPr>
              <a:t>triệu</a:t>
            </a:r>
            <a:r>
              <a:rPr lang="en-US" dirty="0">
                <a:solidFill>
                  <a:schemeClr val="bg1"/>
                </a:solidFill>
              </a:rPr>
              <a:t> </a:t>
            </a:r>
            <a:r>
              <a:rPr lang="en-US" dirty="0" err="1">
                <a:solidFill>
                  <a:schemeClr val="bg1"/>
                </a:solidFill>
              </a:rPr>
              <a:t>đô</a:t>
            </a:r>
            <a:r>
              <a:rPr lang="en-US" dirty="0">
                <a:solidFill>
                  <a:schemeClr val="bg1"/>
                </a:solidFill>
              </a:rPr>
              <a:t> la.</a:t>
            </a:r>
          </a:p>
        </p:txBody>
      </p:sp>
      <p:pic>
        <p:nvPicPr>
          <p:cNvPr id="5122" name="Picture 2" descr="Tất tần tật những điều cần biết về đất nặn Play-Doh">
            <a:extLst>
              <a:ext uri="{FF2B5EF4-FFF2-40B4-BE49-F238E27FC236}">
                <a16:creationId xmlns:a16="http://schemas.microsoft.com/office/drawing/2014/main" xmlns="" id="{20D88585-518F-4417-BADB-90F74A317F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3754" y="2399985"/>
            <a:ext cx="2576146" cy="1524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1265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wheel(1)">
                                      <p:cBhvr>
                                        <p:cTn id="17" dur="2000"/>
                                        <p:tgtEl>
                                          <p:spTgt spid="5122"/>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8" grpId="0" animBg="1"/>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7&quot;/&gt;&lt;/object&gt;&lt;object type=&quot;3&quot; unique_id=&quot;10005&quot;&gt;&lt;property id=&quot;20148&quot; value=&quot;5&quot;/&gt;&lt;property id=&quot;20300&quot; value=&quot;Slide 2&quot;/&gt;&lt;property id=&quot;20307&quot; value=&quot;258&quot;/&gt;&lt;/object&gt;&lt;object type=&quot;3&quot; unique_id=&quot;10006&quot;&gt;&lt;property id=&quot;20148&quot; value=&quot;5&quot;/&gt;&lt;property id=&quot;20300&quot; value=&quot;Slide 3&quot;/&gt;&lt;property id=&quot;20307&quot; value=&quot;259&quot;/&gt;&lt;/object&gt;&lt;object type=&quot;3&quot; unique_id=&quot;10007&quot;&gt;&lt;property id=&quot;20148&quot; value=&quot;5&quot;/&gt;&lt;property id=&quot;20300&quot; value=&quot;Slide 4&quot;/&gt;&lt;property id=&quot;20307&quot; value=&quot;260&quot;/&gt;&lt;/object&gt;&lt;object type=&quot;3&quot; unique_id=&quot;10008&quot;&gt;&lt;property id=&quot;20148&quot; value=&quot;5&quot;/&gt;&lt;property id=&quot;20300&quot; value=&quot;Slide 5&quot;/&gt;&lt;property id=&quot;20307&quot; value=&quot;261&quot;/&gt;&lt;/object&gt;&lt;object type=&quot;3&quot; unique_id=&quot;10009&quot;&gt;&lt;property id=&quot;20148&quot; value=&quot;5&quot;/&gt;&lt;property id=&quot;20300&quot; value=&quot;Slide 6&quot;/&gt;&lt;property id=&quot;20307&quot; value=&quot;262&quot;/&gt;&lt;/object&gt;&lt;object type=&quot;3&quot; unique_id=&quot;10010&quot;&gt;&lt;property id=&quot;20148&quot; value=&quot;5&quot;/&gt;&lt;property id=&quot;20300&quot; value=&quot;Slide 7&quot;/&gt;&lt;property id=&quot;20307&quot; value=&quot;263&quot;/&gt;&lt;/object&gt;&lt;object type=&quot;3&quot; unique_id=&quot;10011&quot;&gt;&lt;property id=&quot;20148&quot; value=&quot;5&quot;/&gt;&lt;property id=&quot;20300&quot; value=&quot;Slide 8&quot;/&gt;&lt;property id=&quot;20307&quot; value=&quot;281&quot;/&gt;&lt;/object&gt;&lt;object type=&quot;3&quot; unique_id=&quot;10012&quot;&gt;&lt;property id=&quot;20148&quot; value=&quot;5&quot;/&gt;&lt;property id=&quot;20300&quot; value=&quot;Slide 9&quot;/&gt;&lt;property id=&quot;20307&quot; value=&quot;276&quot;/&gt;&lt;/object&gt;&lt;object type=&quot;3&quot; unique_id=&quot;10013&quot;&gt;&lt;property id=&quot;20148&quot; value=&quot;5&quot;/&gt;&lt;property id=&quot;20300&quot; value=&quot;Slide 10&quot;/&gt;&lt;property id=&quot;20307&quot; value=&quot;280&quot;/&gt;&lt;/object&gt;&lt;object type=&quot;3&quot; unique_id=&quot;10014&quot;&gt;&lt;property id=&quot;20148&quot; value=&quot;5&quot;/&gt;&lt;property id=&quot;20300&quot; value=&quot;Slide 11&quot;/&gt;&lt;property id=&quot;20307&quot; value=&quot;278&quot;/&gt;&lt;/object&gt;&lt;object type=&quot;3&quot; unique_id=&quot;10015&quot;&gt;&lt;property id=&quot;20148&quot; value=&quot;5&quot;/&gt;&lt;property id=&quot;20300&quot; value=&quot;Slide 12&quot;/&gt;&lt;property id=&quot;20307&quot; value=&quot;279&quot;/&gt;&lt;/object&gt;&lt;/object&gt;&lt;/object&gt;&lt;/database&gt;"/>
  <p:tag name="SECTOMILLISECCONVERTED" val="1"/>
  <p:tag name="ISPRING_UUID" val="{6646DAA1-02F1-4300-8F35-AA2771E3A5E0}"/>
  <p:tag name="ISPRING_RESOURCE_FOLDER" val="F:\Bai giang 2018\Bai 30 Buc thu cua thu linh da do\"/>
  <p:tag name="ISPRING_PRESENTATION_PATH" val="F:\Bai giang 2018\Bai 30 Buc thu cua thu linh da do.pptx"/>
  <p:tag name="ISPRING_PROJECT_VERSION" val="9.3"/>
  <p:tag name="ISPRING_PROJECT_FOLDER_UPDATED" val="1"/>
  <p:tag name="ISPRING_SCREEN_RECS_UPDATED" val="F:\Bai giang 2018\Bai 30 Buc thu cua thu linh da do\"/>
</p:tagLst>
</file>

<file path=ppt/tags/tag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2FC370A4-C799-4A35-A923-5910F3EE156F}_12.png&quot;/&gt;&lt;left val=&quot;48&quot;/&gt;&lt;top val=&quot;479&quot;/&gt;&lt;width val=&quot;274&quot;/&gt;&lt;height val=&quot;51&quot;/&gt;&lt;hasText val=&quot;1&quot;/&gt;&lt;/Image&gt;&lt;/ThreeDShapeInfo&gt;"/>
  <p:tag name="PRESENTER_SHAPEINFO" val="&lt;ThreeDShapeInfo&gt;&lt;uuid val=&quot;{F9EA4630-C5DC-4EDA-AB1D-F4F67978EBC3}&quot;/&gt;&lt;isInvalidForFieldText val=&quot;1&quot;/&gt;&lt;Image&gt;&lt;filename val=&quot;C:\Users\HP\Documents\My Adobe Presentations\Cac mua trong nam\data\asimages\{F9EA4630-C5DC-4EDA-AB1D-F4F67978EBC3}_12_S.png&quot;/&gt;&lt;left val=&quot;45&quot;/&gt;&lt;top val=&quot;477&quot;/&gt;&lt;width val=&quot;280&quot;/&gt;&lt;height val=&quot;46&quot;/&gt;&lt;hasText val=&quot;0&quot;/&gt;&lt;/Image&gt;&lt;/ThreeDShapeInfo&gt;"/>
  <p:tag name="PRESENTER_SHAPETEXTINFO" val="&lt;ShapeTextInfo&gt;&lt;TableIndex row=&quot;-1&quot; col=&quot;-1&quot;&gt;&lt;linesCount val=&quot;1&quot;/&gt;&lt;lineCharCount val=&quot;14&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1B91F007-CB12-4190-A256-B23A8160302E}_12.png&quot;/&gt;&lt;left val=&quot;402&quot;/&gt;&lt;top val=&quot;480&quot;/&gt;&lt;width val=&quot;278&quot;/&gt;&lt;height val=&quot;52&quot;/&gt;&lt;hasText val=&quot;1&quot;/&gt;&lt;/Image&gt;&lt;/ThreeDShapeInfo&gt;"/>
  <p:tag name="PRESENTER_SHAPEINFO" val="&lt;ThreeDShapeInfo&gt;&lt;uuid val=&quot;{3FF6E482-D4B8-444A-85AA-52825FFB47B6}&quot;/&gt;&lt;isInvalidForFieldText val=&quot;1&quot;/&gt;&lt;Image&gt;&lt;filename val=&quot;C:\Users\HP\Documents\My Adobe Presentations\Cac mua trong nam\data\asimages\{3FF6E482-D4B8-444A-85AA-52825FFB47B6}_12_S.png&quot;/&gt;&lt;left val=&quot;399&quot;/&gt;&lt;top val=&quot;477&quot;/&gt;&lt;width val=&quot;284&quot;/&gt;&lt;height val=&quot;51&quot;/&gt;&lt;hasText val=&quot;0&quot;/&gt;&lt;/Image&gt;&lt;/ThreeDShapeInfo&gt;"/>
  <p:tag name="PRESENTER_SHAPETEXTINFO" val="&lt;ShapeTextInfo&gt;&lt;TableIndex row=&quot;-1&quot; col=&quot;-1&quot;&gt;&lt;linesCount val=&quot;1&quot;/&gt;&lt;lineCharCount val=&quot;14&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C143B106-680C-4A8F-AF21-BA32E66D905C}_12.png&quot;/&gt;&lt;left val=&quot;48&quot;/&gt;&lt;top val=&quot;246&quot;/&gt;&lt;width val=&quot;274&quot;/&gt;&lt;height val=&quot;51&quot;/&gt;&lt;hasText val=&quot;1&quot;/&gt;&lt;/Image&gt;&lt;/ThreeDShapeInfo&gt;"/>
  <p:tag name="PRESENTER_SHAPEINFO" val="&lt;ThreeDShapeInfo&gt;&lt;uuid val=&quot;{3A75290D-B652-4D2F-9669-B75DB99BC20B}&quot;/&gt;&lt;isInvalidForFieldText val=&quot;1&quot;/&gt;&lt;Image&gt;&lt;filename val=&quot;C:\Users\HP\Documents\My Adobe Presentations\Cac mua trong nam\data\asimages\{3A75290D-B652-4D2F-9669-B75DB99BC20B}_12_S.png&quot;/&gt;&lt;left val=&quot;45&quot;/&gt;&lt;top val=&quot;245&quot;/&gt;&lt;width val=&quot;280&quot;/&gt;&lt;height val=&quot;46&quot;/&gt;&lt;hasText val=&quot;0&quot;/&gt;&lt;/Image&gt;&lt;/ThreeDShapeInfo&gt;"/>
  <p:tag name="PRESENTER_SHAPETEXTINFO" val="&lt;ShapeTextInfo&gt;&lt;TableIndex row=&quot;-1&quot; col=&quot;-1&quot;&gt;&lt;linesCount val=&quot;1&quot;/&gt;&lt;lineCharCount val=&quot;15&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2FC370A4-C799-4A35-A923-5910F3EE156F}_12.png&quot;/&gt;&lt;left val=&quot;48&quot;/&gt;&lt;top val=&quot;479&quot;/&gt;&lt;width val=&quot;274&quot;/&gt;&lt;height val=&quot;51&quot;/&gt;&lt;hasText val=&quot;1&quot;/&gt;&lt;/Image&gt;&lt;/ThreeDShapeInfo&gt;"/>
  <p:tag name="PRESENTER_SHAPEINFO" val="&lt;ThreeDShapeInfo&gt;&lt;uuid val=&quot;{F9EA4630-C5DC-4EDA-AB1D-F4F67978EBC3}&quot;/&gt;&lt;isInvalidForFieldText val=&quot;1&quot;/&gt;&lt;Image&gt;&lt;filename val=&quot;C:\Users\HP\Documents\My Adobe Presentations\Cac mua trong nam\data\asimages\{F9EA4630-C5DC-4EDA-AB1D-F4F67978EBC3}_12_S.png&quot;/&gt;&lt;left val=&quot;45&quot;/&gt;&lt;top val=&quot;477&quot;/&gt;&lt;width val=&quot;280&quot;/&gt;&lt;height val=&quot;46&quot;/&gt;&lt;hasText val=&quot;0&quot;/&gt;&lt;/Image&gt;&lt;/ThreeDShapeInfo&gt;"/>
  <p:tag name="PRESENTER_SHAPETEXTINFO" val="&lt;ShapeTextInfo&gt;&lt;TableIndex row=&quot;-1&quot; col=&quot;-1&quot;&gt;&lt;linesCount val=&quot;1&quot;/&gt;&lt;lineCharCount val=&quot;14&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1B91F007-CB12-4190-A256-B23A8160302E}_12.png&quot;/&gt;&lt;left val=&quot;402&quot;/&gt;&lt;top val=&quot;480&quot;/&gt;&lt;width val=&quot;278&quot;/&gt;&lt;height val=&quot;52&quot;/&gt;&lt;hasText val=&quot;1&quot;/&gt;&lt;/Image&gt;&lt;/ThreeDShapeInfo&gt;"/>
  <p:tag name="PRESENTER_SHAPEINFO" val="&lt;ThreeDShapeInfo&gt;&lt;uuid val=&quot;{3FF6E482-D4B8-444A-85AA-52825FFB47B6}&quot;/&gt;&lt;isInvalidForFieldText val=&quot;1&quot;/&gt;&lt;Image&gt;&lt;filename val=&quot;C:\Users\HP\Documents\My Adobe Presentations\Cac mua trong nam\data\asimages\{3FF6E482-D4B8-444A-85AA-52825FFB47B6}_12_S.png&quot;/&gt;&lt;left val=&quot;399&quot;/&gt;&lt;top val=&quot;477&quot;/&gt;&lt;width val=&quot;284&quot;/&gt;&lt;height val=&quot;51&quot;/&gt;&lt;hasText val=&quot;0&quot;/&gt;&lt;/Image&gt;&lt;/ThreeDShapeInfo&gt;"/>
  <p:tag name="PRESENTER_SHAPETEXTINFO" val="&lt;ShapeTextInfo&gt;&lt;TableIndex row=&quot;-1&quot; col=&quot;-1&quot;&gt;&lt;linesCount val=&quot;1&quot;/&gt;&lt;lineCharCount val=&quot;14&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C143B106-680C-4A8F-AF21-BA32E66D905C}_12.png&quot;/&gt;&lt;left val=&quot;48&quot;/&gt;&lt;top val=&quot;246&quot;/&gt;&lt;width val=&quot;274&quot;/&gt;&lt;height val=&quot;51&quot;/&gt;&lt;hasText val=&quot;1&quot;/&gt;&lt;/Image&gt;&lt;/ThreeDShapeInfo&gt;"/>
  <p:tag name="PRESENTER_SHAPEINFO" val="&lt;ThreeDShapeInfo&gt;&lt;uuid val=&quot;{3A75290D-B652-4D2F-9669-B75DB99BC20B}&quot;/&gt;&lt;isInvalidForFieldText val=&quot;1&quot;/&gt;&lt;Image&gt;&lt;filename val=&quot;C:\Users\HP\Documents\My Adobe Presentations\Cac mua trong nam\data\asimages\{3A75290D-B652-4D2F-9669-B75DB99BC20B}_12_S.png&quot;/&gt;&lt;left val=&quot;45&quot;/&gt;&lt;top val=&quot;245&quot;/&gt;&lt;width val=&quot;280&quot;/&gt;&lt;height val=&quot;46&quot;/&gt;&lt;hasText val=&quot;0&quot;/&gt;&lt;/Image&gt;&lt;/ThreeDShapeInfo&gt;"/>
  <p:tag name="PRESENTER_SHAPETEXTINFO" val="&lt;ShapeTextInfo&gt;&lt;TableIndex row=&quot;-1&quot; col=&quot;-1&quot;&gt;&lt;linesCount val=&quot;1&quot;/&gt;&lt;lineCharCount val=&quot;15&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2FC370A4-C799-4A35-A923-5910F3EE156F}_12.png&quot;/&gt;&lt;left val=&quot;48&quot;/&gt;&lt;top val=&quot;479&quot;/&gt;&lt;width val=&quot;274&quot;/&gt;&lt;height val=&quot;51&quot;/&gt;&lt;hasText val=&quot;1&quot;/&gt;&lt;/Image&gt;&lt;/ThreeDShapeInfo&gt;"/>
  <p:tag name="PRESENTER_SHAPEINFO" val="&lt;ThreeDShapeInfo&gt;&lt;uuid val=&quot;{F9EA4630-C5DC-4EDA-AB1D-F4F67978EBC3}&quot;/&gt;&lt;isInvalidForFieldText val=&quot;1&quot;/&gt;&lt;Image&gt;&lt;filename val=&quot;C:\Users\HP\Documents\My Adobe Presentations\Cac mua trong nam\data\asimages\{F9EA4630-C5DC-4EDA-AB1D-F4F67978EBC3}_12_S.png&quot;/&gt;&lt;left val=&quot;45&quot;/&gt;&lt;top val=&quot;477&quot;/&gt;&lt;width val=&quot;280&quot;/&gt;&lt;height val=&quot;46&quot;/&gt;&lt;hasText val=&quot;0&quot;/&gt;&lt;/Image&gt;&lt;/ThreeDShapeInfo&gt;"/>
  <p:tag name="PRESENTER_SHAPETEXTINFO" val="&lt;ShapeTextInfo&gt;&lt;TableIndex row=&quot;-1&quot; col=&quot;-1&quot;&gt;&lt;linesCount val=&quot;1&quot;/&gt;&lt;lineCharCount val=&quot;14&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1B91F007-CB12-4190-A256-B23A8160302E}_12.png&quot;/&gt;&lt;left val=&quot;402&quot;/&gt;&lt;top val=&quot;480&quot;/&gt;&lt;width val=&quot;278&quot;/&gt;&lt;height val=&quot;52&quot;/&gt;&lt;hasText val=&quot;1&quot;/&gt;&lt;/Image&gt;&lt;/ThreeDShapeInfo&gt;"/>
  <p:tag name="PRESENTER_SHAPEINFO" val="&lt;ThreeDShapeInfo&gt;&lt;uuid val=&quot;{3FF6E482-D4B8-444A-85AA-52825FFB47B6}&quot;/&gt;&lt;isInvalidForFieldText val=&quot;1&quot;/&gt;&lt;Image&gt;&lt;filename val=&quot;C:\Users\HP\Documents\My Adobe Presentations\Cac mua trong nam\data\asimages\{3FF6E482-D4B8-444A-85AA-52825FFB47B6}_12_S.png&quot;/&gt;&lt;left val=&quot;399&quot;/&gt;&lt;top val=&quot;477&quot;/&gt;&lt;width val=&quot;284&quot;/&gt;&lt;height val=&quot;51&quot;/&gt;&lt;hasText val=&quot;0&quot;/&gt;&lt;/Image&gt;&lt;/ThreeDShapeInfo&gt;"/>
  <p:tag name="PRESENTER_SHAPETEXTINFO" val="&lt;ShapeTextInfo&gt;&lt;TableIndex row=&quot;-1&quot; col=&quot;-1&quot;&gt;&lt;linesCount val=&quot;1&quot;/&gt;&lt;lineCharCount val=&quot;14&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C143B106-680C-4A8F-AF21-BA32E66D905C}_12.png&quot;/&gt;&lt;left val=&quot;48&quot;/&gt;&lt;top val=&quot;246&quot;/&gt;&lt;width val=&quot;274&quot;/&gt;&lt;height val=&quot;51&quot;/&gt;&lt;hasText val=&quot;1&quot;/&gt;&lt;/Image&gt;&lt;/ThreeDShapeInfo&gt;"/>
  <p:tag name="PRESENTER_SHAPEINFO" val="&lt;ThreeDShapeInfo&gt;&lt;uuid val=&quot;{3A75290D-B652-4D2F-9669-B75DB99BC20B}&quot;/&gt;&lt;isInvalidForFieldText val=&quot;1&quot;/&gt;&lt;Image&gt;&lt;filename val=&quot;C:\Users\HP\Documents\My Adobe Presentations\Cac mua trong nam\data\asimages\{3A75290D-B652-4D2F-9669-B75DB99BC20B}_12_S.png&quot;/&gt;&lt;left val=&quot;45&quot;/&gt;&lt;top val=&quot;245&quot;/&gt;&lt;width val=&quot;280&quot;/&gt;&lt;height val=&quot;46&quot;/&gt;&lt;hasText val=&quot;0&quot;/&gt;&lt;/Image&gt;&lt;/ThreeDShapeInfo&gt;"/>
  <p:tag name="PRESENTER_SHAPETEXTINFO" val="&lt;ShapeTextInfo&gt;&lt;TableIndex row=&quot;-1&quot; col=&quot;-1&quot;&gt;&lt;linesCount val=&quot;1&quot;/&gt;&lt;lineCharCount val=&quot;15&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PSNARRATION" val="35,1394261993,C:\Documents and Settings\Admin\Desktop\Ếch ngồi đáy giếng\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6183</TotalTime>
  <Words>952</Words>
  <Application>Microsoft Office PowerPoint</Application>
  <PresentationFormat>On-screen Show (16:10)</PresentationFormat>
  <Paragraphs>136</Paragraphs>
  <Slides>32</Slides>
  <Notes>6</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Arial</vt:lpstr>
      <vt:lpstr>HP001 4 hàng</vt:lpstr>
      <vt:lpstr>SimSun</vt:lpstr>
      <vt:lpstr>Times New Roman</vt:lpstr>
      <vt:lpstr>.VnTifani Heavy</vt:lpstr>
      <vt:lpstr>Tahoma</vt:lpstr>
      <vt:lpstr>.VnTifani HeavyH</vt:lpstr>
      <vt:lpstr>Calibri</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KIEN GIANG-LE THUY-QB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Nguyen Luong Hung</dc:creator>
  <cp:lastModifiedBy>andongnhi</cp:lastModifiedBy>
  <cp:revision>334</cp:revision>
  <dcterms:created xsi:type="dcterms:W3CDTF">2006-01-02T10:45:26Z</dcterms:created>
  <dcterms:modified xsi:type="dcterms:W3CDTF">2024-02-19T14:32:33Z</dcterms:modified>
</cp:coreProperties>
</file>